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428f2b7c11054ff4" Type="http://schemas.microsoft.com/office/2007/relationships/ui/extensibility" Target="customUI/customUI14.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1142" r:id="rId2"/>
    <p:sldId id="3373" r:id="rId3"/>
    <p:sldId id="3366" r:id="rId4"/>
    <p:sldId id="3375" r:id="rId5"/>
    <p:sldId id="3346" r:id="rId6"/>
    <p:sldId id="3347" r:id="rId7"/>
    <p:sldId id="343" r:id="rId8"/>
    <p:sldId id="311" r:id="rId9"/>
    <p:sldId id="3360" r:id="rId10"/>
    <p:sldId id="3361" r:id="rId11"/>
    <p:sldId id="3362" r:id="rId12"/>
    <p:sldId id="3363" r:id="rId13"/>
    <p:sldId id="3351" r:id="rId14"/>
    <p:sldId id="3369" r:id="rId15"/>
    <p:sldId id="3384" r:id="rId16"/>
    <p:sldId id="3370" r:id="rId17"/>
    <p:sldId id="3371" r:id="rId18"/>
    <p:sldId id="3372" r:id="rId19"/>
    <p:sldId id="3374" r:id="rId20"/>
    <p:sldId id="3376" r:id="rId21"/>
    <p:sldId id="3379" r:id="rId22"/>
    <p:sldId id="3377" r:id="rId23"/>
    <p:sldId id="3378" r:id="rId24"/>
    <p:sldId id="413" r:id="rId25"/>
  </p:sldIdLst>
  <p:sldSz cx="12192000" cy="6858000"/>
  <p:notesSz cx="6858000" cy="9144000"/>
  <p:embeddedFontLst>
    <p:embeddedFont>
      <p:font typeface=".VnArial NarrowH" panose="020B7200000000000000" pitchFamily="34" charset="0"/>
      <p:regular r:id="rId27"/>
    </p:embeddedFont>
    <p:embeddedFont>
      <p:font typeface=".VnTime" panose="020B7200000000000000" pitchFamily="34" charset="0"/>
      <p:regular r:id="rId28"/>
      <p:bold r:id="rId29"/>
      <p:italic r:id="rId30"/>
      <p:boldItalic r:id="rId31"/>
    </p:embeddedFon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Cambria" panose="02040503050406030204" pitchFamily="18" charset="0"/>
      <p:regular r:id="rId38"/>
      <p:bold r:id="rId39"/>
      <p:italic r:id="rId40"/>
      <p:boldItalic r:id="rId41"/>
    </p:embeddedFont>
    <p:embeddedFont>
      <p:font typeface="Microsoft YaHei" panose="020B0503020204020204" pitchFamily="34" charset="-122"/>
      <p:regular r:id="rId42"/>
      <p:bold r:id="rId43"/>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L" initials="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CC"/>
    <a:srgbClr val="66FFCC"/>
    <a:srgbClr val="0000FF"/>
    <a:srgbClr val="00FFFF"/>
    <a:srgbClr val="FFFFFF"/>
    <a:srgbClr val="000000"/>
    <a:srgbClr val="4AABBE"/>
    <a:srgbClr val="0CF1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24" autoAdjust="0"/>
    <p:restoredTop sz="94660"/>
  </p:normalViewPr>
  <p:slideViewPr>
    <p:cSldViewPr snapToGrid="0">
      <p:cViewPr varScale="1">
        <p:scale>
          <a:sx n="81" d="100"/>
          <a:sy n="81" d="100"/>
        </p:scale>
        <p:origin x="691" y="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7-29T18:44:13.261" idx="1">
    <p:pos x="10" y="10"/>
    <p:text>file word mình có 4 câu hỏi nên cô có thể bổ sung vào file word cho khớp nhé</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C7C43EE-CF17-4CC7-A681-A14CFB9C581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B9931DB3-97D1-4435-86A8-32549ABA925F}"/>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0C840E6A-5895-4E00-8BCB-8111F7BC448C}" type="datetimeFigureOut">
              <a:rPr lang="en-US"/>
              <a:pPr>
                <a:defRPr/>
              </a:pPr>
              <a:t>6/2/2023</a:t>
            </a:fld>
            <a:endParaRPr lang="en-US"/>
          </a:p>
        </p:txBody>
      </p:sp>
      <p:sp>
        <p:nvSpPr>
          <p:cNvPr id="4" name="Slide Image Placeholder 3">
            <a:extLst>
              <a:ext uri="{FF2B5EF4-FFF2-40B4-BE49-F238E27FC236}">
                <a16:creationId xmlns:a16="http://schemas.microsoft.com/office/drawing/2014/main" id="{DA620136-1E00-4B1F-869E-7C8EED8DF396}"/>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1CD0ECD9-93E5-4319-B1B6-124295DAE103}"/>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306F86B-5556-4726-B0D7-EE896841A640}"/>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0A01AFBC-17A8-48A0-B48C-FC17B094A5EF}"/>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96A8291-AFFD-4C7E-970A-1E61BB0822C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138EA5E1-8F17-4561-A587-86B1A2D2BE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F3EE6E9C-DB9D-4528-ADE8-F86E8916EB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a:p>
        </p:txBody>
      </p:sp>
      <p:sp>
        <p:nvSpPr>
          <p:cNvPr id="7172" name="Slide Number Placeholder 3">
            <a:extLst>
              <a:ext uri="{FF2B5EF4-FFF2-40B4-BE49-F238E27FC236}">
                <a16:creationId xmlns:a16="http://schemas.microsoft.com/office/drawing/2014/main" id="{F33780B6-E2F0-4B14-ABEE-10243D1B875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BD94141-B050-426E-9A35-38F3B8F6E7A9}" type="slidenum">
              <a:rPr lang="vi-VN" altLang="en-US" smtClean="0">
                <a:latin typeface="Arial" panose="020B0604020202020204" pitchFamily="34" charset="0"/>
              </a:rPr>
              <a:pPr/>
              <a:t>1</a:t>
            </a:fld>
            <a:endParaRPr lang="vi-VN"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BD76ABC6-5BFC-491A-97BD-44301CCAE5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04CD152E-37ED-4AAB-B33A-E0A4DF7B00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244" name="Slide Number Placeholder 3">
            <a:extLst>
              <a:ext uri="{FF2B5EF4-FFF2-40B4-BE49-F238E27FC236}">
                <a16:creationId xmlns:a16="http://schemas.microsoft.com/office/drawing/2014/main" id="{228E7006-E721-4CF1-8BD9-CA44EDA04B5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5EFFD8-EC9D-4EFC-91A5-27B7343CB995}" type="slidenum">
              <a:rPr lang="en-US" altLang="en-US" smtClean="0"/>
              <a:pPr/>
              <a:t>3</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3042D9A7-5D60-47A6-8C0F-0A486D71093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70E8550A-DA7D-460B-ABE7-2BC88D8EDA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cs typeface="Arial" panose="020B0604020202020204" pitchFamily="34" charset="0"/>
              </a:rPr>
              <a:t>Tính thẩm mĩ (rớt dòng)</a:t>
            </a:r>
          </a:p>
          <a:p>
            <a:pPr eaLnBrk="1" hangingPunct="1">
              <a:spcBef>
                <a:spcPct val="0"/>
              </a:spcBef>
            </a:pPr>
            <a:r>
              <a:rPr lang="en-US" altLang="en-US">
                <a:latin typeface="Arial" panose="020B0604020202020204" pitchFamily="34" charset="0"/>
                <a:cs typeface="Arial" panose="020B0604020202020204" pitchFamily="34" charset="0"/>
              </a:rPr>
              <a:t>Nếu đã đưa hình ảnh minh họa thì tất cả cần có minh hoạ hết (trục số chưa có)</a:t>
            </a:r>
          </a:p>
        </p:txBody>
      </p:sp>
      <p:sp>
        <p:nvSpPr>
          <p:cNvPr id="23556" name="Slide Number Placeholder 3">
            <a:extLst>
              <a:ext uri="{FF2B5EF4-FFF2-40B4-BE49-F238E27FC236}">
                <a16:creationId xmlns:a16="http://schemas.microsoft.com/office/drawing/2014/main" id="{B253C95F-14A0-4092-98C4-D2F4860F96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903B215-E6A9-46C3-8F32-3CB727705FE8}" type="slidenum">
              <a:rPr lang="vi-VN" altLang="en-US" smtClean="0">
                <a:latin typeface="Arial" panose="020B0604020202020204" pitchFamily="34" charset="0"/>
                <a:cs typeface="Arial" panose="020B0604020202020204" pitchFamily="34" charset="0"/>
              </a:rPr>
              <a:pPr/>
              <a:t>15</a:t>
            </a:fld>
            <a:endParaRPr lang="vi-VN" altLang="en-US">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ED9ED73B-38AD-43D5-AB39-31C0645A6D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1C65FEF3-4AE0-4638-9F76-211A9BF9A5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6628" name="Slide Number Placeholder 3">
            <a:extLst>
              <a:ext uri="{FF2B5EF4-FFF2-40B4-BE49-F238E27FC236}">
                <a16:creationId xmlns:a16="http://schemas.microsoft.com/office/drawing/2014/main" id="{0C8D94CC-6323-4F3F-ACC4-04783A5A9B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346321F-E32A-4D01-93EB-44456DC38F3F}" type="slidenum">
              <a:rPr lang="en-US" altLang="en-US" smtClean="0"/>
              <a:pPr/>
              <a:t>17</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2DD0F5E-3805-4509-87D4-DC652B0E7B1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Rectangle 3">
            <a:extLst>
              <a:ext uri="{FF2B5EF4-FFF2-40B4-BE49-F238E27FC236}">
                <a16:creationId xmlns:a16="http://schemas.microsoft.com/office/drawing/2014/main" id="{B18B89B4-0EDD-45BA-8F34-EFC480CFF9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SG" altLang="en-US">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a:extLst>
              <a:ext uri="{FF2B5EF4-FFF2-40B4-BE49-F238E27FC236}">
                <a16:creationId xmlns:a16="http://schemas.microsoft.com/office/drawing/2014/main" id="{1CA0F97C-2C24-40E9-B81D-1F992561594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备注占位符 2">
            <a:extLst>
              <a:ext uri="{FF2B5EF4-FFF2-40B4-BE49-F238E27FC236}">
                <a16:creationId xmlns:a16="http://schemas.microsoft.com/office/drawing/2014/main" id="{61332EDD-5C92-41B2-90B3-76439E8B32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cs typeface="等线" panose="02010600030101010101" pitchFamily="2" charset="-122"/>
            </a:endParaRPr>
          </a:p>
        </p:txBody>
      </p:sp>
      <p:sp>
        <p:nvSpPr>
          <p:cNvPr id="35844" name="灯片编号占位符 3">
            <a:extLst>
              <a:ext uri="{FF2B5EF4-FFF2-40B4-BE49-F238E27FC236}">
                <a16:creationId xmlns:a16="http://schemas.microsoft.com/office/drawing/2014/main" id="{F7D37EE0-FAE5-4EF2-9840-0C8DBC8957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DF25FD2-2414-40CF-9324-9B241AF11950}" type="slidenum">
              <a:rPr lang="zh-CN" altLang="en-US" smtClean="0">
                <a:solidFill>
                  <a:srgbClr val="000000"/>
                </a:solidFill>
                <a:ea typeface="SimSun" panose="02010600030101010101" pitchFamily="2" charset="-122"/>
              </a:rPr>
              <a:pPr/>
              <a:t>24</a:t>
            </a:fld>
            <a:endParaRPr lang="zh-CN" altLang="en-US">
              <a:solidFill>
                <a:srgbClr val="000000"/>
              </a:solidFill>
              <a:ea typeface="SimSun"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B76808-4613-4FEA-BC56-CD67CE799C7B}"/>
              </a:ext>
            </a:extLst>
          </p:cNvPr>
          <p:cNvSpPr>
            <a:spLocks noGrp="1"/>
          </p:cNvSpPr>
          <p:nvPr>
            <p:ph type="dt" sz="half" idx="10"/>
          </p:nvPr>
        </p:nvSpPr>
        <p:spPr/>
        <p:txBody>
          <a:bodyPr/>
          <a:lstStyle>
            <a:lvl1pPr>
              <a:defRPr/>
            </a:lvl1pPr>
          </a:lstStyle>
          <a:p>
            <a:pPr>
              <a:defRPr/>
            </a:pPr>
            <a:fld id="{569CE3E0-C193-490D-9725-E1B57C91D146}" type="datetimeFigureOut">
              <a:rPr lang="en-US"/>
              <a:pPr>
                <a:defRPr/>
              </a:pPr>
              <a:t>6/2/2023</a:t>
            </a:fld>
            <a:endParaRPr lang="en-US"/>
          </a:p>
        </p:txBody>
      </p:sp>
      <p:sp>
        <p:nvSpPr>
          <p:cNvPr id="5" name="Footer Placeholder 4">
            <a:extLst>
              <a:ext uri="{FF2B5EF4-FFF2-40B4-BE49-F238E27FC236}">
                <a16:creationId xmlns:a16="http://schemas.microsoft.com/office/drawing/2014/main" id="{0F550EF0-F089-4A46-89FC-F2E5C29C33D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DA44B65-4AC6-4EFD-8476-38431C275C7D}"/>
              </a:ext>
            </a:extLst>
          </p:cNvPr>
          <p:cNvSpPr>
            <a:spLocks noGrp="1"/>
          </p:cNvSpPr>
          <p:nvPr>
            <p:ph type="sldNum" sz="quarter" idx="12"/>
          </p:nvPr>
        </p:nvSpPr>
        <p:spPr/>
        <p:txBody>
          <a:bodyPr/>
          <a:lstStyle>
            <a:lvl1pPr>
              <a:defRPr/>
            </a:lvl1pPr>
          </a:lstStyle>
          <a:p>
            <a:pPr>
              <a:defRPr/>
            </a:pPr>
            <a:fld id="{83C2D9F4-1E1C-4BE5-8ACD-CA14486DA83C}" type="slidenum">
              <a:rPr lang="en-US" altLang="en-US"/>
              <a:pPr>
                <a:defRPr/>
              </a:pPr>
              <a:t>‹#›</a:t>
            </a:fld>
            <a:endParaRPr lang="en-US" altLang="en-US"/>
          </a:p>
        </p:txBody>
      </p:sp>
    </p:spTree>
    <p:extLst>
      <p:ext uri="{BB962C8B-B14F-4D97-AF65-F5344CB8AC3E}">
        <p14:creationId xmlns:p14="http://schemas.microsoft.com/office/powerpoint/2010/main" val="3789528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20F89F-D3E6-45BB-9736-2B36A73D9FE6}"/>
              </a:ext>
            </a:extLst>
          </p:cNvPr>
          <p:cNvSpPr>
            <a:spLocks noGrp="1"/>
          </p:cNvSpPr>
          <p:nvPr>
            <p:ph type="dt" sz="half" idx="10"/>
          </p:nvPr>
        </p:nvSpPr>
        <p:spPr/>
        <p:txBody>
          <a:bodyPr/>
          <a:lstStyle>
            <a:lvl1pPr>
              <a:defRPr/>
            </a:lvl1pPr>
          </a:lstStyle>
          <a:p>
            <a:pPr>
              <a:defRPr/>
            </a:pPr>
            <a:fld id="{B74A8B1B-0D46-4398-A3DF-3DC5A2FAF7C7}" type="datetimeFigureOut">
              <a:rPr lang="en-US"/>
              <a:pPr>
                <a:defRPr/>
              </a:pPr>
              <a:t>6/2/2023</a:t>
            </a:fld>
            <a:endParaRPr lang="en-US"/>
          </a:p>
        </p:txBody>
      </p:sp>
      <p:sp>
        <p:nvSpPr>
          <p:cNvPr id="5" name="Footer Placeholder 4">
            <a:extLst>
              <a:ext uri="{FF2B5EF4-FFF2-40B4-BE49-F238E27FC236}">
                <a16:creationId xmlns:a16="http://schemas.microsoft.com/office/drawing/2014/main" id="{182695E5-E207-40F2-BD91-2D141FC9879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A7C6194-DB26-4685-A6BF-04894ABD190D}"/>
              </a:ext>
            </a:extLst>
          </p:cNvPr>
          <p:cNvSpPr>
            <a:spLocks noGrp="1"/>
          </p:cNvSpPr>
          <p:nvPr>
            <p:ph type="sldNum" sz="quarter" idx="12"/>
          </p:nvPr>
        </p:nvSpPr>
        <p:spPr/>
        <p:txBody>
          <a:bodyPr/>
          <a:lstStyle>
            <a:lvl1pPr>
              <a:defRPr/>
            </a:lvl1pPr>
          </a:lstStyle>
          <a:p>
            <a:pPr>
              <a:defRPr/>
            </a:pPr>
            <a:fld id="{38B5F908-ED99-4132-99B6-E3FD19D57074}" type="slidenum">
              <a:rPr lang="en-US" altLang="en-US"/>
              <a:pPr>
                <a:defRPr/>
              </a:pPr>
              <a:t>‹#›</a:t>
            </a:fld>
            <a:endParaRPr lang="en-US" altLang="en-US"/>
          </a:p>
        </p:txBody>
      </p:sp>
    </p:spTree>
    <p:extLst>
      <p:ext uri="{BB962C8B-B14F-4D97-AF65-F5344CB8AC3E}">
        <p14:creationId xmlns:p14="http://schemas.microsoft.com/office/powerpoint/2010/main" val="1418245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984EC1-B060-447A-8359-24DC5BC88ECE}"/>
              </a:ext>
            </a:extLst>
          </p:cNvPr>
          <p:cNvSpPr>
            <a:spLocks noGrp="1"/>
          </p:cNvSpPr>
          <p:nvPr>
            <p:ph type="dt" sz="half" idx="10"/>
          </p:nvPr>
        </p:nvSpPr>
        <p:spPr/>
        <p:txBody>
          <a:bodyPr/>
          <a:lstStyle>
            <a:lvl1pPr>
              <a:defRPr/>
            </a:lvl1pPr>
          </a:lstStyle>
          <a:p>
            <a:pPr>
              <a:defRPr/>
            </a:pPr>
            <a:fld id="{1C9BE77E-68DC-4BD2-92D7-FBB6501D0F36}" type="datetimeFigureOut">
              <a:rPr lang="en-US"/>
              <a:pPr>
                <a:defRPr/>
              </a:pPr>
              <a:t>6/2/2023</a:t>
            </a:fld>
            <a:endParaRPr lang="en-US"/>
          </a:p>
        </p:txBody>
      </p:sp>
      <p:sp>
        <p:nvSpPr>
          <p:cNvPr id="5" name="Footer Placeholder 4">
            <a:extLst>
              <a:ext uri="{FF2B5EF4-FFF2-40B4-BE49-F238E27FC236}">
                <a16:creationId xmlns:a16="http://schemas.microsoft.com/office/drawing/2014/main" id="{06F93A3C-B5C3-4EAE-A56E-7DC48B3001D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206D480-AB0F-43F3-B204-3820BD0707FF}"/>
              </a:ext>
            </a:extLst>
          </p:cNvPr>
          <p:cNvSpPr>
            <a:spLocks noGrp="1"/>
          </p:cNvSpPr>
          <p:nvPr>
            <p:ph type="sldNum" sz="quarter" idx="12"/>
          </p:nvPr>
        </p:nvSpPr>
        <p:spPr/>
        <p:txBody>
          <a:bodyPr/>
          <a:lstStyle>
            <a:lvl1pPr>
              <a:defRPr/>
            </a:lvl1pPr>
          </a:lstStyle>
          <a:p>
            <a:pPr>
              <a:defRPr/>
            </a:pPr>
            <a:fld id="{29A2DC6E-9AA2-44D1-BE0B-2E6EAEC7EED7}" type="slidenum">
              <a:rPr lang="en-US" altLang="en-US"/>
              <a:pPr>
                <a:defRPr/>
              </a:pPr>
              <a:t>‹#›</a:t>
            </a:fld>
            <a:endParaRPr lang="en-US" altLang="en-US"/>
          </a:p>
        </p:txBody>
      </p:sp>
    </p:spTree>
    <p:extLst>
      <p:ext uri="{BB962C8B-B14F-4D97-AF65-F5344CB8AC3E}">
        <p14:creationId xmlns:p14="http://schemas.microsoft.com/office/powerpoint/2010/main" val="1040375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95AC04EB-5141-4E89-AFDE-AD37B682F62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5">
            <a:extLst>
              <a:ext uri="{FF2B5EF4-FFF2-40B4-BE49-F238E27FC236}">
                <a16:creationId xmlns:a16="http://schemas.microsoft.com/office/drawing/2014/main" id="{C3C0EB87-C063-4615-99B2-C5A78639F0C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896600" y="-31750"/>
            <a:ext cx="1306513"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4988533"/>
      </p:ext>
    </p:extLst>
  </p:cSld>
  <p:clrMapOvr>
    <a:masterClrMapping/>
  </p:clrMapOvr>
  <p:transition spd="slow"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sp>
        <p:nvSpPr>
          <p:cNvPr id="2" name="矩形: 圆角 9">
            <a:extLst>
              <a:ext uri="{FF2B5EF4-FFF2-40B4-BE49-F238E27FC236}">
                <a16:creationId xmlns:a16="http://schemas.microsoft.com/office/drawing/2014/main" id="{58651346-4A37-4F68-BDD7-BBBABA6258A0}"/>
              </a:ext>
            </a:extLst>
          </p:cNvPr>
          <p:cNvSpPr/>
          <p:nvPr userDrawn="1"/>
        </p:nvSpPr>
        <p:spPr>
          <a:xfrm>
            <a:off x="474663" y="266700"/>
            <a:ext cx="11242675" cy="632460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 name="矩形: 圆角 11">
            <a:extLst>
              <a:ext uri="{FF2B5EF4-FFF2-40B4-BE49-F238E27FC236}">
                <a16:creationId xmlns:a16="http://schemas.microsoft.com/office/drawing/2014/main" id="{95657BB0-AC0B-4DF6-87BD-63F612B43172}"/>
              </a:ext>
            </a:extLst>
          </p:cNvPr>
          <p:cNvSpPr/>
          <p:nvPr userDrawn="1"/>
        </p:nvSpPr>
        <p:spPr>
          <a:xfrm>
            <a:off x="646113" y="404813"/>
            <a:ext cx="10852150" cy="5999162"/>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 name="矩形: 圆角 59">
            <a:extLst>
              <a:ext uri="{FF2B5EF4-FFF2-40B4-BE49-F238E27FC236}">
                <a16:creationId xmlns:a16="http://schemas.microsoft.com/office/drawing/2014/main" id="{28129082-86E9-41F8-B803-F4E9396CFCB2}"/>
              </a:ext>
            </a:extLst>
          </p:cNvPr>
          <p:cNvSpPr/>
          <p:nvPr userDrawn="1"/>
        </p:nvSpPr>
        <p:spPr>
          <a:xfrm>
            <a:off x="706438" y="457200"/>
            <a:ext cx="10728325" cy="5903913"/>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grpSp>
        <p:nvGrpSpPr>
          <p:cNvPr id="5" name="组合 10">
            <a:extLst>
              <a:ext uri="{FF2B5EF4-FFF2-40B4-BE49-F238E27FC236}">
                <a16:creationId xmlns:a16="http://schemas.microsoft.com/office/drawing/2014/main" id="{B9E83BBD-4117-49D1-8F6E-E146B2017D54}"/>
              </a:ext>
            </a:extLst>
          </p:cNvPr>
          <p:cNvGrpSpPr>
            <a:grpSpLocks/>
          </p:cNvGrpSpPr>
          <p:nvPr userDrawn="1"/>
        </p:nvGrpSpPr>
        <p:grpSpPr bwMode="auto">
          <a:xfrm>
            <a:off x="958850" y="133350"/>
            <a:ext cx="10148888" cy="615950"/>
            <a:chOff x="1509" y="211"/>
            <a:chExt cx="15984" cy="968"/>
          </a:xfrm>
        </p:grpSpPr>
        <p:sp>
          <p:nvSpPr>
            <p:cNvPr id="6" name="流程图: 接点 41">
              <a:extLst>
                <a:ext uri="{FF2B5EF4-FFF2-40B4-BE49-F238E27FC236}">
                  <a16:creationId xmlns:a16="http://schemas.microsoft.com/office/drawing/2014/main" id="{0CE6D275-A423-4CEC-A9B2-E8768FBEDBAC}"/>
                </a:ext>
              </a:extLst>
            </p:cNvPr>
            <p:cNvSpPr/>
            <p:nvPr/>
          </p:nvSpPr>
          <p:spPr>
            <a:xfrm>
              <a:off x="150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7" name="空心弧 18">
              <a:extLst>
                <a:ext uri="{FF2B5EF4-FFF2-40B4-BE49-F238E27FC236}">
                  <a16:creationId xmlns:a16="http://schemas.microsoft.com/office/drawing/2014/main" id="{A6A14A6B-BAEB-4C58-A9D2-FE06E212F965}"/>
                </a:ext>
              </a:extLst>
            </p:cNvPr>
            <p:cNvSpPr/>
            <p:nvPr/>
          </p:nvSpPr>
          <p:spPr>
            <a:xfrm rot="5400000">
              <a:off x="1469" y="294"/>
              <a:ext cx="704" cy="55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8" name="流程图: 接点 43">
              <a:extLst>
                <a:ext uri="{FF2B5EF4-FFF2-40B4-BE49-F238E27FC236}">
                  <a16:creationId xmlns:a16="http://schemas.microsoft.com/office/drawing/2014/main" id="{79E772F7-4368-48E1-A020-A4F1720E856C}"/>
                </a:ext>
              </a:extLst>
            </p:cNvPr>
            <p:cNvSpPr/>
            <p:nvPr/>
          </p:nvSpPr>
          <p:spPr>
            <a:xfrm>
              <a:off x="337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9" name="空心弧 18">
              <a:extLst>
                <a:ext uri="{FF2B5EF4-FFF2-40B4-BE49-F238E27FC236}">
                  <a16:creationId xmlns:a16="http://schemas.microsoft.com/office/drawing/2014/main" id="{3AE1EAAA-BC82-4499-84F3-6CC6FE2DC808}"/>
                </a:ext>
              </a:extLst>
            </p:cNvPr>
            <p:cNvSpPr/>
            <p:nvPr/>
          </p:nvSpPr>
          <p:spPr>
            <a:xfrm rot="5400000">
              <a:off x="3339" y="294"/>
              <a:ext cx="704" cy="55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0" name="流程图: 接点 45">
              <a:extLst>
                <a:ext uri="{FF2B5EF4-FFF2-40B4-BE49-F238E27FC236}">
                  <a16:creationId xmlns:a16="http://schemas.microsoft.com/office/drawing/2014/main" id="{4120C6F1-AA0E-4D48-9F9B-0401DB889358}"/>
                </a:ext>
              </a:extLst>
            </p:cNvPr>
            <p:cNvSpPr/>
            <p:nvPr/>
          </p:nvSpPr>
          <p:spPr>
            <a:xfrm>
              <a:off x="5212" y="72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1" name="空心弧 18">
              <a:extLst>
                <a:ext uri="{FF2B5EF4-FFF2-40B4-BE49-F238E27FC236}">
                  <a16:creationId xmlns:a16="http://schemas.microsoft.com/office/drawing/2014/main" id="{7B1E31DF-9509-44CB-81F2-67043C7AE4B7}"/>
                </a:ext>
              </a:extLst>
            </p:cNvPr>
            <p:cNvSpPr/>
            <p:nvPr/>
          </p:nvSpPr>
          <p:spPr>
            <a:xfrm rot="5400000">
              <a:off x="5174" y="299"/>
              <a:ext cx="701" cy="555"/>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2" name="流程图: 接点 47">
              <a:extLst>
                <a:ext uri="{FF2B5EF4-FFF2-40B4-BE49-F238E27FC236}">
                  <a16:creationId xmlns:a16="http://schemas.microsoft.com/office/drawing/2014/main" id="{2E7F47A1-778E-4B98-9DE0-8A61A2DD55F9}"/>
                </a:ext>
              </a:extLst>
            </p:cNvPr>
            <p:cNvSpPr/>
            <p:nvPr/>
          </p:nvSpPr>
          <p:spPr>
            <a:xfrm>
              <a:off x="7392" y="717"/>
              <a:ext cx="455"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3" name="空心弧 18">
              <a:extLst>
                <a:ext uri="{FF2B5EF4-FFF2-40B4-BE49-F238E27FC236}">
                  <a16:creationId xmlns:a16="http://schemas.microsoft.com/office/drawing/2014/main" id="{27E20AF4-6280-41CF-8CBB-56B7FE6B49F7}"/>
                </a:ext>
              </a:extLst>
            </p:cNvPr>
            <p:cNvSpPr/>
            <p:nvPr/>
          </p:nvSpPr>
          <p:spPr>
            <a:xfrm rot="5400000">
              <a:off x="7352" y="291"/>
              <a:ext cx="704" cy="55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4" name="流程图: 接点 49">
              <a:extLst>
                <a:ext uri="{FF2B5EF4-FFF2-40B4-BE49-F238E27FC236}">
                  <a16:creationId xmlns:a16="http://schemas.microsoft.com/office/drawing/2014/main" id="{5AA1CDBD-D085-48D5-8DA8-CBFE21E73820}"/>
                </a:ext>
              </a:extLst>
            </p:cNvPr>
            <p:cNvSpPr/>
            <p:nvPr/>
          </p:nvSpPr>
          <p:spPr>
            <a:xfrm>
              <a:off x="9260"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5" name="空心弧 18">
              <a:extLst>
                <a:ext uri="{FF2B5EF4-FFF2-40B4-BE49-F238E27FC236}">
                  <a16:creationId xmlns:a16="http://schemas.microsoft.com/office/drawing/2014/main" id="{0761DA95-9CE9-4A44-9116-CD6C8B283FF1}"/>
                </a:ext>
              </a:extLst>
            </p:cNvPr>
            <p:cNvSpPr/>
            <p:nvPr/>
          </p:nvSpPr>
          <p:spPr>
            <a:xfrm rot="5400000">
              <a:off x="9219" y="291"/>
              <a:ext cx="704" cy="55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6" name="流程图: 接点 51">
              <a:extLst>
                <a:ext uri="{FF2B5EF4-FFF2-40B4-BE49-F238E27FC236}">
                  <a16:creationId xmlns:a16="http://schemas.microsoft.com/office/drawing/2014/main" id="{ECDC0FD5-14BC-46CE-98BA-8FC02B6E1018}"/>
                </a:ext>
              </a:extLst>
            </p:cNvPr>
            <p:cNvSpPr/>
            <p:nvPr/>
          </p:nvSpPr>
          <p:spPr>
            <a:xfrm>
              <a:off x="11092" y="722"/>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7" name="空心弧 18">
              <a:extLst>
                <a:ext uri="{FF2B5EF4-FFF2-40B4-BE49-F238E27FC236}">
                  <a16:creationId xmlns:a16="http://schemas.microsoft.com/office/drawing/2014/main" id="{E542275B-257E-43BD-A3E9-7E11E9ECC282}"/>
                </a:ext>
              </a:extLst>
            </p:cNvPr>
            <p:cNvSpPr/>
            <p:nvPr/>
          </p:nvSpPr>
          <p:spPr>
            <a:xfrm rot="5400000">
              <a:off x="11052" y="296"/>
              <a:ext cx="704" cy="55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8" name="流程图: 接点 53">
              <a:extLst>
                <a:ext uri="{FF2B5EF4-FFF2-40B4-BE49-F238E27FC236}">
                  <a16:creationId xmlns:a16="http://schemas.microsoft.com/office/drawing/2014/main" id="{EAD17F5A-1911-4B92-B780-3EECA6D9C188}"/>
                </a:ext>
              </a:extLst>
            </p:cNvPr>
            <p:cNvSpPr/>
            <p:nvPr/>
          </p:nvSpPr>
          <p:spPr>
            <a:xfrm>
              <a:off x="13203" y="71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9" name="空心弧 18">
              <a:extLst>
                <a:ext uri="{FF2B5EF4-FFF2-40B4-BE49-F238E27FC236}">
                  <a16:creationId xmlns:a16="http://schemas.microsoft.com/office/drawing/2014/main" id="{C6F3F191-B342-4058-ADA5-7237A5A114FE}"/>
                </a:ext>
              </a:extLst>
            </p:cNvPr>
            <p:cNvSpPr/>
            <p:nvPr/>
          </p:nvSpPr>
          <p:spPr>
            <a:xfrm rot="5400000">
              <a:off x="13163" y="283"/>
              <a:ext cx="701" cy="55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20" name="流程图: 接点 55">
              <a:extLst>
                <a:ext uri="{FF2B5EF4-FFF2-40B4-BE49-F238E27FC236}">
                  <a16:creationId xmlns:a16="http://schemas.microsoft.com/office/drawing/2014/main" id="{1DDC032A-A593-4F0E-9544-FF698AEA267D}"/>
                </a:ext>
              </a:extLst>
            </p:cNvPr>
            <p:cNvSpPr/>
            <p:nvPr/>
          </p:nvSpPr>
          <p:spPr>
            <a:xfrm>
              <a:off x="15070" y="710"/>
              <a:ext cx="458"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21" name="空心弧 18">
              <a:extLst>
                <a:ext uri="{FF2B5EF4-FFF2-40B4-BE49-F238E27FC236}">
                  <a16:creationId xmlns:a16="http://schemas.microsoft.com/office/drawing/2014/main" id="{6CFBF1A9-1326-4A5D-8D0D-55DB5CB21B30}"/>
                </a:ext>
              </a:extLst>
            </p:cNvPr>
            <p:cNvSpPr/>
            <p:nvPr/>
          </p:nvSpPr>
          <p:spPr>
            <a:xfrm rot="5400000">
              <a:off x="15031" y="285"/>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22" name="流程图: 接点 57">
              <a:extLst>
                <a:ext uri="{FF2B5EF4-FFF2-40B4-BE49-F238E27FC236}">
                  <a16:creationId xmlns:a16="http://schemas.microsoft.com/office/drawing/2014/main" id="{23065210-67E6-4B74-B3B3-5C15C9BEEF20}"/>
                </a:ext>
              </a:extLst>
            </p:cNvPr>
            <p:cNvSpPr/>
            <p:nvPr/>
          </p:nvSpPr>
          <p:spPr>
            <a:xfrm>
              <a:off x="16905" y="71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23" name="空心弧 18">
              <a:extLst>
                <a:ext uri="{FF2B5EF4-FFF2-40B4-BE49-F238E27FC236}">
                  <a16:creationId xmlns:a16="http://schemas.microsoft.com/office/drawing/2014/main" id="{42603466-3191-468B-8084-63767AF53FEE}"/>
                </a:ext>
              </a:extLst>
            </p:cNvPr>
            <p:cNvSpPr/>
            <p:nvPr/>
          </p:nvSpPr>
          <p:spPr>
            <a:xfrm rot="5400000">
              <a:off x="16866" y="290"/>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grpSp>
      <p:sp>
        <p:nvSpPr>
          <p:cNvPr id="24" name="矩形: 一个圆顶角，剪去另一个顶角 64">
            <a:extLst>
              <a:ext uri="{FF2B5EF4-FFF2-40B4-BE49-F238E27FC236}">
                <a16:creationId xmlns:a16="http://schemas.microsoft.com/office/drawing/2014/main" id="{27CFA957-C563-48C2-B618-6DBF0D28C946}"/>
              </a:ext>
            </a:extLst>
          </p:cNvPr>
          <p:cNvSpPr/>
          <p:nvPr userDrawn="1"/>
        </p:nvSpPr>
        <p:spPr>
          <a:xfrm rot="16200000" flipV="1">
            <a:off x="11200607" y="1769269"/>
            <a:ext cx="900112" cy="4318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b="1">
              <a:latin typeface="思源黑体 Heavy" panose="020B0A00000000000000" pitchFamily="34" charset="-122"/>
              <a:ea typeface="思源黑体 Heavy" panose="020B0A00000000000000" pitchFamily="34" charset="-122"/>
            </a:endParaRPr>
          </a:p>
        </p:txBody>
      </p:sp>
      <p:sp>
        <p:nvSpPr>
          <p:cNvPr id="25" name="矩形: 一个圆顶角，剪去另一个顶角 65">
            <a:extLst>
              <a:ext uri="{FF2B5EF4-FFF2-40B4-BE49-F238E27FC236}">
                <a16:creationId xmlns:a16="http://schemas.microsoft.com/office/drawing/2014/main" id="{8AE7FF89-5C2C-4855-BC42-D7B560EC89EC}"/>
              </a:ext>
            </a:extLst>
          </p:cNvPr>
          <p:cNvSpPr/>
          <p:nvPr userDrawn="1"/>
        </p:nvSpPr>
        <p:spPr>
          <a:xfrm rot="16200000" flipV="1">
            <a:off x="11164094" y="2756694"/>
            <a:ext cx="900113" cy="358775"/>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b="1">
              <a:latin typeface="思源黑体 Heavy" panose="020B0A00000000000000" pitchFamily="34" charset="-122"/>
              <a:ea typeface="思源黑体 Heavy" panose="020B0A00000000000000" pitchFamily="34" charset="-122"/>
            </a:endParaRPr>
          </a:p>
        </p:txBody>
      </p:sp>
      <p:sp>
        <p:nvSpPr>
          <p:cNvPr id="26" name="矩形: 一个圆顶角，剪去另一个顶角 66">
            <a:extLst>
              <a:ext uri="{FF2B5EF4-FFF2-40B4-BE49-F238E27FC236}">
                <a16:creationId xmlns:a16="http://schemas.microsoft.com/office/drawing/2014/main" id="{23A3A909-0203-4613-8E96-4CADA5593657}"/>
              </a:ext>
            </a:extLst>
          </p:cNvPr>
          <p:cNvSpPr/>
          <p:nvPr userDrawn="1"/>
        </p:nvSpPr>
        <p:spPr>
          <a:xfrm rot="16200000" flipV="1">
            <a:off x="11164094" y="3709194"/>
            <a:ext cx="900113" cy="358775"/>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latin typeface="思源黑体 Heavy" panose="020B0A00000000000000" pitchFamily="34" charset="-122"/>
              <a:ea typeface="思源黑体 Heavy" panose="020B0A00000000000000" pitchFamily="34" charset="-122"/>
            </a:endParaRPr>
          </a:p>
        </p:txBody>
      </p:sp>
      <p:sp>
        <p:nvSpPr>
          <p:cNvPr id="27" name="矩形: 一个圆顶角，剪去另一个顶角 67">
            <a:extLst>
              <a:ext uri="{FF2B5EF4-FFF2-40B4-BE49-F238E27FC236}">
                <a16:creationId xmlns:a16="http://schemas.microsoft.com/office/drawing/2014/main" id="{1A5FC42E-95A8-4B8F-9FCC-5AE9A670D8E1}"/>
              </a:ext>
            </a:extLst>
          </p:cNvPr>
          <p:cNvSpPr/>
          <p:nvPr userDrawn="1"/>
        </p:nvSpPr>
        <p:spPr>
          <a:xfrm rot="16200000" flipV="1">
            <a:off x="11164095" y="4660106"/>
            <a:ext cx="900112" cy="358775"/>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latin typeface="思源黑体 Heavy" panose="020B0A00000000000000" pitchFamily="34" charset="-122"/>
              <a:ea typeface="思源黑体 Heavy" panose="020B0A00000000000000" pitchFamily="34" charset="-122"/>
            </a:endParaRPr>
          </a:p>
        </p:txBody>
      </p:sp>
      <p:sp>
        <p:nvSpPr>
          <p:cNvPr id="28" name="矩形: 一个圆顶角，剪去另一个顶角 68">
            <a:extLst>
              <a:ext uri="{FF2B5EF4-FFF2-40B4-BE49-F238E27FC236}">
                <a16:creationId xmlns:a16="http://schemas.microsoft.com/office/drawing/2014/main" id="{975DBC28-E952-423A-9E31-80A67AAC5D0E}"/>
              </a:ext>
            </a:extLst>
          </p:cNvPr>
          <p:cNvSpPr/>
          <p:nvPr userDrawn="1"/>
        </p:nvSpPr>
        <p:spPr>
          <a:xfrm rot="16200000" flipV="1">
            <a:off x="11164095" y="5612606"/>
            <a:ext cx="900112" cy="358775"/>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latin typeface="思源黑体 Heavy" panose="020B0A00000000000000" pitchFamily="34" charset="-122"/>
              <a:ea typeface="思源黑体 Heavy" panose="020B0A00000000000000" pitchFamily="34" charset="-122"/>
            </a:endParaRPr>
          </a:p>
        </p:txBody>
      </p:sp>
      <p:sp>
        <p:nvSpPr>
          <p:cNvPr id="29" name="矩形: 一个圆顶角，剪去另一个顶角 34">
            <a:extLst>
              <a:ext uri="{FF2B5EF4-FFF2-40B4-BE49-F238E27FC236}">
                <a16:creationId xmlns:a16="http://schemas.microsoft.com/office/drawing/2014/main" id="{952C6EB2-B536-4517-A1B8-C297EC8AB972}"/>
              </a:ext>
            </a:extLst>
          </p:cNvPr>
          <p:cNvSpPr/>
          <p:nvPr userDrawn="1"/>
        </p:nvSpPr>
        <p:spPr>
          <a:xfrm rot="5400000" flipV="1">
            <a:off x="73819" y="875506"/>
            <a:ext cx="898525" cy="360363"/>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964281282"/>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9D26FA-FCFA-4725-A099-F5019A9A5046}"/>
              </a:ext>
            </a:extLst>
          </p:cNvPr>
          <p:cNvSpPr>
            <a:spLocks noGrp="1"/>
          </p:cNvSpPr>
          <p:nvPr>
            <p:ph type="dt" sz="half" idx="10"/>
          </p:nvPr>
        </p:nvSpPr>
        <p:spPr/>
        <p:txBody>
          <a:bodyPr/>
          <a:lstStyle>
            <a:lvl1pPr>
              <a:defRPr/>
            </a:lvl1pPr>
          </a:lstStyle>
          <a:p>
            <a:pPr>
              <a:defRPr/>
            </a:pPr>
            <a:fld id="{3FD36E25-7D65-49B7-89B8-EF02A33206A8}" type="datetimeFigureOut">
              <a:rPr lang="en-US"/>
              <a:pPr>
                <a:defRPr/>
              </a:pPr>
              <a:t>6/2/2023</a:t>
            </a:fld>
            <a:endParaRPr lang="en-US"/>
          </a:p>
        </p:txBody>
      </p:sp>
      <p:sp>
        <p:nvSpPr>
          <p:cNvPr id="5" name="Footer Placeholder 4">
            <a:extLst>
              <a:ext uri="{FF2B5EF4-FFF2-40B4-BE49-F238E27FC236}">
                <a16:creationId xmlns:a16="http://schemas.microsoft.com/office/drawing/2014/main" id="{1F35D6E9-CCDB-402F-951E-EF4C44E9B45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3260773-61A7-4CF2-9DFD-A37354CD9B9E}"/>
              </a:ext>
            </a:extLst>
          </p:cNvPr>
          <p:cNvSpPr>
            <a:spLocks noGrp="1"/>
          </p:cNvSpPr>
          <p:nvPr>
            <p:ph type="sldNum" sz="quarter" idx="12"/>
          </p:nvPr>
        </p:nvSpPr>
        <p:spPr/>
        <p:txBody>
          <a:bodyPr/>
          <a:lstStyle>
            <a:lvl1pPr>
              <a:defRPr/>
            </a:lvl1pPr>
          </a:lstStyle>
          <a:p>
            <a:pPr>
              <a:defRPr/>
            </a:pPr>
            <a:fld id="{D8CF35B2-27EE-47E8-98FA-98F4F3556D45}" type="slidenum">
              <a:rPr lang="en-US" altLang="en-US"/>
              <a:pPr>
                <a:defRPr/>
              </a:pPr>
              <a:t>‹#›</a:t>
            </a:fld>
            <a:endParaRPr lang="en-US" altLang="en-US"/>
          </a:p>
        </p:txBody>
      </p:sp>
    </p:spTree>
    <p:extLst>
      <p:ext uri="{BB962C8B-B14F-4D97-AF65-F5344CB8AC3E}">
        <p14:creationId xmlns:p14="http://schemas.microsoft.com/office/powerpoint/2010/main" val="3134869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D4C79B-9025-4A41-A63A-13B4B13FA25D}"/>
              </a:ext>
            </a:extLst>
          </p:cNvPr>
          <p:cNvSpPr>
            <a:spLocks noGrp="1"/>
          </p:cNvSpPr>
          <p:nvPr>
            <p:ph type="dt" sz="half" idx="10"/>
          </p:nvPr>
        </p:nvSpPr>
        <p:spPr/>
        <p:txBody>
          <a:bodyPr/>
          <a:lstStyle>
            <a:lvl1pPr>
              <a:defRPr/>
            </a:lvl1pPr>
          </a:lstStyle>
          <a:p>
            <a:pPr>
              <a:defRPr/>
            </a:pPr>
            <a:fld id="{E4C3ACF4-DC16-44D0-91F3-9EA43E84B7B3}" type="datetimeFigureOut">
              <a:rPr lang="en-US"/>
              <a:pPr>
                <a:defRPr/>
              </a:pPr>
              <a:t>6/2/2023</a:t>
            </a:fld>
            <a:endParaRPr lang="en-US"/>
          </a:p>
        </p:txBody>
      </p:sp>
      <p:sp>
        <p:nvSpPr>
          <p:cNvPr id="5" name="Footer Placeholder 4">
            <a:extLst>
              <a:ext uri="{FF2B5EF4-FFF2-40B4-BE49-F238E27FC236}">
                <a16:creationId xmlns:a16="http://schemas.microsoft.com/office/drawing/2014/main" id="{8B7A4FD4-72B7-4203-AA53-79216B28F92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8024567-E336-47F9-A48B-1AB2035993D6}"/>
              </a:ext>
            </a:extLst>
          </p:cNvPr>
          <p:cNvSpPr>
            <a:spLocks noGrp="1"/>
          </p:cNvSpPr>
          <p:nvPr>
            <p:ph type="sldNum" sz="quarter" idx="12"/>
          </p:nvPr>
        </p:nvSpPr>
        <p:spPr/>
        <p:txBody>
          <a:bodyPr/>
          <a:lstStyle>
            <a:lvl1pPr>
              <a:defRPr/>
            </a:lvl1pPr>
          </a:lstStyle>
          <a:p>
            <a:pPr>
              <a:defRPr/>
            </a:pPr>
            <a:fld id="{C08C6F91-E6E2-4C6A-8C07-89E36278893E}" type="slidenum">
              <a:rPr lang="en-US" altLang="en-US"/>
              <a:pPr>
                <a:defRPr/>
              </a:pPr>
              <a:t>‹#›</a:t>
            </a:fld>
            <a:endParaRPr lang="en-US" altLang="en-US"/>
          </a:p>
        </p:txBody>
      </p:sp>
    </p:spTree>
    <p:extLst>
      <p:ext uri="{BB962C8B-B14F-4D97-AF65-F5344CB8AC3E}">
        <p14:creationId xmlns:p14="http://schemas.microsoft.com/office/powerpoint/2010/main" val="2762778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8A1E367-BEDF-441D-8A0A-47AC2EA6707A}"/>
              </a:ext>
            </a:extLst>
          </p:cNvPr>
          <p:cNvSpPr>
            <a:spLocks noGrp="1"/>
          </p:cNvSpPr>
          <p:nvPr>
            <p:ph type="dt" sz="half" idx="10"/>
          </p:nvPr>
        </p:nvSpPr>
        <p:spPr/>
        <p:txBody>
          <a:bodyPr/>
          <a:lstStyle>
            <a:lvl1pPr>
              <a:defRPr/>
            </a:lvl1pPr>
          </a:lstStyle>
          <a:p>
            <a:pPr>
              <a:defRPr/>
            </a:pPr>
            <a:fld id="{2C8DCE2E-0D81-4788-8B73-134593DD1858}" type="datetimeFigureOut">
              <a:rPr lang="en-US"/>
              <a:pPr>
                <a:defRPr/>
              </a:pPr>
              <a:t>6/2/2023</a:t>
            </a:fld>
            <a:endParaRPr lang="en-US"/>
          </a:p>
        </p:txBody>
      </p:sp>
      <p:sp>
        <p:nvSpPr>
          <p:cNvPr id="6" name="Footer Placeholder 4">
            <a:extLst>
              <a:ext uri="{FF2B5EF4-FFF2-40B4-BE49-F238E27FC236}">
                <a16:creationId xmlns:a16="http://schemas.microsoft.com/office/drawing/2014/main" id="{D3931FD1-F23E-4DD4-BABC-4B3EE341740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DE0587B-2377-492E-83DF-15C256668B26}"/>
              </a:ext>
            </a:extLst>
          </p:cNvPr>
          <p:cNvSpPr>
            <a:spLocks noGrp="1"/>
          </p:cNvSpPr>
          <p:nvPr>
            <p:ph type="sldNum" sz="quarter" idx="12"/>
          </p:nvPr>
        </p:nvSpPr>
        <p:spPr/>
        <p:txBody>
          <a:bodyPr/>
          <a:lstStyle>
            <a:lvl1pPr>
              <a:defRPr/>
            </a:lvl1pPr>
          </a:lstStyle>
          <a:p>
            <a:pPr>
              <a:defRPr/>
            </a:pPr>
            <a:fld id="{A1F801A4-55F3-4B43-9153-948BE25AFEB5}" type="slidenum">
              <a:rPr lang="en-US" altLang="en-US"/>
              <a:pPr>
                <a:defRPr/>
              </a:pPr>
              <a:t>‹#›</a:t>
            </a:fld>
            <a:endParaRPr lang="en-US" altLang="en-US"/>
          </a:p>
        </p:txBody>
      </p:sp>
    </p:spTree>
    <p:extLst>
      <p:ext uri="{BB962C8B-B14F-4D97-AF65-F5344CB8AC3E}">
        <p14:creationId xmlns:p14="http://schemas.microsoft.com/office/powerpoint/2010/main" val="2064592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647F889-7553-4613-AE15-E48890B829E5}"/>
              </a:ext>
            </a:extLst>
          </p:cNvPr>
          <p:cNvSpPr>
            <a:spLocks noGrp="1"/>
          </p:cNvSpPr>
          <p:nvPr>
            <p:ph type="dt" sz="half" idx="10"/>
          </p:nvPr>
        </p:nvSpPr>
        <p:spPr/>
        <p:txBody>
          <a:bodyPr/>
          <a:lstStyle>
            <a:lvl1pPr>
              <a:defRPr/>
            </a:lvl1pPr>
          </a:lstStyle>
          <a:p>
            <a:pPr>
              <a:defRPr/>
            </a:pPr>
            <a:fld id="{CDDA572A-76AA-414A-A09B-6C907B217649}" type="datetimeFigureOut">
              <a:rPr lang="en-US"/>
              <a:pPr>
                <a:defRPr/>
              </a:pPr>
              <a:t>6/2/2023</a:t>
            </a:fld>
            <a:endParaRPr lang="en-US"/>
          </a:p>
        </p:txBody>
      </p:sp>
      <p:sp>
        <p:nvSpPr>
          <p:cNvPr id="8" name="Footer Placeholder 4">
            <a:extLst>
              <a:ext uri="{FF2B5EF4-FFF2-40B4-BE49-F238E27FC236}">
                <a16:creationId xmlns:a16="http://schemas.microsoft.com/office/drawing/2014/main" id="{B49BCF86-E1CA-45BE-96E9-AD748877421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3D4128C-AD47-4F01-9916-7DA643C8EE23}"/>
              </a:ext>
            </a:extLst>
          </p:cNvPr>
          <p:cNvSpPr>
            <a:spLocks noGrp="1"/>
          </p:cNvSpPr>
          <p:nvPr>
            <p:ph type="sldNum" sz="quarter" idx="12"/>
          </p:nvPr>
        </p:nvSpPr>
        <p:spPr/>
        <p:txBody>
          <a:bodyPr/>
          <a:lstStyle>
            <a:lvl1pPr>
              <a:defRPr/>
            </a:lvl1pPr>
          </a:lstStyle>
          <a:p>
            <a:pPr>
              <a:defRPr/>
            </a:pPr>
            <a:fld id="{9870ECBE-050F-4682-A370-97C8D121A07D}" type="slidenum">
              <a:rPr lang="en-US" altLang="en-US"/>
              <a:pPr>
                <a:defRPr/>
              </a:pPr>
              <a:t>‹#›</a:t>
            </a:fld>
            <a:endParaRPr lang="en-US" altLang="en-US"/>
          </a:p>
        </p:txBody>
      </p:sp>
    </p:spTree>
    <p:extLst>
      <p:ext uri="{BB962C8B-B14F-4D97-AF65-F5344CB8AC3E}">
        <p14:creationId xmlns:p14="http://schemas.microsoft.com/office/powerpoint/2010/main" val="360484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0A9C6A9-B622-4C59-BE14-D6E820AE4E1F}"/>
              </a:ext>
            </a:extLst>
          </p:cNvPr>
          <p:cNvSpPr>
            <a:spLocks noGrp="1"/>
          </p:cNvSpPr>
          <p:nvPr>
            <p:ph type="dt" sz="half" idx="10"/>
          </p:nvPr>
        </p:nvSpPr>
        <p:spPr/>
        <p:txBody>
          <a:bodyPr/>
          <a:lstStyle>
            <a:lvl1pPr>
              <a:defRPr/>
            </a:lvl1pPr>
          </a:lstStyle>
          <a:p>
            <a:pPr>
              <a:defRPr/>
            </a:pPr>
            <a:fld id="{D62EF9AD-EA4E-457A-8059-FA70321BB6CC}" type="datetimeFigureOut">
              <a:rPr lang="en-US"/>
              <a:pPr>
                <a:defRPr/>
              </a:pPr>
              <a:t>6/2/2023</a:t>
            </a:fld>
            <a:endParaRPr lang="en-US"/>
          </a:p>
        </p:txBody>
      </p:sp>
      <p:sp>
        <p:nvSpPr>
          <p:cNvPr id="4" name="Footer Placeholder 4">
            <a:extLst>
              <a:ext uri="{FF2B5EF4-FFF2-40B4-BE49-F238E27FC236}">
                <a16:creationId xmlns:a16="http://schemas.microsoft.com/office/drawing/2014/main" id="{41E48FD4-EBBD-4E40-95D5-6BEC6CEA73E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FCAAFF5-3B17-4D91-9B1D-E0AD610AA8C9}"/>
              </a:ext>
            </a:extLst>
          </p:cNvPr>
          <p:cNvSpPr>
            <a:spLocks noGrp="1"/>
          </p:cNvSpPr>
          <p:nvPr>
            <p:ph type="sldNum" sz="quarter" idx="12"/>
          </p:nvPr>
        </p:nvSpPr>
        <p:spPr/>
        <p:txBody>
          <a:bodyPr/>
          <a:lstStyle>
            <a:lvl1pPr>
              <a:defRPr/>
            </a:lvl1pPr>
          </a:lstStyle>
          <a:p>
            <a:pPr>
              <a:defRPr/>
            </a:pPr>
            <a:fld id="{650A4A87-1959-43D8-817E-3EDC68F44A99}" type="slidenum">
              <a:rPr lang="en-US" altLang="en-US"/>
              <a:pPr>
                <a:defRPr/>
              </a:pPr>
              <a:t>‹#›</a:t>
            </a:fld>
            <a:endParaRPr lang="en-US" altLang="en-US"/>
          </a:p>
        </p:txBody>
      </p:sp>
    </p:spTree>
    <p:extLst>
      <p:ext uri="{BB962C8B-B14F-4D97-AF65-F5344CB8AC3E}">
        <p14:creationId xmlns:p14="http://schemas.microsoft.com/office/powerpoint/2010/main" val="3851562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3FBE643-0A9A-44CA-AAA2-BE7B161BCF04}"/>
              </a:ext>
            </a:extLst>
          </p:cNvPr>
          <p:cNvSpPr>
            <a:spLocks noGrp="1"/>
          </p:cNvSpPr>
          <p:nvPr>
            <p:ph type="dt" sz="half" idx="10"/>
          </p:nvPr>
        </p:nvSpPr>
        <p:spPr/>
        <p:txBody>
          <a:bodyPr/>
          <a:lstStyle>
            <a:lvl1pPr>
              <a:defRPr/>
            </a:lvl1pPr>
          </a:lstStyle>
          <a:p>
            <a:pPr>
              <a:defRPr/>
            </a:pPr>
            <a:fld id="{975C5A23-D12E-42EB-9F65-C5E236E20C5C}" type="datetimeFigureOut">
              <a:rPr lang="en-US"/>
              <a:pPr>
                <a:defRPr/>
              </a:pPr>
              <a:t>6/2/2023</a:t>
            </a:fld>
            <a:endParaRPr lang="en-US"/>
          </a:p>
        </p:txBody>
      </p:sp>
      <p:sp>
        <p:nvSpPr>
          <p:cNvPr id="3" name="Footer Placeholder 4">
            <a:extLst>
              <a:ext uri="{FF2B5EF4-FFF2-40B4-BE49-F238E27FC236}">
                <a16:creationId xmlns:a16="http://schemas.microsoft.com/office/drawing/2014/main" id="{0B2081FD-E9E3-4BB9-B0B0-51936A27999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B36C33E-9EDE-4147-B0E1-1A1C1478874B}"/>
              </a:ext>
            </a:extLst>
          </p:cNvPr>
          <p:cNvSpPr>
            <a:spLocks noGrp="1"/>
          </p:cNvSpPr>
          <p:nvPr>
            <p:ph type="sldNum" sz="quarter" idx="12"/>
          </p:nvPr>
        </p:nvSpPr>
        <p:spPr/>
        <p:txBody>
          <a:bodyPr/>
          <a:lstStyle>
            <a:lvl1pPr>
              <a:defRPr/>
            </a:lvl1pPr>
          </a:lstStyle>
          <a:p>
            <a:pPr>
              <a:defRPr/>
            </a:pPr>
            <a:fld id="{A8357ADE-6EE4-4A21-9C95-0764C3653A78}" type="slidenum">
              <a:rPr lang="en-US" altLang="en-US"/>
              <a:pPr>
                <a:defRPr/>
              </a:pPr>
              <a:t>‹#›</a:t>
            </a:fld>
            <a:endParaRPr lang="en-US" altLang="en-US"/>
          </a:p>
        </p:txBody>
      </p:sp>
    </p:spTree>
    <p:extLst>
      <p:ext uri="{BB962C8B-B14F-4D97-AF65-F5344CB8AC3E}">
        <p14:creationId xmlns:p14="http://schemas.microsoft.com/office/powerpoint/2010/main" val="2917443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16DB7E1-309F-4EB1-80F3-9ACEB9DEEE3E}"/>
              </a:ext>
            </a:extLst>
          </p:cNvPr>
          <p:cNvSpPr>
            <a:spLocks noGrp="1"/>
          </p:cNvSpPr>
          <p:nvPr>
            <p:ph type="dt" sz="half" idx="10"/>
          </p:nvPr>
        </p:nvSpPr>
        <p:spPr/>
        <p:txBody>
          <a:bodyPr/>
          <a:lstStyle>
            <a:lvl1pPr>
              <a:defRPr/>
            </a:lvl1pPr>
          </a:lstStyle>
          <a:p>
            <a:pPr>
              <a:defRPr/>
            </a:pPr>
            <a:fld id="{90053699-EB40-4BDE-9846-AB65782EFCA7}" type="datetimeFigureOut">
              <a:rPr lang="en-US"/>
              <a:pPr>
                <a:defRPr/>
              </a:pPr>
              <a:t>6/2/2023</a:t>
            </a:fld>
            <a:endParaRPr lang="en-US"/>
          </a:p>
        </p:txBody>
      </p:sp>
      <p:sp>
        <p:nvSpPr>
          <p:cNvPr id="6" name="Footer Placeholder 4">
            <a:extLst>
              <a:ext uri="{FF2B5EF4-FFF2-40B4-BE49-F238E27FC236}">
                <a16:creationId xmlns:a16="http://schemas.microsoft.com/office/drawing/2014/main" id="{C3788B93-F264-40FA-AB2E-B690754010E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D1B58E2-6CF0-4C4C-A860-12D4EF8DB449}"/>
              </a:ext>
            </a:extLst>
          </p:cNvPr>
          <p:cNvSpPr>
            <a:spLocks noGrp="1"/>
          </p:cNvSpPr>
          <p:nvPr>
            <p:ph type="sldNum" sz="quarter" idx="12"/>
          </p:nvPr>
        </p:nvSpPr>
        <p:spPr/>
        <p:txBody>
          <a:bodyPr/>
          <a:lstStyle>
            <a:lvl1pPr>
              <a:defRPr/>
            </a:lvl1pPr>
          </a:lstStyle>
          <a:p>
            <a:pPr>
              <a:defRPr/>
            </a:pPr>
            <a:fld id="{F097C573-DE80-4F9C-A080-F519AC614A9D}" type="slidenum">
              <a:rPr lang="en-US" altLang="en-US"/>
              <a:pPr>
                <a:defRPr/>
              </a:pPr>
              <a:t>‹#›</a:t>
            </a:fld>
            <a:endParaRPr lang="en-US" altLang="en-US"/>
          </a:p>
        </p:txBody>
      </p:sp>
    </p:spTree>
    <p:extLst>
      <p:ext uri="{BB962C8B-B14F-4D97-AF65-F5344CB8AC3E}">
        <p14:creationId xmlns:p14="http://schemas.microsoft.com/office/powerpoint/2010/main" val="2021930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D999B725-2F12-4956-A3D0-59C19D70BF16}"/>
              </a:ext>
            </a:extLst>
          </p:cNvPr>
          <p:cNvSpPr>
            <a:spLocks noGrp="1"/>
          </p:cNvSpPr>
          <p:nvPr>
            <p:ph type="dt" sz="half" idx="10"/>
          </p:nvPr>
        </p:nvSpPr>
        <p:spPr/>
        <p:txBody>
          <a:bodyPr/>
          <a:lstStyle>
            <a:lvl1pPr>
              <a:defRPr/>
            </a:lvl1pPr>
          </a:lstStyle>
          <a:p>
            <a:pPr>
              <a:defRPr/>
            </a:pPr>
            <a:fld id="{8C182595-5003-4EFA-9838-7023247C0F2D}" type="datetimeFigureOut">
              <a:rPr lang="en-US"/>
              <a:pPr>
                <a:defRPr/>
              </a:pPr>
              <a:t>6/2/2023</a:t>
            </a:fld>
            <a:endParaRPr lang="en-US"/>
          </a:p>
        </p:txBody>
      </p:sp>
      <p:sp>
        <p:nvSpPr>
          <p:cNvPr id="6" name="Footer Placeholder 4">
            <a:extLst>
              <a:ext uri="{FF2B5EF4-FFF2-40B4-BE49-F238E27FC236}">
                <a16:creationId xmlns:a16="http://schemas.microsoft.com/office/drawing/2014/main" id="{9604A3F8-4D91-46B6-AD2D-72AB4BC9CC1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5EED0CB-E21C-4E41-9C2E-D5BD839CF823}"/>
              </a:ext>
            </a:extLst>
          </p:cNvPr>
          <p:cNvSpPr>
            <a:spLocks noGrp="1"/>
          </p:cNvSpPr>
          <p:nvPr>
            <p:ph type="sldNum" sz="quarter" idx="12"/>
          </p:nvPr>
        </p:nvSpPr>
        <p:spPr/>
        <p:txBody>
          <a:bodyPr/>
          <a:lstStyle>
            <a:lvl1pPr>
              <a:defRPr/>
            </a:lvl1pPr>
          </a:lstStyle>
          <a:p>
            <a:pPr>
              <a:defRPr/>
            </a:pPr>
            <a:fld id="{94291839-0351-410A-95DE-23379A21036F}" type="slidenum">
              <a:rPr lang="en-US" altLang="en-US"/>
              <a:pPr>
                <a:defRPr/>
              </a:pPr>
              <a:t>‹#›</a:t>
            </a:fld>
            <a:endParaRPr lang="en-US" altLang="en-US"/>
          </a:p>
        </p:txBody>
      </p:sp>
    </p:spTree>
    <p:extLst>
      <p:ext uri="{BB962C8B-B14F-4D97-AF65-F5344CB8AC3E}">
        <p14:creationId xmlns:p14="http://schemas.microsoft.com/office/powerpoint/2010/main" val="1423125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FC23720-BCD8-4FE9-A242-BF1388A2C328}"/>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7C6FF6B-1633-4C3B-B789-C0C474AC5EE5}"/>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31C4993-9287-433C-8656-C90DC6EE7E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082C31FD-A0DF-44F8-9644-D31255A34436}" type="datetimeFigureOut">
              <a:rPr lang="en-US"/>
              <a:pPr>
                <a:defRPr/>
              </a:pPr>
              <a:t>6/2/2023</a:t>
            </a:fld>
            <a:endParaRPr lang="en-US"/>
          </a:p>
        </p:txBody>
      </p:sp>
      <p:sp>
        <p:nvSpPr>
          <p:cNvPr id="5" name="Footer Placeholder 4">
            <a:extLst>
              <a:ext uri="{FF2B5EF4-FFF2-40B4-BE49-F238E27FC236}">
                <a16:creationId xmlns:a16="http://schemas.microsoft.com/office/drawing/2014/main" id="{2359FF30-973F-45AE-837C-4D650479F1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12B6A541-455C-41C8-B31B-437427C38379}"/>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BB2505AF-478F-4DC0-A9D4-B644F768C74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6.pn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slide" Target="slide6.xml"/><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oleObject" Target="../embeddings/oleObject8.bin"/><Relationship Id="rId18" Type="http://schemas.openxmlformats.org/officeDocument/2006/relationships/image" Target="../media/image57.wmf"/><Relationship Id="rId3" Type="http://schemas.openxmlformats.org/officeDocument/2006/relationships/image" Target="../media/image42.png"/><Relationship Id="rId21" Type="http://schemas.openxmlformats.org/officeDocument/2006/relationships/comments" Target="../comments/comment1.xml"/><Relationship Id="rId7" Type="http://schemas.openxmlformats.org/officeDocument/2006/relationships/image" Target="../media/image6.png"/><Relationship Id="rId12" Type="http://schemas.openxmlformats.org/officeDocument/2006/relationships/image" Target="../media/image54.wmf"/><Relationship Id="rId17" Type="http://schemas.openxmlformats.org/officeDocument/2006/relationships/oleObject" Target="../embeddings/oleObject10.bin"/><Relationship Id="rId2" Type="http://schemas.openxmlformats.org/officeDocument/2006/relationships/image" Target="../media/image41.jpeg"/><Relationship Id="rId16" Type="http://schemas.openxmlformats.org/officeDocument/2006/relationships/image" Target="../media/image56.wmf"/><Relationship Id="rId20" Type="http://schemas.openxmlformats.org/officeDocument/2006/relationships/image" Target="../media/image58.wmf"/><Relationship Id="rId1" Type="http://schemas.openxmlformats.org/officeDocument/2006/relationships/slideLayout" Target="../slideLayouts/slideLayout7.xml"/><Relationship Id="rId6" Type="http://schemas.openxmlformats.org/officeDocument/2006/relationships/slide" Target="slide6.xml"/><Relationship Id="rId11" Type="http://schemas.openxmlformats.org/officeDocument/2006/relationships/oleObject" Target="../embeddings/oleObject7.bin"/><Relationship Id="rId5" Type="http://schemas.openxmlformats.org/officeDocument/2006/relationships/image" Target="../media/image44.png"/><Relationship Id="rId15" Type="http://schemas.openxmlformats.org/officeDocument/2006/relationships/oleObject" Target="../embeddings/oleObject9.bin"/><Relationship Id="rId10" Type="http://schemas.openxmlformats.org/officeDocument/2006/relationships/image" Target="../media/image53.wmf"/><Relationship Id="rId19" Type="http://schemas.openxmlformats.org/officeDocument/2006/relationships/oleObject" Target="../embeddings/oleObject11.bin"/><Relationship Id="rId4" Type="http://schemas.openxmlformats.org/officeDocument/2006/relationships/image" Target="../media/image43.png"/><Relationship Id="rId9" Type="http://schemas.openxmlformats.org/officeDocument/2006/relationships/oleObject" Target="../embeddings/oleObject6.bin"/><Relationship Id="rId14" Type="http://schemas.openxmlformats.org/officeDocument/2006/relationships/image" Target="../media/image55.wmf"/></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slide" Target="slide6.xml"/><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74.wmf"/><Relationship Id="rId18" Type="http://schemas.openxmlformats.org/officeDocument/2006/relationships/oleObject" Target="../embeddings/oleObject20.bin"/><Relationship Id="rId3" Type="http://schemas.openxmlformats.org/officeDocument/2006/relationships/image" Target="../media/image69.wmf"/><Relationship Id="rId21" Type="http://schemas.openxmlformats.org/officeDocument/2006/relationships/image" Target="../media/image79.png"/><Relationship Id="rId7" Type="http://schemas.openxmlformats.org/officeDocument/2006/relationships/image" Target="../media/image71.wmf"/><Relationship Id="rId12" Type="http://schemas.openxmlformats.org/officeDocument/2006/relationships/oleObject" Target="../embeddings/oleObject17.bin"/><Relationship Id="rId17" Type="http://schemas.openxmlformats.org/officeDocument/2006/relationships/image" Target="../media/image76.wmf"/><Relationship Id="rId2" Type="http://schemas.openxmlformats.org/officeDocument/2006/relationships/oleObject" Target="../embeddings/oleObject12.bin"/><Relationship Id="rId16" Type="http://schemas.openxmlformats.org/officeDocument/2006/relationships/oleObject" Target="../embeddings/oleObject19.bin"/><Relationship Id="rId20" Type="http://schemas.openxmlformats.org/officeDocument/2006/relationships/image" Target="../media/image78.png"/><Relationship Id="rId1" Type="http://schemas.openxmlformats.org/officeDocument/2006/relationships/slideLayout" Target="../slideLayouts/slideLayout13.xml"/><Relationship Id="rId6" Type="http://schemas.openxmlformats.org/officeDocument/2006/relationships/oleObject" Target="../embeddings/oleObject14.bin"/><Relationship Id="rId11" Type="http://schemas.openxmlformats.org/officeDocument/2006/relationships/image" Target="../media/image73.wmf"/><Relationship Id="rId5" Type="http://schemas.openxmlformats.org/officeDocument/2006/relationships/image" Target="../media/image70.wmf"/><Relationship Id="rId15" Type="http://schemas.openxmlformats.org/officeDocument/2006/relationships/image" Target="../media/image75.wmf"/><Relationship Id="rId10" Type="http://schemas.openxmlformats.org/officeDocument/2006/relationships/oleObject" Target="../embeddings/oleObject16.bin"/><Relationship Id="rId19" Type="http://schemas.openxmlformats.org/officeDocument/2006/relationships/image" Target="../media/image77.wmf"/><Relationship Id="rId4" Type="http://schemas.openxmlformats.org/officeDocument/2006/relationships/oleObject" Target="../embeddings/oleObject13.bin"/><Relationship Id="rId9" Type="http://schemas.openxmlformats.org/officeDocument/2006/relationships/image" Target="../media/image72.wmf"/><Relationship Id="rId14" Type="http://schemas.openxmlformats.org/officeDocument/2006/relationships/oleObject" Target="../embeddings/oleObject18.bin"/></Relationships>
</file>

<file path=ppt/slides/_rels/slide19.xml.rels><?xml version="1.0" encoding="UTF-8" standalone="yes"?>
<Relationships xmlns="http://schemas.openxmlformats.org/package/2006/relationships"><Relationship Id="rId8" Type="http://schemas.openxmlformats.org/officeDocument/2006/relationships/image" Target="../media/image83.wmf"/><Relationship Id="rId13" Type="http://schemas.openxmlformats.org/officeDocument/2006/relationships/oleObject" Target="../embeddings/oleObject26.bin"/><Relationship Id="rId18" Type="http://schemas.openxmlformats.org/officeDocument/2006/relationships/image" Target="../media/image88.wmf"/><Relationship Id="rId3" Type="http://schemas.openxmlformats.org/officeDocument/2006/relationships/image" Target="../media/image80.wmf"/><Relationship Id="rId7" Type="http://schemas.openxmlformats.org/officeDocument/2006/relationships/oleObject" Target="../embeddings/oleObject23.bin"/><Relationship Id="rId12" Type="http://schemas.openxmlformats.org/officeDocument/2006/relationships/image" Target="../media/image85.wmf"/><Relationship Id="rId17" Type="http://schemas.openxmlformats.org/officeDocument/2006/relationships/oleObject" Target="../embeddings/oleObject28.bin"/><Relationship Id="rId2" Type="http://schemas.openxmlformats.org/officeDocument/2006/relationships/oleObject" Target="../embeddings/oleObject21.bin"/><Relationship Id="rId16" Type="http://schemas.openxmlformats.org/officeDocument/2006/relationships/image" Target="../media/image87.wmf"/><Relationship Id="rId1" Type="http://schemas.openxmlformats.org/officeDocument/2006/relationships/slideLayout" Target="../slideLayouts/slideLayout13.xml"/><Relationship Id="rId6" Type="http://schemas.openxmlformats.org/officeDocument/2006/relationships/image" Target="../media/image82.wmf"/><Relationship Id="rId11" Type="http://schemas.openxmlformats.org/officeDocument/2006/relationships/oleObject" Target="../embeddings/oleObject25.bin"/><Relationship Id="rId5" Type="http://schemas.openxmlformats.org/officeDocument/2006/relationships/oleObject" Target="../embeddings/oleObject22.bin"/><Relationship Id="rId15" Type="http://schemas.openxmlformats.org/officeDocument/2006/relationships/oleObject" Target="../embeddings/oleObject27.bin"/><Relationship Id="rId10" Type="http://schemas.openxmlformats.org/officeDocument/2006/relationships/image" Target="../media/image84.wmf"/><Relationship Id="rId19" Type="http://schemas.openxmlformats.org/officeDocument/2006/relationships/image" Target="../media/image89.png"/><Relationship Id="rId4" Type="http://schemas.openxmlformats.org/officeDocument/2006/relationships/image" Target="../media/image81.png"/><Relationship Id="rId9" Type="http://schemas.openxmlformats.org/officeDocument/2006/relationships/oleObject" Target="../embeddings/oleObject24.bin"/><Relationship Id="rId14" Type="http://schemas.openxmlformats.org/officeDocument/2006/relationships/image" Target="../media/image86.wmf"/></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91.wmf"/><Relationship Id="rId13" Type="http://schemas.openxmlformats.org/officeDocument/2006/relationships/oleObject" Target="../embeddings/oleObject34.bin"/><Relationship Id="rId18" Type="http://schemas.openxmlformats.org/officeDocument/2006/relationships/image" Target="../media/image96.wmf"/><Relationship Id="rId26" Type="http://schemas.openxmlformats.org/officeDocument/2006/relationships/image" Target="../media/image100.wmf"/><Relationship Id="rId3" Type="http://schemas.openxmlformats.org/officeDocument/2006/relationships/oleObject" Target="../embeddings/oleObject29.bin"/><Relationship Id="rId21" Type="http://schemas.openxmlformats.org/officeDocument/2006/relationships/oleObject" Target="../embeddings/oleObject38.bin"/><Relationship Id="rId7" Type="http://schemas.openxmlformats.org/officeDocument/2006/relationships/oleObject" Target="../embeddings/oleObject31.bin"/><Relationship Id="rId12" Type="http://schemas.openxmlformats.org/officeDocument/2006/relationships/image" Target="../media/image93.wmf"/><Relationship Id="rId17" Type="http://schemas.openxmlformats.org/officeDocument/2006/relationships/oleObject" Target="../embeddings/oleObject36.bin"/><Relationship Id="rId25" Type="http://schemas.openxmlformats.org/officeDocument/2006/relationships/oleObject" Target="../embeddings/oleObject40.bin"/><Relationship Id="rId2" Type="http://schemas.openxmlformats.org/officeDocument/2006/relationships/image" Target="../media/image81.png"/><Relationship Id="rId16" Type="http://schemas.openxmlformats.org/officeDocument/2006/relationships/image" Target="../media/image95.wmf"/><Relationship Id="rId20" Type="http://schemas.openxmlformats.org/officeDocument/2006/relationships/image" Target="../media/image97.wmf"/><Relationship Id="rId29" Type="http://schemas.openxmlformats.org/officeDocument/2006/relationships/oleObject" Target="../embeddings/oleObject42.bin"/><Relationship Id="rId1" Type="http://schemas.openxmlformats.org/officeDocument/2006/relationships/slideLayout" Target="../slideLayouts/slideLayout13.xml"/><Relationship Id="rId6" Type="http://schemas.openxmlformats.org/officeDocument/2006/relationships/image" Target="../media/image90.wmf"/><Relationship Id="rId11" Type="http://schemas.openxmlformats.org/officeDocument/2006/relationships/oleObject" Target="../embeddings/oleObject33.bin"/><Relationship Id="rId24" Type="http://schemas.openxmlformats.org/officeDocument/2006/relationships/image" Target="../media/image99.wmf"/><Relationship Id="rId32" Type="http://schemas.openxmlformats.org/officeDocument/2006/relationships/image" Target="../media/image103.wmf"/><Relationship Id="rId5" Type="http://schemas.openxmlformats.org/officeDocument/2006/relationships/oleObject" Target="../embeddings/oleObject30.bin"/><Relationship Id="rId15" Type="http://schemas.openxmlformats.org/officeDocument/2006/relationships/oleObject" Target="../embeddings/oleObject35.bin"/><Relationship Id="rId23" Type="http://schemas.openxmlformats.org/officeDocument/2006/relationships/oleObject" Target="../embeddings/oleObject39.bin"/><Relationship Id="rId28" Type="http://schemas.openxmlformats.org/officeDocument/2006/relationships/image" Target="../media/image101.wmf"/><Relationship Id="rId10" Type="http://schemas.openxmlformats.org/officeDocument/2006/relationships/image" Target="../media/image92.wmf"/><Relationship Id="rId19" Type="http://schemas.openxmlformats.org/officeDocument/2006/relationships/oleObject" Target="../embeddings/oleObject37.bin"/><Relationship Id="rId31" Type="http://schemas.openxmlformats.org/officeDocument/2006/relationships/oleObject" Target="../embeddings/oleObject43.bin"/><Relationship Id="rId4" Type="http://schemas.openxmlformats.org/officeDocument/2006/relationships/image" Target="../media/image84.wmf"/><Relationship Id="rId9" Type="http://schemas.openxmlformats.org/officeDocument/2006/relationships/oleObject" Target="../embeddings/oleObject32.bin"/><Relationship Id="rId14" Type="http://schemas.openxmlformats.org/officeDocument/2006/relationships/image" Target="../media/image94.wmf"/><Relationship Id="rId22" Type="http://schemas.openxmlformats.org/officeDocument/2006/relationships/image" Target="../media/image98.wmf"/><Relationship Id="rId27" Type="http://schemas.openxmlformats.org/officeDocument/2006/relationships/oleObject" Target="../embeddings/oleObject41.bin"/><Relationship Id="rId30" Type="http://schemas.openxmlformats.org/officeDocument/2006/relationships/image" Target="../media/image102.wmf"/></Relationships>
</file>

<file path=ppt/slides/_rels/slide2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jpeg"/><Relationship Id="rId4" Type="http://schemas.openxmlformats.org/officeDocument/2006/relationships/image" Target="../media/image105.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111.png"/><Relationship Id="rId4" Type="http://schemas.openxmlformats.org/officeDocument/2006/relationships/image" Target="../media/image110.pn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slide" Target="slide6.xml"/><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slide" Target="slide7.xml"/><Relationship Id="rId18" Type="http://schemas.openxmlformats.org/officeDocument/2006/relationships/slide" Target="slide12.xml"/><Relationship Id="rId3" Type="http://schemas.openxmlformats.org/officeDocument/2006/relationships/image" Target="../media/image26.png"/><Relationship Id="rId21" Type="http://schemas.openxmlformats.org/officeDocument/2006/relationships/image" Target="../media/image38.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slide" Target="slide11.xml"/><Relationship Id="rId2" Type="http://schemas.openxmlformats.org/officeDocument/2006/relationships/image" Target="../media/image21.png"/><Relationship Id="rId16" Type="http://schemas.openxmlformats.org/officeDocument/2006/relationships/slide" Target="slide10.xml"/><Relationship Id="rId20"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4.png"/><Relationship Id="rId24" Type="http://schemas.openxmlformats.org/officeDocument/2006/relationships/slide" Target="slide13.xml"/><Relationship Id="rId5" Type="http://schemas.openxmlformats.org/officeDocument/2006/relationships/image" Target="../media/image28.png"/><Relationship Id="rId15" Type="http://schemas.openxmlformats.org/officeDocument/2006/relationships/slide" Target="slide9.xml"/><Relationship Id="rId23" Type="http://schemas.openxmlformats.org/officeDocument/2006/relationships/image" Target="../media/image40.png"/><Relationship Id="rId10" Type="http://schemas.openxmlformats.org/officeDocument/2006/relationships/image" Target="../media/image33.png"/><Relationship Id="rId19" Type="http://schemas.openxmlformats.org/officeDocument/2006/relationships/image" Target="../media/image36.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slide" Target="slide8.xml"/><Relationship Id="rId22"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slide" Target="slide6.xml"/><Relationship Id="rId3" Type="http://schemas.openxmlformats.org/officeDocument/2006/relationships/image" Target="../media/image42.png"/><Relationship Id="rId7" Type="http://schemas.openxmlformats.org/officeDocument/2006/relationships/image" Target="../media/image45.wmf"/><Relationship Id="rId12" Type="http://schemas.openxmlformats.org/officeDocument/2006/relationships/image" Target="../media/image48.pn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oleObject" Target="../embeddings/oleObject1.bin"/><Relationship Id="rId11" Type="http://schemas.openxmlformats.org/officeDocument/2006/relationships/image" Target="../media/image47.wmf"/><Relationship Id="rId5" Type="http://schemas.openxmlformats.org/officeDocument/2006/relationships/image" Target="../media/image44.png"/><Relationship Id="rId10" Type="http://schemas.openxmlformats.org/officeDocument/2006/relationships/oleObject" Target="../embeddings/oleObject3.bin"/><Relationship Id="rId4" Type="http://schemas.openxmlformats.org/officeDocument/2006/relationships/image" Target="../media/image43.png"/><Relationship Id="rId9" Type="http://schemas.openxmlformats.org/officeDocument/2006/relationships/image" Target="../media/image46.wmf"/><Relationship Id="rId1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6.pn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slide" Target="slide6.xml"/><Relationship Id="rId5" Type="http://schemas.openxmlformats.org/officeDocument/2006/relationships/image" Target="../media/image4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42.png"/><Relationship Id="rId7" Type="http://schemas.openxmlformats.org/officeDocument/2006/relationships/image" Target="../media/image6.png"/><Relationship Id="rId12" Type="http://schemas.openxmlformats.org/officeDocument/2006/relationships/image" Target="../media/image51.pn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slide" Target="slide6.xml"/><Relationship Id="rId11" Type="http://schemas.openxmlformats.org/officeDocument/2006/relationships/image" Target="../media/image50.wmf"/><Relationship Id="rId5" Type="http://schemas.openxmlformats.org/officeDocument/2006/relationships/image" Target="../media/image44.png"/><Relationship Id="rId10" Type="http://schemas.openxmlformats.org/officeDocument/2006/relationships/oleObject" Target="../embeddings/oleObject5.bin"/><Relationship Id="rId4" Type="http://schemas.openxmlformats.org/officeDocument/2006/relationships/image" Target="../media/image43.png"/><Relationship Id="rId9" Type="http://schemas.openxmlformats.org/officeDocument/2006/relationships/image" Target="../media/image49.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3">
            <a:extLst>
              <a:ext uri="{FF2B5EF4-FFF2-40B4-BE49-F238E27FC236}">
                <a16:creationId xmlns:a16="http://schemas.microsoft.com/office/drawing/2014/main" id="{CC0A2977-C374-4036-9665-A4BCC34AE19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a:extLst>
              <a:ext uri="{FF2B5EF4-FFF2-40B4-BE49-F238E27FC236}">
                <a16:creationId xmlns:a16="http://schemas.microsoft.com/office/drawing/2014/main" id="{B1355ED8-77BC-4C5D-9905-486DDB7A7FF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74788" y="-990600"/>
            <a:ext cx="10896600" cy="755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24E379FE-2786-43AE-8F9E-A01B21DD4661}"/>
              </a:ext>
            </a:extLst>
          </p:cNvPr>
          <p:cNvSpPr txBox="1">
            <a:spLocks noChangeArrowheads="1"/>
          </p:cNvSpPr>
          <p:nvPr/>
        </p:nvSpPr>
        <p:spPr bwMode="auto">
          <a:xfrm>
            <a:off x="2625725" y="2662238"/>
            <a:ext cx="8856663"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15000"/>
              </a:lnSpc>
              <a:spcBef>
                <a:spcPct val="0"/>
              </a:spcBef>
              <a:spcAft>
                <a:spcPts val="600"/>
              </a:spcAft>
              <a:buFontTx/>
              <a:buNone/>
            </a:pPr>
            <a:r>
              <a:rPr lang="en-US" altLang="en-US" sz="3200">
                <a:latin typeface="Times New Roman" panose="02020603050405020304" pitchFamily="18" charset="0"/>
                <a:cs typeface="Times New Roman" panose="02020603050405020304" pitchFamily="18" charset="0"/>
              </a:rPr>
              <a:t>2) Học sinh: SGK, thước thẳng có chia đơn vị, ê ke, compa.</a:t>
            </a:r>
            <a:endParaRPr lang="en-US" altLang="en-US" sz="3200">
              <a:solidFill>
                <a:srgbClr val="00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EEAFCED-71E7-4C0D-A54C-859290FB090B}"/>
              </a:ext>
            </a:extLst>
          </p:cNvPr>
          <p:cNvSpPr txBox="1"/>
          <p:nvPr/>
        </p:nvSpPr>
        <p:spPr>
          <a:xfrm>
            <a:off x="7667808" y="326893"/>
            <a:ext cx="2480166" cy="769441"/>
          </a:xfrm>
          <a:prstGeom prst="rect">
            <a:avLst/>
          </a:prstGeom>
          <a:solidFill>
            <a:srgbClr val="FC8644"/>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eaLnBrk="1" fontAlgn="auto" hangingPunct="1">
              <a:spcBef>
                <a:spcPts val="0"/>
              </a:spcBef>
              <a:spcAft>
                <a:spcPts val="0"/>
              </a:spcAft>
              <a:defRPr/>
            </a:pPr>
            <a:r>
              <a:rPr lang="en-US" sz="4400" b="1" spc="50" dirty="0" err="1">
                <a:ln w="0"/>
                <a:blipFill dpi="0" rotWithShape="1">
                  <a:blip r:embed="rId6">
                    <a:extLst>
                      <a:ext uri="{28A0092B-C50C-407E-A947-70E740481C1C}">
                        <a14:useLocalDpi xmlns:a14="http://schemas.microsoft.com/office/drawing/2010/main" val="0"/>
                      </a:ext>
                    </a:extLst>
                  </a:blip>
                  <a:srcRect/>
                  <a:stretch>
                    <a:fillRect/>
                  </a:stretch>
                </a:blipFill>
                <a:effectLst>
                  <a:innerShdw blurRad="63500" dist="50800" dir="13500000">
                    <a:srgbClr val="000000">
                      <a:alpha val="50000"/>
                    </a:srgbClr>
                  </a:innerShdw>
                  <a:reflection blurRad="6350" stA="50000" endA="300" endPos="50000" dist="29997" dir="5400000" sy="-100000" algn="bl" rotWithShape="0"/>
                </a:effectLst>
                <a:latin typeface="Times New Roman" pitchFamily="18" charset="0"/>
                <a:cs typeface="Times New Roman" pitchFamily="18" charset="0"/>
              </a:rPr>
              <a:t>Chuẩn</a:t>
            </a:r>
            <a:r>
              <a:rPr lang="en-US" sz="4400" b="1" spc="50" dirty="0">
                <a:ln w="0"/>
                <a:blipFill dpi="0" rotWithShape="1">
                  <a:blip r:embed="rId6">
                    <a:extLst>
                      <a:ext uri="{28A0092B-C50C-407E-A947-70E740481C1C}">
                        <a14:useLocalDpi xmlns:a14="http://schemas.microsoft.com/office/drawing/2010/main" val="0"/>
                      </a:ext>
                    </a:extLst>
                  </a:blip>
                  <a:srcRect/>
                  <a:stretch>
                    <a:fillRect/>
                  </a:stretch>
                </a:blipFill>
                <a:effectLst>
                  <a:innerShdw blurRad="63500" dist="50800" dir="13500000">
                    <a:srgbClr val="000000">
                      <a:alpha val="50000"/>
                    </a:srgbClr>
                  </a:innerShdw>
                  <a:reflection blurRad="6350" stA="50000" endA="300" endPos="50000" dist="29997" dir="5400000" sy="-100000" algn="bl" rotWithShape="0"/>
                </a:effectLst>
                <a:latin typeface="Times New Roman" pitchFamily="18" charset="0"/>
                <a:cs typeface="Times New Roman" pitchFamily="18" charset="0"/>
              </a:rPr>
              <a:t> </a:t>
            </a:r>
            <a:r>
              <a:rPr lang="en-US" sz="4400" b="1" spc="50" dirty="0" err="1">
                <a:ln w="0"/>
                <a:blipFill dpi="0" rotWithShape="1">
                  <a:blip r:embed="rId6">
                    <a:extLst>
                      <a:ext uri="{28A0092B-C50C-407E-A947-70E740481C1C}">
                        <a14:useLocalDpi xmlns:a14="http://schemas.microsoft.com/office/drawing/2010/main" val="0"/>
                      </a:ext>
                    </a:extLst>
                  </a:blip>
                  <a:srcRect/>
                  <a:stretch>
                    <a:fillRect/>
                  </a:stretch>
                </a:blipFill>
                <a:effectLst>
                  <a:innerShdw blurRad="63500" dist="50800" dir="13500000">
                    <a:srgbClr val="000000">
                      <a:alpha val="50000"/>
                    </a:srgbClr>
                  </a:innerShdw>
                  <a:reflection blurRad="6350" stA="50000" endA="300" endPos="50000" dist="29997" dir="5400000" sy="-100000" algn="bl" rotWithShape="0"/>
                </a:effectLst>
                <a:latin typeface="Times New Roman" pitchFamily="18" charset="0"/>
                <a:cs typeface="Times New Roman" pitchFamily="18" charset="0"/>
              </a:rPr>
              <a:t>bị</a:t>
            </a:r>
            <a:endParaRPr lang="en-US" sz="4400" b="1" spc="50" dirty="0">
              <a:ln w="0"/>
              <a:blipFill dpi="0" rotWithShape="1">
                <a:blip r:embed="rId6">
                  <a:extLst>
                    <a:ext uri="{28A0092B-C50C-407E-A947-70E740481C1C}">
                      <a14:useLocalDpi xmlns:a14="http://schemas.microsoft.com/office/drawing/2010/main" val="0"/>
                    </a:ext>
                  </a:extLst>
                </a:blip>
                <a:srcRect/>
                <a:stretch>
                  <a:fillRect/>
                </a:stretch>
              </a:blipFill>
              <a:effectLst>
                <a:innerShdw blurRad="63500" dist="50800" dir="13500000">
                  <a:srgbClr val="000000">
                    <a:alpha val="50000"/>
                  </a:srgbClr>
                </a:innerShdw>
                <a:reflection blurRad="6350" stA="50000" endA="300" endPos="50000" dist="29997" dir="5400000" sy="-100000" algn="bl" rotWithShape="0"/>
              </a:effectLst>
              <a:latin typeface="Times New Roman" pitchFamily="18" charset="0"/>
              <a:cs typeface="Times New Roman" pitchFamily="18" charset="0"/>
            </a:endParaRPr>
          </a:p>
        </p:txBody>
      </p:sp>
      <p:pic>
        <p:nvPicPr>
          <p:cNvPr id="6150" name="Picture 10">
            <a:extLst>
              <a:ext uri="{FF2B5EF4-FFF2-40B4-BE49-F238E27FC236}">
                <a16:creationId xmlns:a16="http://schemas.microsoft.com/office/drawing/2014/main" id="{7BB7CED9-FDBE-41A0-8E65-A05A99BA9AA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628188" y="3275013"/>
            <a:ext cx="2255837" cy="26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1">
            <a:extLst>
              <a:ext uri="{FF2B5EF4-FFF2-40B4-BE49-F238E27FC236}">
                <a16:creationId xmlns:a16="http://schemas.microsoft.com/office/drawing/2014/main" id="{ED5FB4CB-CBD0-45FC-946E-2C58B0C35E2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674813" y="4322763"/>
            <a:ext cx="2176462" cy="253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749737F4-6BB8-48C1-AA64-F7F9E3CFD93F}"/>
              </a:ext>
            </a:extLst>
          </p:cNvPr>
          <p:cNvSpPr txBox="1">
            <a:spLocks noChangeArrowheads="1"/>
          </p:cNvSpPr>
          <p:nvPr/>
        </p:nvSpPr>
        <p:spPr bwMode="auto">
          <a:xfrm>
            <a:off x="2625725" y="1423988"/>
            <a:ext cx="8856663"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15000"/>
              </a:lnSpc>
              <a:spcBef>
                <a:spcPct val="0"/>
              </a:spcBef>
              <a:spcAft>
                <a:spcPts val="600"/>
              </a:spcAft>
              <a:buFontTx/>
              <a:buNone/>
            </a:pPr>
            <a:r>
              <a:rPr lang="en-US" altLang="en-US" sz="3200">
                <a:latin typeface="Times New Roman" panose="02020603050405020304" pitchFamily="18" charset="0"/>
                <a:cs typeface="Times New Roman" panose="02020603050405020304" pitchFamily="18" charset="0"/>
              </a:rPr>
              <a:t>1) Giáo viên: SGK, thước thẳng, ê ke, compa, phiếu bài tập, máy tính, máy chiếu,…</a:t>
            </a:r>
          </a:p>
        </p:txBody>
      </p:sp>
    </p:spTree>
    <p:custDataLst>
      <p:tags r:id="rId1"/>
    </p:custDataLst>
  </p:cSld>
  <p:clrMapOvr>
    <a:masterClrMapping/>
  </p:clrMapOvr>
  <p:transition spd="med" advClick="0" advTm="8479">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6">
            <a:extLst>
              <a:ext uri="{FF2B5EF4-FFF2-40B4-BE49-F238E27FC236}">
                <a16:creationId xmlns:a16="http://schemas.microsoft.com/office/drawing/2014/main" id="{FCCFD521-EE1C-4680-B53B-3436B36788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23">
            <a:extLst>
              <a:ext uri="{FF2B5EF4-FFF2-40B4-BE49-F238E27FC236}">
                <a16:creationId xmlns:a16="http://schemas.microsoft.com/office/drawing/2014/main" id="{B1678E17-EA7F-45A9-BD0E-DA3BFD1CCF6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4863" y="1052513"/>
            <a:ext cx="843915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7">
            <a:extLst>
              <a:ext uri="{FF2B5EF4-FFF2-40B4-BE49-F238E27FC236}">
                <a16:creationId xmlns:a16="http://schemas.microsoft.com/office/drawing/2014/main" id="{85976B27-6CE8-48DC-80E5-5D892D4F2A1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97300" y="165100"/>
            <a:ext cx="7910513" cy="303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19">
            <a:extLst>
              <a:ext uri="{FF2B5EF4-FFF2-40B4-BE49-F238E27FC236}">
                <a16:creationId xmlns:a16="http://schemas.microsoft.com/office/drawing/2014/main" id="{716AEB7B-B6A0-4447-80B9-5A8D7B812B9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0213" y="4833938"/>
            <a:ext cx="1049337"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D8E7A59E-BC73-4052-B769-1036F4D7C8B7}"/>
              </a:ext>
            </a:extLst>
          </p:cNvPr>
          <p:cNvSpPr/>
          <p:nvPr/>
        </p:nvSpPr>
        <p:spPr>
          <a:xfrm>
            <a:off x="3797300" y="3784600"/>
            <a:ext cx="5807075" cy="108108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800" dirty="0">
              <a:solidFill>
                <a:srgbClr val="0807CC"/>
              </a:solidFill>
              <a:latin typeface="Times New Roman" panose="02020603050405020304" pitchFamily="18" charset="0"/>
              <a:cs typeface="Times New Roman" panose="02020603050405020304" pitchFamily="18" charset="0"/>
            </a:endParaRPr>
          </a:p>
        </p:txBody>
      </p:sp>
      <p:sp>
        <p:nvSpPr>
          <p:cNvPr id="11" name="TextBox 16">
            <a:extLst>
              <a:ext uri="{FF2B5EF4-FFF2-40B4-BE49-F238E27FC236}">
                <a16:creationId xmlns:a16="http://schemas.microsoft.com/office/drawing/2014/main" id="{64080774-6A6C-43BA-8780-8587B898E1FB}"/>
              </a:ext>
            </a:extLst>
          </p:cNvPr>
          <p:cNvSpPr txBox="1">
            <a:spLocks noChangeArrowheads="1"/>
          </p:cNvSpPr>
          <p:nvPr/>
        </p:nvSpPr>
        <p:spPr bwMode="auto">
          <a:xfrm>
            <a:off x="4646613" y="503238"/>
            <a:ext cx="65214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a:latin typeface="Times New Roman" panose="02020603050405020304" pitchFamily="18" charset="0"/>
                <a:cs typeface="Times New Roman" panose="02020603050405020304" pitchFamily="18" charset="0"/>
              </a:rPr>
              <a:t>Câu 4: </a:t>
            </a:r>
            <a:r>
              <a:rPr lang="vi-VN" altLang="en-US">
                <a:latin typeface="Times New Roman" panose="02020603050405020304" pitchFamily="18" charset="0"/>
                <a:cs typeface="Times New Roman" panose="02020603050405020304" pitchFamily="18" charset="0"/>
              </a:rPr>
              <a:t>Điền vào chỗ </a:t>
            </a:r>
            <a:r>
              <a:rPr lang="vi-VN" altLang="en-US" sz="2400">
                <a:latin typeface="Times New Roman" panose="02020603050405020304" pitchFamily="18" charset="0"/>
                <a:cs typeface="Times New Roman" panose="02020603050405020304" pitchFamily="18" charset="0"/>
              </a:rPr>
              <a:t>chấm:</a:t>
            </a:r>
          </a:p>
          <a:p>
            <a:pPr eaLnBrk="1" hangingPunct="1">
              <a:lnSpc>
                <a:spcPct val="100000"/>
              </a:lnSpc>
              <a:spcBef>
                <a:spcPct val="0"/>
              </a:spcBef>
              <a:buFontTx/>
              <a:buNone/>
            </a:pPr>
            <a:r>
              <a:rPr lang="vi-VN" altLang="en-US" sz="2400">
                <a:latin typeface="Times New Roman" panose="02020603050405020304" pitchFamily="18" charset="0"/>
                <a:cs typeface="Times New Roman" panose="02020603050405020304" pitchFamily="18" charset="0"/>
              </a:rPr>
              <a:t>Nếu ……….và một cạnh góc vuông của tam giác vuông này bằng cạnh huyền và ……….. của tam giác vuông kia thì hai tam giác vuông đó……</a:t>
            </a:r>
            <a:endParaRPr lang="en-US" altLang="en-US" sz="2400">
              <a:latin typeface="Times New Roman" panose="02020603050405020304" pitchFamily="18" charset="0"/>
              <a:cs typeface="Times New Roman" panose="02020603050405020304" pitchFamily="18" charset="0"/>
            </a:endParaRPr>
          </a:p>
        </p:txBody>
      </p:sp>
      <p:sp>
        <p:nvSpPr>
          <p:cNvPr id="12" name="TextBox 16">
            <a:extLst>
              <a:ext uri="{FF2B5EF4-FFF2-40B4-BE49-F238E27FC236}">
                <a16:creationId xmlns:a16="http://schemas.microsoft.com/office/drawing/2014/main" id="{296EA15D-56BA-4BEB-A583-9D5607982157}"/>
              </a:ext>
            </a:extLst>
          </p:cNvPr>
          <p:cNvSpPr txBox="1">
            <a:spLocks noChangeArrowheads="1"/>
          </p:cNvSpPr>
          <p:nvPr/>
        </p:nvSpPr>
        <p:spPr bwMode="auto">
          <a:xfrm>
            <a:off x="3797300" y="3684588"/>
            <a:ext cx="65214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sz="2400">
                <a:latin typeface="Times New Roman" panose="02020603050405020304" pitchFamily="18" charset="0"/>
                <a:cs typeface="Times New Roman" panose="02020603050405020304" pitchFamily="18" charset="0"/>
              </a:rPr>
              <a:t>Nếu </a:t>
            </a:r>
            <a:r>
              <a:rPr lang="vi-VN" altLang="en-US" sz="2400" u="sng">
                <a:solidFill>
                  <a:srgbClr val="0000FF"/>
                </a:solidFill>
                <a:latin typeface="Times New Roman" panose="02020603050405020304" pitchFamily="18" charset="0"/>
                <a:cs typeface="Times New Roman" panose="02020603050405020304" pitchFamily="18" charset="0"/>
              </a:rPr>
              <a:t>cạnh huyền </a:t>
            </a:r>
            <a:r>
              <a:rPr lang="vi-VN" altLang="en-US" sz="2400">
                <a:latin typeface="Times New Roman" panose="02020603050405020304" pitchFamily="18" charset="0"/>
                <a:cs typeface="Times New Roman" panose="02020603050405020304" pitchFamily="18" charset="0"/>
              </a:rPr>
              <a:t>và một cạnh góc vuông của tam giác vuông này bằng cạnh huyền và </a:t>
            </a:r>
            <a:r>
              <a:rPr lang="vi-VN" altLang="en-US" sz="2400" u="sng">
                <a:solidFill>
                  <a:srgbClr val="0000FF"/>
                </a:solidFill>
                <a:latin typeface="Times New Roman" panose="02020603050405020304" pitchFamily="18" charset="0"/>
                <a:cs typeface="Times New Roman" panose="02020603050405020304" pitchFamily="18" charset="0"/>
              </a:rPr>
              <a:t>một cạnh góc vuông</a:t>
            </a:r>
            <a:r>
              <a:rPr lang="vi-VN" altLang="en-US" sz="2400">
                <a:latin typeface="Times New Roman" panose="02020603050405020304" pitchFamily="18" charset="0"/>
                <a:cs typeface="Times New Roman" panose="02020603050405020304" pitchFamily="18" charset="0"/>
              </a:rPr>
              <a:t> của tam giác vuông kia thì hai tam giác vuông đó </a:t>
            </a:r>
            <a:r>
              <a:rPr lang="vi-VN" altLang="en-US" sz="2400" u="sng">
                <a:solidFill>
                  <a:srgbClr val="0000FF"/>
                </a:solidFill>
                <a:latin typeface="Times New Roman" panose="02020603050405020304" pitchFamily="18" charset="0"/>
                <a:cs typeface="Times New Roman" panose="02020603050405020304" pitchFamily="18" charset="0"/>
              </a:rPr>
              <a:t>bằng nhau</a:t>
            </a:r>
            <a:r>
              <a:rPr lang="vi-VN" altLang="en-US" sz="2400">
                <a:solidFill>
                  <a:srgbClr val="0000FF"/>
                </a:solidFill>
                <a:latin typeface="Times New Roman" panose="02020603050405020304" pitchFamily="18" charset="0"/>
                <a:cs typeface="Times New Roman" panose="02020603050405020304" pitchFamily="18" charset="0"/>
              </a:rPr>
              <a:t>.</a:t>
            </a:r>
            <a:endParaRPr lang="en-US" altLang="en-US" sz="2400">
              <a:solidFill>
                <a:srgbClr val="0000FF"/>
              </a:solidFill>
              <a:latin typeface="Times New Roman" panose="02020603050405020304" pitchFamily="18" charset="0"/>
              <a:cs typeface="Times New Roman" panose="02020603050405020304" pitchFamily="18" charset="0"/>
            </a:endParaRPr>
          </a:p>
        </p:txBody>
      </p:sp>
      <p:pic>
        <p:nvPicPr>
          <p:cNvPr id="17417" name="Picture 10">
            <a:hlinkClick r:id="rId6" action="ppaction://hlinksldjump"/>
            <a:extLst>
              <a:ext uri="{FF2B5EF4-FFF2-40B4-BE49-F238E27FC236}">
                <a16:creationId xmlns:a16="http://schemas.microsoft.com/office/drawing/2014/main" id="{6E4CEC64-9B01-4344-BC3B-5830A616C0B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834563" y="4344988"/>
            <a:ext cx="2255837" cy="26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6">
            <a:extLst>
              <a:ext uri="{FF2B5EF4-FFF2-40B4-BE49-F238E27FC236}">
                <a16:creationId xmlns:a16="http://schemas.microsoft.com/office/drawing/2014/main" id="{012B766D-F095-4341-9A74-CC39A1BFFF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23">
            <a:extLst>
              <a:ext uri="{FF2B5EF4-FFF2-40B4-BE49-F238E27FC236}">
                <a16:creationId xmlns:a16="http://schemas.microsoft.com/office/drawing/2014/main" id="{DEADC7A2-7C38-4BB5-8A61-233EFE18C9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2188" y="485775"/>
            <a:ext cx="8440737"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17">
            <a:extLst>
              <a:ext uri="{FF2B5EF4-FFF2-40B4-BE49-F238E27FC236}">
                <a16:creationId xmlns:a16="http://schemas.microsoft.com/office/drawing/2014/main" id="{3F304DE6-C8DF-4645-A913-FE98908A80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97300" y="165100"/>
            <a:ext cx="8113713"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9">
            <a:extLst>
              <a:ext uri="{FF2B5EF4-FFF2-40B4-BE49-F238E27FC236}">
                <a16:creationId xmlns:a16="http://schemas.microsoft.com/office/drawing/2014/main" id="{CF0BA478-F858-426F-BDEF-DC516E5BC82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0213" y="4833938"/>
            <a:ext cx="1049337"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6">
            <a:extLst>
              <a:ext uri="{FF2B5EF4-FFF2-40B4-BE49-F238E27FC236}">
                <a16:creationId xmlns:a16="http://schemas.microsoft.com/office/drawing/2014/main" id="{5B6FD544-CF36-4C69-9CA4-EB5152A2595B}"/>
              </a:ext>
            </a:extLst>
          </p:cNvPr>
          <p:cNvSpPr txBox="1">
            <a:spLocks noChangeArrowheads="1"/>
          </p:cNvSpPr>
          <p:nvPr/>
        </p:nvSpPr>
        <p:spPr bwMode="auto">
          <a:xfrm>
            <a:off x="4387850" y="415925"/>
            <a:ext cx="69342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a:latin typeface="Times New Roman" panose="02020603050405020304" pitchFamily="18" charset="0"/>
                <a:cs typeface="Times New Roman" panose="02020603050405020304" pitchFamily="18" charset="0"/>
              </a:rPr>
              <a:t>Câu 5: </a:t>
            </a:r>
            <a:r>
              <a:rPr lang="en-US" altLang="en-US">
                <a:latin typeface="Times New Roman" panose="02020603050405020304" pitchFamily="18" charset="0"/>
                <a:cs typeface="Times New Roman" panose="02020603050405020304" pitchFamily="18" charset="0"/>
              </a:rPr>
              <a:t>Cho hình 3. Điền vào chỗ trống:</a:t>
            </a:r>
          </a:p>
        </p:txBody>
      </p:sp>
      <p:pic>
        <p:nvPicPr>
          <p:cNvPr id="18439" name="Picture 10">
            <a:hlinkClick r:id="rId6" action="ppaction://hlinksldjump"/>
            <a:extLst>
              <a:ext uri="{FF2B5EF4-FFF2-40B4-BE49-F238E27FC236}">
                <a16:creationId xmlns:a16="http://schemas.microsoft.com/office/drawing/2014/main" id="{A4F4414D-83F3-49D6-B3D3-1219ACBFB3E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725025" y="4335463"/>
            <a:ext cx="2255838" cy="26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
            <a:extLst>
              <a:ext uri="{FF2B5EF4-FFF2-40B4-BE49-F238E27FC236}">
                <a16:creationId xmlns:a16="http://schemas.microsoft.com/office/drawing/2014/main" id="{52B7A837-17F1-42A2-804C-F4A97057D45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312150" y="938213"/>
            <a:ext cx="3303588"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Rectangle 10">
            <a:extLst>
              <a:ext uri="{FF2B5EF4-FFF2-40B4-BE49-F238E27FC236}">
                <a16:creationId xmlns:a16="http://schemas.microsoft.com/office/drawing/2014/main" id="{56FBAADF-49D1-45C0-8782-1B0DDCFCEFC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aphicFrame>
        <p:nvGraphicFramePr>
          <p:cNvPr id="3" name="Object 2">
            <a:extLst>
              <a:ext uri="{FF2B5EF4-FFF2-40B4-BE49-F238E27FC236}">
                <a16:creationId xmlns:a16="http://schemas.microsoft.com/office/drawing/2014/main" id="{CB638859-75AA-447E-AA91-DD20669A2085}"/>
              </a:ext>
            </a:extLst>
          </p:cNvPr>
          <p:cNvGraphicFramePr>
            <a:graphicFrameLocks noChangeAspect="1"/>
          </p:cNvGraphicFramePr>
          <p:nvPr/>
        </p:nvGraphicFramePr>
        <p:xfrm>
          <a:off x="5538788" y="895350"/>
          <a:ext cx="1433512" cy="544513"/>
        </p:xfrm>
        <a:graphic>
          <a:graphicData uri="http://schemas.openxmlformats.org/presentationml/2006/ole">
            <mc:AlternateContent xmlns:mc="http://schemas.openxmlformats.org/markup-compatibility/2006">
              <mc:Choice xmlns:v="urn:schemas-microsoft-com:vml" Requires="v">
                <p:oleObj name="Equation" r:id="rId9" imgW="672808" imgH="253890" progId="Equation.DSMT4">
                  <p:embed/>
                </p:oleObj>
              </mc:Choice>
              <mc:Fallback>
                <p:oleObj name="Equation" r:id="rId9" imgW="672808" imgH="253890" progId="Equation.DSMT4">
                  <p:embed/>
                  <p:pic>
                    <p:nvPicPr>
                      <p:cNvPr id="0" name="Object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38788" y="895350"/>
                        <a:ext cx="1433512"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43" name="Rectangle 12">
            <a:extLst>
              <a:ext uri="{FF2B5EF4-FFF2-40B4-BE49-F238E27FC236}">
                <a16:creationId xmlns:a16="http://schemas.microsoft.com/office/drawing/2014/main" id="{9C425279-6123-4E4E-B451-C0015B9B5A3A}"/>
              </a:ext>
            </a:extLst>
          </p:cNvPr>
          <p:cNvSpPr>
            <a:spLocks noChangeArrowheads="1"/>
          </p:cNvSpPr>
          <p:nvPr/>
        </p:nvSpPr>
        <p:spPr bwMode="auto">
          <a:xfrm>
            <a:off x="5183188" y="16462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aphicFrame>
        <p:nvGraphicFramePr>
          <p:cNvPr id="5" name="Object 4">
            <a:extLst>
              <a:ext uri="{FF2B5EF4-FFF2-40B4-BE49-F238E27FC236}">
                <a16:creationId xmlns:a16="http://schemas.microsoft.com/office/drawing/2014/main" id="{8B3448D5-F2B6-4123-9709-A860823EFD22}"/>
              </a:ext>
            </a:extLst>
          </p:cNvPr>
          <p:cNvGraphicFramePr>
            <a:graphicFrameLocks noChangeAspect="1"/>
          </p:cNvGraphicFramePr>
          <p:nvPr/>
        </p:nvGraphicFramePr>
        <p:xfrm>
          <a:off x="5611813" y="1541463"/>
          <a:ext cx="1312862" cy="485775"/>
        </p:xfrm>
        <a:graphic>
          <a:graphicData uri="http://schemas.openxmlformats.org/presentationml/2006/ole">
            <mc:AlternateContent xmlns:mc="http://schemas.openxmlformats.org/markup-compatibility/2006">
              <mc:Choice xmlns:v="urn:schemas-microsoft-com:vml" Requires="v">
                <p:oleObj name="Equation" r:id="rId11" imgW="698197" imgH="253890" progId="Equation.DSMT4">
                  <p:embed/>
                </p:oleObj>
              </mc:Choice>
              <mc:Fallback>
                <p:oleObj name="Equation" r:id="rId11" imgW="698197" imgH="253890" progId="Equation.DSMT4">
                  <p:embed/>
                  <p:pic>
                    <p:nvPicPr>
                      <p:cNvPr id="0" name="Object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11813" y="1541463"/>
                        <a:ext cx="131286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45" name="Rectangle 14">
            <a:extLst>
              <a:ext uri="{FF2B5EF4-FFF2-40B4-BE49-F238E27FC236}">
                <a16:creationId xmlns:a16="http://schemas.microsoft.com/office/drawing/2014/main" id="{471271C9-D638-4364-887F-0204EFAF5DB4}"/>
              </a:ext>
            </a:extLst>
          </p:cNvPr>
          <p:cNvSpPr>
            <a:spLocks noChangeArrowheads="1"/>
          </p:cNvSpPr>
          <p:nvPr/>
        </p:nvSpPr>
        <p:spPr bwMode="auto">
          <a:xfrm>
            <a:off x="49213" y="3571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aphicFrame>
        <p:nvGraphicFramePr>
          <p:cNvPr id="7" name="Object 6">
            <a:extLst>
              <a:ext uri="{FF2B5EF4-FFF2-40B4-BE49-F238E27FC236}">
                <a16:creationId xmlns:a16="http://schemas.microsoft.com/office/drawing/2014/main" id="{26EA7EBC-560D-465E-97C8-44600DB1ED03}"/>
              </a:ext>
            </a:extLst>
          </p:cNvPr>
          <p:cNvGraphicFramePr>
            <a:graphicFrameLocks noChangeAspect="1"/>
          </p:cNvGraphicFramePr>
          <p:nvPr/>
        </p:nvGraphicFramePr>
        <p:xfrm>
          <a:off x="6002338" y="2112963"/>
          <a:ext cx="890587" cy="461962"/>
        </p:xfrm>
        <a:graphic>
          <a:graphicData uri="http://schemas.openxmlformats.org/presentationml/2006/ole">
            <mc:AlternateContent xmlns:mc="http://schemas.openxmlformats.org/markup-compatibility/2006">
              <mc:Choice xmlns:v="urn:schemas-microsoft-com:vml" Requires="v">
                <p:oleObj name="Equation" r:id="rId13" imgW="494870" imgH="253780" progId="Equation.DSMT4">
                  <p:embed/>
                </p:oleObj>
              </mc:Choice>
              <mc:Fallback>
                <p:oleObj name="Equation" r:id="rId13" imgW="494870" imgH="253780" progId="Equation.DSMT4">
                  <p:embed/>
                  <p:pic>
                    <p:nvPicPr>
                      <p:cNvPr id="0"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02338" y="2112963"/>
                        <a:ext cx="8905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47" name="Rectangle 16">
            <a:extLst>
              <a:ext uri="{FF2B5EF4-FFF2-40B4-BE49-F238E27FC236}">
                <a16:creationId xmlns:a16="http://schemas.microsoft.com/office/drawing/2014/main" id="{8C059C17-BCF3-4D5D-A314-94EA369ACC47}"/>
              </a:ext>
            </a:extLst>
          </p:cNvPr>
          <p:cNvSpPr>
            <a:spLocks noChangeArrowheads="1"/>
          </p:cNvSpPr>
          <p:nvPr/>
        </p:nvSpPr>
        <p:spPr bwMode="auto">
          <a:xfrm>
            <a:off x="144463" y="3571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aphicFrame>
        <p:nvGraphicFramePr>
          <p:cNvPr id="10" name="Object 9">
            <a:extLst>
              <a:ext uri="{FF2B5EF4-FFF2-40B4-BE49-F238E27FC236}">
                <a16:creationId xmlns:a16="http://schemas.microsoft.com/office/drawing/2014/main" id="{42A52B27-4AB6-43A0-80ED-2D42C8FC31A5}"/>
              </a:ext>
            </a:extLst>
          </p:cNvPr>
          <p:cNvGraphicFramePr>
            <a:graphicFrameLocks noChangeAspect="1"/>
          </p:cNvGraphicFramePr>
          <p:nvPr/>
        </p:nvGraphicFramePr>
        <p:xfrm>
          <a:off x="5095875" y="3641725"/>
          <a:ext cx="1504950" cy="468313"/>
        </p:xfrm>
        <a:graphic>
          <a:graphicData uri="http://schemas.openxmlformats.org/presentationml/2006/ole">
            <mc:AlternateContent xmlns:mc="http://schemas.openxmlformats.org/markup-compatibility/2006">
              <mc:Choice xmlns:v="urn:schemas-microsoft-com:vml" Requires="v">
                <p:oleObj name="Equation" r:id="rId15" imgW="825500" imgH="254000" progId="Equation.DSMT4">
                  <p:embed/>
                </p:oleObj>
              </mc:Choice>
              <mc:Fallback>
                <p:oleObj name="Equation" r:id="rId15" imgW="825500" imgH="254000" progId="Equation.DSMT4">
                  <p:embed/>
                  <p:pic>
                    <p:nvPicPr>
                      <p:cNvPr id="0" name="Object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95875" y="3641725"/>
                        <a:ext cx="150495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49" name="Rectangle 18">
            <a:extLst>
              <a:ext uri="{FF2B5EF4-FFF2-40B4-BE49-F238E27FC236}">
                <a16:creationId xmlns:a16="http://schemas.microsoft.com/office/drawing/2014/main" id="{D70941ED-5562-4439-A89B-56B2C63CCE3B}"/>
              </a:ext>
            </a:extLst>
          </p:cNvPr>
          <p:cNvSpPr>
            <a:spLocks noChangeArrowheads="1"/>
          </p:cNvSpPr>
          <p:nvPr/>
        </p:nvSpPr>
        <p:spPr bwMode="auto">
          <a:xfrm>
            <a:off x="15875" y="3873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aphicFrame>
        <p:nvGraphicFramePr>
          <p:cNvPr id="12" name="Object 11">
            <a:extLst>
              <a:ext uri="{FF2B5EF4-FFF2-40B4-BE49-F238E27FC236}">
                <a16:creationId xmlns:a16="http://schemas.microsoft.com/office/drawing/2014/main" id="{9900B918-4468-423D-8210-61AC845869CD}"/>
              </a:ext>
            </a:extLst>
          </p:cNvPr>
          <p:cNvGraphicFramePr>
            <a:graphicFrameLocks noChangeAspect="1"/>
          </p:cNvGraphicFramePr>
          <p:nvPr/>
        </p:nvGraphicFramePr>
        <p:xfrm>
          <a:off x="5143500" y="4208463"/>
          <a:ext cx="1457325" cy="452437"/>
        </p:xfrm>
        <a:graphic>
          <a:graphicData uri="http://schemas.openxmlformats.org/presentationml/2006/ole">
            <mc:AlternateContent xmlns:mc="http://schemas.openxmlformats.org/markup-compatibility/2006">
              <mc:Choice xmlns:v="urn:schemas-microsoft-com:vml" Requires="v">
                <p:oleObj name="Equation" r:id="rId17" imgW="825500" imgH="254000" progId="Equation.DSMT4">
                  <p:embed/>
                </p:oleObj>
              </mc:Choice>
              <mc:Fallback>
                <p:oleObj name="Equation" r:id="rId17" imgW="825500" imgH="254000" progId="Equation.DSMT4">
                  <p:embed/>
                  <p:pic>
                    <p:nvPicPr>
                      <p:cNvPr id="0" name="Object 1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143500" y="4208463"/>
                        <a:ext cx="1457325"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51" name="Rectangle 20">
            <a:extLst>
              <a:ext uri="{FF2B5EF4-FFF2-40B4-BE49-F238E27FC236}">
                <a16:creationId xmlns:a16="http://schemas.microsoft.com/office/drawing/2014/main" id="{5565CCC7-3C07-4F54-B085-80F3C0AF1BA1}"/>
              </a:ext>
            </a:extLst>
          </p:cNvPr>
          <p:cNvSpPr>
            <a:spLocks noChangeArrowheads="1"/>
          </p:cNvSpPr>
          <p:nvPr/>
        </p:nvSpPr>
        <p:spPr bwMode="auto">
          <a:xfrm>
            <a:off x="220663" y="9445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aphicFrame>
        <p:nvGraphicFramePr>
          <p:cNvPr id="14" name="Object 13">
            <a:extLst>
              <a:ext uri="{FF2B5EF4-FFF2-40B4-BE49-F238E27FC236}">
                <a16:creationId xmlns:a16="http://schemas.microsoft.com/office/drawing/2014/main" id="{4059E37E-30CC-4EA7-B1F7-645EFB92B829}"/>
              </a:ext>
            </a:extLst>
          </p:cNvPr>
          <p:cNvGraphicFramePr>
            <a:graphicFrameLocks noChangeAspect="1"/>
          </p:cNvGraphicFramePr>
          <p:nvPr/>
        </p:nvGraphicFramePr>
        <p:xfrm>
          <a:off x="5183188" y="4822825"/>
          <a:ext cx="760412" cy="466725"/>
        </p:xfrm>
        <a:graphic>
          <a:graphicData uri="http://schemas.openxmlformats.org/presentationml/2006/ole">
            <mc:AlternateContent xmlns:mc="http://schemas.openxmlformats.org/markup-compatibility/2006">
              <mc:Choice xmlns:v="urn:schemas-microsoft-com:vml" Requires="v">
                <p:oleObj name="Equation" r:id="rId19" imgW="418918" imgH="253890" progId="Equation.DSMT4">
                  <p:embed/>
                </p:oleObj>
              </mc:Choice>
              <mc:Fallback>
                <p:oleObj name="Equation" r:id="rId19" imgW="418918" imgH="253890" progId="Equation.DSMT4">
                  <p:embed/>
                  <p:pic>
                    <p:nvPicPr>
                      <p:cNvPr id="0" name="Object 1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183188" y="4822825"/>
                        <a:ext cx="76041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16" presetClass="entr" presetSubtype="21"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18440"/>
                                        </p:tgtEl>
                                        <p:attrNameLst>
                                          <p:attrName>style.visibility</p:attrName>
                                        </p:attrNameLst>
                                      </p:cBhvr>
                                      <p:to>
                                        <p:strVal val="visible"/>
                                      </p:to>
                                    </p:set>
                                    <p:animEffect transition="in" filter="barn(inVertical)">
                                      <p:cBhvr>
                                        <p:cTn id="20" dur="500"/>
                                        <p:tgtEl>
                                          <p:spTgt spid="1844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3" presetClass="entr" presetSubtype="16"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3" presetClass="entr" presetSubtype="16"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6">
            <a:extLst>
              <a:ext uri="{FF2B5EF4-FFF2-40B4-BE49-F238E27FC236}">
                <a16:creationId xmlns:a16="http://schemas.microsoft.com/office/drawing/2014/main" id="{5A3A1C72-21D8-4E8F-8EF4-F44FD60B92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19">
            <a:extLst>
              <a:ext uri="{FF2B5EF4-FFF2-40B4-BE49-F238E27FC236}">
                <a16:creationId xmlns:a16="http://schemas.microsoft.com/office/drawing/2014/main" id="{B73581A1-CA84-4C18-A1AE-23FBCC8EC1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0213" y="4833938"/>
            <a:ext cx="1049337"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7835B94-A8D1-4A7A-97E3-546E8584510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79950" y="339725"/>
            <a:ext cx="3913188"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8D59564-8C9E-40D9-8F07-06885947A4F2}"/>
              </a:ext>
            </a:extLst>
          </p:cNvPr>
          <p:cNvSpPr/>
          <p:nvPr/>
        </p:nvSpPr>
        <p:spPr>
          <a:xfrm>
            <a:off x="1985126" y="5021509"/>
            <a:ext cx="7061550" cy="923330"/>
          </a:xfrm>
          <a:prstGeom prst="rect">
            <a:avLst/>
          </a:prstGeom>
          <a:noFill/>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algn="ctr" eaLnBrk="1" fontAlgn="auto" hangingPunct="1">
              <a:spcBef>
                <a:spcPts val="0"/>
              </a:spcBef>
              <a:spcAft>
                <a:spcPts val="0"/>
              </a:spcAft>
              <a:defRPr/>
            </a:pPr>
            <a:r>
              <a:rPr lang="en-US" sz="5400" b="1">
                <a:ln/>
                <a:solidFill>
                  <a:srgbClr val="0070C0"/>
                </a:solidFill>
                <a:latin typeface="Times New Roman" panose="02020603050405020304" pitchFamily="18" charset="0"/>
                <a:cs typeface="Times New Roman" panose="02020603050405020304" pitchFamily="18" charset="0"/>
              </a:rPr>
              <a:t>Em được nhận 10 điểm</a:t>
            </a:r>
          </a:p>
        </p:txBody>
      </p:sp>
      <p:pic>
        <p:nvPicPr>
          <p:cNvPr id="19462" name="Picture 6">
            <a:hlinkClick r:id="rId5" action="ppaction://hlinksldjump"/>
            <a:extLst>
              <a:ext uri="{FF2B5EF4-FFF2-40B4-BE49-F238E27FC236}">
                <a16:creationId xmlns:a16="http://schemas.microsoft.com/office/drawing/2014/main" id="{34A4DE3E-16E3-473A-A873-94F4795ECEF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834563" y="4344988"/>
            <a:ext cx="2255837" cy="26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nodeType="afterGroup">
                            <p:stCondLst>
                              <p:cond delay="0"/>
                            </p:stCondLst>
                            <p:childTnLst>
                              <p:par>
                                <p:cTn id="8" presetID="32" presetClass="emph" presetSubtype="0" fill="hold" nodeType="after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par>
                                <p:cTn id="14" presetID="2" presetClass="entr" presetSubtype="9" fill="hold" nodeType="withEffect">
                                  <p:stCondLst>
                                    <p:cond delay="0"/>
                                  </p:stCondLst>
                                  <p:iterate type="lt">
                                    <p:tmPct val="10000"/>
                                  </p:iterate>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a:extLst>
              <a:ext uri="{FF2B5EF4-FFF2-40B4-BE49-F238E27FC236}">
                <a16:creationId xmlns:a16="http://schemas.microsoft.com/office/drawing/2014/main" id="{550B3183-ED1F-4084-A51E-62E1B47C47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BE0DC56-F524-46E9-8915-9E4A38815708}"/>
              </a:ext>
            </a:extLst>
          </p:cNvPr>
          <p:cNvSpPr/>
          <p:nvPr/>
        </p:nvSpPr>
        <p:spPr>
          <a:xfrm>
            <a:off x="213143" y="1998022"/>
            <a:ext cx="11978857" cy="325087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a:prstTxWarp prst="textArchUp">
              <a:avLst/>
            </a:prstTxWarp>
            <a:spAutoFit/>
            <a:scene3d>
              <a:camera prst="orthographicFront"/>
              <a:lightRig rig="threePt" dir="t"/>
            </a:scene3d>
            <a:sp3d extrusionH="57150">
              <a:bevelT w="82550" h="38100" prst="coolSlant"/>
            </a:sp3d>
          </a:bodyPr>
          <a:lstStyle/>
          <a:p>
            <a:pPr algn="ctr" eaLnBrk="1" fontAlgn="auto" hangingPunct="1">
              <a:spcBef>
                <a:spcPts val="0"/>
              </a:spcBef>
              <a:spcAft>
                <a:spcPts val="0"/>
              </a:spcAft>
              <a:defRPr/>
            </a:pPr>
            <a:r>
              <a:rPr lang="en-US" sz="4000" b="1" spc="50" dirty="0" err="1">
                <a:ln w="9525" cmpd="sng">
                  <a:solidFill>
                    <a:srgbClr val="4472C4"/>
                  </a:solidFill>
                  <a:prstDash val="solid"/>
                </a:ln>
                <a:solidFill>
                  <a:srgbClr val="70AD47">
                    <a:tint val="1000"/>
                  </a:srgbClr>
                </a:solidFill>
                <a:effectLst>
                  <a:glow rad="38100">
                    <a:srgbClr val="4472C4">
                      <a:alpha val="40000"/>
                    </a:srgbClr>
                  </a:glow>
                  <a:reflection blurRad="6350" stA="60000" endA="900" endPos="60000" dist="29997" dir="5400000" sy="-100000" algn="bl" rotWithShape="0"/>
                </a:effectLst>
                <a:latin typeface="Times New Roman" panose="02020603050405020304" pitchFamily="18" charset="0"/>
                <a:cs typeface="Times New Roman" panose="02020603050405020304" pitchFamily="18" charset="0"/>
              </a:rPr>
              <a:t>ChÚC</a:t>
            </a:r>
            <a:r>
              <a:rPr lang="en-US" sz="4000" b="1" spc="50" dirty="0">
                <a:ln w="9525" cmpd="sng">
                  <a:solidFill>
                    <a:srgbClr val="4472C4"/>
                  </a:solidFill>
                  <a:prstDash val="solid"/>
                </a:ln>
                <a:solidFill>
                  <a:srgbClr val="70AD47">
                    <a:tint val="1000"/>
                  </a:srgbClr>
                </a:solidFill>
                <a:effectLst>
                  <a:glow rad="38100">
                    <a:srgbClr val="4472C4">
                      <a:alpha val="40000"/>
                    </a:srgbClr>
                  </a:glow>
                  <a:reflection blurRad="6350" stA="60000" endA="900" endPos="60000" dist="29997" dir="5400000" sy="-100000" algn="bl" rotWithShape="0"/>
                </a:effectLst>
                <a:latin typeface="Times New Roman" panose="02020603050405020304" pitchFamily="18" charset="0"/>
                <a:cs typeface="Times New Roman" panose="02020603050405020304" pitchFamily="18" charset="0"/>
              </a:rPr>
              <a:t> MỪNG CHIẾN THẮNG CHỐNG CORONA </a:t>
            </a:r>
          </a:p>
        </p:txBody>
      </p:sp>
      <p:grpSp>
        <p:nvGrpSpPr>
          <p:cNvPr id="10" name="Group 9">
            <a:extLst>
              <a:ext uri="{FF2B5EF4-FFF2-40B4-BE49-F238E27FC236}">
                <a16:creationId xmlns:a16="http://schemas.microsoft.com/office/drawing/2014/main" id="{146E0FA9-A7BF-4BF8-BA94-6EB9CC1180FF}"/>
              </a:ext>
            </a:extLst>
          </p:cNvPr>
          <p:cNvGrpSpPr>
            <a:grpSpLocks/>
          </p:cNvGrpSpPr>
          <p:nvPr/>
        </p:nvGrpSpPr>
        <p:grpSpPr bwMode="auto">
          <a:xfrm>
            <a:off x="-1682750" y="1998663"/>
            <a:ext cx="1384300" cy="2584450"/>
            <a:chOff x="6491621" y="2352607"/>
            <a:chExt cx="1384822" cy="2585415"/>
          </a:xfrm>
        </p:grpSpPr>
        <p:pic>
          <p:nvPicPr>
            <p:cNvPr id="20488" name="Picture 4">
              <a:extLst>
                <a:ext uri="{FF2B5EF4-FFF2-40B4-BE49-F238E27FC236}">
                  <a16:creationId xmlns:a16="http://schemas.microsoft.com/office/drawing/2014/main" id="{7391ECAB-33B8-4677-A3CD-5449EE2B88B6}"/>
                </a:ext>
              </a:extLst>
            </p:cNvPr>
            <p:cNvPicPr>
              <a:picLocks noChangeAspect="1"/>
            </p:cNvPicPr>
            <p:nvPr/>
          </p:nvPicPr>
          <p:blipFill>
            <a:blip r:embed="rId3">
              <a:extLst>
                <a:ext uri="{28A0092B-C50C-407E-A947-70E740481C1C}">
                  <a14:useLocalDpi xmlns:a14="http://schemas.microsoft.com/office/drawing/2010/main" val="0"/>
                </a:ext>
              </a:extLst>
            </a:blip>
            <a:srcRect l="51689" t="-291" r="-5252" b="291"/>
            <a:stretch>
              <a:fillRect/>
            </a:stretch>
          </p:blipFill>
          <p:spPr bwMode="auto">
            <a:xfrm>
              <a:off x="6491621" y="2352607"/>
              <a:ext cx="1384822" cy="2585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6">
              <a:extLst>
                <a:ext uri="{FF2B5EF4-FFF2-40B4-BE49-F238E27FC236}">
                  <a16:creationId xmlns:a16="http://schemas.microsoft.com/office/drawing/2014/main" id="{4C96527F-4635-4821-A7C8-7E017902369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74134" y="3364719"/>
              <a:ext cx="766082" cy="306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8">
            <a:extLst>
              <a:ext uri="{FF2B5EF4-FFF2-40B4-BE49-F238E27FC236}">
                <a16:creationId xmlns:a16="http://schemas.microsoft.com/office/drawing/2014/main" id="{1E4A50DA-FE1F-49B4-B081-C44A83C19759}"/>
              </a:ext>
            </a:extLst>
          </p:cNvPr>
          <p:cNvGrpSpPr>
            <a:grpSpLocks/>
          </p:cNvGrpSpPr>
          <p:nvPr/>
        </p:nvGrpSpPr>
        <p:grpSpPr bwMode="auto">
          <a:xfrm>
            <a:off x="-3179763" y="1998663"/>
            <a:ext cx="1385888" cy="2584450"/>
            <a:chOff x="4995435" y="2352609"/>
            <a:chExt cx="1384822" cy="2585415"/>
          </a:xfrm>
        </p:grpSpPr>
        <p:pic>
          <p:nvPicPr>
            <p:cNvPr id="20486" name="Picture 5">
              <a:extLst>
                <a:ext uri="{FF2B5EF4-FFF2-40B4-BE49-F238E27FC236}">
                  <a16:creationId xmlns:a16="http://schemas.microsoft.com/office/drawing/2014/main" id="{C4946BC6-ED31-422D-9561-FA11EC7DC8BB}"/>
                </a:ext>
              </a:extLst>
            </p:cNvPr>
            <p:cNvPicPr>
              <a:picLocks noChangeAspect="1"/>
            </p:cNvPicPr>
            <p:nvPr/>
          </p:nvPicPr>
          <p:blipFill>
            <a:blip r:embed="rId3">
              <a:extLst>
                <a:ext uri="{28A0092B-C50C-407E-A947-70E740481C1C}">
                  <a14:useLocalDpi xmlns:a14="http://schemas.microsoft.com/office/drawing/2010/main" val="0"/>
                </a:ext>
              </a:extLst>
            </a:blip>
            <a:srcRect r="46437"/>
            <a:stretch>
              <a:fillRect/>
            </a:stretch>
          </p:blipFill>
          <p:spPr bwMode="auto">
            <a:xfrm>
              <a:off x="4995435" y="2352609"/>
              <a:ext cx="1384822" cy="2585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
              <a:extLst>
                <a:ext uri="{FF2B5EF4-FFF2-40B4-BE49-F238E27FC236}">
                  <a16:creationId xmlns:a16="http://schemas.microsoft.com/office/drawing/2014/main" id="{38D96B77-2FCD-42FE-9FF8-09275779246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20787" y="3182198"/>
              <a:ext cx="807472" cy="374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nodeType="clickEffect">
                                  <p:stCondLst>
                                    <p:cond delay="0"/>
                                  </p:stCondLst>
                                  <p:childTnLst>
                                    <p:animMotion origin="layout" path="M -3.75E-6 -1.11111E-6 L 0.68386 0.02014 " pathEditMode="relative" rAng="0" ptsTypes="AA">
                                      <p:cBhvr>
                                        <p:cTn id="6" dur="2000" fill="hold"/>
                                        <p:tgtEl>
                                          <p:spTgt spid="9"/>
                                        </p:tgtEl>
                                        <p:attrNameLst>
                                          <p:attrName>ppt_x</p:attrName>
                                          <p:attrName>ppt_y</p:attrName>
                                        </p:attrNameLst>
                                      </p:cBhvr>
                                      <p:rCtr x="34193" y="995"/>
                                    </p:animMotion>
                                  </p:childTnLst>
                                </p:cTn>
                              </p:par>
                              <p:par>
                                <p:cTn id="7" presetID="63" presetClass="path" presetSubtype="0" accel="50000" decel="50000" fill="hold" nodeType="withEffect">
                                  <p:stCondLst>
                                    <p:cond delay="0"/>
                                  </p:stCondLst>
                                  <p:childTnLst>
                                    <p:animMotion origin="layout" path="M -1.38778E-17 -1.11111E-6 L 0.68424 0.02014 " pathEditMode="relative" rAng="0" ptsTypes="AA">
                                      <p:cBhvr>
                                        <p:cTn id="8" dur="2000" fill="hold"/>
                                        <p:tgtEl>
                                          <p:spTgt spid="10"/>
                                        </p:tgtEl>
                                        <p:attrNameLst>
                                          <p:attrName>ppt_x</p:attrName>
                                          <p:attrName>ppt_y</p:attrName>
                                        </p:attrNameLst>
                                      </p:cBhvr>
                                      <p:rCtr x="34206" y="995"/>
                                    </p:animMotion>
                                  </p:childTnLst>
                                </p:cTn>
                              </p:par>
                            </p:childTnLst>
                          </p:cTn>
                        </p:par>
                      </p:childTnLst>
                    </p:cTn>
                  </p:par>
                  <p:par>
                    <p:cTn id="9" fill="hold" nodeType="clickPar">
                      <p:stCondLst>
                        <p:cond delay="indefinite"/>
                      </p:stCondLst>
                      <p:childTnLst>
                        <p:par>
                          <p:cTn id="10" fill="hold" nodeType="withGroup">
                            <p:stCondLst>
                              <p:cond delay="0"/>
                            </p:stCondLst>
                            <p:childTnLst>
                              <p:par>
                                <p:cTn id="11" presetID="32" presetClass="emph" presetSubtype="0" repeatCount="indefinite" fill="hold" nodeType="clickEffect">
                                  <p:stCondLst>
                                    <p:cond delay="0"/>
                                  </p:stCondLst>
                                  <p:endCondLst>
                                    <p:cond evt="onNext" delay="0">
                                      <p:tgtEl>
                                        <p:sldTgt/>
                                      </p:tgtEl>
                                    </p:cond>
                                  </p:end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10"/>
                                        </p:tgtEl>
                                        <p:attrNameLst>
                                          <p:attrName>r</p:attrName>
                                        </p:attrNameLst>
                                      </p:cBhvr>
                                    </p:animRot>
                                    <p:animRot by="-240000">
                                      <p:cBhvr>
                                        <p:cTn id="19" dur="200" fill="hold">
                                          <p:stCondLst>
                                            <p:cond delay="200"/>
                                          </p:stCondLst>
                                        </p:cTn>
                                        <p:tgtEl>
                                          <p:spTgt spid="10"/>
                                        </p:tgtEl>
                                        <p:attrNameLst>
                                          <p:attrName>r</p:attrName>
                                        </p:attrNameLst>
                                      </p:cBhvr>
                                    </p:animRot>
                                    <p:animRot by="240000">
                                      <p:cBhvr>
                                        <p:cTn id="20" dur="200" fill="hold">
                                          <p:stCondLst>
                                            <p:cond delay="400"/>
                                          </p:stCondLst>
                                        </p:cTn>
                                        <p:tgtEl>
                                          <p:spTgt spid="10"/>
                                        </p:tgtEl>
                                        <p:attrNameLst>
                                          <p:attrName>r</p:attrName>
                                        </p:attrNameLst>
                                      </p:cBhvr>
                                    </p:animRot>
                                    <p:animRot by="-240000">
                                      <p:cBhvr>
                                        <p:cTn id="21" dur="200" fill="hold">
                                          <p:stCondLst>
                                            <p:cond delay="600"/>
                                          </p:stCondLst>
                                        </p:cTn>
                                        <p:tgtEl>
                                          <p:spTgt spid="10"/>
                                        </p:tgtEl>
                                        <p:attrNameLst>
                                          <p:attrName>r</p:attrName>
                                        </p:attrNameLst>
                                      </p:cBhvr>
                                    </p:animRot>
                                    <p:animRot by="120000">
                                      <p:cBhvr>
                                        <p:cTn id="22"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6FFCC"/>
        </a:solidFill>
        <a:effectLst/>
      </p:bgPr>
    </p:bg>
    <p:spTree>
      <p:nvGrpSpPr>
        <p:cNvPr id="1" name=""/>
        <p:cNvGrpSpPr/>
        <p:nvPr/>
      </p:nvGrpSpPr>
      <p:grpSpPr>
        <a:xfrm>
          <a:off x="0" y="0"/>
          <a:ext cx="0" cy="0"/>
          <a:chOff x="0" y="0"/>
          <a:chExt cx="0" cy="0"/>
        </a:xfrm>
      </p:grpSpPr>
      <p:sp>
        <p:nvSpPr>
          <p:cNvPr id="4" name="MH_Number_1">
            <a:extLst>
              <a:ext uri="{FF2B5EF4-FFF2-40B4-BE49-F238E27FC236}">
                <a16:creationId xmlns:a16="http://schemas.microsoft.com/office/drawing/2014/main" id="{7FE03128-684B-465D-9190-2CF1A714FFBD}"/>
              </a:ext>
            </a:extLst>
          </p:cNvPr>
          <p:cNvSpPr>
            <a:spLocks noChangeArrowheads="1"/>
          </p:cNvSpPr>
          <p:nvPr/>
        </p:nvSpPr>
        <p:spPr bwMode="auto">
          <a:xfrm flipH="1">
            <a:off x="922338" y="1600200"/>
            <a:ext cx="2609850" cy="2608263"/>
          </a:xfrm>
          <a:prstGeom prst="roundRect">
            <a:avLst>
              <a:gd name="adj" fmla="val 16667"/>
            </a:avLst>
          </a:prstGeom>
          <a:solidFill>
            <a:srgbClr val="FDB52D"/>
          </a:solidFill>
          <a:ln>
            <a:noFill/>
          </a:ln>
          <a:extLst>
            <a:ext uri="{91240B29-F687-4F45-9708-019B960494DF}">
              <a14:hiddenLine xmlns:a14="http://schemas.microsoft.com/office/drawing/2010/main" w="12700">
                <a:solidFill>
                  <a:srgbClr val="000000"/>
                </a:solidFill>
                <a:round/>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zh-CN" sz="13800" b="1">
                <a:solidFill>
                  <a:srgbClr val="FFFFFF"/>
                </a:solidFill>
                <a:latin typeface="Microsoft YaHei" panose="020B0503020204020204" pitchFamily="34" charset="-122"/>
                <a:ea typeface="Microsoft YaHei" panose="020B0503020204020204" pitchFamily="34" charset="-122"/>
                <a:sym typeface="Times New Roman" panose="02020603050405020304" pitchFamily="18" charset="0"/>
              </a:rPr>
              <a:t>02</a:t>
            </a:r>
            <a:endParaRPr lang="zh-CN" altLang="en-US" sz="13800" b="1">
              <a:solidFill>
                <a:srgbClr val="FFFFFF"/>
              </a:solidFill>
              <a:latin typeface="Microsoft YaHei" panose="020B0503020204020204" pitchFamily="34" charset="-122"/>
              <a:ea typeface="Microsoft YaHei" panose="020B0503020204020204" pitchFamily="34" charset="-122"/>
              <a:sym typeface="Times New Roman" panose="02020603050405020304" pitchFamily="18" charset="0"/>
            </a:endParaRPr>
          </a:p>
        </p:txBody>
      </p:sp>
      <p:sp>
        <p:nvSpPr>
          <p:cNvPr id="5" name="MH_Entry_1">
            <a:extLst>
              <a:ext uri="{FF2B5EF4-FFF2-40B4-BE49-F238E27FC236}">
                <a16:creationId xmlns:a16="http://schemas.microsoft.com/office/drawing/2014/main" id="{61B833DB-3D5A-49DB-95BA-F065011455E9}"/>
              </a:ext>
            </a:extLst>
          </p:cNvPr>
          <p:cNvSpPr>
            <a:spLocks noChangeArrowheads="1"/>
          </p:cNvSpPr>
          <p:nvPr/>
        </p:nvSpPr>
        <p:spPr bwMode="auto">
          <a:xfrm flipH="1">
            <a:off x="3810000" y="1600200"/>
            <a:ext cx="7848600" cy="1295400"/>
          </a:xfrm>
          <a:prstGeom prst="roundRect">
            <a:avLst>
              <a:gd name="adj" fmla="val 16667"/>
            </a:avLst>
          </a:prstGeom>
          <a:solidFill>
            <a:srgbClr val="00A79D"/>
          </a:solidFill>
          <a:ln>
            <a:noFill/>
          </a:ln>
          <a:extLst>
            <a:ext uri="{91240B29-F687-4F45-9708-019B960494DF}">
              <a14:hiddenLine xmlns:a14="http://schemas.microsoft.com/office/drawing/2010/main" w="12700">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zh-CN" sz="4400" b="1">
                <a:solidFill>
                  <a:srgbClr val="FFFFFF"/>
                </a:solidFill>
                <a:latin typeface="Cambria" panose="02040503050406030204" pitchFamily="18" charset="0"/>
                <a:ea typeface="SimSun" panose="02010600030101010101" pitchFamily="2" charset="-122"/>
                <a:sym typeface="Microsoft YaHei" panose="020B0503020204020204" pitchFamily="34" charset="-122"/>
              </a:rPr>
              <a:t>TÁI HIỆN KIẾN THỨC</a:t>
            </a:r>
            <a:endParaRPr lang="zh-CN" altLang="en-US" sz="4400" b="1">
              <a:solidFill>
                <a:srgbClr val="000000"/>
              </a:solidFill>
              <a:latin typeface="Cambria" panose="02040503050406030204" pitchFamily="18" charset="0"/>
              <a:ea typeface="SimSun" panose="02010600030101010101" pitchFamily="2" charset="-122"/>
            </a:endParaRPr>
          </a:p>
        </p:txBody>
      </p:sp>
      <p:pic>
        <p:nvPicPr>
          <p:cNvPr id="21508" name="Picture 4">
            <a:extLst>
              <a:ext uri="{FF2B5EF4-FFF2-40B4-BE49-F238E27FC236}">
                <a16:creationId xmlns:a16="http://schemas.microsoft.com/office/drawing/2014/main" id="{2F0F3B99-1163-4B09-932F-EA7FE64831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4202113"/>
            <a:ext cx="4349750"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B1D4A140-4398-41CC-84B5-3F7DE68BA1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a:extLst>
              <a:ext uri="{FF2B5EF4-FFF2-40B4-BE49-F238E27FC236}">
                <a16:creationId xmlns:a16="http://schemas.microsoft.com/office/drawing/2014/main" id="{59AAE892-4655-4976-80DB-93B7797377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27466">
            <a:off x="3629025" y="3228975"/>
            <a:ext cx="1550988"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a:extLst>
              <a:ext uri="{FF2B5EF4-FFF2-40B4-BE49-F238E27FC236}">
                <a16:creationId xmlns:a16="http://schemas.microsoft.com/office/drawing/2014/main" id="{05D21FB5-D3AB-4D8C-85D3-426A0ECCF6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342691">
            <a:off x="2563813" y="4616450"/>
            <a:ext cx="2424112"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26118B5B-9332-4D6C-82F7-50B9820CB51F}"/>
              </a:ext>
            </a:extLst>
          </p:cNvPr>
          <p:cNvSpPr/>
          <p:nvPr/>
        </p:nvSpPr>
        <p:spPr>
          <a:xfrm>
            <a:off x="4441825" y="2351088"/>
            <a:ext cx="7483475" cy="2387600"/>
          </a:xfrm>
          <a:prstGeom prst="rect">
            <a:avLst/>
          </a:prstGeom>
          <a:solidFill>
            <a:srgbClr val="00FFCC"/>
          </a:solidFill>
          <a:ln>
            <a:solidFill>
              <a:srgbClr val="A9E2F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sz="1400" dirty="0">
              <a:solidFill>
                <a:schemeClr val="tx1"/>
              </a:solidFill>
              <a:latin typeface="Times New Roman" pitchFamily="18" charset="0"/>
              <a:cs typeface="Times New Roman" pitchFamily="18" charset="0"/>
            </a:endParaRPr>
          </a:p>
          <a:p>
            <a:pPr algn="just" eaLnBrk="1" fontAlgn="auto" hangingPunct="1">
              <a:spcBef>
                <a:spcPts val="0"/>
              </a:spcBef>
              <a:spcAft>
                <a:spcPts val="0"/>
              </a:spcAft>
              <a:defRPr/>
            </a:pP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Nếu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cạnh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huyền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một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cạnh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góc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vuông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của</a:t>
            </a:r>
            <a:r>
              <a:rPr lang="en-US" sz="2400" dirty="0">
                <a:solidFill>
                  <a:schemeClr val="tx1"/>
                </a:solidFill>
                <a:latin typeface="Times New Roman" pitchFamily="18" charset="0"/>
                <a:cs typeface="Times New Roman" pitchFamily="18" charset="0"/>
              </a:rPr>
              <a:t> tam </a:t>
            </a:r>
            <a:r>
              <a:rPr lang="en-US" sz="2400" dirty="0" err="1">
                <a:solidFill>
                  <a:schemeClr val="tx1"/>
                </a:solidFill>
                <a:latin typeface="Times New Roman" pitchFamily="18" charset="0"/>
                <a:cs typeface="Times New Roman" pitchFamily="18" charset="0"/>
              </a:rPr>
              <a:t>giác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vuông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này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bằng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cạnh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huyền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một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cạnh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góc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vuông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của</a:t>
            </a:r>
            <a:r>
              <a:rPr lang="en-US" sz="2400" dirty="0">
                <a:solidFill>
                  <a:schemeClr val="tx1"/>
                </a:solidFill>
                <a:latin typeface="Times New Roman" pitchFamily="18" charset="0"/>
                <a:cs typeface="Times New Roman" pitchFamily="18" charset="0"/>
              </a:rPr>
              <a:t> tam </a:t>
            </a:r>
            <a:r>
              <a:rPr lang="en-US" sz="2400" dirty="0" err="1">
                <a:solidFill>
                  <a:schemeClr val="tx1"/>
                </a:solidFill>
                <a:latin typeface="Times New Roman" pitchFamily="18" charset="0"/>
                <a:cs typeface="Times New Roman" pitchFamily="18" charset="0"/>
              </a:rPr>
              <a:t>giác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vuông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kia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thì</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hai</a:t>
            </a:r>
            <a:r>
              <a:rPr lang="en-US" sz="2400" dirty="0">
                <a:solidFill>
                  <a:schemeClr val="tx1"/>
                </a:solidFill>
                <a:latin typeface="Times New Roman" pitchFamily="18" charset="0"/>
                <a:cs typeface="Times New Roman" pitchFamily="18" charset="0"/>
              </a:rPr>
              <a:t> tam </a:t>
            </a:r>
            <a:r>
              <a:rPr lang="en-US" sz="2400" dirty="0" err="1">
                <a:solidFill>
                  <a:schemeClr val="tx1"/>
                </a:solidFill>
                <a:latin typeface="Times New Roman" pitchFamily="18" charset="0"/>
                <a:cs typeface="Times New Roman" pitchFamily="18" charset="0"/>
              </a:rPr>
              <a:t>giác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vuông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đó</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bằng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nhau</a:t>
            </a:r>
            <a:r>
              <a:rPr lang="en-US" sz="2400" dirty="0">
                <a:solidFill>
                  <a:schemeClr val="tx1"/>
                </a:solidFill>
                <a:latin typeface="Times New Roman" pitchFamily="18" charset="0"/>
                <a:cs typeface="Times New Roman" pitchFamily="18" charset="0"/>
              </a:rPr>
              <a:t>.</a:t>
            </a:r>
          </a:p>
          <a:p>
            <a:pPr algn="just" eaLnBrk="1" fontAlgn="auto" hangingPunct="1">
              <a:spcBef>
                <a:spcPts val="0"/>
              </a:spcBef>
              <a:spcAft>
                <a:spcPts val="0"/>
              </a:spcAft>
              <a:defRPr/>
            </a:pPr>
            <a:endParaRPr lang="en-US" sz="1400" dirty="0">
              <a:solidFill>
                <a:schemeClr val="tx1"/>
              </a:solidFill>
              <a:latin typeface="Times New Roman" pitchFamily="18" charset="0"/>
              <a:cs typeface="Times New Roman" pitchFamily="18" charset="0"/>
            </a:endParaRPr>
          </a:p>
          <a:p>
            <a:pPr marL="285750" indent="-285750" algn="just" eaLnBrk="1" fontAlgn="auto" hangingPunct="1">
              <a:spcBef>
                <a:spcPts val="0"/>
              </a:spcBef>
              <a:spcAft>
                <a:spcPts val="0"/>
              </a:spcAft>
              <a:buFont typeface="Arial" charset="0"/>
              <a:buChar char="•"/>
              <a:defRPr/>
            </a:pPr>
            <a:endParaRPr lang="en-US" sz="1400" dirty="0">
              <a:solidFill>
                <a:schemeClr val="tx1"/>
              </a:solidFill>
              <a:latin typeface="Times New Roman" pitchFamily="18" charset="0"/>
              <a:cs typeface="Times New Roman" pitchFamily="18" charset="0"/>
            </a:endParaRPr>
          </a:p>
          <a:p>
            <a:pPr marL="285750" indent="-285750" algn="just" eaLnBrk="1" fontAlgn="auto" hangingPunct="1">
              <a:spcBef>
                <a:spcPts val="0"/>
              </a:spcBef>
              <a:spcAft>
                <a:spcPts val="0"/>
              </a:spcAft>
              <a:buFont typeface="Arial" charset="0"/>
              <a:buChar char="•"/>
              <a:defRPr/>
            </a:pPr>
            <a:endParaRPr lang="en-US" sz="1400" dirty="0">
              <a:solidFill>
                <a:schemeClr val="tx1"/>
              </a:solidFill>
              <a:latin typeface="Times New Roman" pitchFamily="18" charset="0"/>
              <a:cs typeface="Times New Roman" pitchFamily="18" charset="0"/>
            </a:endParaRPr>
          </a:p>
          <a:p>
            <a:pPr marL="285750" indent="-285750" algn="just" eaLnBrk="1" fontAlgn="auto" hangingPunct="1">
              <a:spcBef>
                <a:spcPts val="0"/>
              </a:spcBef>
              <a:spcAft>
                <a:spcPts val="0"/>
              </a:spcAft>
              <a:buFont typeface="Arial" charset="0"/>
              <a:buChar char="•"/>
              <a:defRPr/>
            </a:pPr>
            <a:endParaRPr lang="en-US" sz="1400" dirty="0">
              <a:solidFill>
                <a:schemeClr val="tx1"/>
              </a:solidFill>
              <a:latin typeface="Times New Roman" pitchFamily="18" charset="0"/>
              <a:cs typeface="Times New Roman" pitchFamily="18" charset="0"/>
            </a:endParaRPr>
          </a:p>
          <a:p>
            <a:pPr algn="just" eaLnBrk="1" fontAlgn="auto" hangingPunct="1">
              <a:spcBef>
                <a:spcPts val="0"/>
              </a:spcBef>
              <a:spcAft>
                <a:spcPts val="0"/>
              </a:spcAft>
              <a:defRPr/>
            </a:pPr>
            <a:endParaRPr lang="en-US" sz="1400" dirty="0">
              <a:latin typeface="Times New Roman" pitchFamily="18" charset="0"/>
              <a:cs typeface="Times New Roman" pitchFamily="18" charset="0"/>
            </a:endParaRPr>
          </a:p>
          <a:p>
            <a:pPr algn="just" eaLnBrk="1" fontAlgn="auto" hangingPunct="1">
              <a:spcBef>
                <a:spcPts val="0"/>
              </a:spcBef>
              <a:spcAft>
                <a:spcPts val="0"/>
              </a:spcAft>
              <a:defRPr/>
            </a:pPr>
            <a:endParaRPr lang="en-US" sz="1400" dirty="0">
              <a:latin typeface="Times New Roman" pitchFamily="18" charset="0"/>
              <a:cs typeface="Times New Roman" pitchFamily="18" charset="0"/>
            </a:endParaRPr>
          </a:p>
          <a:p>
            <a:pPr algn="just" eaLnBrk="1" fontAlgn="auto" hangingPunct="1">
              <a:spcBef>
                <a:spcPts val="0"/>
              </a:spcBef>
              <a:spcAft>
                <a:spcPts val="0"/>
              </a:spcAft>
              <a:defRPr/>
            </a:pPr>
            <a:endParaRPr lang="en-US" sz="1400" dirty="0">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2AB12B6B-C107-4E42-B98D-3F7B90F22C26}"/>
              </a:ext>
            </a:extLst>
          </p:cNvPr>
          <p:cNvSpPr/>
          <p:nvPr/>
        </p:nvSpPr>
        <p:spPr>
          <a:xfrm>
            <a:off x="4418013" y="5119688"/>
            <a:ext cx="7521575" cy="1576387"/>
          </a:xfrm>
          <a:prstGeom prst="rect">
            <a:avLst/>
          </a:prstGeom>
          <a:solidFill>
            <a:srgbClr val="C7E6A4"/>
          </a:solidFill>
          <a:ln>
            <a:solidFill>
              <a:srgbClr val="C7E6A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r>
              <a:rPr lang="en-US" sz="2400" dirty="0" err="1">
                <a:solidFill>
                  <a:schemeClr val="tx1"/>
                </a:solidFill>
                <a:latin typeface="Times New Roman" pitchFamily="18" charset="0"/>
                <a:cs typeface="Times New Roman" pitchFamily="18" charset="0"/>
              </a:rPr>
              <a:t>Các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bài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tập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liên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quan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đến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chứng</a:t>
            </a:r>
            <a:r>
              <a:rPr lang="en-US" sz="2400" dirty="0">
                <a:solidFill>
                  <a:schemeClr val="tx1"/>
                </a:solidFill>
                <a:latin typeface="Times New Roman" pitchFamily="18" charset="0"/>
                <a:cs typeface="Times New Roman" pitchFamily="18" charset="0"/>
              </a:rPr>
              <a:t> minh </a:t>
            </a:r>
            <a:r>
              <a:rPr lang="en-US" sz="2400" dirty="0" err="1">
                <a:solidFill>
                  <a:schemeClr val="tx1"/>
                </a:solidFill>
                <a:latin typeface="Times New Roman" pitchFamily="18" charset="0"/>
                <a:cs typeface="Times New Roman" pitchFamily="18" charset="0"/>
              </a:rPr>
              <a:t>hai</a:t>
            </a:r>
            <a:r>
              <a:rPr lang="en-US" sz="2400" dirty="0">
                <a:solidFill>
                  <a:schemeClr val="tx1"/>
                </a:solidFill>
                <a:latin typeface="Times New Roman" pitchFamily="18" charset="0"/>
                <a:cs typeface="Times New Roman" pitchFamily="18" charset="0"/>
              </a:rPr>
              <a:t> tam </a:t>
            </a:r>
            <a:r>
              <a:rPr lang="en-US" sz="2400" dirty="0" err="1">
                <a:solidFill>
                  <a:schemeClr val="tx1"/>
                </a:solidFill>
                <a:latin typeface="Times New Roman" pitchFamily="18" charset="0"/>
                <a:cs typeface="Times New Roman" pitchFamily="18" charset="0"/>
              </a:rPr>
              <a:t>giác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bằng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nhau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theo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trường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hợp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bằng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nhau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cạnh</a:t>
            </a:r>
            <a:r>
              <a:rPr lang="en-US" sz="2400" dirty="0">
                <a:solidFill>
                  <a:schemeClr val="tx1"/>
                </a:solidFill>
                <a:latin typeface="Times New Roman" pitchFamily="18" charset="0"/>
                <a:cs typeface="Times New Roman" pitchFamily="18" charset="0"/>
              </a:rPr>
              <a:t> - </a:t>
            </a:r>
            <a:r>
              <a:rPr lang="en-US" sz="2400" dirty="0" err="1">
                <a:solidFill>
                  <a:schemeClr val="tx1"/>
                </a:solidFill>
                <a:latin typeface="Times New Roman" pitchFamily="18" charset="0"/>
                <a:cs typeface="Times New Roman" pitchFamily="18" charset="0"/>
              </a:rPr>
              <a:t>cạnh</a:t>
            </a:r>
            <a:r>
              <a:rPr lang="en-US" sz="2400" dirty="0">
                <a:solidFill>
                  <a:schemeClr val="tx1"/>
                </a:solidFill>
                <a:latin typeface="Times New Roman" pitchFamily="18" charset="0"/>
                <a:cs typeface="Times New Roman" pitchFamily="18" charset="0"/>
              </a:rPr>
              <a:t> - </a:t>
            </a:r>
            <a:r>
              <a:rPr lang="en-US" sz="2400" dirty="0" err="1">
                <a:solidFill>
                  <a:schemeClr val="tx1"/>
                </a:solidFill>
                <a:latin typeface="Times New Roman" pitchFamily="18" charset="0"/>
                <a:cs typeface="Times New Roman" pitchFamily="18" charset="0"/>
              </a:rPr>
              <a:t>cạnh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chứng</a:t>
            </a:r>
            <a:r>
              <a:rPr lang="en-US" sz="2400" dirty="0">
                <a:solidFill>
                  <a:schemeClr val="tx1"/>
                </a:solidFill>
                <a:latin typeface="Times New Roman" pitchFamily="18" charset="0"/>
                <a:cs typeface="Times New Roman" pitchFamily="18" charset="0"/>
              </a:rPr>
              <a:t> minh </a:t>
            </a:r>
            <a:r>
              <a:rPr lang="en-US" sz="2400" dirty="0" err="1">
                <a:solidFill>
                  <a:schemeClr val="tx1"/>
                </a:solidFill>
                <a:latin typeface="Times New Roman" pitchFamily="18" charset="0"/>
                <a:cs typeface="Times New Roman" pitchFamily="18" charset="0"/>
              </a:rPr>
              <a:t>hai</a:t>
            </a:r>
            <a:r>
              <a:rPr lang="en-US" sz="2400" dirty="0">
                <a:solidFill>
                  <a:schemeClr val="tx1"/>
                </a:solidFill>
                <a:latin typeface="Times New Roman" pitchFamily="18" charset="0"/>
                <a:cs typeface="Times New Roman" pitchFamily="18" charset="0"/>
              </a:rPr>
              <a:t> tam </a:t>
            </a:r>
            <a:r>
              <a:rPr lang="en-US" sz="2400" dirty="0" err="1">
                <a:solidFill>
                  <a:schemeClr val="tx1"/>
                </a:solidFill>
                <a:latin typeface="Times New Roman" pitchFamily="18" charset="0"/>
                <a:cs typeface="Times New Roman" pitchFamily="18" charset="0"/>
              </a:rPr>
              <a:t>giác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vuông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bằng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nhau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về</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cạnh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huyền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cạnh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góc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vuông</a:t>
            </a:r>
            <a:r>
              <a:rPr lang="en-US" sz="2400" dirty="0">
                <a:solidFill>
                  <a:schemeClr val="tx1"/>
                </a:solidFill>
                <a:latin typeface="Times New Roman" pitchFamily="18" charset="0"/>
                <a:cs typeface="Times New Roman" pitchFamily="18" charset="0"/>
              </a:rPr>
              <a:t>.</a:t>
            </a:r>
          </a:p>
        </p:txBody>
      </p:sp>
      <p:pic>
        <p:nvPicPr>
          <p:cNvPr id="7" name="Picture 7">
            <a:extLst>
              <a:ext uri="{FF2B5EF4-FFF2-40B4-BE49-F238E27FC236}">
                <a16:creationId xmlns:a16="http://schemas.microsoft.com/office/drawing/2014/main" id="{6C201B0A-102E-4FD6-9F0D-21B208A881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4225" y="3560763"/>
            <a:ext cx="7113588" cy="1112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a:extLst>
              <a:ext uri="{FF2B5EF4-FFF2-40B4-BE49-F238E27FC236}">
                <a16:creationId xmlns:a16="http://schemas.microsoft.com/office/drawing/2014/main" id="{4E080E9D-04F3-4C82-9AA2-7368D803EA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7554" t="15498" r="6404" b="8647"/>
          <a:stretch>
            <a:fillRect/>
          </a:stretch>
        </p:blipFill>
        <p:spPr bwMode="auto">
          <a:xfrm rot="-508489">
            <a:off x="2941638" y="1457325"/>
            <a:ext cx="1751012"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a:extLst>
              <a:ext uri="{FF2B5EF4-FFF2-40B4-BE49-F238E27FC236}">
                <a16:creationId xmlns:a16="http://schemas.microsoft.com/office/drawing/2014/main" id="{F485313D-069A-4BD6-916C-173AC8D37ED4}"/>
              </a:ext>
            </a:extLst>
          </p:cNvPr>
          <p:cNvSpPr/>
          <p:nvPr/>
        </p:nvSpPr>
        <p:spPr>
          <a:xfrm>
            <a:off x="117475" y="1989138"/>
            <a:ext cx="3514725" cy="274955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b="1" dirty="0">
              <a:solidFill>
                <a:schemeClr val="tx1"/>
              </a:solidFill>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id="{F0E37840-344C-4352-97EF-AAE08B4061BB}"/>
              </a:ext>
            </a:extLst>
          </p:cNvPr>
          <p:cNvSpPr/>
          <p:nvPr/>
        </p:nvSpPr>
        <p:spPr>
          <a:xfrm>
            <a:off x="4454525" y="161925"/>
            <a:ext cx="7485063" cy="196215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sz="1400" dirty="0">
              <a:solidFill>
                <a:schemeClr val="tx1"/>
              </a:solidFill>
              <a:latin typeface="Times New Roman" pitchFamily="18" charset="0"/>
              <a:cs typeface="Times New Roman" pitchFamily="18" charset="0"/>
            </a:endParaRPr>
          </a:p>
          <a:p>
            <a:pPr algn="just" eaLnBrk="1" fontAlgn="auto" hangingPunct="1">
              <a:spcBef>
                <a:spcPts val="0"/>
              </a:spcBef>
              <a:spcAft>
                <a:spcPts val="0"/>
              </a:spcAft>
              <a:defRPr/>
            </a:pPr>
            <a:endParaRPr lang="en-US" sz="1400" dirty="0">
              <a:solidFill>
                <a:schemeClr val="tx1"/>
              </a:solidFill>
              <a:latin typeface="Times New Roman" pitchFamily="18" charset="0"/>
              <a:cs typeface="Times New Roman" pitchFamily="18" charset="0"/>
            </a:endParaRPr>
          </a:p>
          <a:p>
            <a:pPr algn="just" eaLnBrk="1" fontAlgn="auto" hangingPunct="1">
              <a:spcBef>
                <a:spcPts val="0"/>
              </a:spcBef>
              <a:spcAft>
                <a:spcPts val="0"/>
              </a:spcAft>
              <a:defRPr/>
            </a:pP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Nếu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cạnh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của</a:t>
            </a:r>
            <a:r>
              <a:rPr lang="en-US" sz="2400" dirty="0">
                <a:solidFill>
                  <a:schemeClr val="tx1"/>
                </a:solidFill>
                <a:latin typeface="Times New Roman" pitchFamily="18" charset="0"/>
                <a:cs typeface="Times New Roman" pitchFamily="18" charset="0"/>
              </a:rPr>
              <a:t> tam </a:t>
            </a:r>
            <a:r>
              <a:rPr lang="en-US" sz="2400" dirty="0" err="1">
                <a:solidFill>
                  <a:schemeClr val="tx1"/>
                </a:solidFill>
                <a:latin typeface="Times New Roman" pitchFamily="18" charset="0"/>
                <a:cs typeface="Times New Roman" pitchFamily="18" charset="0"/>
              </a:rPr>
              <a:t>giác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này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bằng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cạnh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của</a:t>
            </a:r>
            <a:r>
              <a:rPr lang="en-US" sz="2400" dirty="0">
                <a:solidFill>
                  <a:schemeClr val="tx1"/>
                </a:solidFill>
                <a:latin typeface="Times New Roman" pitchFamily="18" charset="0"/>
                <a:cs typeface="Times New Roman" pitchFamily="18" charset="0"/>
              </a:rPr>
              <a:t> tam </a:t>
            </a:r>
            <a:r>
              <a:rPr lang="en-US" sz="2400" dirty="0" err="1">
                <a:solidFill>
                  <a:schemeClr val="tx1"/>
                </a:solidFill>
                <a:latin typeface="Times New Roman" pitchFamily="18" charset="0"/>
                <a:cs typeface="Times New Roman" pitchFamily="18" charset="0"/>
              </a:rPr>
              <a:t>giác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kia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thì</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hai</a:t>
            </a:r>
            <a:r>
              <a:rPr lang="en-US" sz="2400" dirty="0">
                <a:solidFill>
                  <a:schemeClr val="tx1"/>
                </a:solidFill>
                <a:latin typeface="Times New Roman" pitchFamily="18" charset="0"/>
                <a:cs typeface="Times New Roman" pitchFamily="18" charset="0"/>
              </a:rPr>
              <a:t> tam </a:t>
            </a:r>
            <a:r>
              <a:rPr lang="en-US" sz="2400" dirty="0" err="1">
                <a:solidFill>
                  <a:schemeClr val="tx1"/>
                </a:solidFill>
                <a:latin typeface="Times New Roman" pitchFamily="18" charset="0"/>
                <a:cs typeface="Times New Roman" pitchFamily="18" charset="0"/>
              </a:rPr>
              <a:t>giác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đó</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bằng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nhau</a:t>
            </a:r>
            <a:r>
              <a:rPr lang="en-US" sz="2400" dirty="0">
                <a:solidFill>
                  <a:schemeClr val="tx1"/>
                </a:solidFill>
                <a:latin typeface="Times New Roman" pitchFamily="18" charset="0"/>
                <a:cs typeface="Times New Roman" pitchFamily="18" charset="0"/>
              </a:rPr>
              <a:t>.</a:t>
            </a:r>
          </a:p>
          <a:p>
            <a:pPr marL="285750" indent="-285750" algn="just" eaLnBrk="1" fontAlgn="auto" hangingPunct="1">
              <a:spcBef>
                <a:spcPts val="0"/>
              </a:spcBef>
              <a:spcAft>
                <a:spcPts val="0"/>
              </a:spcAft>
              <a:buFont typeface="Arial" charset="0"/>
              <a:buChar char="•"/>
              <a:defRPr/>
            </a:pPr>
            <a:endParaRPr lang="en-US" sz="1400" dirty="0">
              <a:latin typeface="Times New Roman" pitchFamily="18" charset="0"/>
              <a:cs typeface="Times New Roman" pitchFamily="18" charset="0"/>
            </a:endParaRPr>
          </a:p>
          <a:p>
            <a:pPr marL="285750" indent="-285750" algn="just" eaLnBrk="1" fontAlgn="auto" hangingPunct="1">
              <a:spcBef>
                <a:spcPts val="0"/>
              </a:spcBef>
              <a:spcAft>
                <a:spcPts val="0"/>
              </a:spcAft>
              <a:buFont typeface="Arial" charset="0"/>
              <a:buChar char="•"/>
              <a:defRPr/>
            </a:pPr>
            <a:endParaRPr lang="en-US" sz="1400" dirty="0">
              <a:latin typeface="Times New Roman" pitchFamily="18" charset="0"/>
              <a:cs typeface="Times New Roman" pitchFamily="18" charset="0"/>
            </a:endParaRPr>
          </a:p>
          <a:p>
            <a:pPr marL="285750" indent="-285750" algn="just" eaLnBrk="1" fontAlgn="auto" hangingPunct="1">
              <a:spcBef>
                <a:spcPts val="0"/>
              </a:spcBef>
              <a:spcAft>
                <a:spcPts val="0"/>
              </a:spcAft>
              <a:buFont typeface="Arial" charset="0"/>
              <a:buChar char="•"/>
              <a:defRPr/>
            </a:pPr>
            <a:endParaRPr lang="en-US" sz="1400" dirty="0">
              <a:latin typeface="Times New Roman" pitchFamily="18" charset="0"/>
              <a:cs typeface="Times New Roman" pitchFamily="18" charset="0"/>
            </a:endParaRPr>
          </a:p>
          <a:p>
            <a:pPr marL="285750" indent="-285750" algn="just" eaLnBrk="1" fontAlgn="auto" hangingPunct="1">
              <a:spcBef>
                <a:spcPts val="0"/>
              </a:spcBef>
              <a:spcAft>
                <a:spcPts val="0"/>
              </a:spcAft>
              <a:buFont typeface="Arial" charset="0"/>
              <a:buChar char="•"/>
              <a:defRPr/>
            </a:pPr>
            <a:endParaRPr lang="en-US" sz="1400" dirty="0">
              <a:latin typeface="Times New Roman" pitchFamily="18" charset="0"/>
              <a:cs typeface="Times New Roman" pitchFamily="18" charset="0"/>
            </a:endParaRPr>
          </a:p>
          <a:p>
            <a:pPr marL="285750" indent="-285750" algn="just" eaLnBrk="1" fontAlgn="auto" hangingPunct="1">
              <a:spcBef>
                <a:spcPts val="0"/>
              </a:spcBef>
              <a:spcAft>
                <a:spcPts val="0"/>
              </a:spcAft>
              <a:buFont typeface="Arial" charset="0"/>
              <a:buChar char="•"/>
              <a:defRPr/>
            </a:pPr>
            <a:endParaRPr lang="en-US" sz="1400" dirty="0">
              <a:latin typeface="Times New Roman" pitchFamily="18" charset="0"/>
              <a:cs typeface="Times New Roman" pitchFamily="18" charset="0"/>
            </a:endParaRPr>
          </a:p>
          <a:p>
            <a:pPr marL="285750" indent="-285750" algn="just" eaLnBrk="1" fontAlgn="auto" hangingPunct="1">
              <a:spcBef>
                <a:spcPts val="0"/>
              </a:spcBef>
              <a:spcAft>
                <a:spcPts val="0"/>
              </a:spcAft>
              <a:buFont typeface="Arial" charset="0"/>
              <a:buChar char="•"/>
              <a:defRPr/>
            </a:pPr>
            <a:endParaRPr lang="en-US" sz="1400" dirty="0">
              <a:latin typeface="Times New Roman" pitchFamily="18" charset="0"/>
              <a:cs typeface="Times New Roman" pitchFamily="18" charset="0"/>
            </a:endParaRPr>
          </a:p>
          <a:p>
            <a:pPr marL="285750" indent="-285750" algn="just" eaLnBrk="1" fontAlgn="auto" hangingPunct="1">
              <a:spcBef>
                <a:spcPts val="0"/>
              </a:spcBef>
              <a:spcAft>
                <a:spcPts val="0"/>
              </a:spcAft>
              <a:buFont typeface="Arial" charset="0"/>
              <a:buChar char="•"/>
              <a:defRPr/>
            </a:pPr>
            <a:endParaRPr lang="en-US" sz="1400" dirty="0">
              <a:latin typeface="Times New Roman" pitchFamily="18" charset="0"/>
              <a:cs typeface="Times New Roman" pitchFamily="18" charset="0"/>
            </a:endParaRPr>
          </a:p>
        </p:txBody>
      </p:sp>
      <p:pic>
        <p:nvPicPr>
          <p:cNvPr id="11" name="Picture 6">
            <a:extLst>
              <a:ext uri="{FF2B5EF4-FFF2-40B4-BE49-F238E27FC236}">
                <a16:creationId xmlns:a16="http://schemas.microsoft.com/office/drawing/2014/main" id="{87D8B07F-62D0-4866-9C81-2ACB632301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4225" y="979488"/>
            <a:ext cx="7113588" cy="100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E748656A-732D-403D-A88D-093D22F668A4}"/>
              </a:ext>
            </a:extLst>
          </p:cNvPr>
          <p:cNvSpPr txBox="1">
            <a:spLocks noChangeArrowheads="1"/>
          </p:cNvSpPr>
          <p:nvPr/>
        </p:nvSpPr>
        <p:spPr bwMode="auto">
          <a:xfrm>
            <a:off x="681038" y="2255838"/>
            <a:ext cx="2789237"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a:latin typeface="Times New Roman" panose="02020603050405020304" pitchFamily="18" charset="0"/>
                <a:cs typeface="Times New Roman" panose="02020603050405020304" pitchFamily="18" charset="0"/>
              </a:rPr>
              <a:t>TRƯỜNG HỢP BẰNG NHAU THỨ NHẤT CỦA TAM GIÁC: CẠNH – CẠNH – CẠNH.</a:t>
            </a:r>
          </a:p>
          <a:p>
            <a:pPr eaLnBrk="1" hangingPunct="1">
              <a:lnSpc>
                <a:spcPct val="100000"/>
              </a:lnSpc>
              <a:spcBef>
                <a:spcPct val="0"/>
              </a:spcBef>
              <a:buFontTx/>
              <a:buNone/>
            </a:pPr>
            <a:endParaRPr lang="en-US" altLang="en-US" sz="2400"/>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par>
                                <p:cTn id="30" presetID="16" presetClass="entr" presetSubtype="21"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6FFCC"/>
        </a:solidFill>
        <a:effectLst/>
      </p:bgPr>
    </p:bg>
    <p:spTree>
      <p:nvGrpSpPr>
        <p:cNvPr id="1" name=""/>
        <p:cNvGrpSpPr/>
        <p:nvPr/>
      </p:nvGrpSpPr>
      <p:grpSpPr>
        <a:xfrm>
          <a:off x="0" y="0"/>
          <a:ext cx="0" cy="0"/>
          <a:chOff x="0" y="0"/>
          <a:chExt cx="0" cy="0"/>
        </a:xfrm>
      </p:grpSpPr>
      <p:sp>
        <p:nvSpPr>
          <p:cNvPr id="4" name="MH_Number_1">
            <a:extLst>
              <a:ext uri="{FF2B5EF4-FFF2-40B4-BE49-F238E27FC236}">
                <a16:creationId xmlns:a16="http://schemas.microsoft.com/office/drawing/2014/main" id="{F97D5BF7-5BF6-41CD-A3A4-66A0117EF6F1}"/>
              </a:ext>
            </a:extLst>
          </p:cNvPr>
          <p:cNvSpPr>
            <a:spLocks noChangeArrowheads="1"/>
          </p:cNvSpPr>
          <p:nvPr/>
        </p:nvSpPr>
        <p:spPr bwMode="auto">
          <a:xfrm flipH="1">
            <a:off x="922338" y="1600200"/>
            <a:ext cx="2609850" cy="2608263"/>
          </a:xfrm>
          <a:prstGeom prst="roundRect">
            <a:avLst>
              <a:gd name="adj" fmla="val 16667"/>
            </a:avLst>
          </a:prstGeom>
          <a:solidFill>
            <a:srgbClr val="FDB52D"/>
          </a:solidFill>
          <a:ln>
            <a:noFill/>
          </a:ln>
          <a:extLst>
            <a:ext uri="{91240B29-F687-4F45-9708-019B960494DF}">
              <a14:hiddenLine xmlns:a14="http://schemas.microsoft.com/office/drawing/2010/main" w="12700">
                <a:solidFill>
                  <a:srgbClr val="000000"/>
                </a:solidFill>
                <a:round/>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zh-CN" sz="14200" b="1">
                <a:solidFill>
                  <a:srgbClr val="FFFFFF"/>
                </a:solidFill>
                <a:latin typeface="Cambria" panose="02040503050406030204" pitchFamily="18" charset="0"/>
                <a:ea typeface="SimSun" panose="02010600030101010101" pitchFamily="2" charset="-122"/>
                <a:sym typeface="Times New Roman" panose="02020603050405020304" pitchFamily="18" charset="0"/>
              </a:rPr>
              <a:t>03</a:t>
            </a:r>
            <a:endParaRPr lang="zh-CN" altLang="en-US" sz="14200" b="1">
              <a:solidFill>
                <a:srgbClr val="FFFFFF"/>
              </a:solidFill>
              <a:latin typeface="Cambria" panose="02040503050406030204" pitchFamily="18" charset="0"/>
              <a:ea typeface="Microsoft YaHei" panose="020B0503020204020204" pitchFamily="34" charset="-122"/>
              <a:sym typeface="Times New Roman" panose="02020603050405020304" pitchFamily="18" charset="0"/>
            </a:endParaRPr>
          </a:p>
        </p:txBody>
      </p:sp>
      <p:sp>
        <p:nvSpPr>
          <p:cNvPr id="5" name="MH_Entry_1">
            <a:extLst>
              <a:ext uri="{FF2B5EF4-FFF2-40B4-BE49-F238E27FC236}">
                <a16:creationId xmlns:a16="http://schemas.microsoft.com/office/drawing/2014/main" id="{3BC12AF8-81FE-48A9-BCB1-FEA2AE26C252}"/>
              </a:ext>
            </a:extLst>
          </p:cNvPr>
          <p:cNvSpPr>
            <a:spLocks noChangeArrowheads="1"/>
          </p:cNvSpPr>
          <p:nvPr/>
        </p:nvSpPr>
        <p:spPr bwMode="auto">
          <a:xfrm flipH="1">
            <a:off x="3810000" y="1600200"/>
            <a:ext cx="3962400" cy="1295400"/>
          </a:xfrm>
          <a:prstGeom prst="roundRect">
            <a:avLst>
              <a:gd name="adj" fmla="val 16667"/>
            </a:avLst>
          </a:prstGeom>
          <a:solidFill>
            <a:srgbClr val="00A79D"/>
          </a:solidFill>
          <a:ln>
            <a:noFill/>
          </a:ln>
          <a:extLst>
            <a:ext uri="{91240B29-F687-4F45-9708-019B960494DF}">
              <a14:hiddenLine xmlns:a14="http://schemas.microsoft.com/office/drawing/2010/main" w="12700">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zh-CN" sz="4400" b="1">
                <a:solidFill>
                  <a:srgbClr val="FFFFFF"/>
                </a:solidFill>
                <a:latin typeface="Cambria" panose="02040503050406030204" pitchFamily="18" charset="0"/>
                <a:ea typeface="SimSun" panose="02010600030101010101" pitchFamily="2" charset="-122"/>
                <a:sym typeface="Microsoft YaHei" panose="020B0503020204020204" pitchFamily="34" charset="-122"/>
              </a:rPr>
              <a:t>LUYỆN TẬP</a:t>
            </a:r>
            <a:endParaRPr lang="zh-CN" altLang="en-US" sz="4400" b="1">
              <a:solidFill>
                <a:srgbClr val="000000"/>
              </a:solidFill>
              <a:latin typeface="Cambria" panose="02040503050406030204" pitchFamily="18" charset="0"/>
              <a:ea typeface="SimSun" panose="02010600030101010101" pitchFamily="2" charset="-122"/>
            </a:endParaRPr>
          </a:p>
        </p:txBody>
      </p:sp>
      <p:pic>
        <p:nvPicPr>
          <p:cNvPr id="24580" name="Picture 18">
            <a:extLst>
              <a:ext uri="{FF2B5EF4-FFF2-40B4-BE49-F238E27FC236}">
                <a16:creationId xmlns:a16="http://schemas.microsoft.com/office/drawing/2014/main" id="{3BD90FFF-6394-47E1-8208-BEA79B911C2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3352800"/>
            <a:ext cx="38227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63FB79C0-22EF-4F84-BDCF-55B5CE0A62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itle 1">
            <a:extLst>
              <a:ext uri="{FF2B5EF4-FFF2-40B4-BE49-F238E27FC236}">
                <a16:creationId xmlns:a16="http://schemas.microsoft.com/office/drawing/2014/main" id="{F3C53267-5353-4571-BCD6-4296E4CE7C65}"/>
              </a:ext>
            </a:extLst>
          </p:cNvPr>
          <p:cNvSpPr>
            <a:spLocks noGrp="1"/>
          </p:cNvSpPr>
          <p:nvPr>
            <p:ph type="ctrTitle"/>
          </p:nvPr>
        </p:nvSpPr>
        <p:spPr>
          <a:xfrm>
            <a:off x="2941638" y="109538"/>
            <a:ext cx="6831012" cy="1133475"/>
          </a:xfrm>
        </p:spPr>
        <p:txBody>
          <a:bodyPr/>
          <a:lstStyle/>
          <a:p>
            <a:r>
              <a:rPr lang="en-US" altLang="en-US" sz="4400" b="1">
                <a:solidFill>
                  <a:srgbClr val="0000FF"/>
                </a:solidFill>
                <a:latin typeface="Times New Roman" panose="02020603050405020304" pitchFamily="18" charset="0"/>
                <a:cs typeface="Times New Roman" panose="02020603050405020304" pitchFamily="18" charset="0"/>
              </a:rPr>
              <a:t>CÁC DẠNG BÀI TẬP</a:t>
            </a:r>
          </a:p>
        </p:txBody>
      </p:sp>
      <p:sp>
        <p:nvSpPr>
          <p:cNvPr id="13" name="Subtitle 3">
            <a:extLst>
              <a:ext uri="{FF2B5EF4-FFF2-40B4-BE49-F238E27FC236}">
                <a16:creationId xmlns:a16="http://schemas.microsoft.com/office/drawing/2014/main" id="{53C23DEB-AFE1-486B-A447-C68CF4ED9444}"/>
              </a:ext>
            </a:extLst>
          </p:cNvPr>
          <p:cNvSpPr>
            <a:spLocks noGrp="1"/>
          </p:cNvSpPr>
          <p:nvPr>
            <p:ph type="subTitle" idx="1"/>
          </p:nvPr>
        </p:nvSpPr>
        <p:spPr>
          <a:xfrm>
            <a:off x="2416175" y="1849438"/>
            <a:ext cx="9472613" cy="1117600"/>
          </a:xfrm>
        </p:spPr>
        <p:txBody>
          <a:bodyPr/>
          <a:lstStyle/>
          <a:p>
            <a:pPr algn="l"/>
            <a:r>
              <a:rPr lang="en-US" altLang="en-US" sz="3200" b="1">
                <a:solidFill>
                  <a:srgbClr val="FF0000"/>
                </a:solidFill>
                <a:latin typeface="Times New Roman" panose="02020603050405020304" pitchFamily="18" charset="0"/>
                <a:cs typeface="Times New Roman" panose="02020603050405020304" pitchFamily="18" charset="0"/>
              </a:rPr>
              <a:t> Dạng 1: Chứng minh các góc tương ứng bằng nhau, các cạnh tương ứng bằng nhau.</a:t>
            </a:r>
            <a:endParaRPr lang="en-US" altLang="en-US" sz="3200">
              <a:solidFill>
                <a:srgbClr val="FF0000"/>
              </a:solidFill>
              <a:latin typeface="Times New Roman" panose="02020603050405020304" pitchFamily="18" charset="0"/>
              <a:cs typeface="Times New Roman" panose="02020603050405020304" pitchFamily="18" charset="0"/>
            </a:endParaRPr>
          </a:p>
          <a:p>
            <a:pPr algn="l"/>
            <a:endParaRPr lang="en-US" altLang="en-US" sz="3200" b="1">
              <a:solidFill>
                <a:srgbClr val="FF0000"/>
              </a:solidFill>
              <a:latin typeface="Times New Roman" panose="02020603050405020304" pitchFamily="18" charset="0"/>
              <a:cs typeface="Times New Roman" panose="02020603050405020304" pitchFamily="18" charset="0"/>
            </a:endParaRPr>
          </a:p>
        </p:txBody>
      </p:sp>
      <p:sp>
        <p:nvSpPr>
          <p:cNvPr id="14" name="Subtitle 3">
            <a:extLst>
              <a:ext uri="{FF2B5EF4-FFF2-40B4-BE49-F238E27FC236}">
                <a16:creationId xmlns:a16="http://schemas.microsoft.com/office/drawing/2014/main" id="{D5C30779-BA48-4BA8-B394-A824A50577E6}"/>
              </a:ext>
            </a:extLst>
          </p:cNvPr>
          <p:cNvSpPr txBox="1">
            <a:spLocks/>
          </p:cNvSpPr>
          <p:nvPr/>
        </p:nvSpPr>
        <p:spPr bwMode="auto">
          <a:xfrm>
            <a:off x="2416175" y="3006725"/>
            <a:ext cx="9793288"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9" tIns="60949" rIns="121899" bIns="60949"/>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95000"/>
              </a:lnSpc>
              <a:spcBef>
                <a:spcPct val="0"/>
              </a:spcBef>
              <a:buFont typeface="Arial" panose="020B0604020202020204" pitchFamily="34" charset="0"/>
              <a:buNone/>
            </a:pPr>
            <a:r>
              <a:rPr lang="en-US" altLang="en-US" sz="3200" b="1">
                <a:latin typeface="Times New Roman" panose="02020603050405020304" pitchFamily="18" charset="0"/>
                <a:cs typeface="Times New Roman" panose="02020603050405020304" pitchFamily="18" charset="0"/>
              </a:rPr>
              <a:t>Dạng 2: Tính số đo các góc của hai tam giác.</a:t>
            </a:r>
          </a:p>
        </p:txBody>
      </p:sp>
      <p:pic>
        <p:nvPicPr>
          <p:cNvPr id="25606" name="Picture 10">
            <a:extLst>
              <a:ext uri="{FF2B5EF4-FFF2-40B4-BE49-F238E27FC236}">
                <a16:creationId xmlns:a16="http://schemas.microsoft.com/office/drawing/2014/main" id="{B071430C-189E-47EA-B0B7-308C745683E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9550" y="2833688"/>
            <a:ext cx="2043113"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7" dur="500"/>
                                        <p:tgtEl>
                                          <p:spTgt spid="1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9">
            <a:extLst>
              <a:ext uri="{FF2B5EF4-FFF2-40B4-BE49-F238E27FC236}">
                <a16:creationId xmlns:a16="http://schemas.microsoft.com/office/drawing/2014/main" id="{9C12CDF6-EC80-4563-A8B5-1DCA2BF29BA1}"/>
              </a:ext>
            </a:extLst>
          </p:cNvPr>
          <p:cNvSpPr txBox="1">
            <a:spLocks noChangeArrowheads="1"/>
          </p:cNvSpPr>
          <p:nvPr/>
        </p:nvSpPr>
        <p:spPr bwMode="auto">
          <a:xfrm>
            <a:off x="1603375" y="674688"/>
            <a:ext cx="94884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b="1">
                <a:solidFill>
                  <a:srgbClr val="3333FF"/>
                </a:solidFill>
                <a:latin typeface="Times New Roman" panose="02020603050405020304" pitchFamily="18" charset="0"/>
                <a:cs typeface="Times New Roman" panose="02020603050405020304" pitchFamily="18" charset="0"/>
              </a:rPr>
              <a:t> </a:t>
            </a:r>
            <a:r>
              <a:rPr lang="en-US" altLang="en-US" b="1">
                <a:solidFill>
                  <a:srgbClr val="FF0000"/>
                </a:solidFill>
                <a:latin typeface="Times New Roman" panose="02020603050405020304" pitchFamily="18" charset="0"/>
                <a:cs typeface="Times New Roman" panose="02020603050405020304" pitchFamily="18" charset="0"/>
              </a:rPr>
              <a:t>Dạng 1: Chứng minh các góc tương ứng bằng nhau, các cạnh tương ứng bằng nhau.</a:t>
            </a:r>
            <a:endParaRPr lang="en-US" altLang="en-US">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F0CBEC2-504C-4CF2-8815-CB80966BE0B8}"/>
              </a:ext>
            </a:extLst>
          </p:cNvPr>
          <p:cNvSpPr txBox="1">
            <a:spLocks noChangeArrowheads="1"/>
          </p:cNvSpPr>
          <p:nvPr/>
        </p:nvSpPr>
        <p:spPr bwMode="auto">
          <a:xfrm>
            <a:off x="1646238" y="1609725"/>
            <a:ext cx="60944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a:solidFill>
                  <a:srgbClr val="000000"/>
                </a:solidFill>
                <a:latin typeface="Times New Roman" panose="02020603050405020304" pitchFamily="18" charset="0"/>
                <a:cs typeface="Times New Roman" panose="02020603050405020304" pitchFamily="18" charset="0"/>
              </a:rPr>
              <a:t>Bài tập 1 ( Tr83/SGK ) </a:t>
            </a:r>
            <a:endParaRPr lang="en-US" altLang="en-US" sz="2400"/>
          </a:p>
        </p:txBody>
      </p:sp>
      <p:sp>
        <p:nvSpPr>
          <p:cNvPr id="27652" name="Rectangle 6">
            <a:extLst>
              <a:ext uri="{FF2B5EF4-FFF2-40B4-BE49-F238E27FC236}">
                <a16:creationId xmlns:a16="http://schemas.microsoft.com/office/drawing/2014/main" id="{96D0549E-B773-464A-923F-1995B48E0395}"/>
              </a:ext>
            </a:extLst>
          </p:cNvPr>
          <p:cNvSpPr>
            <a:spLocks noChangeArrowheads="1"/>
          </p:cNvSpPr>
          <p:nvPr/>
        </p:nvSpPr>
        <p:spPr bwMode="auto">
          <a:xfrm>
            <a:off x="3625850" y="22431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7653" name="Rectangle 8">
            <a:extLst>
              <a:ext uri="{FF2B5EF4-FFF2-40B4-BE49-F238E27FC236}">
                <a16:creationId xmlns:a16="http://schemas.microsoft.com/office/drawing/2014/main" id="{E07C7622-D487-4906-A425-4AEF4E63BC8C}"/>
              </a:ext>
            </a:extLst>
          </p:cNvPr>
          <p:cNvSpPr>
            <a:spLocks noChangeArrowheads="1"/>
          </p:cNvSpPr>
          <p:nvPr/>
        </p:nvSpPr>
        <p:spPr bwMode="auto">
          <a:xfrm>
            <a:off x="7943850" y="2270125"/>
            <a:ext cx="139747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pSp>
        <p:nvGrpSpPr>
          <p:cNvPr id="26631" name="Group 21">
            <a:extLst>
              <a:ext uri="{FF2B5EF4-FFF2-40B4-BE49-F238E27FC236}">
                <a16:creationId xmlns:a16="http://schemas.microsoft.com/office/drawing/2014/main" id="{41EEBF48-FDD2-465B-BA61-84484A9B4FA5}"/>
              </a:ext>
            </a:extLst>
          </p:cNvPr>
          <p:cNvGrpSpPr>
            <a:grpSpLocks/>
          </p:cNvGrpSpPr>
          <p:nvPr/>
        </p:nvGrpSpPr>
        <p:grpSpPr bwMode="auto">
          <a:xfrm>
            <a:off x="1831975" y="2000250"/>
            <a:ext cx="8469313" cy="501650"/>
            <a:chOff x="1832546" y="2115727"/>
            <a:chExt cx="8468741" cy="499918"/>
          </a:xfrm>
        </p:grpSpPr>
        <p:sp>
          <p:nvSpPr>
            <p:cNvPr id="6" name="Rectangle 5">
              <a:extLst>
                <a:ext uri="{FF2B5EF4-FFF2-40B4-BE49-F238E27FC236}">
                  <a16:creationId xmlns:a16="http://schemas.microsoft.com/office/drawing/2014/main" id="{DE7B8920-2946-405E-9F5B-5D9ADF263964}"/>
                </a:ext>
              </a:extLst>
            </p:cNvPr>
            <p:cNvSpPr/>
            <p:nvPr/>
          </p:nvSpPr>
          <p:spPr>
            <a:xfrm>
              <a:off x="1832546" y="2155278"/>
              <a:ext cx="8468741" cy="460367"/>
            </a:xfrm>
            <a:prstGeom prst="rect">
              <a:avLst/>
            </a:prstGeom>
          </p:spPr>
          <p:txBody>
            <a:bodyPr>
              <a:spAutoFit/>
            </a:bodyPr>
            <a:lstStyle/>
            <a:p>
              <a:pPr>
                <a:defRPr/>
              </a:pPr>
              <a:r>
                <a:rPr lang="vi-VN" sz="2400" spc="20">
                  <a:latin typeface="Times New Roman" panose="02020603050405020304" pitchFamily="18" charset="0"/>
                  <a:ea typeface="Calibri" panose="020F0502020204030204" pitchFamily="34" charset="0"/>
                </a:rPr>
                <a:t>Cho </a:t>
              </a:r>
              <a:r>
                <a:rPr lang="vi-VN" sz="2400" i="1" spc="20">
                  <a:latin typeface="Times New Roman" panose="02020603050405020304" pitchFamily="18" charset="0"/>
                  <a:ea typeface="Calibri" panose="020F0502020204030204" pitchFamily="34" charset="0"/>
                </a:rPr>
                <a:t>Hình 42 </a:t>
              </a:r>
              <a:r>
                <a:rPr lang="vi-VN" sz="2400" spc="20">
                  <a:latin typeface="Times New Roman" panose="02020603050405020304" pitchFamily="18" charset="0"/>
                  <a:ea typeface="Calibri" panose="020F0502020204030204" pitchFamily="34" charset="0"/>
                </a:rPr>
                <a:t>có</a:t>
              </a:r>
              <a:endParaRPr lang="en-US" sz="2400"/>
            </a:p>
          </p:txBody>
        </p:sp>
        <p:graphicFrame>
          <p:nvGraphicFramePr>
            <p:cNvPr id="27681" name="Object 10">
              <a:extLst>
                <a:ext uri="{FF2B5EF4-FFF2-40B4-BE49-F238E27FC236}">
                  <a16:creationId xmlns:a16="http://schemas.microsoft.com/office/drawing/2014/main" id="{3E337826-4E1F-48E7-BB57-E592BFF917FA}"/>
                </a:ext>
              </a:extLst>
            </p:cNvPr>
            <p:cNvGraphicFramePr>
              <a:graphicFrameLocks noChangeAspect="1"/>
            </p:cNvGraphicFramePr>
            <p:nvPr/>
          </p:nvGraphicFramePr>
          <p:xfrm>
            <a:off x="3962809" y="2210274"/>
            <a:ext cx="2701065" cy="405160"/>
          </p:xfrm>
          <a:graphic>
            <a:graphicData uri="http://schemas.openxmlformats.org/presentationml/2006/ole">
              <mc:AlternateContent xmlns:mc="http://schemas.openxmlformats.org/markup-compatibility/2006">
                <mc:Choice xmlns:v="urn:schemas-microsoft-com:vml" Requires="v">
                  <p:oleObj name="Equation" r:id="rId2" imgW="1333500" imgH="203200" progId="Equation.DSMT4">
                    <p:embed/>
                  </p:oleObj>
                </mc:Choice>
                <mc:Fallback>
                  <p:oleObj name="Equation" r:id="rId2" imgW="1333500" imgH="203200" progId="Equation.DSMT4">
                    <p:embed/>
                    <p:pic>
                      <p:nvPicPr>
                        <p:cNvPr id="0" name="Object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809" y="2210274"/>
                          <a:ext cx="2701065" cy="40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682" name="Rectangle 16">
              <a:extLst>
                <a:ext uri="{FF2B5EF4-FFF2-40B4-BE49-F238E27FC236}">
                  <a16:creationId xmlns:a16="http://schemas.microsoft.com/office/drawing/2014/main" id="{65778F16-7DE0-463F-AEF7-5043CF26DF78}"/>
                </a:ext>
              </a:extLst>
            </p:cNvPr>
            <p:cNvSpPr>
              <a:spLocks noChangeArrowheads="1"/>
            </p:cNvSpPr>
            <p:nvPr/>
          </p:nvSpPr>
          <p:spPr bwMode="auto">
            <a:xfrm>
              <a:off x="6650750" y="2138589"/>
              <a:ext cx="1831851" cy="462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vi-VN" altLang="en-US" sz="2400">
                  <a:latin typeface="Times New Roman" panose="02020603050405020304" pitchFamily="18" charset="0"/>
                  <a:cs typeface="Calibri" panose="020F0502020204030204" pitchFamily="34" charset="0"/>
                </a:rPr>
                <a:t>Chứng minh </a:t>
              </a:r>
              <a:endParaRPr lang="en-US" altLang="en-US" sz="2400"/>
            </a:p>
          </p:txBody>
        </p:sp>
        <p:graphicFrame>
          <p:nvGraphicFramePr>
            <p:cNvPr id="27683" name="Object 20">
              <a:extLst>
                <a:ext uri="{FF2B5EF4-FFF2-40B4-BE49-F238E27FC236}">
                  <a16:creationId xmlns:a16="http://schemas.microsoft.com/office/drawing/2014/main" id="{17E7FAE8-560B-48C4-8255-DD7722277F16}"/>
                </a:ext>
              </a:extLst>
            </p:cNvPr>
            <p:cNvGraphicFramePr>
              <a:graphicFrameLocks noChangeAspect="1"/>
            </p:cNvGraphicFramePr>
            <p:nvPr/>
          </p:nvGraphicFramePr>
          <p:xfrm>
            <a:off x="8341774" y="2115727"/>
            <a:ext cx="1548865" cy="469880"/>
          </p:xfrm>
          <a:graphic>
            <a:graphicData uri="http://schemas.openxmlformats.org/presentationml/2006/ole">
              <mc:AlternateContent xmlns:mc="http://schemas.openxmlformats.org/markup-compatibility/2006">
                <mc:Choice xmlns:v="urn:schemas-microsoft-com:vml" Requires="v">
                  <p:oleObj name="Equation" r:id="rId4" imgW="850531" imgH="253890" progId="Equation.DSMT4">
                    <p:embed/>
                  </p:oleObj>
                </mc:Choice>
                <mc:Fallback>
                  <p:oleObj name="Equation" r:id="rId4" imgW="850531" imgH="253890" progId="Equation.DSMT4">
                    <p:embed/>
                    <p:pic>
                      <p:nvPicPr>
                        <p:cNvPr id="0" name="Object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1774" y="2115727"/>
                          <a:ext cx="1548865" cy="4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cxnSp>
        <p:nvCxnSpPr>
          <p:cNvPr id="29" name="Straight Connector 28">
            <a:extLst>
              <a:ext uri="{FF2B5EF4-FFF2-40B4-BE49-F238E27FC236}">
                <a16:creationId xmlns:a16="http://schemas.microsoft.com/office/drawing/2014/main" id="{86F2CDA2-E448-41B9-A164-E6D020B2BF48}"/>
              </a:ext>
            </a:extLst>
          </p:cNvPr>
          <p:cNvCxnSpPr/>
          <p:nvPr/>
        </p:nvCxnSpPr>
        <p:spPr>
          <a:xfrm>
            <a:off x="6283325" y="2757488"/>
            <a:ext cx="0" cy="335756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7656" name="Rectangle 28">
            <a:extLst>
              <a:ext uri="{FF2B5EF4-FFF2-40B4-BE49-F238E27FC236}">
                <a16:creationId xmlns:a16="http://schemas.microsoft.com/office/drawing/2014/main" id="{08A254FA-A8BB-4BEE-AF75-525844D0C7D9}"/>
              </a:ext>
            </a:extLst>
          </p:cNvPr>
          <p:cNvSpPr>
            <a:spLocks noChangeArrowheads="1"/>
          </p:cNvSpPr>
          <p:nvPr/>
        </p:nvSpPr>
        <p:spPr bwMode="auto">
          <a:xfrm>
            <a:off x="6329363" y="3240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7657" name="Rectangle 30">
            <a:extLst>
              <a:ext uri="{FF2B5EF4-FFF2-40B4-BE49-F238E27FC236}">
                <a16:creationId xmlns:a16="http://schemas.microsoft.com/office/drawing/2014/main" id="{1EC904C2-9D76-4F21-9364-8B258C3509F3}"/>
              </a:ext>
            </a:extLst>
          </p:cNvPr>
          <p:cNvSpPr>
            <a:spLocks noChangeArrowheads="1"/>
          </p:cNvSpPr>
          <p:nvPr/>
        </p:nvSpPr>
        <p:spPr bwMode="auto">
          <a:xfrm>
            <a:off x="7734300" y="32559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pSp>
        <p:nvGrpSpPr>
          <p:cNvPr id="2" name="Group 1">
            <a:extLst>
              <a:ext uri="{FF2B5EF4-FFF2-40B4-BE49-F238E27FC236}">
                <a16:creationId xmlns:a16="http://schemas.microsoft.com/office/drawing/2014/main" id="{927CF897-A06F-4794-BFA2-2D0F3E8CBA6B}"/>
              </a:ext>
            </a:extLst>
          </p:cNvPr>
          <p:cNvGrpSpPr>
            <a:grpSpLocks/>
          </p:cNvGrpSpPr>
          <p:nvPr/>
        </p:nvGrpSpPr>
        <p:grpSpPr bwMode="auto">
          <a:xfrm>
            <a:off x="6399213" y="3071813"/>
            <a:ext cx="4692650" cy="461962"/>
            <a:chOff x="6399213" y="3071813"/>
            <a:chExt cx="4692650" cy="461962"/>
          </a:xfrm>
        </p:grpSpPr>
        <p:sp>
          <p:nvSpPr>
            <p:cNvPr id="27677" name="TextBox 45">
              <a:extLst>
                <a:ext uri="{FF2B5EF4-FFF2-40B4-BE49-F238E27FC236}">
                  <a16:creationId xmlns:a16="http://schemas.microsoft.com/office/drawing/2014/main" id="{35A0982D-1C5E-407B-BAB2-B5C19690D0D6}"/>
                </a:ext>
              </a:extLst>
            </p:cNvPr>
            <p:cNvSpPr txBox="1">
              <a:spLocks noChangeArrowheads="1"/>
            </p:cNvSpPr>
            <p:nvPr/>
          </p:nvSpPr>
          <p:spPr bwMode="auto">
            <a:xfrm>
              <a:off x="6399213" y="3071813"/>
              <a:ext cx="4692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Xét             và            , ta có:</a:t>
              </a:r>
            </a:p>
          </p:txBody>
        </p:sp>
        <p:graphicFrame>
          <p:nvGraphicFramePr>
            <p:cNvPr id="27678" name="Object 47">
              <a:extLst>
                <a:ext uri="{FF2B5EF4-FFF2-40B4-BE49-F238E27FC236}">
                  <a16:creationId xmlns:a16="http://schemas.microsoft.com/office/drawing/2014/main" id="{BA36C484-EA1C-44D7-B2E0-2CFED756F35B}"/>
                </a:ext>
              </a:extLst>
            </p:cNvPr>
            <p:cNvGraphicFramePr>
              <a:graphicFrameLocks noChangeAspect="1"/>
            </p:cNvGraphicFramePr>
            <p:nvPr/>
          </p:nvGraphicFramePr>
          <p:xfrm>
            <a:off x="6931025" y="3166129"/>
            <a:ext cx="892175" cy="346075"/>
          </p:xfrm>
          <a:graphic>
            <a:graphicData uri="http://schemas.openxmlformats.org/presentationml/2006/ole">
              <mc:AlternateContent xmlns:mc="http://schemas.openxmlformats.org/markup-compatibility/2006">
                <mc:Choice xmlns:v="urn:schemas-microsoft-com:vml" Requires="v">
                  <p:oleObj name="Equation" r:id="rId6" imgW="469696" imgH="177723" progId="Equation.DSMT4">
                    <p:embed/>
                  </p:oleObj>
                </mc:Choice>
                <mc:Fallback>
                  <p:oleObj name="Equation" r:id="rId6" imgW="469696" imgH="177723" progId="Equation.DSMT4">
                    <p:embed/>
                    <p:pic>
                      <p:nvPicPr>
                        <p:cNvPr id="0" name="Object 4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1025" y="3166129"/>
                          <a:ext cx="8921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679" name="Object 49">
              <a:extLst>
                <a:ext uri="{FF2B5EF4-FFF2-40B4-BE49-F238E27FC236}">
                  <a16:creationId xmlns:a16="http://schemas.microsoft.com/office/drawing/2014/main" id="{E4907189-4D07-4FB5-8BFC-D488245734F9}"/>
                </a:ext>
              </a:extLst>
            </p:cNvPr>
            <p:cNvGraphicFramePr>
              <a:graphicFrameLocks noChangeAspect="1"/>
            </p:cNvGraphicFramePr>
            <p:nvPr/>
          </p:nvGraphicFramePr>
          <p:xfrm>
            <a:off x="8278813" y="3127375"/>
            <a:ext cx="877887" cy="392113"/>
          </p:xfrm>
          <a:graphic>
            <a:graphicData uri="http://schemas.openxmlformats.org/presentationml/2006/ole">
              <mc:AlternateContent xmlns:mc="http://schemas.openxmlformats.org/markup-compatibility/2006">
                <mc:Choice xmlns:v="urn:schemas-microsoft-com:vml" Requires="v">
                  <p:oleObj name="Equation" r:id="rId8" imgW="444307" imgH="203112" progId="Equation.DSMT4">
                    <p:embed/>
                  </p:oleObj>
                </mc:Choice>
                <mc:Fallback>
                  <p:oleObj name="Equation" r:id="rId8" imgW="444307" imgH="203112" progId="Equation.DSMT4">
                    <p:embed/>
                    <p:pic>
                      <p:nvPicPr>
                        <p:cNvPr id="0" name="Object 4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78813" y="3127375"/>
                          <a:ext cx="877887"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27659" name="Rectangle 32">
            <a:extLst>
              <a:ext uri="{FF2B5EF4-FFF2-40B4-BE49-F238E27FC236}">
                <a16:creationId xmlns:a16="http://schemas.microsoft.com/office/drawing/2014/main" id="{BE9F9691-CB7A-451C-AC95-6083DDF0D960}"/>
              </a:ext>
            </a:extLst>
          </p:cNvPr>
          <p:cNvSpPr>
            <a:spLocks noChangeArrowheads="1"/>
          </p:cNvSpPr>
          <p:nvPr/>
        </p:nvSpPr>
        <p:spPr bwMode="auto">
          <a:xfrm>
            <a:off x="5991225" y="36464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aphicFrame>
        <p:nvGraphicFramePr>
          <p:cNvPr id="26639" name="Object 51">
            <a:extLst>
              <a:ext uri="{FF2B5EF4-FFF2-40B4-BE49-F238E27FC236}">
                <a16:creationId xmlns:a16="http://schemas.microsoft.com/office/drawing/2014/main" id="{D6955699-114E-4529-B9ED-3D421F028D91}"/>
              </a:ext>
            </a:extLst>
          </p:cNvPr>
          <p:cNvGraphicFramePr>
            <a:graphicFrameLocks noChangeAspect="1"/>
          </p:cNvGraphicFramePr>
          <p:nvPr/>
        </p:nvGraphicFramePr>
        <p:xfrm>
          <a:off x="6770688" y="3533775"/>
          <a:ext cx="1319212" cy="390525"/>
        </p:xfrm>
        <a:graphic>
          <a:graphicData uri="http://schemas.openxmlformats.org/presentationml/2006/ole">
            <mc:AlternateContent xmlns:mc="http://schemas.openxmlformats.org/markup-compatibility/2006">
              <mc:Choice xmlns:v="urn:schemas-microsoft-com:vml" Requires="v">
                <p:oleObj name="Equation" r:id="rId10" imgW="672808" imgH="203112" progId="Equation.DSMT4">
                  <p:embed/>
                </p:oleObj>
              </mc:Choice>
              <mc:Fallback>
                <p:oleObj name="Equation" r:id="rId10" imgW="672808" imgH="203112" progId="Equation.DSMT4">
                  <p:embed/>
                  <p:pic>
                    <p:nvPicPr>
                      <p:cNvPr id="0" name="Object 5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70688" y="3533775"/>
                        <a:ext cx="1319212"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40" name="TextBox 52">
            <a:extLst>
              <a:ext uri="{FF2B5EF4-FFF2-40B4-BE49-F238E27FC236}">
                <a16:creationId xmlns:a16="http://schemas.microsoft.com/office/drawing/2014/main" id="{0E96000F-A387-47FA-90EE-8F81B1E7320A}"/>
              </a:ext>
            </a:extLst>
          </p:cNvPr>
          <p:cNvSpPr txBox="1">
            <a:spLocks noChangeArrowheads="1"/>
          </p:cNvSpPr>
          <p:nvPr/>
        </p:nvSpPr>
        <p:spPr bwMode="auto">
          <a:xfrm>
            <a:off x="8137525" y="3443288"/>
            <a:ext cx="14716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 giả thiết)</a:t>
            </a:r>
          </a:p>
        </p:txBody>
      </p:sp>
      <p:sp>
        <p:nvSpPr>
          <p:cNvPr id="27662" name="Rectangle 34">
            <a:extLst>
              <a:ext uri="{FF2B5EF4-FFF2-40B4-BE49-F238E27FC236}">
                <a16:creationId xmlns:a16="http://schemas.microsoft.com/office/drawing/2014/main" id="{6902DF78-5EFF-4085-A87B-FA1BEFE1DF18}"/>
              </a:ext>
            </a:extLst>
          </p:cNvPr>
          <p:cNvSpPr>
            <a:spLocks noChangeArrowheads="1"/>
          </p:cNvSpPr>
          <p:nvPr/>
        </p:nvSpPr>
        <p:spPr bwMode="auto">
          <a:xfrm>
            <a:off x="5991225" y="3986213"/>
            <a:ext cx="1492250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aphicFrame>
        <p:nvGraphicFramePr>
          <p:cNvPr id="26642" name="Object 54">
            <a:extLst>
              <a:ext uri="{FF2B5EF4-FFF2-40B4-BE49-F238E27FC236}">
                <a16:creationId xmlns:a16="http://schemas.microsoft.com/office/drawing/2014/main" id="{E55A38F3-F946-42A4-AE99-56C434FF805F}"/>
              </a:ext>
            </a:extLst>
          </p:cNvPr>
          <p:cNvGraphicFramePr>
            <a:graphicFrameLocks noChangeAspect="1"/>
          </p:cNvGraphicFramePr>
          <p:nvPr/>
        </p:nvGraphicFramePr>
        <p:xfrm>
          <a:off x="6796088" y="3986213"/>
          <a:ext cx="466725" cy="328612"/>
        </p:xfrm>
        <a:graphic>
          <a:graphicData uri="http://schemas.openxmlformats.org/presentationml/2006/ole">
            <mc:AlternateContent xmlns:mc="http://schemas.openxmlformats.org/markup-compatibility/2006">
              <mc:Choice xmlns:v="urn:schemas-microsoft-com:vml" Requires="v">
                <p:oleObj name="Equation" r:id="rId12" imgW="253670" imgH="177569" progId="Equation.DSMT4">
                  <p:embed/>
                </p:oleObj>
              </mc:Choice>
              <mc:Fallback>
                <p:oleObj name="Equation" r:id="rId12" imgW="253670" imgH="177569" progId="Equation.DSMT4">
                  <p:embed/>
                  <p:pic>
                    <p:nvPicPr>
                      <p:cNvPr id="0" name="Object 5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96088" y="3986213"/>
                        <a:ext cx="466725"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43" name="TextBox 55">
            <a:extLst>
              <a:ext uri="{FF2B5EF4-FFF2-40B4-BE49-F238E27FC236}">
                <a16:creationId xmlns:a16="http://schemas.microsoft.com/office/drawing/2014/main" id="{B5229807-D59B-4932-9D56-7B0A64BBA4A7}"/>
              </a:ext>
            </a:extLst>
          </p:cNvPr>
          <p:cNvSpPr txBox="1">
            <a:spLocks noChangeArrowheads="1"/>
          </p:cNvSpPr>
          <p:nvPr/>
        </p:nvSpPr>
        <p:spPr bwMode="auto">
          <a:xfrm>
            <a:off x="7265988" y="3905250"/>
            <a:ext cx="2571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là cạnh chung</a:t>
            </a:r>
          </a:p>
        </p:txBody>
      </p:sp>
      <p:sp>
        <p:nvSpPr>
          <p:cNvPr id="27665" name="Rectangle 36">
            <a:extLst>
              <a:ext uri="{FF2B5EF4-FFF2-40B4-BE49-F238E27FC236}">
                <a16:creationId xmlns:a16="http://schemas.microsoft.com/office/drawing/2014/main" id="{721DA575-498B-4D21-B065-D56DD2D2A102}"/>
              </a:ext>
            </a:extLst>
          </p:cNvPr>
          <p:cNvSpPr>
            <a:spLocks noChangeArrowheads="1"/>
          </p:cNvSpPr>
          <p:nvPr/>
        </p:nvSpPr>
        <p:spPr bwMode="auto">
          <a:xfrm>
            <a:off x="5991225" y="4398963"/>
            <a:ext cx="1209833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aphicFrame>
        <p:nvGraphicFramePr>
          <p:cNvPr id="26645" name="Object 57">
            <a:extLst>
              <a:ext uri="{FF2B5EF4-FFF2-40B4-BE49-F238E27FC236}">
                <a16:creationId xmlns:a16="http://schemas.microsoft.com/office/drawing/2014/main" id="{EF7B0E32-2C4D-4DDB-B9C7-285B0AA572D7}"/>
              </a:ext>
            </a:extLst>
          </p:cNvPr>
          <p:cNvGraphicFramePr>
            <a:graphicFrameLocks noChangeAspect="1"/>
          </p:cNvGraphicFramePr>
          <p:nvPr/>
        </p:nvGraphicFramePr>
        <p:xfrm>
          <a:off x="6770688" y="4398963"/>
          <a:ext cx="1173162" cy="379412"/>
        </p:xfrm>
        <a:graphic>
          <a:graphicData uri="http://schemas.openxmlformats.org/presentationml/2006/ole">
            <mc:AlternateContent xmlns:mc="http://schemas.openxmlformats.org/markup-compatibility/2006">
              <mc:Choice xmlns:v="urn:schemas-microsoft-com:vml" Requires="v">
                <p:oleObj name="Equation" r:id="rId14" imgW="622030" imgH="203112" progId="Equation.DSMT4">
                  <p:embed/>
                </p:oleObj>
              </mc:Choice>
              <mc:Fallback>
                <p:oleObj name="Equation" r:id="rId14" imgW="622030" imgH="203112" progId="Equation.DSMT4">
                  <p:embed/>
                  <p:pic>
                    <p:nvPicPr>
                      <p:cNvPr id="0" name="Object 5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70688" y="4398963"/>
                        <a:ext cx="1173162"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46" name="TextBox 59">
            <a:extLst>
              <a:ext uri="{FF2B5EF4-FFF2-40B4-BE49-F238E27FC236}">
                <a16:creationId xmlns:a16="http://schemas.microsoft.com/office/drawing/2014/main" id="{AEA3DDD5-3847-4400-B5F7-CF7E00FD5B11}"/>
              </a:ext>
            </a:extLst>
          </p:cNvPr>
          <p:cNvSpPr txBox="1">
            <a:spLocks noChangeArrowheads="1"/>
          </p:cNvSpPr>
          <p:nvPr/>
        </p:nvSpPr>
        <p:spPr bwMode="auto">
          <a:xfrm>
            <a:off x="7929563" y="4297363"/>
            <a:ext cx="14716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 giả thiết)</a:t>
            </a:r>
          </a:p>
        </p:txBody>
      </p:sp>
      <p:sp>
        <p:nvSpPr>
          <p:cNvPr id="27668" name="Rectangle 38">
            <a:extLst>
              <a:ext uri="{FF2B5EF4-FFF2-40B4-BE49-F238E27FC236}">
                <a16:creationId xmlns:a16="http://schemas.microsoft.com/office/drawing/2014/main" id="{A060CD4C-1949-4571-9A8B-1702373EEC52}"/>
              </a:ext>
            </a:extLst>
          </p:cNvPr>
          <p:cNvSpPr>
            <a:spLocks noChangeArrowheads="1"/>
          </p:cNvSpPr>
          <p:nvPr/>
        </p:nvSpPr>
        <p:spPr bwMode="auto">
          <a:xfrm>
            <a:off x="5991225" y="49958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aphicFrame>
        <p:nvGraphicFramePr>
          <p:cNvPr id="26648" name="Object 60">
            <a:extLst>
              <a:ext uri="{FF2B5EF4-FFF2-40B4-BE49-F238E27FC236}">
                <a16:creationId xmlns:a16="http://schemas.microsoft.com/office/drawing/2014/main" id="{EC1FB009-7F80-4A14-AE73-724964C3E854}"/>
              </a:ext>
            </a:extLst>
          </p:cNvPr>
          <p:cNvGraphicFramePr>
            <a:graphicFrameLocks noChangeAspect="1"/>
          </p:cNvGraphicFramePr>
          <p:nvPr/>
        </p:nvGraphicFramePr>
        <p:xfrm>
          <a:off x="6770688" y="4867275"/>
          <a:ext cx="3133725" cy="400050"/>
        </p:xfrm>
        <a:graphic>
          <a:graphicData uri="http://schemas.openxmlformats.org/presentationml/2006/ole">
            <mc:AlternateContent xmlns:mc="http://schemas.openxmlformats.org/markup-compatibility/2006">
              <mc:Choice xmlns:v="urn:schemas-microsoft-com:vml" Requires="v">
                <p:oleObj name="Equation" r:id="rId16" imgW="1574800" imgH="203200" progId="Equation.DSMT4">
                  <p:embed/>
                </p:oleObj>
              </mc:Choice>
              <mc:Fallback>
                <p:oleObj name="Equation" r:id="rId16" imgW="1574800" imgH="203200" progId="Equation.DSMT4">
                  <p:embed/>
                  <p:pic>
                    <p:nvPicPr>
                      <p:cNvPr id="0" name="Object 6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770688" y="4867275"/>
                        <a:ext cx="3133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670" name="Rectangle 40">
            <a:extLst>
              <a:ext uri="{FF2B5EF4-FFF2-40B4-BE49-F238E27FC236}">
                <a16:creationId xmlns:a16="http://schemas.microsoft.com/office/drawing/2014/main" id="{EF1273C6-7BD8-44CF-BE26-1E0D521DBBE1}"/>
              </a:ext>
            </a:extLst>
          </p:cNvPr>
          <p:cNvSpPr>
            <a:spLocks noChangeArrowheads="1"/>
          </p:cNvSpPr>
          <p:nvPr/>
        </p:nvSpPr>
        <p:spPr bwMode="auto">
          <a:xfrm>
            <a:off x="5991225" y="54657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aphicFrame>
        <p:nvGraphicFramePr>
          <p:cNvPr id="26650" name="Object 62">
            <a:extLst>
              <a:ext uri="{FF2B5EF4-FFF2-40B4-BE49-F238E27FC236}">
                <a16:creationId xmlns:a16="http://schemas.microsoft.com/office/drawing/2014/main" id="{202EB6F0-E02D-41B1-8278-3D2BA25DAA7A}"/>
              </a:ext>
            </a:extLst>
          </p:cNvPr>
          <p:cNvGraphicFramePr>
            <a:graphicFrameLocks noChangeAspect="1"/>
          </p:cNvGraphicFramePr>
          <p:nvPr/>
        </p:nvGraphicFramePr>
        <p:xfrm>
          <a:off x="6813550" y="5280025"/>
          <a:ext cx="1858963" cy="468313"/>
        </p:xfrm>
        <a:graphic>
          <a:graphicData uri="http://schemas.openxmlformats.org/presentationml/2006/ole">
            <mc:AlternateContent xmlns:mc="http://schemas.openxmlformats.org/markup-compatibility/2006">
              <mc:Choice xmlns:v="urn:schemas-microsoft-com:vml" Requires="v">
                <p:oleObj name="Equation" r:id="rId18" imgW="1015559" imgH="253890" progId="Equation.DSMT4">
                  <p:embed/>
                </p:oleObj>
              </mc:Choice>
              <mc:Fallback>
                <p:oleObj name="Equation" r:id="rId18" imgW="1015559" imgH="253890" progId="Equation.DSMT4">
                  <p:embed/>
                  <p:pic>
                    <p:nvPicPr>
                      <p:cNvPr id="0" name="Object 6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813550" y="5280025"/>
                        <a:ext cx="18589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51" name="TextBox 64">
            <a:extLst>
              <a:ext uri="{FF2B5EF4-FFF2-40B4-BE49-F238E27FC236}">
                <a16:creationId xmlns:a16="http://schemas.microsoft.com/office/drawing/2014/main" id="{60B292DE-7107-48E7-B30F-AA490418F2E4}"/>
              </a:ext>
            </a:extLst>
          </p:cNvPr>
          <p:cNvSpPr txBox="1">
            <a:spLocks noChangeArrowheads="1"/>
          </p:cNvSpPr>
          <p:nvPr/>
        </p:nvSpPr>
        <p:spPr bwMode="auto">
          <a:xfrm>
            <a:off x="8662988" y="5289550"/>
            <a:ext cx="3074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 hai góc tương ứng)</a:t>
            </a:r>
          </a:p>
        </p:txBody>
      </p:sp>
      <p:pic>
        <p:nvPicPr>
          <p:cNvPr id="27673" name="Picture 65">
            <a:extLst>
              <a:ext uri="{FF2B5EF4-FFF2-40B4-BE49-F238E27FC236}">
                <a16:creationId xmlns:a16="http://schemas.microsoft.com/office/drawing/2014/main" id="{58820E09-16DA-467A-B7FF-DC5B91DE2E26}"/>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738188" y="4508500"/>
            <a:ext cx="18161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3" name="Picture 34">
            <a:extLst>
              <a:ext uri="{FF2B5EF4-FFF2-40B4-BE49-F238E27FC236}">
                <a16:creationId xmlns:a16="http://schemas.microsoft.com/office/drawing/2014/main" id="{82FBEFA7-5638-4335-85F6-33937083D211}"/>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2887663" y="3068638"/>
            <a:ext cx="3205162"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a:extLst>
              <a:ext uri="{FF2B5EF4-FFF2-40B4-BE49-F238E27FC236}">
                <a16:creationId xmlns:a16="http://schemas.microsoft.com/office/drawing/2014/main" id="{01F83F0A-3080-4591-83D1-CB27B8F3F77F}"/>
              </a:ext>
            </a:extLst>
          </p:cNvPr>
          <p:cNvSpPr txBox="1">
            <a:spLocks noChangeArrowheads="1"/>
          </p:cNvSpPr>
          <p:nvPr/>
        </p:nvSpPr>
        <p:spPr bwMode="auto">
          <a:xfrm>
            <a:off x="7416800" y="2466975"/>
            <a:ext cx="1420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a:solidFill>
                  <a:srgbClr val="3333FF"/>
                </a:solidFill>
                <a:latin typeface="Times New Roman" panose="02020603050405020304" pitchFamily="18" charset="0"/>
                <a:cs typeface="Times New Roman" panose="02020603050405020304" pitchFamily="18" charset="0"/>
              </a:rPr>
              <a:t>Giải</a:t>
            </a:r>
            <a:r>
              <a:rPr lang="vi-VN" altLang="en-US" sz="2400" b="1">
                <a:solidFill>
                  <a:srgbClr val="3333FF"/>
                </a:solidFill>
                <a:latin typeface="Times New Roman" panose="02020603050405020304" pitchFamily="18" charset="0"/>
                <a:cs typeface="Times New Roman" panose="02020603050405020304" pitchFamily="18" charset="0"/>
              </a:rPr>
              <a:t>:</a:t>
            </a:r>
            <a:endParaRPr lang="en-US" altLang="en-US" sz="2400" b="1">
              <a:solidFill>
                <a:srgbClr val="3333FF"/>
              </a:solidFill>
            </a:endParaRPr>
          </a:p>
        </p:txBody>
      </p:sp>
      <p:sp>
        <p:nvSpPr>
          <p:cNvPr id="26655" name="TextBox 1">
            <a:extLst>
              <a:ext uri="{FF2B5EF4-FFF2-40B4-BE49-F238E27FC236}">
                <a16:creationId xmlns:a16="http://schemas.microsoft.com/office/drawing/2014/main" id="{96CF594F-2958-4DA4-84A2-BECBADDEE0FA}"/>
              </a:ext>
            </a:extLst>
          </p:cNvPr>
          <p:cNvSpPr txBox="1">
            <a:spLocks noChangeArrowheads="1"/>
          </p:cNvSpPr>
          <p:nvPr/>
        </p:nvSpPr>
        <p:spPr bwMode="auto">
          <a:xfrm>
            <a:off x="3902075" y="5643563"/>
            <a:ext cx="1749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Hình 42</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26"/>
                                        </p:tgtEl>
                                        <p:attrNameLst>
                                          <p:attrName>style.visibility</p:attrName>
                                        </p:attrNameLst>
                                      </p:cBhvr>
                                      <p:to>
                                        <p:strVal val="visible"/>
                                      </p:to>
                                    </p:set>
                                    <p:anim calcmode="lin" valueType="num">
                                      <p:cBhvr additive="base">
                                        <p:cTn id="7" dur="500" fill="hold"/>
                                        <p:tgtEl>
                                          <p:spTgt spid="26626"/>
                                        </p:tgtEl>
                                        <p:attrNameLst>
                                          <p:attrName>ppt_x</p:attrName>
                                        </p:attrNameLst>
                                      </p:cBhvr>
                                      <p:tavLst>
                                        <p:tav tm="0">
                                          <p:val>
                                            <p:strVal val="#ppt_x"/>
                                          </p:val>
                                        </p:tav>
                                        <p:tav tm="100000">
                                          <p:val>
                                            <p:strVal val="#ppt_x"/>
                                          </p:val>
                                        </p:tav>
                                      </p:tavLst>
                                    </p:anim>
                                    <p:anim calcmode="lin" valueType="num">
                                      <p:cBhvr additive="base">
                                        <p:cTn id="8" dur="500" fill="hold"/>
                                        <p:tgtEl>
                                          <p:spTgt spid="2662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1" presetClass="entr" presetSubtype="0" fill="hold" nodeType="clickEffect">
                                  <p:stCondLst>
                                    <p:cond delay="0"/>
                                  </p:stCondLst>
                                  <p:childTnLst>
                                    <p:set>
                                      <p:cBhvr>
                                        <p:cTn id="17" dur="1" fill="hold">
                                          <p:stCondLst>
                                            <p:cond delay="0"/>
                                          </p:stCondLst>
                                        </p:cTn>
                                        <p:tgtEl>
                                          <p:spTgt spid="26631"/>
                                        </p:tgtEl>
                                        <p:attrNameLst>
                                          <p:attrName>style.visibility</p:attrName>
                                        </p:attrNameLst>
                                      </p:cBhvr>
                                      <p:to>
                                        <p:strVal val="visible"/>
                                      </p:to>
                                    </p:set>
                                    <p:anim calcmode="lin" valueType="num">
                                      <p:cBhvr>
                                        <p:cTn id="18" dur="1000" fill="hold"/>
                                        <p:tgtEl>
                                          <p:spTgt spid="26631"/>
                                        </p:tgtEl>
                                        <p:attrNameLst>
                                          <p:attrName>ppt_w</p:attrName>
                                        </p:attrNameLst>
                                      </p:cBhvr>
                                      <p:tavLst>
                                        <p:tav tm="0">
                                          <p:val>
                                            <p:fltVal val="0"/>
                                          </p:val>
                                        </p:tav>
                                        <p:tav tm="100000">
                                          <p:val>
                                            <p:strVal val="#ppt_w"/>
                                          </p:val>
                                        </p:tav>
                                      </p:tavLst>
                                    </p:anim>
                                    <p:anim calcmode="lin" valueType="num">
                                      <p:cBhvr>
                                        <p:cTn id="19" dur="1000" fill="hold"/>
                                        <p:tgtEl>
                                          <p:spTgt spid="26631"/>
                                        </p:tgtEl>
                                        <p:attrNameLst>
                                          <p:attrName>ppt_h</p:attrName>
                                        </p:attrNameLst>
                                      </p:cBhvr>
                                      <p:tavLst>
                                        <p:tav tm="0">
                                          <p:val>
                                            <p:fltVal val="0"/>
                                          </p:val>
                                        </p:tav>
                                        <p:tav tm="100000">
                                          <p:val>
                                            <p:strVal val="#ppt_h"/>
                                          </p:val>
                                        </p:tav>
                                      </p:tavLst>
                                    </p:anim>
                                    <p:anim calcmode="lin" valueType="num">
                                      <p:cBhvr>
                                        <p:cTn id="20" dur="1000" fill="hold"/>
                                        <p:tgtEl>
                                          <p:spTgt spid="26631"/>
                                        </p:tgtEl>
                                        <p:attrNameLst>
                                          <p:attrName>style.rotation</p:attrName>
                                        </p:attrNameLst>
                                      </p:cBhvr>
                                      <p:tavLst>
                                        <p:tav tm="0">
                                          <p:val>
                                            <p:fltVal val="90"/>
                                          </p:val>
                                        </p:tav>
                                        <p:tav tm="100000">
                                          <p:val>
                                            <p:fltVal val="0"/>
                                          </p:val>
                                        </p:tav>
                                      </p:tavLst>
                                    </p:anim>
                                    <p:animEffect transition="in" filter="fade">
                                      <p:cBhvr>
                                        <p:cTn id="21" dur="1000"/>
                                        <p:tgtEl>
                                          <p:spTgt spid="2663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1" presetClass="entr" presetSubtype="0" fill="hold" nodeType="clickEffect">
                                  <p:stCondLst>
                                    <p:cond delay="0"/>
                                  </p:stCondLst>
                                  <p:childTnLst>
                                    <p:set>
                                      <p:cBhvr>
                                        <p:cTn id="25" dur="1" fill="hold">
                                          <p:stCondLst>
                                            <p:cond delay="0"/>
                                          </p:stCondLst>
                                        </p:cTn>
                                        <p:tgtEl>
                                          <p:spTgt spid="26653"/>
                                        </p:tgtEl>
                                        <p:attrNameLst>
                                          <p:attrName>style.visibility</p:attrName>
                                        </p:attrNameLst>
                                      </p:cBhvr>
                                      <p:to>
                                        <p:strVal val="visible"/>
                                      </p:to>
                                    </p:set>
                                    <p:anim calcmode="lin" valueType="num">
                                      <p:cBhvr>
                                        <p:cTn id="26" dur="1000" fill="hold"/>
                                        <p:tgtEl>
                                          <p:spTgt spid="26653"/>
                                        </p:tgtEl>
                                        <p:attrNameLst>
                                          <p:attrName>ppt_w</p:attrName>
                                        </p:attrNameLst>
                                      </p:cBhvr>
                                      <p:tavLst>
                                        <p:tav tm="0">
                                          <p:val>
                                            <p:fltVal val="0"/>
                                          </p:val>
                                        </p:tav>
                                        <p:tav tm="100000">
                                          <p:val>
                                            <p:strVal val="#ppt_w"/>
                                          </p:val>
                                        </p:tav>
                                      </p:tavLst>
                                    </p:anim>
                                    <p:anim calcmode="lin" valueType="num">
                                      <p:cBhvr>
                                        <p:cTn id="27" dur="1000" fill="hold"/>
                                        <p:tgtEl>
                                          <p:spTgt spid="26653"/>
                                        </p:tgtEl>
                                        <p:attrNameLst>
                                          <p:attrName>ppt_h</p:attrName>
                                        </p:attrNameLst>
                                      </p:cBhvr>
                                      <p:tavLst>
                                        <p:tav tm="0">
                                          <p:val>
                                            <p:fltVal val="0"/>
                                          </p:val>
                                        </p:tav>
                                        <p:tav tm="100000">
                                          <p:val>
                                            <p:strVal val="#ppt_h"/>
                                          </p:val>
                                        </p:tav>
                                      </p:tavLst>
                                    </p:anim>
                                    <p:anim calcmode="lin" valueType="num">
                                      <p:cBhvr>
                                        <p:cTn id="28" dur="1000" fill="hold"/>
                                        <p:tgtEl>
                                          <p:spTgt spid="26653"/>
                                        </p:tgtEl>
                                        <p:attrNameLst>
                                          <p:attrName>style.rotation</p:attrName>
                                        </p:attrNameLst>
                                      </p:cBhvr>
                                      <p:tavLst>
                                        <p:tav tm="0">
                                          <p:val>
                                            <p:fltVal val="90"/>
                                          </p:val>
                                        </p:tav>
                                        <p:tav tm="100000">
                                          <p:val>
                                            <p:fltVal val="0"/>
                                          </p:val>
                                        </p:tav>
                                      </p:tavLst>
                                    </p:anim>
                                    <p:animEffect transition="in" filter="fade">
                                      <p:cBhvr>
                                        <p:cTn id="29" dur="1000"/>
                                        <p:tgtEl>
                                          <p:spTgt spid="26653"/>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26655"/>
                                        </p:tgtEl>
                                        <p:attrNameLst>
                                          <p:attrName>style.visibility</p:attrName>
                                        </p:attrNameLst>
                                      </p:cBhvr>
                                      <p:to>
                                        <p:strVal val="visible"/>
                                      </p:to>
                                    </p:set>
                                    <p:anim calcmode="lin" valueType="num">
                                      <p:cBhvr>
                                        <p:cTn id="32" dur="1000" fill="hold"/>
                                        <p:tgtEl>
                                          <p:spTgt spid="26655"/>
                                        </p:tgtEl>
                                        <p:attrNameLst>
                                          <p:attrName>ppt_w</p:attrName>
                                        </p:attrNameLst>
                                      </p:cBhvr>
                                      <p:tavLst>
                                        <p:tav tm="0">
                                          <p:val>
                                            <p:fltVal val="0"/>
                                          </p:val>
                                        </p:tav>
                                        <p:tav tm="100000">
                                          <p:val>
                                            <p:strVal val="#ppt_w"/>
                                          </p:val>
                                        </p:tav>
                                      </p:tavLst>
                                    </p:anim>
                                    <p:anim calcmode="lin" valueType="num">
                                      <p:cBhvr>
                                        <p:cTn id="33" dur="1000" fill="hold"/>
                                        <p:tgtEl>
                                          <p:spTgt spid="26655"/>
                                        </p:tgtEl>
                                        <p:attrNameLst>
                                          <p:attrName>ppt_h</p:attrName>
                                        </p:attrNameLst>
                                      </p:cBhvr>
                                      <p:tavLst>
                                        <p:tav tm="0">
                                          <p:val>
                                            <p:fltVal val="0"/>
                                          </p:val>
                                        </p:tav>
                                        <p:tav tm="100000">
                                          <p:val>
                                            <p:strVal val="#ppt_h"/>
                                          </p:val>
                                        </p:tav>
                                      </p:tavLst>
                                    </p:anim>
                                    <p:anim calcmode="lin" valueType="num">
                                      <p:cBhvr>
                                        <p:cTn id="34" dur="1000" fill="hold"/>
                                        <p:tgtEl>
                                          <p:spTgt spid="26655"/>
                                        </p:tgtEl>
                                        <p:attrNameLst>
                                          <p:attrName>style.rotation</p:attrName>
                                        </p:attrNameLst>
                                      </p:cBhvr>
                                      <p:tavLst>
                                        <p:tav tm="0">
                                          <p:val>
                                            <p:fltVal val="90"/>
                                          </p:val>
                                        </p:tav>
                                        <p:tav tm="100000">
                                          <p:val>
                                            <p:fltVal val="0"/>
                                          </p:val>
                                        </p:tav>
                                      </p:tavLst>
                                    </p:anim>
                                    <p:animEffect transition="in" filter="fade">
                                      <p:cBhvr>
                                        <p:cTn id="35" dur="1000"/>
                                        <p:tgtEl>
                                          <p:spTgt spid="2665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7" presetClass="entr" presetSubtype="0"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1000"/>
                                        <p:tgtEl>
                                          <p:spTgt spid="29"/>
                                        </p:tgtEl>
                                      </p:cBhvr>
                                    </p:animEffect>
                                    <p:anim calcmode="lin" valueType="num">
                                      <p:cBhvr>
                                        <p:cTn id="41" dur="1000" fill="hold"/>
                                        <p:tgtEl>
                                          <p:spTgt spid="29"/>
                                        </p:tgtEl>
                                        <p:attrNameLst>
                                          <p:attrName>ppt_x</p:attrName>
                                        </p:attrNameLst>
                                      </p:cBhvr>
                                      <p:tavLst>
                                        <p:tav tm="0">
                                          <p:val>
                                            <p:strVal val="#ppt_x"/>
                                          </p:val>
                                        </p:tav>
                                        <p:tav tm="100000">
                                          <p:val>
                                            <p:strVal val="#ppt_x"/>
                                          </p:val>
                                        </p:tav>
                                      </p:tavLst>
                                    </p:anim>
                                    <p:anim calcmode="lin" valueType="num">
                                      <p:cBhvr>
                                        <p:cTn id="4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barn(inVertical)">
                                      <p:cBhvr>
                                        <p:cTn id="47" dur="500"/>
                                        <p:tgtEl>
                                          <p:spTgt spid="3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dissolve">
                                      <p:cBhvr>
                                        <p:cTn id="52" dur="500"/>
                                        <p:tgtEl>
                                          <p:spTgt spid="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53" presetClass="entr" presetSubtype="16" fill="hold" nodeType="clickEffect">
                                  <p:stCondLst>
                                    <p:cond delay="0"/>
                                  </p:stCondLst>
                                  <p:childTnLst>
                                    <p:set>
                                      <p:cBhvr>
                                        <p:cTn id="56" dur="1" fill="hold">
                                          <p:stCondLst>
                                            <p:cond delay="0"/>
                                          </p:stCondLst>
                                        </p:cTn>
                                        <p:tgtEl>
                                          <p:spTgt spid="26639"/>
                                        </p:tgtEl>
                                        <p:attrNameLst>
                                          <p:attrName>style.visibility</p:attrName>
                                        </p:attrNameLst>
                                      </p:cBhvr>
                                      <p:to>
                                        <p:strVal val="visible"/>
                                      </p:to>
                                    </p:set>
                                    <p:anim calcmode="lin" valueType="num">
                                      <p:cBhvr>
                                        <p:cTn id="57" dur="500" fill="hold"/>
                                        <p:tgtEl>
                                          <p:spTgt spid="26639"/>
                                        </p:tgtEl>
                                        <p:attrNameLst>
                                          <p:attrName>ppt_w</p:attrName>
                                        </p:attrNameLst>
                                      </p:cBhvr>
                                      <p:tavLst>
                                        <p:tav tm="0">
                                          <p:val>
                                            <p:fltVal val="0"/>
                                          </p:val>
                                        </p:tav>
                                        <p:tav tm="100000">
                                          <p:val>
                                            <p:strVal val="#ppt_w"/>
                                          </p:val>
                                        </p:tav>
                                      </p:tavLst>
                                    </p:anim>
                                    <p:anim calcmode="lin" valueType="num">
                                      <p:cBhvr>
                                        <p:cTn id="58" dur="500" fill="hold"/>
                                        <p:tgtEl>
                                          <p:spTgt spid="26639"/>
                                        </p:tgtEl>
                                        <p:attrNameLst>
                                          <p:attrName>ppt_h</p:attrName>
                                        </p:attrNameLst>
                                      </p:cBhvr>
                                      <p:tavLst>
                                        <p:tav tm="0">
                                          <p:val>
                                            <p:fltVal val="0"/>
                                          </p:val>
                                        </p:tav>
                                        <p:tav tm="100000">
                                          <p:val>
                                            <p:strVal val="#ppt_h"/>
                                          </p:val>
                                        </p:tav>
                                      </p:tavLst>
                                    </p:anim>
                                    <p:animEffect transition="in" filter="fade">
                                      <p:cBhvr>
                                        <p:cTn id="59" dur="500"/>
                                        <p:tgtEl>
                                          <p:spTgt spid="2663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6640"/>
                                        </p:tgtEl>
                                        <p:attrNameLst>
                                          <p:attrName>style.visibility</p:attrName>
                                        </p:attrNameLst>
                                      </p:cBhvr>
                                      <p:to>
                                        <p:strVal val="visible"/>
                                      </p:to>
                                    </p:set>
                                    <p:anim calcmode="lin" valueType="num">
                                      <p:cBhvr>
                                        <p:cTn id="62" dur="500" fill="hold"/>
                                        <p:tgtEl>
                                          <p:spTgt spid="26640"/>
                                        </p:tgtEl>
                                        <p:attrNameLst>
                                          <p:attrName>ppt_w</p:attrName>
                                        </p:attrNameLst>
                                      </p:cBhvr>
                                      <p:tavLst>
                                        <p:tav tm="0">
                                          <p:val>
                                            <p:fltVal val="0"/>
                                          </p:val>
                                        </p:tav>
                                        <p:tav tm="100000">
                                          <p:val>
                                            <p:strVal val="#ppt_w"/>
                                          </p:val>
                                        </p:tav>
                                      </p:tavLst>
                                    </p:anim>
                                    <p:anim calcmode="lin" valueType="num">
                                      <p:cBhvr>
                                        <p:cTn id="63" dur="500" fill="hold"/>
                                        <p:tgtEl>
                                          <p:spTgt spid="26640"/>
                                        </p:tgtEl>
                                        <p:attrNameLst>
                                          <p:attrName>ppt_h</p:attrName>
                                        </p:attrNameLst>
                                      </p:cBhvr>
                                      <p:tavLst>
                                        <p:tav tm="0">
                                          <p:val>
                                            <p:fltVal val="0"/>
                                          </p:val>
                                        </p:tav>
                                        <p:tav tm="100000">
                                          <p:val>
                                            <p:strVal val="#ppt_h"/>
                                          </p:val>
                                        </p:tav>
                                      </p:tavLst>
                                    </p:anim>
                                    <p:animEffect transition="in" filter="fade">
                                      <p:cBhvr>
                                        <p:cTn id="64" dur="500"/>
                                        <p:tgtEl>
                                          <p:spTgt spid="26640"/>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53" presetClass="entr" presetSubtype="16" fill="hold" nodeType="clickEffect">
                                  <p:stCondLst>
                                    <p:cond delay="0"/>
                                  </p:stCondLst>
                                  <p:childTnLst>
                                    <p:set>
                                      <p:cBhvr>
                                        <p:cTn id="68" dur="1" fill="hold">
                                          <p:stCondLst>
                                            <p:cond delay="0"/>
                                          </p:stCondLst>
                                        </p:cTn>
                                        <p:tgtEl>
                                          <p:spTgt spid="26642"/>
                                        </p:tgtEl>
                                        <p:attrNameLst>
                                          <p:attrName>style.visibility</p:attrName>
                                        </p:attrNameLst>
                                      </p:cBhvr>
                                      <p:to>
                                        <p:strVal val="visible"/>
                                      </p:to>
                                    </p:set>
                                    <p:anim calcmode="lin" valueType="num">
                                      <p:cBhvr>
                                        <p:cTn id="69" dur="500" fill="hold"/>
                                        <p:tgtEl>
                                          <p:spTgt spid="26642"/>
                                        </p:tgtEl>
                                        <p:attrNameLst>
                                          <p:attrName>ppt_w</p:attrName>
                                        </p:attrNameLst>
                                      </p:cBhvr>
                                      <p:tavLst>
                                        <p:tav tm="0">
                                          <p:val>
                                            <p:fltVal val="0"/>
                                          </p:val>
                                        </p:tav>
                                        <p:tav tm="100000">
                                          <p:val>
                                            <p:strVal val="#ppt_w"/>
                                          </p:val>
                                        </p:tav>
                                      </p:tavLst>
                                    </p:anim>
                                    <p:anim calcmode="lin" valueType="num">
                                      <p:cBhvr>
                                        <p:cTn id="70" dur="500" fill="hold"/>
                                        <p:tgtEl>
                                          <p:spTgt spid="26642"/>
                                        </p:tgtEl>
                                        <p:attrNameLst>
                                          <p:attrName>ppt_h</p:attrName>
                                        </p:attrNameLst>
                                      </p:cBhvr>
                                      <p:tavLst>
                                        <p:tav tm="0">
                                          <p:val>
                                            <p:fltVal val="0"/>
                                          </p:val>
                                        </p:tav>
                                        <p:tav tm="100000">
                                          <p:val>
                                            <p:strVal val="#ppt_h"/>
                                          </p:val>
                                        </p:tav>
                                      </p:tavLst>
                                    </p:anim>
                                    <p:animEffect transition="in" filter="fade">
                                      <p:cBhvr>
                                        <p:cTn id="71" dur="500"/>
                                        <p:tgtEl>
                                          <p:spTgt spid="26642"/>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6643"/>
                                        </p:tgtEl>
                                        <p:attrNameLst>
                                          <p:attrName>style.visibility</p:attrName>
                                        </p:attrNameLst>
                                      </p:cBhvr>
                                      <p:to>
                                        <p:strVal val="visible"/>
                                      </p:to>
                                    </p:set>
                                    <p:anim calcmode="lin" valueType="num">
                                      <p:cBhvr>
                                        <p:cTn id="74" dur="500" fill="hold"/>
                                        <p:tgtEl>
                                          <p:spTgt spid="26643"/>
                                        </p:tgtEl>
                                        <p:attrNameLst>
                                          <p:attrName>ppt_w</p:attrName>
                                        </p:attrNameLst>
                                      </p:cBhvr>
                                      <p:tavLst>
                                        <p:tav tm="0">
                                          <p:val>
                                            <p:fltVal val="0"/>
                                          </p:val>
                                        </p:tav>
                                        <p:tav tm="100000">
                                          <p:val>
                                            <p:strVal val="#ppt_w"/>
                                          </p:val>
                                        </p:tav>
                                      </p:tavLst>
                                    </p:anim>
                                    <p:anim calcmode="lin" valueType="num">
                                      <p:cBhvr>
                                        <p:cTn id="75" dur="500" fill="hold"/>
                                        <p:tgtEl>
                                          <p:spTgt spid="26643"/>
                                        </p:tgtEl>
                                        <p:attrNameLst>
                                          <p:attrName>ppt_h</p:attrName>
                                        </p:attrNameLst>
                                      </p:cBhvr>
                                      <p:tavLst>
                                        <p:tav tm="0">
                                          <p:val>
                                            <p:fltVal val="0"/>
                                          </p:val>
                                        </p:tav>
                                        <p:tav tm="100000">
                                          <p:val>
                                            <p:strVal val="#ppt_h"/>
                                          </p:val>
                                        </p:tav>
                                      </p:tavLst>
                                    </p:anim>
                                    <p:animEffect transition="in" filter="fade">
                                      <p:cBhvr>
                                        <p:cTn id="76" dur="500"/>
                                        <p:tgtEl>
                                          <p:spTgt spid="26643"/>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53" presetClass="entr" presetSubtype="16" fill="hold" nodeType="clickEffect">
                                  <p:stCondLst>
                                    <p:cond delay="0"/>
                                  </p:stCondLst>
                                  <p:childTnLst>
                                    <p:set>
                                      <p:cBhvr>
                                        <p:cTn id="80" dur="1" fill="hold">
                                          <p:stCondLst>
                                            <p:cond delay="0"/>
                                          </p:stCondLst>
                                        </p:cTn>
                                        <p:tgtEl>
                                          <p:spTgt spid="26645"/>
                                        </p:tgtEl>
                                        <p:attrNameLst>
                                          <p:attrName>style.visibility</p:attrName>
                                        </p:attrNameLst>
                                      </p:cBhvr>
                                      <p:to>
                                        <p:strVal val="visible"/>
                                      </p:to>
                                    </p:set>
                                    <p:anim calcmode="lin" valueType="num">
                                      <p:cBhvr>
                                        <p:cTn id="81" dur="500" fill="hold"/>
                                        <p:tgtEl>
                                          <p:spTgt spid="26645"/>
                                        </p:tgtEl>
                                        <p:attrNameLst>
                                          <p:attrName>ppt_w</p:attrName>
                                        </p:attrNameLst>
                                      </p:cBhvr>
                                      <p:tavLst>
                                        <p:tav tm="0">
                                          <p:val>
                                            <p:fltVal val="0"/>
                                          </p:val>
                                        </p:tav>
                                        <p:tav tm="100000">
                                          <p:val>
                                            <p:strVal val="#ppt_w"/>
                                          </p:val>
                                        </p:tav>
                                      </p:tavLst>
                                    </p:anim>
                                    <p:anim calcmode="lin" valueType="num">
                                      <p:cBhvr>
                                        <p:cTn id="82" dur="500" fill="hold"/>
                                        <p:tgtEl>
                                          <p:spTgt spid="26645"/>
                                        </p:tgtEl>
                                        <p:attrNameLst>
                                          <p:attrName>ppt_h</p:attrName>
                                        </p:attrNameLst>
                                      </p:cBhvr>
                                      <p:tavLst>
                                        <p:tav tm="0">
                                          <p:val>
                                            <p:fltVal val="0"/>
                                          </p:val>
                                        </p:tav>
                                        <p:tav tm="100000">
                                          <p:val>
                                            <p:strVal val="#ppt_h"/>
                                          </p:val>
                                        </p:tav>
                                      </p:tavLst>
                                    </p:anim>
                                    <p:animEffect transition="in" filter="fade">
                                      <p:cBhvr>
                                        <p:cTn id="83" dur="500"/>
                                        <p:tgtEl>
                                          <p:spTgt spid="26645"/>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26646"/>
                                        </p:tgtEl>
                                        <p:attrNameLst>
                                          <p:attrName>style.visibility</p:attrName>
                                        </p:attrNameLst>
                                      </p:cBhvr>
                                      <p:to>
                                        <p:strVal val="visible"/>
                                      </p:to>
                                    </p:set>
                                    <p:anim calcmode="lin" valueType="num">
                                      <p:cBhvr>
                                        <p:cTn id="86" dur="500" fill="hold"/>
                                        <p:tgtEl>
                                          <p:spTgt spid="26646"/>
                                        </p:tgtEl>
                                        <p:attrNameLst>
                                          <p:attrName>ppt_w</p:attrName>
                                        </p:attrNameLst>
                                      </p:cBhvr>
                                      <p:tavLst>
                                        <p:tav tm="0">
                                          <p:val>
                                            <p:fltVal val="0"/>
                                          </p:val>
                                        </p:tav>
                                        <p:tav tm="100000">
                                          <p:val>
                                            <p:strVal val="#ppt_w"/>
                                          </p:val>
                                        </p:tav>
                                      </p:tavLst>
                                    </p:anim>
                                    <p:anim calcmode="lin" valueType="num">
                                      <p:cBhvr>
                                        <p:cTn id="87" dur="500" fill="hold"/>
                                        <p:tgtEl>
                                          <p:spTgt spid="26646"/>
                                        </p:tgtEl>
                                        <p:attrNameLst>
                                          <p:attrName>ppt_h</p:attrName>
                                        </p:attrNameLst>
                                      </p:cBhvr>
                                      <p:tavLst>
                                        <p:tav tm="0">
                                          <p:val>
                                            <p:fltVal val="0"/>
                                          </p:val>
                                        </p:tav>
                                        <p:tav tm="100000">
                                          <p:val>
                                            <p:strVal val="#ppt_h"/>
                                          </p:val>
                                        </p:tav>
                                      </p:tavLst>
                                    </p:anim>
                                    <p:animEffect transition="in" filter="fade">
                                      <p:cBhvr>
                                        <p:cTn id="88" dur="500"/>
                                        <p:tgtEl>
                                          <p:spTgt spid="26646"/>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2" presetClass="entr" presetSubtype="4" fill="hold" nodeType="clickEffect">
                                  <p:stCondLst>
                                    <p:cond delay="0"/>
                                  </p:stCondLst>
                                  <p:childTnLst>
                                    <p:set>
                                      <p:cBhvr>
                                        <p:cTn id="92" dur="1" fill="hold">
                                          <p:stCondLst>
                                            <p:cond delay="0"/>
                                          </p:stCondLst>
                                        </p:cTn>
                                        <p:tgtEl>
                                          <p:spTgt spid="26648"/>
                                        </p:tgtEl>
                                        <p:attrNameLst>
                                          <p:attrName>style.visibility</p:attrName>
                                        </p:attrNameLst>
                                      </p:cBhvr>
                                      <p:to>
                                        <p:strVal val="visible"/>
                                      </p:to>
                                    </p:set>
                                    <p:animEffect transition="in" filter="wipe(down)">
                                      <p:cBhvr>
                                        <p:cTn id="93" dur="500"/>
                                        <p:tgtEl>
                                          <p:spTgt spid="26648"/>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49" presetClass="entr" presetSubtype="0" decel="100000" fill="hold" nodeType="clickEffect">
                                  <p:stCondLst>
                                    <p:cond delay="0"/>
                                  </p:stCondLst>
                                  <p:childTnLst>
                                    <p:set>
                                      <p:cBhvr>
                                        <p:cTn id="97" dur="1" fill="hold">
                                          <p:stCondLst>
                                            <p:cond delay="0"/>
                                          </p:stCondLst>
                                        </p:cTn>
                                        <p:tgtEl>
                                          <p:spTgt spid="26650"/>
                                        </p:tgtEl>
                                        <p:attrNameLst>
                                          <p:attrName>style.visibility</p:attrName>
                                        </p:attrNameLst>
                                      </p:cBhvr>
                                      <p:to>
                                        <p:strVal val="visible"/>
                                      </p:to>
                                    </p:set>
                                    <p:anim calcmode="lin" valueType="num">
                                      <p:cBhvr>
                                        <p:cTn id="98" dur="500" fill="hold"/>
                                        <p:tgtEl>
                                          <p:spTgt spid="26650"/>
                                        </p:tgtEl>
                                        <p:attrNameLst>
                                          <p:attrName>ppt_w</p:attrName>
                                        </p:attrNameLst>
                                      </p:cBhvr>
                                      <p:tavLst>
                                        <p:tav tm="0">
                                          <p:val>
                                            <p:fltVal val="0"/>
                                          </p:val>
                                        </p:tav>
                                        <p:tav tm="100000">
                                          <p:val>
                                            <p:strVal val="#ppt_w"/>
                                          </p:val>
                                        </p:tav>
                                      </p:tavLst>
                                    </p:anim>
                                    <p:anim calcmode="lin" valueType="num">
                                      <p:cBhvr>
                                        <p:cTn id="99" dur="500" fill="hold"/>
                                        <p:tgtEl>
                                          <p:spTgt spid="26650"/>
                                        </p:tgtEl>
                                        <p:attrNameLst>
                                          <p:attrName>ppt_h</p:attrName>
                                        </p:attrNameLst>
                                      </p:cBhvr>
                                      <p:tavLst>
                                        <p:tav tm="0">
                                          <p:val>
                                            <p:fltVal val="0"/>
                                          </p:val>
                                        </p:tav>
                                        <p:tav tm="100000">
                                          <p:val>
                                            <p:strVal val="#ppt_h"/>
                                          </p:val>
                                        </p:tav>
                                      </p:tavLst>
                                    </p:anim>
                                    <p:anim calcmode="lin" valueType="num">
                                      <p:cBhvr>
                                        <p:cTn id="100" dur="500" fill="hold"/>
                                        <p:tgtEl>
                                          <p:spTgt spid="26650"/>
                                        </p:tgtEl>
                                        <p:attrNameLst>
                                          <p:attrName>style.rotation</p:attrName>
                                        </p:attrNameLst>
                                      </p:cBhvr>
                                      <p:tavLst>
                                        <p:tav tm="0">
                                          <p:val>
                                            <p:fltVal val="360"/>
                                          </p:val>
                                        </p:tav>
                                        <p:tav tm="100000">
                                          <p:val>
                                            <p:fltVal val="0"/>
                                          </p:val>
                                        </p:tav>
                                      </p:tavLst>
                                    </p:anim>
                                    <p:animEffect transition="in" filter="fade">
                                      <p:cBhvr>
                                        <p:cTn id="101" dur="500"/>
                                        <p:tgtEl>
                                          <p:spTgt spid="26650"/>
                                        </p:tgtEl>
                                      </p:cBhvr>
                                    </p:animEffect>
                                  </p:childTnLst>
                                </p:cTn>
                              </p:par>
                              <p:par>
                                <p:cTn id="102" presetID="49" presetClass="entr" presetSubtype="0" decel="100000" fill="hold" grpId="0" nodeType="withEffect">
                                  <p:stCondLst>
                                    <p:cond delay="0"/>
                                  </p:stCondLst>
                                  <p:childTnLst>
                                    <p:set>
                                      <p:cBhvr>
                                        <p:cTn id="103" dur="1" fill="hold">
                                          <p:stCondLst>
                                            <p:cond delay="0"/>
                                          </p:stCondLst>
                                        </p:cTn>
                                        <p:tgtEl>
                                          <p:spTgt spid="26651"/>
                                        </p:tgtEl>
                                        <p:attrNameLst>
                                          <p:attrName>style.visibility</p:attrName>
                                        </p:attrNameLst>
                                      </p:cBhvr>
                                      <p:to>
                                        <p:strVal val="visible"/>
                                      </p:to>
                                    </p:set>
                                    <p:anim calcmode="lin" valueType="num">
                                      <p:cBhvr>
                                        <p:cTn id="104" dur="500" fill="hold"/>
                                        <p:tgtEl>
                                          <p:spTgt spid="26651"/>
                                        </p:tgtEl>
                                        <p:attrNameLst>
                                          <p:attrName>ppt_w</p:attrName>
                                        </p:attrNameLst>
                                      </p:cBhvr>
                                      <p:tavLst>
                                        <p:tav tm="0">
                                          <p:val>
                                            <p:fltVal val="0"/>
                                          </p:val>
                                        </p:tav>
                                        <p:tav tm="100000">
                                          <p:val>
                                            <p:strVal val="#ppt_w"/>
                                          </p:val>
                                        </p:tav>
                                      </p:tavLst>
                                    </p:anim>
                                    <p:anim calcmode="lin" valueType="num">
                                      <p:cBhvr>
                                        <p:cTn id="105" dur="500" fill="hold"/>
                                        <p:tgtEl>
                                          <p:spTgt spid="26651"/>
                                        </p:tgtEl>
                                        <p:attrNameLst>
                                          <p:attrName>ppt_h</p:attrName>
                                        </p:attrNameLst>
                                      </p:cBhvr>
                                      <p:tavLst>
                                        <p:tav tm="0">
                                          <p:val>
                                            <p:fltVal val="0"/>
                                          </p:val>
                                        </p:tav>
                                        <p:tav tm="100000">
                                          <p:val>
                                            <p:strVal val="#ppt_h"/>
                                          </p:val>
                                        </p:tav>
                                      </p:tavLst>
                                    </p:anim>
                                    <p:anim calcmode="lin" valueType="num">
                                      <p:cBhvr>
                                        <p:cTn id="106" dur="500" fill="hold"/>
                                        <p:tgtEl>
                                          <p:spTgt spid="26651"/>
                                        </p:tgtEl>
                                        <p:attrNameLst>
                                          <p:attrName>style.rotation</p:attrName>
                                        </p:attrNameLst>
                                      </p:cBhvr>
                                      <p:tavLst>
                                        <p:tav tm="0">
                                          <p:val>
                                            <p:fltVal val="360"/>
                                          </p:val>
                                        </p:tav>
                                        <p:tav tm="100000">
                                          <p:val>
                                            <p:fltVal val="0"/>
                                          </p:val>
                                        </p:tav>
                                      </p:tavLst>
                                    </p:anim>
                                    <p:animEffect transition="in" filter="fade">
                                      <p:cBhvr>
                                        <p:cTn id="107" dur="500"/>
                                        <p:tgtEl>
                                          <p:spTgt spid="26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P spid="12" grpId="0"/>
      <p:bldP spid="26640" grpId="0"/>
      <p:bldP spid="26643" grpId="0"/>
      <p:bldP spid="26646" grpId="0"/>
      <p:bldP spid="26651" grpId="0"/>
      <p:bldP spid="36" grpId="0"/>
      <p:bldP spid="2665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9">
            <a:extLst>
              <a:ext uri="{FF2B5EF4-FFF2-40B4-BE49-F238E27FC236}">
                <a16:creationId xmlns:a16="http://schemas.microsoft.com/office/drawing/2014/main" id="{4723AC8E-8B1E-40C0-8172-0038E6E4BF87}"/>
              </a:ext>
            </a:extLst>
          </p:cNvPr>
          <p:cNvSpPr txBox="1">
            <a:spLocks noChangeArrowheads="1"/>
          </p:cNvSpPr>
          <p:nvPr/>
        </p:nvSpPr>
        <p:spPr bwMode="auto">
          <a:xfrm>
            <a:off x="1085850" y="617538"/>
            <a:ext cx="100060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a:solidFill>
                  <a:srgbClr val="3333FF"/>
                </a:solidFill>
                <a:latin typeface="Times New Roman" panose="02020603050405020304" pitchFamily="18" charset="0"/>
                <a:cs typeface="Times New Roman" panose="02020603050405020304" pitchFamily="18" charset="0"/>
              </a:rPr>
              <a:t> </a:t>
            </a:r>
            <a:r>
              <a:rPr lang="en-US" altLang="en-US" sz="2400" b="1">
                <a:solidFill>
                  <a:srgbClr val="FF0000"/>
                </a:solidFill>
                <a:latin typeface="Times New Roman" panose="02020603050405020304" pitchFamily="18" charset="0"/>
                <a:cs typeface="Times New Roman" panose="02020603050405020304" pitchFamily="18" charset="0"/>
              </a:rPr>
              <a:t>Dạng 1: Chứng minh các góc tương ứng bằng nhau, các cạnh tương ứng bằng nhau.</a:t>
            </a: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ECE778AF-1968-4D9B-A7F2-DA69F49056D2}"/>
              </a:ext>
            </a:extLst>
          </p:cNvPr>
          <p:cNvSpPr txBox="1">
            <a:spLocks noChangeArrowheads="1"/>
          </p:cNvSpPr>
          <p:nvPr/>
        </p:nvSpPr>
        <p:spPr bwMode="auto">
          <a:xfrm>
            <a:off x="1646238" y="1466850"/>
            <a:ext cx="60944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a:solidFill>
                  <a:srgbClr val="000000"/>
                </a:solidFill>
                <a:latin typeface="Times New Roman" panose="02020603050405020304" pitchFamily="18" charset="0"/>
                <a:cs typeface="Times New Roman" panose="02020603050405020304" pitchFamily="18" charset="0"/>
              </a:rPr>
              <a:t>Bài tập 3 ( Tr83/SGK ) </a:t>
            </a:r>
            <a:endParaRPr lang="en-US" altLang="en-US" sz="2400"/>
          </a:p>
        </p:txBody>
      </p:sp>
      <p:sp>
        <p:nvSpPr>
          <p:cNvPr id="16" name="TextBox 15">
            <a:extLst>
              <a:ext uri="{FF2B5EF4-FFF2-40B4-BE49-F238E27FC236}">
                <a16:creationId xmlns:a16="http://schemas.microsoft.com/office/drawing/2014/main" id="{F0277EF1-AE37-4A29-86C7-1234538CA0E1}"/>
              </a:ext>
            </a:extLst>
          </p:cNvPr>
          <p:cNvSpPr txBox="1">
            <a:spLocks noChangeArrowheads="1"/>
          </p:cNvSpPr>
          <p:nvPr/>
        </p:nvSpPr>
        <p:spPr bwMode="auto">
          <a:xfrm>
            <a:off x="7683500" y="2881313"/>
            <a:ext cx="14208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a:solidFill>
                  <a:srgbClr val="3333FF"/>
                </a:solidFill>
                <a:latin typeface="Times New Roman" panose="02020603050405020304" pitchFamily="18" charset="0"/>
                <a:cs typeface="Times New Roman" panose="02020603050405020304" pitchFamily="18" charset="0"/>
              </a:rPr>
              <a:t>Giải</a:t>
            </a:r>
            <a:r>
              <a:rPr lang="vi-VN" altLang="en-US" sz="2400" b="1">
                <a:solidFill>
                  <a:srgbClr val="3333FF"/>
                </a:solidFill>
                <a:latin typeface="Times New Roman" panose="02020603050405020304" pitchFamily="18" charset="0"/>
                <a:cs typeface="Times New Roman" panose="02020603050405020304" pitchFamily="18" charset="0"/>
              </a:rPr>
              <a:t>:</a:t>
            </a:r>
            <a:endParaRPr lang="en-US" altLang="en-US" sz="2400" b="1">
              <a:solidFill>
                <a:srgbClr val="3333FF"/>
              </a:solidFill>
            </a:endParaRPr>
          </a:p>
        </p:txBody>
      </p:sp>
      <p:sp>
        <p:nvSpPr>
          <p:cNvPr id="28677" name="Rectangle 6">
            <a:extLst>
              <a:ext uri="{FF2B5EF4-FFF2-40B4-BE49-F238E27FC236}">
                <a16:creationId xmlns:a16="http://schemas.microsoft.com/office/drawing/2014/main" id="{B756E11A-9F34-4078-9CC7-8EDC79DCEA62}"/>
              </a:ext>
            </a:extLst>
          </p:cNvPr>
          <p:cNvSpPr>
            <a:spLocks noChangeArrowheads="1"/>
          </p:cNvSpPr>
          <p:nvPr/>
        </p:nvSpPr>
        <p:spPr bwMode="auto">
          <a:xfrm>
            <a:off x="3625850" y="22431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8678" name="Rectangle 8">
            <a:extLst>
              <a:ext uri="{FF2B5EF4-FFF2-40B4-BE49-F238E27FC236}">
                <a16:creationId xmlns:a16="http://schemas.microsoft.com/office/drawing/2014/main" id="{2F1503D0-663A-4771-9879-A8573AFD8E2B}"/>
              </a:ext>
            </a:extLst>
          </p:cNvPr>
          <p:cNvSpPr>
            <a:spLocks noChangeArrowheads="1"/>
          </p:cNvSpPr>
          <p:nvPr/>
        </p:nvSpPr>
        <p:spPr bwMode="auto">
          <a:xfrm>
            <a:off x="7943850" y="2270125"/>
            <a:ext cx="139747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cxnSp>
        <p:nvCxnSpPr>
          <p:cNvPr id="29" name="Straight Connector 28">
            <a:extLst>
              <a:ext uri="{FF2B5EF4-FFF2-40B4-BE49-F238E27FC236}">
                <a16:creationId xmlns:a16="http://schemas.microsoft.com/office/drawing/2014/main" id="{AA05749F-B9CB-45BE-A1C2-656CDC46A270}"/>
              </a:ext>
            </a:extLst>
          </p:cNvPr>
          <p:cNvCxnSpPr/>
          <p:nvPr/>
        </p:nvCxnSpPr>
        <p:spPr>
          <a:xfrm>
            <a:off x="5395913" y="2743200"/>
            <a:ext cx="0" cy="335756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8680" name="Rectangle 28">
            <a:extLst>
              <a:ext uri="{FF2B5EF4-FFF2-40B4-BE49-F238E27FC236}">
                <a16:creationId xmlns:a16="http://schemas.microsoft.com/office/drawing/2014/main" id="{78DABC97-6B11-4E59-8A73-F42C749DA6FF}"/>
              </a:ext>
            </a:extLst>
          </p:cNvPr>
          <p:cNvSpPr>
            <a:spLocks noChangeArrowheads="1"/>
          </p:cNvSpPr>
          <p:nvPr/>
        </p:nvSpPr>
        <p:spPr bwMode="auto">
          <a:xfrm>
            <a:off x="6329363" y="3240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8681" name="Rectangle 30">
            <a:extLst>
              <a:ext uri="{FF2B5EF4-FFF2-40B4-BE49-F238E27FC236}">
                <a16:creationId xmlns:a16="http://schemas.microsoft.com/office/drawing/2014/main" id="{E69370BB-E2DE-4712-AD1B-7CAF6A7230CF}"/>
              </a:ext>
            </a:extLst>
          </p:cNvPr>
          <p:cNvSpPr>
            <a:spLocks noChangeArrowheads="1"/>
          </p:cNvSpPr>
          <p:nvPr/>
        </p:nvSpPr>
        <p:spPr bwMode="auto">
          <a:xfrm>
            <a:off x="7734300" y="32559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8682" name="Rectangle 32">
            <a:extLst>
              <a:ext uri="{FF2B5EF4-FFF2-40B4-BE49-F238E27FC236}">
                <a16:creationId xmlns:a16="http://schemas.microsoft.com/office/drawing/2014/main" id="{C74D7105-B5E5-4FC2-B371-2E8F14A72034}"/>
              </a:ext>
            </a:extLst>
          </p:cNvPr>
          <p:cNvSpPr>
            <a:spLocks noChangeArrowheads="1"/>
          </p:cNvSpPr>
          <p:nvPr/>
        </p:nvSpPr>
        <p:spPr bwMode="auto">
          <a:xfrm>
            <a:off x="5991225" y="36464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7660" name="TextBox 52">
            <a:extLst>
              <a:ext uri="{FF2B5EF4-FFF2-40B4-BE49-F238E27FC236}">
                <a16:creationId xmlns:a16="http://schemas.microsoft.com/office/drawing/2014/main" id="{893CE7E0-C4A7-4F05-9837-11EEAE8E7763}"/>
              </a:ext>
            </a:extLst>
          </p:cNvPr>
          <p:cNvSpPr txBox="1">
            <a:spLocks noChangeArrowheads="1"/>
          </p:cNvSpPr>
          <p:nvPr/>
        </p:nvSpPr>
        <p:spPr bwMode="auto">
          <a:xfrm>
            <a:off x="7358063" y="3900488"/>
            <a:ext cx="1471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 giả thiết)</a:t>
            </a:r>
          </a:p>
        </p:txBody>
      </p:sp>
      <p:sp>
        <p:nvSpPr>
          <p:cNvPr id="28684" name="Rectangle 34">
            <a:extLst>
              <a:ext uri="{FF2B5EF4-FFF2-40B4-BE49-F238E27FC236}">
                <a16:creationId xmlns:a16="http://schemas.microsoft.com/office/drawing/2014/main" id="{F3F01BAA-A89E-4300-8543-091303A34D4F}"/>
              </a:ext>
            </a:extLst>
          </p:cNvPr>
          <p:cNvSpPr>
            <a:spLocks noChangeArrowheads="1"/>
          </p:cNvSpPr>
          <p:nvPr/>
        </p:nvSpPr>
        <p:spPr bwMode="auto">
          <a:xfrm>
            <a:off x="5991225" y="3986213"/>
            <a:ext cx="1492250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aphicFrame>
        <p:nvGraphicFramePr>
          <p:cNvPr id="27662" name="Object 54">
            <a:extLst>
              <a:ext uri="{FF2B5EF4-FFF2-40B4-BE49-F238E27FC236}">
                <a16:creationId xmlns:a16="http://schemas.microsoft.com/office/drawing/2014/main" id="{3618DA1B-3E91-4EF0-8E68-5CE7F363944D}"/>
              </a:ext>
            </a:extLst>
          </p:cNvPr>
          <p:cNvGraphicFramePr>
            <a:graphicFrameLocks noChangeAspect="1"/>
          </p:cNvGraphicFramePr>
          <p:nvPr/>
        </p:nvGraphicFramePr>
        <p:xfrm>
          <a:off x="5991225" y="4454525"/>
          <a:ext cx="466725" cy="304800"/>
        </p:xfrm>
        <a:graphic>
          <a:graphicData uri="http://schemas.openxmlformats.org/presentationml/2006/ole">
            <mc:AlternateContent xmlns:mc="http://schemas.openxmlformats.org/markup-compatibility/2006">
              <mc:Choice xmlns:v="urn:schemas-microsoft-com:vml" Requires="v">
                <p:oleObj name="Equation" r:id="rId2" imgW="253780" imgH="164957" progId="Equation.DSMT4">
                  <p:embed/>
                </p:oleObj>
              </mc:Choice>
              <mc:Fallback>
                <p:oleObj name="Equation" r:id="rId2" imgW="253780" imgH="164957" progId="Equation.DSMT4">
                  <p:embed/>
                  <p:pic>
                    <p:nvPicPr>
                      <p:cNvPr id="0" name="Object 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1225" y="4454525"/>
                        <a:ext cx="466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663" name="TextBox 55">
            <a:extLst>
              <a:ext uri="{FF2B5EF4-FFF2-40B4-BE49-F238E27FC236}">
                <a16:creationId xmlns:a16="http://schemas.microsoft.com/office/drawing/2014/main" id="{8F43DC22-A8DB-4127-A9A4-0FA668596E49}"/>
              </a:ext>
            </a:extLst>
          </p:cNvPr>
          <p:cNvSpPr txBox="1">
            <a:spLocks noChangeArrowheads="1"/>
          </p:cNvSpPr>
          <p:nvPr/>
        </p:nvSpPr>
        <p:spPr bwMode="auto">
          <a:xfrm>
            <a:off x="6553200" y="4362450"/>
            <a:ext cx="2571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là cạnh chung</a:t>
            </a:r>
          </a:p>
        </p:txBody>
      </p:sp>
      <p:sp>
        <p:nvSpPr>
          <p:cNvPr id="28687" name="Rectangle 36">
            <a:extLst>
              <a:ext uri="{FF2B5EF4-FFF2-40B4-BE49-F238E27FC236}">
                <a16:creationId xmlns:a16="http://schemas.microsoft.com/office/drawing/2014/main" id="{E5B62C84-8F58-40FC-89D3-0B187D3013A7}"/>
              </a:ext>
            </a:extLst>
          </p:cNvPr>
          <p:cNvSpPr>
            <a:spLocks noChangeArrowheads="1"/>
          </p:cNvSpPr>
          <p:nvPr/>
        </p:nvSpPr>
        <p:spPr bwMode="auto">
          <a:xfrm>
            <a:off x="5991225" y="4398963"/>
            <a:ext cx="1209833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8688" name="Rectangle 38">
            <a:extLst>
              <a:ext uri="{FF2B5EF4-FFF2-40B4-BE49-F238E27FC236}">
                <a16:creationId xmlns:a16="http://schemas.microsoft.com/office/drawing/2014/main" id="{C241A8C7-04B4-4B65-A56F-59BAF32F7AFA}"/>
              </a:ext>
            </a:extLst>
          </p:cNvPr>
          <p:cNvSpPr>
            <a:spLocks noChangeArrowheads="1"/>
          </p:cNvSpPr>
          <p:nvPr/>
        </p:nvSpPr>
        <p:spPr bwMode="auto">
          <a:xfrm>
            <a:off x="5991225" y="49958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8689" name="Rectangle 40">
            <a:extLst>
              <a:ext uri="{FF2B5EF4-FFF2-40B4-BE49-F238E27FC236}">
                <a16:creationId xmlns:a16="http://schemas.microsoft.com/office/drawing/2014/main" id="{63669A0D-6AB1-4E12-863B-D8002B49CCA8}"/>
              </a:ext>
            </a:extLst>
          </p:cNvPr>
          <p:cNvSpPr>
            <a:spLocks noChangeArrowheads="1"/>
          </p:cNvSpPr>
          <p:nvPr/>
        </p:nvSpPr>
        <p:spPr bwMode="auto">
          <a:xfrm>
            <a:off x="5991225" y="54657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7667" name="TextBox 64">
            <a:extLst>
              <a:ext uri="{FF2B5EF4-FFF2-40B4-BE49-F238E27FC236}">
                <a16:creationId xmlns:a16="http://schemas.microsoft.com/office/drawing/2014/main" id="{38169FF4-551D-4725-943E-DBA8A22AC131}"/>
              </a:ext>
            </a:extLst>
          </p:cNvPr>
          <p:cNvSpPr txBox="1">
            <a:spLocks noChangeArrowheads="1"/>
          </p:cNvSpPr>
          <p:nvPr/>
        </p:nvSpPr>
        <p:spPr bwMode="auto">
          <a:xfrm>
            <a:off x="7204075" y="5391150"/>
            <a:ext cx="3074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 hai cạnh tương ứng)</a:t>
            </a:r>
          </a:p>
        </p:txBody>
      </p:sp>
      <p:pic>
        <p:nvPicPr>
          <p:cNvPr id="35" name="Picture 34" descr="A picture containing toy, doll&#10;&#10;Description automatically generated">
            <a:extLst>
              <a:ext uri="{FF2B5EF4-FFF2-40B4-BE49-F238E27FC236}">
                <a16:creationId xmlns:a16="http://schemas.microsoft.com/office/drawing/2014/main" id="{38212F5D-0A98-4908-B544-24854395080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6563" y="4622800"/>
            <a:ext cx="1697037"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2" name="Rectangle 4">
            <a:extLst>
              <a:ext uri="{FF2B5EF4-FFF2-40B4-BE49-F238E27FC236}">
                <a16:creationId xmlns:a16="http://schemas.microsoft.com/office/drawing/2014/main" id="{6CDFA1E4-3402-4F8B-975A-42B6D1F6FDB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8693" name="Rectangle 6">
            <a:extLst>
              <a:ext uri="{FF2B5EF4-FFF2-40B4-BE49-F238E27FC236}">
                <a16:creationId xmlns:a16="http://schemas.microsoft.com/office/drawing/2014/main" id="{40785885-A5F6-4E8C-B63C-F5E7A80EAFF5}"/>
              </a:ext>
            </a:extLst>
          </p:cNvPr>
          <p:cNvSpPr>
            <a:spLocks noChangeArrowheads="1"/>
          </p:cNvSpPr>
          <p:nvPr/>
        </p:nvSpPr>
        <p:spPr bwMode="auto">
          <a:xfrm>
            <a:off x="8829675" y="2028825"/>
            <a:ext cx="1479232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pSp>
        <p:nvGrpSpPr>
          <p:cNvPr id="27671" name="Group 7">
            <a:extLst>
              <a:ext uri="{FF2B5EF4-FFF2-40B4-BE49-F238E27FC236}">
                <a16:creationId xmlns:a16="http://schemas.microsoft.com/office/drawing/2014/main" id="{99478A1A-C63B-48EF-960E-71C09725393F}"/>
              </a:ext>
            </a:extLst>
          </p:cNvPr>
          <p:cNvGrpSpPr>
            <a:grpSpLocks/>
          </p:cNvGrpSpPr>
          <p:nvPr/>
        </p:nvGrpSpPr>
        <p:grpSpPr bwMode="auto">
          <a:xfrm>
            <a:off x="1831975" y="1860550"/>
            <a:ext cx="8469313" cy="512763"/>
            <a:chOff x="1832546" y="1988879"/>
            <a:chExt cx="8468741" cy="512462"/>
          </a:xfrm>
        </p:grpSpPr>
        <p:grpSp>
          <p:nvGrpSpPr>
            <p:cNvPr id="28710" name="Group 21">
              <a:extLst>
                <a:ext uri="{FF2B5EF4-FFF2-40B4-BE49-F238E27FC236}">
                  <a16:creationId xmlns:a16="http://schemas.microsoft.com/office/drawing/2014/main" id="{1FC988C1-ABF4-4A46-8C41-68B2475F31AD}"/>
                </a:ext>
              </a:extLst>
            </p:cNvPr>
            <p:cNvGrpSpPr>
              <a:grpSpLocks/>
            </p:cNvGrpSpPr>
            <p:nvPr/>
          </p:nvGrpSpPr>
          <p:grpSpPr bwMode="auto">
            <a:xfrm>
              <a:off x="1832546" y="2013824"/>
              <a:ext cx="8468741" cy="487517"/>
              <a:chOff x="1832546" y="2128128"/>
              <a:chExt cx="8468741" cy="487517"/>
            </a:xfrm>
          </p:grpSpPr>
          <p:sp>
            <p:nvSpPr>
              <p:cNvPr id="6" name="Rectangle 5">
                <a:extLst>
                  <a:ext uri="{FF2B5EF4-FFF2-40B4-BE49-F238E27FC236}">
                    <a16:creationId xmlns:a16="http://schemas.microsoft.com/office/drawing/2014/main" id="{4415794A-CF1C-4ABA-907D-AD57FE0F1F4C}"/>
                  </a:ext>
                </a:extLst>
              </p:cNvPr>
              <p:cNvSpPr/>
              <p:nvPr/>
            </p:nvSpPr>
            <p:spPr>
              <a:xfrm>
                <a:off x="1832546" y="2153953"/>
                <a:ext cx="8468741" cy="461692"/>
              </a:xfrm>
              <a:prstGeom prst="rect">
                <a:avLst/>
              </a:prstGeom>
            </p:spPr>
            <p:txBody>
              <a:bodyPr>
                <a:spAutoFit/>
              </a:bodyPr>
              <a:lstStyle/>
              <a:p>
                <a:pPr>
                  <a:defRPr/>
                </a:pPr>
                <a:r>
                  <a:rPr lang="vi-VN" sz="2400" spc="20">
                    <a:latin typeface="Times New Roman" panose="02020603050405020304" pitchFamily="18" charset="0"/>
                    <a:ea typeface="Calibri" panose="020F0502020204030204" pitchFamily="34" charset="0"/>
                  </a:rPr>
                  <a:t>Cho </a:t>
                </a:r>
                <a:r>
                  <a:rPr lang="vi-VN" sz="2400" i="1" spc="20">
                    <a:latin typeface="Times New Roman" panose="02020603050405020304" pitchFamily="18" charset="0"/>
                    <a:ea typeface="Calibri" panose="020F0502020204030204" pitchFamily="34" charset="0"/>
                  </a:rPr>
                  <a:t>Hình 4</a:t>
                </a:r>
                <a:r>
                  <a:rPr lang="en-US" sz="2400" i="1" spc="20">
                    <a:latin typeface="Times New Roman" panose="02020603050405020304" pitchFamily="18" charset="0"/>
                    <a:ea typeface="Calibri" panose="020F0502020204030204" pitchFamily="34" charset="0"/>
                  </a:rPr>
                  <a:t>4</a:t>
                </a:r>
                <a:r>
                  <a:rPr lang="vi-VN" sz="2400" i="1" spc="20">
                    <a:latin typeface="Times New Roman" panose="02020603050405020304" pitchFamily="18" charset="0"/>
                    <a:ea typeface="Calibri" panose="020F0502020204030204" pitchFamily="34" charset="0"/>
                  </a:rPr>
                  <a:t> </a:t>
                </a:r>
                <a:r>
                  <a:rPr lang="vi-VN" sz="2400" spc="20">
                    <a:latin typeface="Times New Roman" panose="02020603050405020304" pitchFamily="18" charset="0"/>
                    <a:ea typeface="Calibri" panose="020F0502020204030204" pitchFamily="34" charset="0"/>
                  </a:rPr>
                  <a:t>có</a:t>
                </a:r>
                <a:endParaRPr lang="en-US" sz="2400"/>
              </a:p>
            </p:txBody>
          </p:sp>
          <p:sp>
            <p:nvSpPr>
              <p:cNvPr id="28714" name="Rectangle 16">
                <a:extLst>
                  <a:ext uri="{FF2B5EF4-FFF2-40B4-BE49-F238E27FC236}">
                    <a16:creationId xmlns:a16="http://schemas.microsoft.com/office/drawing/2014/main" id="{44644360-7578-46B8-8D2C-38593A4C29C1}"/>
                  </a:ext>
                </a:extLst>
              </p:cNvPr>
              <p:cNvSpPr>
                <a:spLocks noChangeArrowheads="1"/>
              </p:cNvSpPr>
              <p:nvPr/>
            </p:nvSpPr>
            <p:spPr bwMode="auto">
              <a:xfrm>
                <a:off x="7315006" y="2128568"/>
                <a:ext cx="1831719" cy="461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vi-VN" altLang="en-US" sz="2400">
                    <a:latin typeface="Times New Roman" panose="02020603050405020304" pitchFamily="18" charset="0"/>
                    <a:cs typeface="Calibri" panose="020F0502020204030204" pitchFamily="34" charset="0"/>
                  </a:rPr>
                  <a:t>Chứng minh </a:t>
                </a:r>
                <a:endParaRPr lang="en-US" altLang="en-US" sz="2400"/>
              </a:p>
            </p:txBody>
          </p:sp>
        </p:grpSp>
        <p:graphicFrame>
          <p:nvGraphicFramePr>
            <p:cNvPr id="28711" name="Object 2">
              <a:extLst>
                <a:ext uri="{FF2B5EF4-FFF2-40B4-BE49-F238E27FC236}">
                  <a16:creationId xmlns:a16="http://schemas.microsoft.com/office/drawing/2014/main" id="{520185AC-58A2-4C2F-A512-36FD5A076F90}"/>
                </a:ext>
              </a:extLst>
            </p:cNvPr>
            <p:cNvGraphicFramePr>
              <a:graphicFrameLocks noChangeAspect="1"/>
            </p:cNvGraphicFramePr>
            <p:nvPr/>
          </p:nvGraphicFramePr>
          <p:xfrm>
            <a:off x="3894434" y="1988879"/>
            <a:ext cx="3416786" cy="480485"/>
          </p:xfrm>
          <a:graphic>
            <a:graphicData uri="http://schemas.openxmlformats.org/presentationml/2006/ole">
              <mc:AlternateContent xmlns:mc="http://schemas.openxmlformats.org/markup-compatibility/2006">
                <mc:Choice xmlns:v="urn:schemas-microsoft-com:vml" Requires="v">
                  <p:oleObj name="Equation" r:id="rId5" imgW="1828800" imgH="254000" progId="Equation.DSMT4">
                    <p:embed/>
                  </p:oleObj>
                </mc:Choice>
                <mc:Fallback>
                  <p:oleObj name="Equation" r:id="rId5" imgW="1828800" imgH="254000" progId="Equation.DSMT4">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4434" y="1988879"/>
                          <a:ext cx="3416786" cy="4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712" name="Object 6">
              <a:extLst>
                <a:ext uri="{FF2B5EF4-FFF2-40B4-BE49-F238E27FC236}">
                  <a16:creationId xmlns:a16="http://schemas.microsoft.com/office/drawing/2014/main" id="{C2262339-1DE8-4B4D-9C24-46BF24C9FB59}"/>
                </a:ext>
              </a:extLst>
            </p:cNvPr>
            <p:cNvGraphicFramePr>
              <a:graphicFrameLocks noChangeAspect="1"/>
            </p:cNvGraphicFramePr>
            <p:nvPr/>
          </p:nvGraphicFramePr>
          <p:xfrm>
            <a:off x="8983289" y="2087874"/>
            <a:ext cx="1158264" cy="323633"/>
          </p:xfrm>
          <a:graphic>
            <a:graphicData uri="http://schemas.openxmlformats.org/presentationml/2006/ole">
              <mc:AlternateContent xmlns:mc="http://schemas.openxmlformats.org/markup-compatibility/2006">
                <mc:Choice xmlns:v="urn:schemas-microsoft-com:vml" Requires="v">
                  <p:oleObj name="Equation" r:id="rId7" imgW="647419" imgH="177723" progId="Equation.DSMT4">
                    <p:embed/>
                  </p:oleObj>
                </mc:Choice>
                <mc:Fallback>
                  <p:oleObj name="Equation" r:id="rId7" imgW="647419" imgH="177723" progId="Equation.DSMT4">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83289" y="2087874"/>
                          <a:ext cx="1158264" cy="32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28695" name="Rectangle 8">
            <a:extLst>
              <a:ext uri="{FF2B5EF4-FFF2-40B4-BE49-F238E27FC236}">
                <a16:creationId xmlns:a16="http://schemas.microsoft.com/office/drawing/2014/main" id="{BD7210CA-334D-4CA3-AA56-44F0330C079F}"/>
              </a:ext>
            </a:extLst>
          </p:cNvPr>
          <p:cNvSpPr>
            <a:spLocks noChangeArrowheads="1"/>
          </p:cNvSpPr>
          <p:nvPr/>
        </p:nvSpPr>
        <p:spPr bwMode="auto">
          <a:xfrm>
            <a:off x="0" y="0"/>
            <a:ext cx="1186180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8696" name="Rectangle 10">
            <a:extLst>
              <a:ext uri="{FF2B5EF4-FFF2-40B4-BE49-F238E27FC236}">
                <a16:creationId xmlns:a16="http://schemas.microsoft.com/office/drawing/2014/main" id="{A463B87E-2B75-4767-BAB0-52E2BC557A7F}"/>
              </a:ext>
            </a:extLst>
          </p:cNvPr>
          <p:cNvSpPr>
            <a:spLocks noChangeArrowheads="1"/>
          </p:cNvSpPr>
          <p:nvPr/>
        </p:nvSpPr>
        <p:spPr bwMode="auto">
          <a:xfrm>
            <a:off x="9634538" y="3128963"/>
            <a:ext cx="16805275"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pSp>
        <p:nvGrpSpPr>
          <p:cNvPr id="2" name="Group 1">
            <a:extLst>
              <a:ext uri="{FF2B5EF4-FFF2-40B4-BE49-F238E27FC236}">
                <a16:creationId xmlns:a16="http://schemas.microsoft.com/office/drawing/2014/main" id="{67A0A611-D075-428B-A1DA-47537765B029}"/>
              </a:ext>
            </a:extLst>
          </p:cNvPr>
          <p:cNvGrpSpPr>
            <a:grpSpLocks/>
          </p:cNvGrpSpPr>
          <p:nvPr/>
        </p:nvGrpSpPr>
        <p:grpSpPr bwMode="auto">
          <a:xfrm>
            <a:off x="5700713" y="3529013"/>
            <a:ext cx="5700712" cy="461962"/>
            <a:chOff x="5700713" y="3529013"/>
            <a:chExt cx="5700712" cy="461962"/>
          </a:xfrm>
        </p:grpSpPr>
        <p:sp>
          <p:nvSpPr>
            <p:cNvPr id="28707" name="TextBox 45">
              <a:extLst>
                <a:ext uri="{FF2B5EF4-FFF2-40B4-BE49-F238E27FC236}">
                  <a16:creationId xmlns:a16="http://schemas.microsoft.com/office/drawing/2014/main" id="{CE1D24D1-8D76-4179-A540-DD3F24291D24}"/>
                </a:ext>
              </a:extLst>
            </p:cNvPr>
            <p:cNvSpPr txBox="1">
              <a:spLocks noChangeArrowheads="1"/>
            </p:cNvSpPr>
            <p:nvPr/>
          </p:nvSpPr>
          <p:spPr bwMode="auto">
            <a:xfrm>
              <a:off x="5700713" y="3529013"/>
              <a:ext cx="5700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Xét hai tam giác vuông         và          , ta có:</a:t>
              </a:r>
            </a:p>
          </p:txBody>
        </p:sp>
        <p:graphicFrame>
          <p:nvGraphicFramePr>
            <p:cNvPr id="28708" name="Object 13">
              <a:extLst>
                <a:ext uri="{FF2B5EF4-FFF2-40B4-BE49-F238E27FC236}">
                  <a16:creationId xmlns:a16="http://schemas.microsoft.com/office/drawing/2014/main" id="{290CB119-413A-4B9F-9CDB-2B2B38E73AF1}"/>
                </a:ext>
              </a:extLst>
            </p:cNvPr>
            <p:cNvGraphicFramePr>
              <a:graphicFrameLocks noChangeAspect="1"/>
            </p:cNvGraphicFramePr>
            <p:nvPr/>
          </p:nvGraphicFramePr>
          <p:xfrm>
            <a:off x="8670925" y="3630613"/>
            <a:ext cx="612775" cy="314325"/>
          </p:xfrm>
          <a:graphic>
            <a:graphicData uri="http://schemas.openxmlformats.org/presentationml/2006/ole">
              <mc:AlternateContent xmlns:mc="http://schemas.openxmlformats.org/markup-compatibility/2006">
                <mc:Choice xmlns:v="urn:schemas-microsoft-com:vml" Requires="v">
                  <p:oleObj name="Equation" r:id="rId9" imgW="355138" imgH="177569" progId="Equation.DSMT4">
                    <p:embed/>
                  </p:oleObj>
                </mc:Choice>
                <mc:Fallback>
                  <p:oleObj name="Equation" r:id="rId9" imgW="355138" imgH="177569" progId="Equation.DSMT4">
                    <p:embed/>
                    <p:pic>
                      <p:nvPicPr>
                        <p:cNvPr id="0" name="Object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70925" y="3630613"/>
                          <a:ext cx="6127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709" name="Object 17">
              <a:extLst>
                <a:ext uri="{FF2B5EF4-FFF2-40B4-BE49-F238E27FC236}">
                  <a16:creationId xmlns:a16="http://schemas.microsoft.com/office/drawing/2014/main" id="{A60E64E6-8658-41F4-9EAA-40218D0BD01C}"/>
                </a:ext>
              </a:extLst>
            </p:cNvPr>
            <p:cNvGraphicFramePr>
              <a:graphicFrameLocks noChangeAspect="1"/>
            </p:cNvGraphicFramePr>
            <p:nvPr/>
          </p:nvGraphicFramePr>
          <p:xfrm>
            <a:off x="9663113" y="3600450"/>
            <a:ext cx="661987" cy="304800"/>
          </p:xfrm>
          <a:graphic>
            <a:graphicData uri="http://schemas.openxmlformats.org/presentationml/2006/ole">
              <mc:AlternateContent xmlns:mc="http://schemas.openxmlformats.org/markup-compatibility/2006">
                <mc:Choice xmlns:v="urn:schemas-microsoft-com:vml" Requires="v">
                  <p:oleObj name="Equation" r:id="rId11" imgW="355292" imgH="164957" progId="Equation.DSMT4">
                    <p:embed/>
                  </p:oleObj>
                </mc:Choice>
                <mc:Fallback>
                  <p:oleObj name="Equation" r:id="rId11" imgW="355292" imgH="164957" progId="Equation.DSMT4">
                    <p:embed/>
                    <p:pic>
                      <p:nvPicPr>
                        <p:cNvPr id="0" name="Object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663113" y="3600450"/>
                          <a:ext cx="661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28698" name="Rectangle 12">
            <a:extLst>
              <a:ext uri="{FF2B5EF4-FFF2-40B4-BE49-F238E27FC236}">
                <a16:creationId xmlns:a16="http://schemas.microsoft.com/office/drawing/2014/main" id="{C6BE8D8D-0D98-4501-A624-D6DB87EF17F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aphicFrame>
        <p:nvGraphicFramePr>
          <p:cNvPr id="27677" name="Object 22">
            <a:extLst>
              <a:ext uri="{FF2B5EF4-FFF2-40B4-BE49-F238E27FC236}">
                <a16:creationId xmlns:a16="http://schemas.microsoft.com/office/drawing/2014/main" id="{7C85BEA8-FB80-4AA1-8902-95B5C7D79EA6}"/>
              </a:ext>
            </a:extLst>
          </p:cNvPr>
          <p:cNvGraphicFramePr>
            <a:graphicFrameLocks noChangeAspect="1"/>
          </p:cNvGraphicFramePr>
          <p:nvPr/>
        </p:nvGraphicFramePr>
        <p:xfrm>
          <a:off x="6019800" y="4000500"/>
          <a:ext cx="1047750" cy="338138"/>
        </p:xfrm>
        <a:graphic>
          <a:graphicData uri="http://schemas.openxmlformats.org/presentationml/2006/ole">
            <mc:AlternateContent xmlns:mc="http://schemas.openxmlformats.org/markup-compatibility/2006">
              <mc:Choice xmlns:v="urn:schemas-microsoft-com:vml" Requires="v">
                <p:oleObj name="Equation" r:id="rId13" imgW="622030" imgH="203112" progId="Equation.DSMT4">
                  <p:embed/>
                </p:oleObj>
              </mc:Choice>
              <mc:Fallback>
                <p:oleObj name="Equation" r:id="rId13" imgW="622030" imgH="203112" progId="Equation.DSMT4">
                  <p:embed/>
                  <p:pic>
                    <p:nvPicPr>
                      <p:cNvPr id="0" name="Object 2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19800" y="4000500"/>
                        <a:ext cx="1047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700" name="Rectangle 14">
            <a:extLst>
              <a:ext uri="{FF2B5EF4-FFF2-40B4-BE49-F238E27FC236}">
                <a16:creationId xmlns:a16="http://schemas.microsoft.com/office/drawing/2014/main" id="{63C3D5B3-E322-4DBB-BDB2-6C569B7F1035}"/>
              </a:ext>
            </a:extLst>
          </p:cNvPr>
          <p:cNvSpPr>
            <a:spLocks noChangeArrowheads="1"/>
          </p:cNvSpPr>
          <p:nvPr/>
        </p:nvSpPr>
        <p:spPr bwMode="auto">
          <a:xfrm>
            <a:off x="5967413" y="45862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aphicFrame>
        <p:nvGraphicFramePr>
          <p:cNvPr id="27679" name="Object 24">
            <a:extLst>
              <a:ext uri="{FF2B5EF4-FFF2-40B4-BE49-F238E27FC236}">
                <a16:creationId xmlns:a16="http://schemas.microsoft.com/office/drawing/2014/main" id="{E477A47C-CC7A-40B6-AE05-A912962CF349}"/>
              </a:ext>
            </a:extLst>
          </p:cNvPr>
          <p:cNvGraphicFramePr>
            <a:graphicFrameLocks noChangeAspect="1"/>
          </p:cNvGraphicFramePr>
          <p:nvPr/>
        </p:nvGraphicFramePr>
        <p:xfrm>
          <a:off x="5419725" y="4911725"/>
          <a:ext cx="2173288" cy="371475"/>
        </p:xfrm>
        <a:graphic>
          <a:graphicData uri="http://schemas.openxmlformats.org/presentationml/2006/ole">
            <mc:AlternateContent xmlns:mc="http://schemas.openxmlformats.org/markup-compatibility/2006">
              <mc:Choice xmlns:v="urn:schemas-microsoft-com:vml" Requires="v">
                <p:oleObj name="Equation" r:id="rId15" imgW="1167893" imgH="203112" progId="Equation.DSMT4">
                  <p:embed/>
                </p:oleObj>
              </mc:Choice>
              <mc:Fallback>
                <p:oleObj name="Equation" r:id="rId15" imgW="1167893" imgH="203112" progId="Equation.DSMT4">
                  <p:embed/>
                  <p:pic>
                    <p:nvPicPr>
                      <p:cNvPr id="0" name="Object 2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19725" y="4911725"/>
                        <a:ext cx="217328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680" name="TextBox 63">
            <a:extLst>
              <a:ext uri="{FF2B5EF4-FFF2-40B4-BE49-F238E27FC236}">
                <a16:creationId xmlns:a16="http://schemas.microsoft.com/office/drawing/2014/main" id="{9AA31BE0-2A78-49D3-B88E-29ED80F2C0B5}"/>
              </a:ext>
            </a:extLst>
          </p:cNvPr>
          <p:cNvSpPr txBox="1">
            <a:spLocks noChangeArrowheads="1"/>
          </p:cNvSpPr>
          <p:nvPr/>
        </p:nvSpPr>
        <p:spPr bwMode="auto">
          <a:xfrm>
            <a:off x="7486650" y="4811713"/>
            <a:ext cx="4129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(cạnh huyền – cạnh góc vuông)</a:t>
            </a:r>
          </a:p>
        </p:txBody>
      </p:sp>
      <p:sp>
        <p:nvSpPr>
          <p:cNvPr id="28703" name="Rectangle 16">
            <a:extLst>
              <a:ext uri="{FF2B5EF4-FFF2-40B4-BE49-F238E27FC236}">
                <a16:creationId xmlns:a16="http://schemas.microsoft.com/office/drawing/2014/main" id="{7C8AE917-CDF4-43A0-835F-22F1B82BEA19}"/>
              </a:ext>
            </a:extLst>
          </p:cNvPr>
          <p:cNvSpPr>
            <a:spLocks noChangeArrowheads="1"/>
          </p:cNvSpPr>
          <p:nvPr/>
        </p:nvSpPr>
        <p:spPr bwMode="auto">
          <a:xfrm>
            <a:off x="0" y="0"/>
            <a:ext cx="122634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aphicFrame>
        <p:nvGraphicFramePr>
          <p:cNvPr id="27682" name="Object 26">
            <a:extLst>
              <a:ext uri="{FF2B5EF4-FFF2-40B4-BE49-F238E27FC236}">
                <a16:creationId xmlns:a16="http://schemas.microsoft.com/office/drawing/2014/main" id="{02195BBD-FF49-4A20-8BFA-76F8B2D4CDEA}"/>
              </a:ext>
            </a:extLst>
          </p:cNvPr>
          <p:cNvGraphicFramePr>
            <a:graphicFrameLocks noChangeAspect="1"/>
          </p:cNvGraphicFramePr>
          <p:nvPr/>
        </p:nvGraphicFramePr>
        <p:xfrm>
          <a:off x="5700713" y="5453063"/>
          <a:ext cx="1503362" cy="371475"/>
        </p:xfrm>
        <a:graphic>
          <a:graphicData uri="http://schemas.openxmlformats.org/presentationml/2006/ole">
            <mc:AlternateContent xmlns:mc="http://schemas.openxmlformats.org/markup-compatibility/2006">
              <mc:Choice xmlns:v="urn:schemas-microsoft-com:vml" Requires="v">
                <p:oleObj name="Equation" r:id="rId17" imgW="812447" imgH="203112" progId="Equation.DSMT4">
                  <p:embed/>
                </p:oleObj>
              </mc:Choice>
              <mc:Fallback>
                <p:oleObj name="Equation" r:id="rId17" imgW="812447" imgH="203112" progId="Equation.DSMT4">
                  <p:embed/>
                  <p:pic>
                    <p:nvPicPr>
                      <p:cNvPr id="0" name="Object 2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700713" y="5453063"/>
                        <a:ext cx="150336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684" name="TextBox 1">
            <a:extLst>
              <a:ext uri="{FF2B5EF4-FFF2-40B4-BE49-F238E27FC236}">
                <a16:creationId xmlns:a16="http://schemas.microsoft.com/office/drawing/2014/main" id="{95AD6686-C814-4578-B1AC-DEC9EBFA6BB1}"/>
              </a:ext>
            </a:extLst>
          </p:cNvPr>
          <p:cNvSpPr txBox="1">
            <a:spLocks noChangeArrowheads="1"/>
          </p:cNvSpPr>
          <p:nvPr/>
        </p:nvSpPr>
        <p:spPr bwMode="auto">
          <a:xfrm>
            <a:off x="2605088" y="5343525"/>
            <a:ext cx="1492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Hình 44</a:t>
            </a:r>
          </a:p>
        </p:txBody>
      </p:sp>
      <p:pic>
        <p:nvPicPr>
          <p:cNvPr id="3" name="Picture 2">
            <a:extLst>
              <a:ext uri="{FF2B5EF4-FFF2-40B4-BE49-F238E27FC236}">
                <a16:creationId xmlns:a16="http://schemas.microsoft.com/office/drawing/2014/main" id="{51A3083C-CF8D-482C-B14B-B0954C67E8DE}"/>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689100" y="3041650"/>
            <a:ext cx="3625850"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16" fill="hold" nodeType="clickEffect">
                                  <p:stCondLst>
                                    <p:cond delay="0"/>
                                  </p:stCondLst>
                                  <p:childTnLst>
                                    <p:set>
                                      <p:cBhvr>
                                        <p:cTn id="11" dur="1" fill="hold">
                                          <p:stCondLst>
                                            <p:cond delay="0"/>
                                          </p:stCondLst>
                                        </p:cTn>
                                        <p:tgtEl>
                                          <p:spTgt spid="27671"/>
                                        </p:tgtEl>
                                        <p:attrNameLst>
                                          <p:attrName>style.visibility</p:attrName>
                                        </p:attrNameLst>
                                      </p:cBhvr>
                                      <p:to>
                                        <p:strVal val="visible"/>
                                      </p:to>
                                    </p:set>
                                    <p:anim calcmode="lin" valueType="num">
                                      <p:cBhvr>
                                        <p:cTn id="12" dur="500" fill="hold"/>
                                        <p:tgtEl>
                                          <p:spTgt spid="27671"/>
                                        </p:tgtEl>
                                        <p:attrNameLst>
                                          <p:attrName>ppt_w</p:attrName>
                                        </p:attrNameLst>
                                      </p:cBhvr>
                                      <p:tavLst>
                                        <p:tav tm="0">
                                          <p:val>
                                            <p:fltVal val="0"/>
                                          </p:val>
                                        </p:tav>
                                        <p:tav tm="100000">
                                          <p:val>
                                            <p:strVal val="#ppt_w"/>
                                          </p:val>
                                        </p:tav>
                                      </p:tavLst>
                                    </p:anim>
                                    <p:anim calcmode="lin" valueType="num">
                                      <p:cBhvr>
                                        <p:cTn id="13" dur="500" fill="hold"/>
                                        <p:tgtEl>
                                          <p:spTgt spid="27671"/>
                                        </p:tgtEl>
                                        <p:attrNameLst>
                                          <p:attrName>ppt_h</p:attrName>
                                        </p:attrNameLst>
                                      </p:cBhvr>
                                      <p:tavLst>
                                        <p:tav tm="0">
                                          <p:val>
                                            <p:fltVal val="0"/>
                                          </p:val>
                                        </p:tav>
                                        <p:tav tm="100000">
                                          <p:val>
                                            <p:strVal val="#ppt_h"/>
                                          </p:val>
                                        </p:tav>
                                      </p:tavLst>
                                    </p:anim>
                                    <p:animEffect transition="in" filter="fade">
                                      <p:cBhvr>
                                        <p:cTn id="14" dur="500"/>
                                        <p:tgtEl>
                                          <p:spTgt spid="27671"/>
                                        </p:tgtEl>
                                      </p:cBhvr>
                                    </p:animEffect>
                                  </p:childTnLst>
                                </p:cTn>
                              </p:par>
                            </p:childTnLst>
                          </p:cTn>
                        </p:par>
                        <p:par>
                          <p:cTn id="15" fill="hold" nodeType="afterGroup">
                            <p:stCondLst>
                              <p:cond delay="500"/>
                            </p:stCondLst>
                            <p:childTnLst>
                              <p:par>
                                <p:cTn id="16" presetID="6" presetClass="entr" presetSubtype="16" fill="hold" nodeType="after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circle(in)">
                                      <p:cBhvr>
                                        <p:cTn id="18" dur="500"/>
                                        <p:tgtEl>
                                          <p:spTgt spid="3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27684"/>
                                        </p:tgtEl>
                                        <p:attrNameLst>
                                          <p:attrName>style.visibility</p:attrName>
                                        </p:attrNameLst>
                                      </p:cBhvr>
                                      <p:to>
                                        <p:strVal val="visible"/>
                                      </p:to>
                                    </p:set>
                                    <p:anim calcmode="lin" valueType="num">
                                      <p:cBhvr>
                                        <p:cTn id="21" dur="1000" fill="hold"/>
                                        <p:tgtEl>
                                          <p:spTgt spid="27684"/>
                                        </p:tgtEl>
                                        <p:attrNameLst>
                                          <p:attrName>ppt_w</p:attrName>
                                        </p:attrNameLst>
                                      </p:cBhvr>
                                      <p:tavLst>
                                        <p:tav tm="0">
                                          <p:val>
                                            <p:fltVal val="0"/>
                                          </p:val>
                                        </p:tav>
                                        <p:tav tm="100000">
                                          <p:val>
                                            <p:strVal val="#ppt_w"/>
                                          </p:val>
                                        </p:tav>
                                      </p:tavLst>
                                    </p:anim>
                                    <p:anim calcmode="lin" valueType="num">
                                      <p:cBhvr>
                                        <p:cTn id="22" dur="1000" fill="hold"/>
                                        <p:tgtEl>
                                          <p:spTgt spid="27684"/>
                                        </p:tgtEl>
                                        <p:attrNameLst>
                                          <p:attrName>ppt_h</p:attrName>
                                        </p:attrNameLst>
                                      </p:cBhvr>
                                      <p:tavLst>
                                        <p:tav tm="0">
                                          <p:val>
                                            <p:fltVal val="0"/>
                                          </p:val>
                                        </p:tav>
                                        <p:tav tm="100000">
                                          <p:val>
                                            <p:strVal val="#ppt_h"/>
                                          </p:val>
                                        </p:tav>
                                      </p:tavLst>
                                    </p:anim>
                                    <p:anim calcmode="lin" valueType="num">
                                      <p:cBhvr>
                                        <p:cTn id="23" dur="1000" fill="hold"/>
                                        <p:tgtEl>
                                          <p:spTgt spid="27684"/>
                                        </p:tgtEl>
                                        <p:attrNameLst>
                                          <p:attrName>style.rotation</p:attrName>
                                        </p:attrNameLst>
                                      </p:cBhvr>
                                      <p:tavLst>
                                        <p:tav tm="0">
                                          <p:val>
                                            <p:fltVal val="90"/>
                                          </p:val>
                                        </p:tav>
                                        <p:tav tm="100000">
                                          <p:val>
                                            <p:fltVal val="0"/>
                                          </p:val>
                                        </p:tav>
                                      </p:tavLst>
                                    </p:anim>
                                    <p:animEffect transition="in" filter="fade">
                                      <p:cBhvr>
                                        <p:cTn id="24" dur="1000"/>
                                        <p:tgtEl>
                                          <p:spTgt spid="27684"/>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7" presetClass="entr" presetSubtype="0"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1000"/>
                                        <p:tgtEl>
                                          <p:spTgt spid="29"/>
                                        </p:tgtEl>
                                      </p:cBhvr>
                                    </p:animEffect>
                                    <p:anim calcmode="lin" valueType="num">
                                      <p:cBhvr>
                                        <p:cTn id="35" dur="1000" fill="hold"/>
                                        <p:tgtEl>
                                          <p:spTgt spid="29"/>
                                        </p:tgtEl>
                                        <p:attrNameLst>
                                          <p:attrName>ppt_x</p:attrName>
                                        </p:attrNameLst>
                                      </p:cBhvr>
                                      <p:tavLst>
                                        <p:tav tm="0">
                                          <p:val>
                                            <p:strVal val="#ppt_x"/>
                                          </p:val>
                                        </p:tav>
                                        <p:tav tm="100000">
                                          <p:val>
                                            <p:strVal val="#ppt_x"/>
                                          </p:val>
                                        </p:tav>
                                      </p:tavLst>
                                    </p:anim>
                                    <p:anim calcmode="lin" valueType="num">
                                      <p:cBhvr>
                                        <p:cTn id="36" dur="900" decel="100000" fill="hold"/>
                                        <p:tgtEl>
                                          <p:spTgt spid="29"/>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4" presetClass="entr" presetSubtype="1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randombar(horizontal)">
                                      <p:cBhvr>
                                        <p:cTn id="47" dur="500"/>
                                        <p:tgtEl>
                                          <p:spTgt spid="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8" presetClass="entr" presetSubtype="12" fill="hold" nodeType="clickEffect">
                                  <p:stCondLst>
                                    <p:cond delay="0"/>
                                  </p:stCondLst>
                                  <p:childTnLst>
                                    <p:set>
                                      <p:cBhvr>
                                        <p:cTn id="51" dur="1" fill="hold">
                                          <p:stCondLst>
                                            <p:cond delay="0"/>
                                          </p:stCondLst>
                                        </p:cTn>
                                        <p:tgtEl>
                                          <p:spTgt spid="27677"/>
                                        </p:tgtEl>
                                        <p:attrNameLst>
                                          <p:attrName>style.visibility</p:attrName>
                                        </p:attrNameLst>
                                      </p:cBhvr>
                                      <p:to>
                                        <p:strVal val="visible"/>
                                      </p:to>
                                    </p:set>
                                    <p:animEffect transition="in" filter="strips(downLeft)">
                                      <p:cBhvr>
                                        <p:cTn id="52" dur="500"/>
                                        <p:tgtEl>
                                          <p:spTgt spid="27677"/>
                                        </p:tgtEl>
                                      </p:cBhvr>
                                    </p:animEffect>
                                  </p:childTnLst>
                                </p:cTn>
                              </p:par>
                              <p:par>
                                <p:cTn id="53" presetID="18" presetClass="entr" presetSubtype="12" fill="hold" grpId="0" nodeType="withEffect">
                                  <p:stCondLst>
                                    <p:cond delay="0"/>
                                  </p:stCondLst>
                                  <p:childTnLst>
                                    <p:set>
                                      <p:cBhvr>
                                        <p:cTn id="54" dur="1" fill="hold">
                                          <p:stCondLst>
                                            <p:cond delay="0"/>
                                          </p:stCondLst>
                                        </p:cTn>
                                        <p:tgtEl>
                                          <p:spTgt spid="27660"/>
                                        </p:tgtEl>
                                        <p:attrNameLst>
                                          <p:attrName>style.visibility</p:attrName>
                                        </p:attrNameLst>
                                      </p:cBhvr>
                                      <p:to>
                                        <p:strVal val="visible"/>
                                      </p:to>
                                    </p:set>
                                    <p:animEffect transition="in" filter="strips(downLeft)">
                                      <p:cBhvr>
                                        <p:cTn id="55" dur="500"/>
                                        <p:tgtEl>
                                          <p:spTgt spid="2766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7" presetClass="entr" presetSubtype="0" fill="hold" nodeType="clickEffect">
                                  <p:stCondLst>
                                    <p:cond delay="0"/>
                                  </p:stCondLst>
                                  <p:childTnLst>
                                    <p:set>
                                      <p:cBhvr>
                                        <p:cTn id="59" dur="1" fill="hold">
                                          <p:stCondLst>
                                            <p:cond delay="0"/>
                                          </p:stCondLst>
                                        </p:cTn>
                                        <p:tgtEl>
                                          <p:spTgt spid="27662"/>
                                        </p:tgtEl>
                                        <p:attrNameLst>
                                          <p:attrName>style.visibility</p:attrName>
                                        </p:attrNameLst>
                                      </p:cBhvr>
                                      <p:to>
                                        <p:strVal val="visible"/>
                                      </p:to>
                                    </p:set>
                                    <p:animEffect transition="in" filter="fade">
                                      <p:cBhvr>
                                        <p:cTn id="60" dur="1000"/>
                                        <p:tgtEl>
                                          <p:spTgt spid="27662"/>
                                        </p:tgtEl>
                                      </p:cBhvr>
                                    </p:animEffect>
                                    <p:anim calcmode="lin" valueType="num">
                                      <p:cBhvr>
                                        <p:cTn id="61" dur="1000" fill="hold"/>
                                        <p:tgtEl>
                                          <p:spTgt spid="27662"/>
                                        </p:tgtEl>
                                        <p:attrNameLst>
                                          <p:attrName>ppt_x</p:attrName>
                                        </p:attrNameLst>
                                      </p:cBhvr>
                                      <p:tavLst>
                                        <p:tav tm="0">
                                          <p:val>
                                            <p:strVal val="#ppt_x"/>
                                          </p:val>
                                        </p:tav>
                                        <p:tav tm="100000">
                                          <p:val>
                                            <p:strVal val="#ppt_x"/>
                                          </p:val>
                                        </p:tav>
                                      </p:tavLst>
                                    </p:anim>
                                    <p:anim calcmode="lin" valueType="num">
                                      <p:cBhvr>
                                        <p:cTn id="62" dur="1000" fill="hold"/>
                                        <p:tgtEl>
                                          <p:spTgt spid="27662"/>
                                        </p:tgtEl>
                                        <p:attrNameLst>
                                          <p:attrName>ppt_y</p:attrName>
                                        </p:attrNameLst>
                                      </p:cBhvr>
                                      <p:tavLst>
                                        <p:tav tm="0">
                                          <p:val>
                                            <p:strVal val="#ppt_y-.1"/>
                                          </p:val>
                                        </p:tav>
                                        <p:tav tm="100000">
                                          <p:val>
                                            <p:strVal val="#ppt_y"/>
                                          </p:val>
                                        </p:tav>
                                      </p:tavLst>
                                    </p:anim>
                                  </p:childTnLst>
                                </p:cTn>
                              </p:par>
                              <p:par>
                                <p:cTn id="63" presetID="47" presetClass="entr" presetSubtype="0" fill="hold" grpId="0" nodeType="withEffect">
                                  <p:stCondLst>
                                    <p:cond delay="0"/>
                                  </p:stCondLst>
                                  <p:childTnLst>
                                    <p:set>
                                      <p:cBhvr>
                                        <p:cTn id="64" dur="1" fill="hold">
                                          <p:stCondLst>
                                            <p:cond delay="0"/>
                                          </p:stCondLst>
                                        </p:cTn>
                                        <p:tgtEl>
                                          <p:spTgt spid="27663"/>
                                        </p:tgtEl>
                                        <p:attrNameLst>
                                          <p:attrName>style.visibility</p:attrName>
                                        </p:attrNameLst>
                                      </p:cBhvr>
                                      <p:to>
                                        <p:strVal val="visible"/>
                                      </p:to>
                                    </p:set>
                                    <p:animEffect transition="in" filter="fade">
                                      <p:cBhvr>
                                        <p:cTn id="65" dur="1000"/>
                                        <p:tgtEl>
                                          <p:spTgt spid="27663"/>
                                        </p:tgtEl>
                                      </p:cBhvr>
                                    </p:animEffect>
                                    <p:anim calcmode="lin" valueType="num">
                                      <p:cBhvr>
                                        <p:cTn id="66" dur="1000" fill="hold"/>
                                        <p:tgtEl>
                                          <p:spTgt spid="27663"/>
                                        </p:tgtEl>
                                        <p:attrNameLst>
                                          <p:attrName>ppt_x</p:attrName>
                                        </p:attrNameLst>
                                      </p:cBhvr>
                                      <p:tavLst>
                                        <p:tav tm="0">
                                          <p:val>
                                            <p:strVal val="#ppt_x"/>
                                          </p:val>
                                        </p:tav>
                                        <p:tav tm="100000">
                                          <p:val>
                                            <p:strVal val="#ppt_x"/>
                                          </p:val>
                                        </p:tav>
                                      </p:tavLst>
                                    </p:anim>
                                    <p:anim calcmode="lin" valueType="num">
                                      <p:cBhvr>
                                        <p:cTn id="67" dur="1000" fill="hold"/>
                                        <p:tgtEl>
                                          <p:spTgt spid="27663"/>
                                        </p:tgtEl>
                                        <p:attrNameLst>
                                          <p:attrName>ppt_y</p:attrName>
                                        </p:attrNameLst>
                                      </p:cBhvr>
                                      <p:tavLst>
                                        <p:tav tm="0">
                                          <p:val>
                                            <p:strVal val="#ppt_y-.1"/>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37" presetClass="entr" presetSubtype="0" fill="hold" nodeType="clickEffect">
                                  <p:stCondLst>
                                    <p:cond delay="0"/>
                                  </p:stCondLst>
                                  <p:childTnLst>
                                    <p:set>
                                      <p:cBhvr>
                                        <p:cTn id="71" dur="1" fill="hold">
                                          <p:stCondLst>
                                            <p:cond delay="0"/>
                                          </p:stCondLst>
                                        </p:cTn>
                                        <p:tgtEl>
                                          <p:spTgt spid="27679"/>
                                        </p:tgtEl>
                                        <p:attrNameLst>
                                          <p:attrName>style.visibility</p:attrName>
                                        </p:attrNameLst>
                                      </p:cBhvr>
                                      <p:to>
                                        <p:strVal val="visible"/>
                                      </p:to>
                                    </p:set>
                                    <p:animEffect transition="in" filter="fade">
                                      <p:cBhvr>
                                        <p:cTn id="72" dur="1000"/>
                                        <p:tgtEl>
                                          <p:spTgt spid="27679"/>
                                        </p:tgtEl>
                                      </p:cBhvr>
                                    </p:animEffect>
                                    <p:anim calcmode="lin" valueType="num">
                                      <p:cBhvr>
                                        <p:cTn id="73" dur="1000" fill="hold"/>
                                        <p:tgtEl>
                                          <p:spTgt spid="27679"/>
                                        </p:tgtEl>
                                        <p:attrNameLst>
                                          <p:attrName>ppt_x</p:attrName>
                                        </p:attrNameLst>
                                      </p:cBhvr>
                                      <p:tavLst>
                                        <p:tav tm="0">
                                          <p:val>
                                            <p:strVal val="#ppt_x"/>
                                          </p:val>
                                        </p:tav>
                                        <p:tav tm="100000">
                                          <p:val>
                                            <p:strVal val="#ppt_x"/>
                                          </p:val>
                                        </p:tav>
                                      </p:tavLst>
                                    </p:anim>
                                    <p:anim calcmode="lin" valueType="num">
                                      <p:cBhvr>
                                        <p:cTn id="74" dur="900" decel="100000" fill="hold"/>
                                        <p:tgtEl>
                                          <p:spTgt spid="27679"/>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27679"/>
                                        </p:tgtEl>
                                        <p:attrNameLst>
                                          <p:attrName>ppt_y</p:attrName>
                                        </p:attrNameLst>
                                      </p:cBhvr>
                                      <p:tavLst>
                                        <p:tav tm="0">
                                          <p:val>
                                            <p:strVal val="#ppt_y-.03"/>
                                          </p:val>
                                        </p:tav>
                                        <p:tav tm="100000">
                                          <p:val>
                                            <p:strVal val="#ppt_y"/>
                                          </p:val>
                                        </p:tav>
                                      </p:tavLst>
                                    </p:anim>
                                  </p:childTnLst>
                                </p:cTn>
                              </p:par>
                              <p:par>
                                <p:cTn id="76" presetID="37" presetClass="entr" presetSubtype="0" fill="hold" grpId="0" nodeType="withEffect">
                                  <p:stCondLst>
                                    <p:cond delay="0"/>
                                  </p:stCondLst>
                                  <p:childTnLst>
                                    <p:set>
                                      <p:cBhvr>
                                        <p:cTn id="77" dur="1" fill="hold">
                                          <p:stCondLst>
                                            <p:cond delay="0"/>
                                          </p:stCondLst>
                                        </p:cTn>
                                        <p:tgtEl>
                                          <p:spTgt spid="27680"/>
                                        </p:tgtEl>
                                        <p:attrNameLst>
                                          <p:attrName>style.visibility</p:attrName>
                                        </p:attrNameLst>
                                      </p:cBhvr>
                                      <p:to>
                                        <p:strVal val="visible"/>
                                      </p:to>
                                    </p:set>
                                    <p:animEffect transition="in" filter="fade">
                                      <p:cBhvr>
                                        <p:cTn id="78" dur="1000"/>
                                        <p:tgtEl>
                                          <p:spTgt spid="27680"/>
                                        </p:tgtEl>
                                      </p:cBhvr>
                                    </p:animEffect>
                                    <p:anim calcmode="lin" valueType="num">
                                      <p:cBhvr>
                                        <p:cTn id="79" dur="1000" fill="hold"/>
                                        <p:tgtEl>
                                          <p:spTgt spid="27680"/>
                                        </p:tgtEl>
                                        <p:attrNameLst>
                                          <p:attrName>ppt_x</p:attrName>
                                        </p:attrNameLst>
                                      </p:cBhvr>
                                      <p:tavLst>
                                        <p:tav tm="0">
                                          <p:val>
                                            <p:strVal val="#ppt_x"/>
                                          </p:val>
                                        </p:tav>
                                        <p:tav tm="100000">
                                          <p:val>
                                            <p:strVal val="#ppt_x"/>
                                          </p:val>
                                        </p:tav>
                                      </p:tavLst>
                                    </p:anim>
                                    <p:anim calcmode="lin" valueType="num">
                                      <p:cBhvr>
                                        <p:cTn id="80" dur="900" decel="100000" fill="hold"/>
                                        <p:tgtEl>
                                          <p:spTgt spid="27680"/>
                                        </p:tgtEl>
                                        <p:attrNameLst>
                                          <p:attrName>ppt_y</p:attrName>
                                        </p:attrNameLst>
                                      </p:cBhvr>
                                      <p:tavLst>
                                        <p:tav tm="0">
                                          <p:val>
                                            <p:strVal val="#ppt_y+1"/>
                                          </p:val>
                                        </p:tav>
                                        <p:tav tm="100000">
                                          <p:val>
                                            <p:strVal val="#ppt_y-.03"/>
                                          </p:val>
                                        </p:tav>
                                      </p:tavLst>
                                    </p:anim>
                                    <p:anim calcmode="lin" valueType="num">
                                      <p:cBhvr>
                                        <p:cTn id="81" dur="100" accel="100000" fill="hold">
                                          <p:stCondLst>
                                            <p:cond delay="900"/>
                                          </p:stCondLst>
                                        </p:cTn>
                                        <p:tgtEl>
                                          <p:spTgt spid="27680"/>
                                        </p:tgtEl>
                                        <p:attrNameLst>
                                          <p:attrName>ppt_y</p:attrName>
                                        </p:attrNameLst>
                                      </p:cBhvr>
                                      <p:tavLst>
                                        <p:tav tm="0">
                                          <p:val>
                                            <p:strVal val="#ppt_y-.03"/>
                                          </p:val>
                                        </p:tav>
                                        <p:tav tm="100000">
                                          <p:val>
                                            <p:strVal val="#ppt_y"/>
                                          </p:val>
                                        </p:tav>
                                      </p:tavLst>
                                    </p:anim>
                                  </p:childTnLst>
                                </p:cTn>
                              </p:par>
                            </p:childTnLst>
                          </p:cTn>
                        </p:par>
                      </p:childTnLst>
                    </p:cTn>
                  </p:par>
                  <p:par>
                    <p:cTn id="82" fill="hold" nodeType="clickPar">
                      <p:stCondLst>
                        <p:cond delay="indefinite"/>
                      </p:stCondLst>
                      <p:childTnLst>
                        <p:par>
                          <p:cTn id="83" fill="hold" nodeType="withGroup">
                            <p:stCondLst>
                              <p:cond delay="0"/>
                            </p:stCondLst>
                            <p:childTnLst>
                              <p:par>
                                <p:cTn id="84" presetID="53" presetClass="entr" presetSubtype="16" fill="hold" nodeType="clickEffect">
                                  <p:stCondLst>
                                    <p:cond delay="0"/>
                                  </p:stCondLst>
                                  <p:childTnLst>
                                    <p:set>
                                      <p:cBhvr>
                                        <p:cTn id="85" dur="1" fill="hold">
                                          <p:stCondLst>
                                            <p:cond delay="0"/>
                                          </p:stCondLst>
                                        </p:cTn>
                                        <p:tgtEl>
                                          <p:spTgt spid="27682"/>
                                        </p:tgtEl>
                                        <p:attrNameLst>
                                          <p:attrName>style.visibility</p:attrName>
                                        </p:attrNameLst>
                                      </p:cBhvr>
                                      <p:to>
                                        <p:strVal val="visible"/>
                                      </p:to>
                                    </p:set>
                                    <p:anim calcmode="lin" valueType="num">
                                      <p:cBhvr>
                                        <p:cTn id="86" dur="500" fill="hold"/>
                                        <p:tgtEl>
                                          <p:spTgt spid="27682"/>
                                        </p:tgtEl>
                                        <p:attrNameLst>
                                          <p:attrName>ppt_w</p:attrName>
                                        </p:attrNameLst>
                                      </p:cBhvr>
                                      <p:tavLst>
                                        <p:tav tm="0">
                                          <p:val>
                                            <p:fltVal val="0"/>
                                          </p:val>
                                        </p:tav>
                                        <p:tav tm="100000">
                                          <p:val>
                                            <p:strVal val="#ppt_w"/>
                                          </p:val>
                                        </p:tav>
                                      </p:tavLst>
                                    </p:anim>
                                    <p:anim calcmode="lin" valueType="num">
                                      <p:cBhvr>
                                        <p:cTn id="87" dur="500" fill="hold"/>
                                        <p:tgtEl>
                                          <p:spTgt spid="27682"/>
                                        </p:tgtEl>
                                        <p:attrNameLst>
                                          <p:attrName>ppt_h</p:attrName>
                                        </p:attrNameLst>
                                      </p:cBhvr>
                                      <p:tavLst>
                                        <p:tav tm="0">
                                          <p:val>
                                            <p:fltVal val="0"/>
                                          </p:val>
                                        </p:tav>
                                        <p:tav tm="100000">
                                          <p:val>
                                            <p:strVal val="#ppt_h"/>
                                          </p:val>
                                        </p:tav>
                                      </p:tavLst>
                                    </p:anim>
                                    <p:animEffect transition="in" filter="fade">
                                      <p:cBhvr>
                                        <p:cTn id="88" dur="500"/>
                                        <p:tgtEl>
                                          <p:spTgt spid="27682"/>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27667"/>
                                        </p:tgtEl>
                                        <p:attrNameLst>
                                          <p:attrName>style.visibility</p:attrName>
                                        </p:attrNameLst>
                                      </p:cBhvr>
                                      <p:to>
                                        <p:strVal val="visible"/>
                                      </p:to>
                                    </p:set>
                                    <p:anim calcmode="lin" valueType="num">
                                      <p:cBhvr>
                                        <p:cTn id="91" dur="500" fill="hold"/>
                                        <p:tgtEl>
                                          <p:spTgt spid="27667"/>
                                        </p:tgtEl>
                                        <p:attrNameLst>
                                          <p:attrName>ppt_w</p:attrName>
                                        </p:attrNameLst>
                                      </p:cBhvr>
                                      <p:tavLst>
                                        <p:tav tm="0">
                                          <p:val>
                                            <p:fltVal val="0"/>
                                          </p:val>
                                        </p:tav>
                                        <p:tav tm="100000">
                                          <p:val>
                                            <p:strVal val="#ppt_w"/>
                                          </p:val>
                                        </p:tav>
                                      </p:tavLst>
                                    </p:anim>
                                    <p:anim calcmode="lin" valueType="num">
                                      <p:cBhvr>
                                        <p:cTn id="92" dur="500" fill="hold"/>
                                        <p:tgtEl>
                                          <p:spTgt spid="27667"/>
                                        </p:tgtEl>
                                        <p:attrNameLst>
                                          <p:attrName>ppt_h</p:attrName>
                                        </p:attrNameLst>
                                      </p:cBhvr>
                                      <p:tavLst>
                                        <p:tav tm="0">
                                          <p:val>
                                            <p:fltVal val="0"/>
                                          </p:val>
                                        </p:tav>
                                        <p:tav tm="100000">
                                          <p:val>
                                            <p:strVal val="#ppt_h"/>
                                          </p:val>
                                        </p:tav>
                                      </p:tavLst>
                                    </p:anim>
                                    <p:animEffect transition="in" filter="fade">
                                      <p:cBhvr>
                                        <p:cTn id="93" dur="500"/>
                                        <p:tgtEl>
                                          <p:spTgt spid="27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7660" grpId="0"/>
      <p:bldP spid="27663" grpId="0"/>
      <p:bldP spid="27667" grpId="0"/>
      <p:bldP spid="27680" grpId="0"/>
      <p:bldP spid="2768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DB9FA2A7-B357-439E-9C7D-73161CECF0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349" r="20345" b="-4"/>
          <a:stretch/>
        </p:blipFill>
        <p:spPr>
          <a:xfrm>
            <a:off x="1153627" y="2784661"/>
            <a:ext cx="2733846" cy="310356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Background pattern&#10;&#10;Description automatically generated">
            <a:extLst>
              <a:ext uri="{FF2B5EF4-FFF2-40B4-BE49-F238E27FC236}">
                <a16:creationId xmlns:a16="http://schemas.microsoft.com/office/drawing/2014/main" id="{6C5D0CF5-3929-411A-86A6-11ABB2F172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382" r="20120" b="2"/>
          <a:stretch/>
        </p:blipFill>
        <p:spPr>
          <a:xfrm>
            <a:off x="3458133" y="1905000"/>
            <a:ext cx="4577519" cy="457751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Background pattern&#10;&#10;Description automatically generated">
            <a:extLst>
              <a:ext uri="{FF2B5EF4-FFF2-40B4-BE49-F238E27FC236}">
                <a16:creationId xmlns:a16="http://schemas.microsoft.com/office/drawing/2014/main" id="{28177430-A648-448E-BFF8-290DF01222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012" r="14448" b="2"/>
          <a:stretch/>
        </p:blipFill>
        <p:spPr>
          <a:xfrm>
            <a:off x="7560499" y="2451691"/>
            <a:ext cx="3273940" cy="3730712"/>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8197" name="Picture 16" descr="A picture containing toy, doll&#10;&#10;Description automatically generated">
            <a:extLst>
              <a:ext uri="{FF2B5EF4-FFF2-40B4-BE49-F238E27FC236}">
                <a16:creationId xmlns:a16="http://schemas.microsoft.com/office/drawing/2014/main" id="{822039FE-4934-45DE-878E-C6CD8060336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89388" y="2043113"/>
            <a:ext cx="3103562" cy="310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2">
            <a:extLst>
              <a:ext uri="{FF2B5EF4-FFF2-40B4-BE49-F238E27FC236}">
                <a16:creationId xmlns:a16="http://schemas.microsoft.com/office/drawing/2014/main" id="{8ED31BF6-1E60-410B-947E-5F4BB096827D}"/>
              </a:ext>
            </a:extLst>
          </p:cNvPr>
          <p:cNvPicPr>
            <a:picLocks noChangeAspect="1"/>
          </p:cNvPicPr>
          <p:nvPr/>
        </p:nvPicPr>
        <p:blipFill>
          <a:blip r:embed="rId6">
            <a:extLst>
              <a:ext uri="{28A0092B-C50C-407E-A947-70E740481C1C}">
                <a14:useLocalDpi xmlns:a14="http://schemas.microsoft.com/office/drawing/2010/main" val="0"/>
              </a:ext>
            </a:extLst>
          </a:blip>
          <a:srcRect b="8820"/>
          <a:stretch>
            <a:fillRect/>
          </a:stretch>
        </p:blipFill>
        <p:spPr bwMode="auto">
          <a:xfrm>
            <a:off x="7467600" y="2641600"/>
            <a:ext cx="3103563"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4">
            <a:extLst>
              <a:ext uri="{FF2B5EF4-FFF2-40B4-BE49-F238E27FC236}">
                <a16:creationId xmlns:a16="http://schemas.microsoft.com/office/drawing/2014/main" id="{732F1795-BAEB-4B73-BB7C-9FA532300D3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76363" y="2982913"/>
            <a:ext cx="2081212"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Shape 11">
            <a:extLst>
              <a:ext uri="{FF2B5EF4-FFF2-40B4-BE49-F238E27FC236}">
                <a16:creationId xmlns:a16="http://schemas.microsoft.com/office/drawing/2014/main" id="{4FCFF22D-FEDF-44AD-AEE5-DBD0C0734049}"/>
              </a:ext>
            </a:extLst>
          </p:cNvPr>
          <p:cNvSpPr/>
          <p:nvPr/>
        </p:nvSpPr>
        <p:spPr>
          <a:xfrm rot="5400000">
            <a:off x="-187907" y="184860"/>
            <a:ext cx="3103562" cy="2733845"/>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201" name="Picture 5">
            <a:extLst>
              <a:ext uri="{FF2B5EF4-FFF2-40B4-BE49-F238E27FC236}">
                <a16:creationId xmlns:a16="http://schemas.microsoft.com/office/drawing/2014/main" id="{05F22D33-5369-4EC9-BE32-2F70E945730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79588" y="835025"/>
            <a:ext cx="2700337"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6">
            <a:extLst>
              <a:ext uri="{FF2B5EF4-FFF2-40B4-BE49-F238E27FC236}">
                <a16:creationId xmlns:a16="http://schemas.microsoft.com/office/drawing/2014/main" id="{3C407568-00F2-46B0-9561-F703F9E973B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154613" y="80963"/>
            <a:ext cx="2700337"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8">
            <a:extLst>
              <a:ext uri="{FF2B5EF4-FFF2-40B4-BE49-F238E27FC236}">
                <a16:creationId xmlns:a16="http://schemas.microsoft.com/office/drawing/2014/main" id="{7357C120-EFD8-4128-8B1B-C5BEDCAEEEB9}"/>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382000" y="509588"/>
            <a:ext cx="290195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4" name="TextBox 13">
            <a:extLst>
              <a:ext uri="{FF2B5EF4-FFF2-40B4-BE49-F238E27FC236}">
                <a16:creationId xmlns:a16="http://schemas.microsoft.com/office/drawing/2014/main" id="{72A35965-66FE-483A-9CFA-71092F48FF2F}"/>
              </a:ext>
            </a:extLst>
          </p:cNvPr>
          <p:cNvSpPr txBox="1">
            <a:spLocks noChangeArrowheads="1"/>
          </p:cNvSpPr>
          <p:nvPr/>
        </p:nvSpPr>
        <p:spPr bwMode="auto">
          <a:xfrm rot="-2857414">
            <a:off x="-381000" y="668337"/>
            <a:ext cx="28781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200" b="1">
                <a:solidFill>
                  <a:srgbClr val="FF0000"/>
                </a:solidFill>
                <a:latin typeface="Times New Roman" panose="02020603050405020304" pitchFamily="18" charset="0"/>
                <a:cs typeface="Times New Roman" panose="02020603050405020304" pitchFamily="18" charset="0"/>
              </a:rPr>
              <a:t>CHÚ THÍCH</a:t>
            </a:r>
          </a:p>
        </p:txBody>
      </p:sp>
    </p:spTree>
  </p:cSld>
  <p:clrMapOvr>
    <a:masterClrMapping/>
  </p:clrMapOvr>
  <p:transition spd="slow">
    <p:wheel spokes="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9">
            <a:extLst>
              <a:ext uri="{FF2B5EF4-FFF2-40B4-BE49-F238E27FC236}">
                <a16:creationId xmlns:a16="http://schemas.microsoft.com/office/drawing/2014/main" id="{3D6ADAFA-863C-4BCA-8686-C217AA7C030E}"/>
              </a:ext>
            </a:extLst>
          </p:cNvPr>
          <p:cNvSpPr txBox="1">
            <a:spLocks noChangeArrowheads="1"/>
          </p:cNvSpPr>
          <p:nvPr/>
        </p:nvSpPr>
        <p:spPr bwMode="auto">
          <a:xfrm>
            <a:off x="1085850" y="617538"/>
            <a:ext cx="100060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b="1">
                <a:solidFill>
                  <a:srgbClr val="3333FF"/>
                </a:solidFill>
                <a:latin typeface="Times New Roman" panose="02020603050405020304" pitchFamily="18" charset="0"/>
                <a:cs typeface="Times New Roman" panose="02020603050405020304" pitchFamily="18" charset="0"/>
              </a:rPr>
              <a:t> </a:t>
            </a:r>
            <a:r>
              <a:rPr lang="en-US" altLang="en-US" b="1">
                <a:solidFill>
                  <a:srgbClr val="FF0000"/>
                </a:solidFill>
                <a:latin typeface="Times New Roman" panose="02020603050405020304" pitchFamily="18" charset="0"/>
                <a:cs typeface="Times New Roman" panose="02020603050405020304" pitchFamily="18" charset="0"/>
              </a:rPr>
              <a:t>Dạng 2: Tính số đo các góc của hai tam giác bằng nhau.</a:t>
            </a:r>
            <a:endParaRPr lang="en-US" altLang="en-US">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6620233-339E-4D7F-A765-9ABD90EE33A8}"/>
              </a:ext>
            </a:extLst>
          </p:cNvPr>
          <p:cNvSpPr txBox="1">
            <a:spLocks noChangeArrowheads="1"/>
          </p:cNvSpPr>
          <p:nvPr/>
        </p:nvSpPr>
        <p:spPr bwMode="auto">
          <a:xfrm>
            <a:off x="1646238" y="1095375"/>
            <a:ext cx="60944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a:solidFill>
                  <a:srgbClr val="000000"/>
                </a:solidFill>
                <a:latin typeface="Times New Roman" panose="02020603050405020304" pitchFamily="18" charset="0"/>
                <a:cs typeface="Times New Roman" panose="02020603050405020304" pitchFamily="18" charset="0"/>
              </a:rPr>
              <a:t>Bài tập 4 ( Tr83/SGK ) </a:t>
            </a:r>
            <a:endParaRPr lang="en-US" altLang="en-US" sz="2400"/>
          </a:p>
        </p:txBody>
      </p:sp>
      <p:sp>
        <p:nvSpPr>
          <p:cNvPr id="16" name="TextBox 15">
            <a:extLst>
              <a:ext uri="{FF2B5EF4-FFF2-40B4-BE49-F238E27FC236}">
                <a16:creationId xmlns:a16="http://schemas.microsoft.com/office/drawing/2014/main" id="{BA034B6A-1225-46DD-AED3-65029F1B9AF5}"/>
              </a:ext>
            </a:extLst>
          </p:cNvPr>
          <p:cNvSpPr txBox="1">
            <a:spLocks noChangeArrowheads="1"/>
          </p:cNvSpPr>
          <p:nvPr/>
        </p:nvSpPr>
        <p:spPr bwMode="auto">
          <a:xfrm>
            <a:off x="798513" y="2403475"/>
            <a:ext cx="14208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a:solidFill>
                  <a:srgbClr val="3333FF"/>
                </a:solidFill>
                <a:latin typeface="Times New Roman" panose="02020603050405020304" pitchFamily="18" charset="0"/>
                <a:cs typeface="Times New Roman" panose="02020603050405020304" pitchFamily="18" charset="0"/>
              </a:rPr>
              <a:t>Giải</a:t>
            </a:r>
            <a:r>
              <a:rPr lang="vi-VN" altLang="en-US" sz="2400" b="1">
                <a:solidFill>
                  <a:srgbClr val="3333FF"/>
                </a:solidFill>
                <a:latin typeface="Times New Roman" panose="02020603050405020304" pitchFamily="18" charset="0"/>
                <a:cs typeface="Times New Roman" panose="02020603050405020304" pitchFamily="18" charset="0"/>
              </a:rPr>
              <a:t>:</a:t>
            </a:r>
            <a:endParaRPr lang="en-US" altLang="en-US" sz="2400" b="1">
              <a:solidFill>
                <a:srgbClr val="3333FF"/>
              </a:solidFill>
            </a:endParaRPr>
          </a:p>
        </p:txBody>
      </p:sp>
      <p:sp>
        <p:nvSpPr>
          <p:cNvPr id="29701" name="Rectangle 6">
            <a:extLst>
              <a:ext uri="{FF2B5EF4-FFF2-40B4-BE49-F238E27FC236}">
                <a16:creationId xmlns:a16="http://schemas.microsoft.com/office/drawing/2014/main" id="{CEED0F53-50CB-425C-B3D5-719914993351}"/>
              </a:ext>
            </a:extLst>
          </p:cNvPr>
          <p:cNvSpPr>
            <a:spLocks noChangeArrowheads="1"/>
          </p:cNvSpPr>
          <p:nvPr/>
        </p:nvSpPr>
        <p:spPr bwMode="auto">
          <a:xfrm>
            <a:off x="3625850" y="22431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9702" name="Rectangle 8">
            <a:extLst>
              <a:ext uri="{FF2B5EF4-FFF2-40B4-BE49-F238E27FC236}">
                <a16:creationId xmlns:a16="http://schemas.microsoft.com/office/drawing/2014/main" id="{7C69BA90-FC5B-4BBB-BF7B-BAE741AC4B4C}"/>
              </a:ext>
            </a:extLst>
          </p:cNvPr>
          <p:cNvSpPr>
            <a:spLocks noChangeArrowheads="1"/>
          </p:cNvSpPr>
          <p:nvPr/>
        </p:nvSpPr>
        <p:spPr bwMode="auto">
          <a:xfrm>
            <a:off x="7943850" y="2270125"/>
            <a:ext cx="139747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cxnSp>
        <p:nvCxnSpPr>
          <p:cNvPr id="29" name="Straight Connector 28">
            <a:extLst>
              <a:ext uri="{FF2B5EF4-FFF2-40B4-BE49-F238E27FC236}">
                <a16:creationId xmlns:a16="http://schemas.microsoft.com/office/drawing/2014/main" id="{EAEE9B24-5932-442B-B69C-C9BFF8821C9E}"/>
              </a:ext>
            </a:extLst>
          </p:cNvPr>
          <p:cNvCxnSpPr/>
          <p:nvPr/>
        </p:nvCxnSpPr>
        <p:spPr>
          <a:xfrm>
            <a:off x="5197475" y="3028950"/>
            <a:ext cx="0" cy="335756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9704" name="Rectangle 28">
            <a:extLst>
              <a:ext uri="{FF2B5EF4-FFF2-40B4-BE49-F238E27FC236}">
                <a16:creationId xmlns:a16="http://schemas.microsoft.com/office/drawing/2014/main" id="{C81C4B25-BCBC-4410-AD3D-D56403719163}"/>
              </a:ext>
            </a:extLst>
          </p:cNvPr>
          <p:cNvSpPr>
            <a:spLocks noChangeArrowheads="1"/>
          </p:cNvSpPr>
          <p:nvPr/>
        </p:nvSpPr>
        <p:spPr bwMode="auto">
          <a:xfrm>
            <a:off x="6329363" y="3240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9705" name="Rectangle 30">
            <a:extLst>
              <a:ext uri="{FF2B5EF4-FFF2-40B4-BE49-F238E27FC236}">
                <a16:creationId xmlns:a16="http://schemas.microsoft.com/office/drawing/2014/main" id="{CFB286C1-1A31-4776-8762-4226992B1DD5}"/>
              </a:ext>
            </a:extLst>
          </p:cNvPr>
          <p:cNvSpPr>
            <a:spLocks noChangeArrowheads="1"/>
          </p:cNvSpPr>
          <p:nvPr/>
        </p:nvSpPr>
        <p:spPr bwMode="auto">
          <a:xfrm>
            <a:off x="7734300" y="32559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9706" name="Rectangle 32">
            <a:extLst>
              <a:ext uri="{FF2B5EF4-FFF2-40B4-BE49-F238E27FC236}">
                <a16:creationId xmlns:a16="http://schemas.microsoft.com/office/drawing/2014/main" id="{FF6DADD8-5441-4318-816C-FB8D126D5F13}"/>
              </a:ext>
            </a:extLst>
          </p:cNvPr>
          <p:cNvSpPr>
            <a:spLocks noChangeArrowheads="1"/>
          </p:cNvSpPr>
          <p:nvPr/>
        </p:nvSpPr>
        <p:spPr bwMode="auto">
          <a:xfrm>
            <a:off x="5991225" y="36464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9707" name="Rectangle 34">
            <a:extLst>
              <a:ext uri="{FF2B5EF4-FFF2-40B4-BE49-F238E27FC236}">
                <a16:creationId xmlns:a16="http://schemas.microsoft.com/office/drawing/2014/main" id="{0AA7D71E-397F-4109-821F-6CF2B55AC1CA}"/>
              </a:ext>
            </a:extLst>
          </p:cNvPr>
          <p:cNvSpPr>
            <a:spLocks noChangeArrowheads="1"/>
          </p:cNvSpPr>
          <p:nvPr/>
        </p:nvSpPr>
        <p:spPr bwMode="auto">
          <a:xfrm>
            <a:off x="5991225" y="3986213"/>
            <a:ext cx="1492250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9708" name="Rectangle 36">
            <a:extLst>
              <a:ext uri="{FF2B5EF4-FFF2-40B4-BE49-F238E27FC236}">
                <a16:creationId xmlns:a16="http://schemas.microsoft.com/office/drawing/2014/main" id="{F9C27BA4-07A3-45CA-B956-7AFF45365171}"/>
              </a:ext>
            </a:extLst>
          </p:cNvPr>
          <p:cNvSpPr>
            <a:spLocks noChangeArrowheads="1"/>
          </p:cNvSpPr>
          <p:nvPr/>
        </p:nvSpPr>
        <p:spPr bwMode="auto">
          <a:xfrm>
            <a:off x="5991225" y="4398963"/>
            <a:ext cx="1209833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9709" name="Rectangle 38">
            <a:extLst>
              <a:ext uri="{FF2B5EF4-FFF2-40B4-BE49-F238E27FC236}">
                <a16:creationId xmlns:a16="http://schemas.microsoft.com/office/drawing/2014/main" id="{A212DC65-9ECB-4225-90FE-0653D9AC522F}"/>
              </a:ext>
            </a:extLst>
          </p:cNvPr>
          <p:cNvSpPr>
            <a:spLocks noChangeArrowheads="1"/>
          </p:cNvSpPr>
          <p:nvPr/>
        </p:nvSpPr>
        <p:spPr bwMode="auto">
          <a:xfrm>
            <a:off x="5991225" y="49958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9710" name="Rectangle 40">
            <a:extLst>
              <a:ext uri="{FF2B5EF4-FFF2-40B4-BE49-F238E27FC236}">
                <a16:creationId xmlns:a16="http://schemas.microsoft.com/office/drawing/2014/main" id="{DBF7DC24-F9D7-4475-B358-21FCB015B229}"/>
              </a:ext>
            </a:extLst>
          </p:cNvPr>
          <p:cNvSpPr>
            <a:spLocks noChangeArrowheads="1"/>
          </p:cNvSpPr>
          <p:nvPr/>
        </p:nvSpPr>
        <p:spPr bwMode="auto">
          <a:xfrm>
            <a:off x="5991225" y="54657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pic>
        <p:nvPicPr>
          <p:cNvPr id="35" name="Picture 34" descr="A picture containing toy, doll&#10;&#10;Description automatically generated">
            <a:extLst>
              <a:ext uri="{FF2B5EF4-FFF2-40B4-BE49-F238E27FC236}">
                <a16:creationId xmlns:a16="http://schemas.microsoft.com/office/drawing/2014/main" id="{ADCBB712-578E-4484-BAA0-58EBFC04A1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4605338"/>
            <a:ext cx="1698625" cy="169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2" name="Rectangle 4">
            <a:extLst>
              <a:ext uri="{FF2B5EF4-FFF2-40B4-BE49-F238E27FC236}">
                <a16:creationId xmlns:a16="http://schemas.microsoft.com/office/drawing/2014/main" id="{6711B0B3-C96D-4F55-8F95-825E0696223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9713" name="Rectangle 6">
            <a:extLst>
              <a:ext uri="{FF2B5EF4-FFF2-40B4-BE49-F238E27FC236}">
                <a16:creationId xmlns:a16="http://schemas.microsoft.com/office/drawing/2014/main" id="{056D0E27-0C47-4640-9DB7-F4ADEF3B02DC}"/>
              </a:ext>
            </a:extLst>
          </p:cNvPr>
          <p:cNvSpPr>
            <a:spLocks noChangeArrowheads="1"/>
          </p:cNvSpPr>
          <p:nvPr/>
        </p:nvSpPr>
        <p:spPr bwMode="auto">
          <a:xfrm>
            <a:off x="8829675" y="2028825"/>
            <a:ext cx="1479232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9714" name="Rectangle 8">
            <a:extLst>
              <a:ext uri="{FF2B5EF4-FFF2-40B4-BE49-F238E27FC236}">
                <a16:creationId xmlns:a16="http://schemas.microsoft.com/office/drawing/2014/main" id="{387113E2-30DA-43F0-A0C2-2EDC5377042E}"/>
              </a:ext>
            </a:extLst>
          </p:cNvPr>
          <p:cNvSpPr>
            <a:spLocks noChangeArrowheads="1"/>
          </p:cNvSpPr>
          <p:nvPr/>
        </p:nvSpPr>
        <p:spPr bwMode="auto">
          <a:xfrm>
            <a:off x="0" y="0"/>
            <a:ext cx="1186180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9715" name="Rectangle 10">
            <a:extLst>
              <a:ext uri="{FF2B5EF4-FFF2-40B4-BE49-F238E27FC236}">
                <a16:creationId xmlns:a16="http://schemas.microsoft.com/office/drawing/2014/main" id="{56A0202D-F401-44EB-A259-1C6E6751A96F}"/>
              </a:ext>
            </a:extLst>
          </p:cNvPr>
          <p:cNvSpPr>
            <a:spLocks noChangeArrowheads="1"/>
          </p:cNvSpPr>
          <p:nvPr/>
        </p:nvSpPr>
        <p:spPr bwMode="auto">
          <a:xfrm>
            <a:off x="9634538" y="3128963"/>
            <a:ext cx="16805275"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9716" name="Rectangle 12">
            <a:extLst>
              <a:ext uri="{FF2B5EF4-FFF2-40B4-BE49-F238E27FC236}">
                <a16:creationId xmlns:a16="http://schemas.microsoft.com/office/drawing/2014/main" id="{461B95DA-D731-469F-A854-E1DFA0DB08F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9717" name="Rectangle 14">
            <a:extLst>
              <a:ext uri="{FF2B5EF4-FFF2-40B4-BE49-F238E27FC236}">
                <a16:creationId xmlns:a16="http://schemas.microsoft.com/office/drawing/2014/main" id="{6932520E-8B4A-433B-A749-BD32C4DAAEA3}"/>
              </a:ext>
            </a:extLst>
          </p:cNvPr>
          <p:cNvSpPr>
            <a:spLocks noChangeArrowheads="1"/>
          </p:cNvSpPr>
          <p:nvPr/>
        </p:nvSpPr>
        <p:spPr bwMode="auto">
          <a:xfrm>
            <a:off x="5967413" y="45862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9718" name="Rectangle 16">
            <a:extLst>
              <a:ext uri="{FF2B5EF4-FFF2-40B4-BE49-F238E27FC236}">
                <a16:creationId xmlns:a16="http://schemas.microsoft.com/office/drawing/2014/main" id="{EB628863-16D1-42B1-842C-342E6D5A3C91}"/>
              </a:ext>
            </a:extLst>
          </p:cNvPr>
          <p:cNvSpPr>
            <a:spLocks noChangeArrowheads="1"/>
          </p:cNvSpPr>
          <p:nvPr/>
        </p:nvSpPr>
        <p:spPr bwMode="auto">
          <a:xfrm>
            <a:off x="0" y="0"/>
            <a:ext cx="122634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9719" name="Rectangle 2">
            <a:extLst>
              <a:ext uri="{FF2B5EF4-FFF2-40B4-BE49-F238E27FC236}">
                <a16:creationId xmlns:a16="http://schemas.microsoft.com/office/drawing/2014/main" id="{5533CF14-20B4-42E5-912F-8BDEE028C30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9720" name="Rectangle 4">
            <a:extLst>
              <a:ext uri="{FF2B5EF4-FFF2-40B4-BE49-F238E27FC236}">
                <a16:creationId xmlns:a16="http://schemas.microsoft.com/office/drawing/2014/main" id="{25C4AAC1-78CA-475F-A36F-6C4804415E3C}"/>
              </a:ext>
            </a:extLst>
          </p:cNvPr>
          <p:cNvSpPr>
            <a:spLocks noChangeArrowheads="1"/>
          </p:cNvSpPr>
          <p:nvPr/>
        </p:nvSpPr>
        <p:spPr bwMode="auto">
          <a:xfrm>
            <a:off x="0" y="0"/>
            <a:ext cx="1300480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pSp>
        <p:nvGrpSpPr>
          <p:cNvPr id="5" name="Group 4">
            <a:extLst>
              <a:ext uri="{FF2B5EF4-FFF2-40B4-BE49-F238E27FC236}">
                <a16:creationId xmlns:a16="http://schemas.microsoft.com/office/drawing/2014/main" id="{2C5F6557-9477-4317-AAB0-BC2B19E1EFB8}"/>
              </a:ext>
            </a:extLst>
          </p:cNvPr>
          <p:cNvGrpSpPr>
            <a:grpSpLocks/>
          </p:cNvGrpSpPr>
          <p:nvPr/>
        </p:nvGrpSpPr>
        <p:grpSpPr bwMode="auto">
          <a:xfrm>
            <a:off x="636588" y="1485900"/>
            <a:ext cx="10926762" cy="906463"/>
            <a:chOff x="636588" y="1485900"/>
            <a:chExt cx="10926762" cy="906463"/>
          </a:xfrm>
        </p:grpSpPr>
        <p:grpSp>
          <p:nvGrpSpPr>
            <p:cNvPr id="29764" name="Group 3">
              <a:extLst>
                <a:ext uri="{FF2B5EF4-FFF2-40B4-BE49-F238E27FC236}">
                  <a16:creationId xmlns:a16="http://schemas.microsoft.com/office/drawing/2014/main" id="{E75CE403-86E2-4569-BDE5-5846501C4737}"/>
                </a:ext>
              </a:extLst>
            </p:cNvPr>
            <p:cNvGrpSpPr>
              <a:grpSpLocks/>
            </p:cNvGrpSpPr>
            <p:nvPr/>
          </p:nvGrpSpPr>
          <p:grpSpPr bwMode="auto">
            <a:xfrm>
              <a:off x="636588" y="1485900"/>
              <a:ext cx="10926762" cy="502258"/>
              <a:chOff x="636588" y="1485900"/>
              <a:chExt cx="10926762" cy="502258"/>
            </a:xfrm>
          </p:grpSpPr>
          <p:sp>
            <p:nvSpPr>
              <p:cNvPr id="29766" name="Rectangle 5">
                <a:extLst>
                  <a:ext uri="{FF2B5EF4-FFF2-40B4-BE49-F238E27FC236}">
                    <a16:creationId xmlns:a16="http://schemas.microsoft.com/office/drawing/2014/main" id="{2C43EDEA-CABA-4F3F-B97A-FD1528FED9B8}"/>
                  </a:ext>
                </a:extLst>
              </p:cNvPr>
              <p:cNvSpPr>
                <a:spLocks noChangeArrowheads="1"/>
              </p:cNvSpPr>
              <p:nvPr/>
            </p:nvSpPr>
            <p:spPr bwMode="auto">
              <a:xfrm>
                <a:off x="636588" y="1526196"/>
                <a:ext cx="10926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vi-VN" altLang="en-US" sz="2400">
                    <a:latin typeface="Times New Roman" panose="02020603050405020304" pitchFamily="18" charset="0"/>
                    <a:cs typeface="Calibri" panose="020F0502020204030204" pitchFamily="34" charset="0"/>
                  </a:rPr>
                  <a:t>Cho</a:t>
                </a:r>
                <a:r>
                  <a:rPr lang="en-US" altLang="en-US" sz="2400">
                    <a:latin typeface="Times New Roman" panose="02020603050405020304" pitchFamily="18" charset="0"/>
                    <a:cs typeface="Calibri" panose="020F0502020204030204" pitchFamily="34" charset="0"/>
                  </a:rPr>
                  <a:t> hai tam giác         và          thỏa mãn: </a:t>
                </a:r>
                <a:r>
                  <a:rPr lang="vi-VN" altLang="en-US" sz="2400" i="1">
                    <a:latin typeface="Times New Roman" panose="02020603050405020304" pitchFamily="18" charset="0"/>
                    <a:cs typeface="Calibri" panose="020F0502020204030204" pitchFamily="34" charset="0"/>
                  </a:rPr>
                  <a:t> </a:t>
                </a:r>
                <a:endParaRPr lang="en-US" altLang="en-US" sz="2400"/>
              </a:p>
            </p:txBody>
          </p:sp>
          <p:grpSp>
            <p:nvGrpSpPr>
              <p:cNvPr id="29767" name="Group 2">
                <a:extLst>
                  <a:ext uri="{FF2B5EF4-FFF2-40B4-BE49-F238E27FC236}">
                    <a16:creationId xmlns:a16="http://schemas.microsoft.com/office/drawing/2014/main" id="{35A67961-EB84-4446-B136-44D28658795E}"/>
                  </a:ext>
                </a:extLst>
              </p:cNvPr>
              <p:cNvGrpSpPr>
                <a:grpSpLocks/>
              </p:cNvGrpSpPr>
              <p:nvPr/>
            </p:nvGrpSpPr>
            <p:grpSpPr bwMode="auto">
              <a:xfrm>
                <a:off x="2809875" y="1485900"/>
                <a:ext cx="8753475" cy="500063"/>
                <a:chOff x="2809875" y="1485900"/>
                <a:chExt cx="8753475" cy="500063"/>
              </a:xfrm>
            </p:grpSpPr>
            <p:graphicFrame>
              <p:nvGraphicFramePr>
                <p:cNvPr id="29768" name="Object 40">
                  <a:extLst>
                    <a:ext uri="{FF2B5EF4-FFF2-40B4-BE49-F238E27FC236}">
                      <a16:creationId xmlns:a16="http://schemas.microsoft.com/office/drawing/2014/main" id="{755A0501-EC9C-409A-81BE-3EBFD3CA7675}"/>
                    </a:ext>
                  </a:extLst>
                </p:cNvPr>
                <p:cNvGraphicFramePr>
                  <a:graphicFrameLocks noChangeAspect="1"/>
                </p:cNvGraphicFramePr>
                <p:nvPr/>
              </p:nvGraphicFramePr>
              <p:xfrm>
                <a:off x="2809875" y="1614488"/>
                <a:ext cx="611188" cy="314325"/>
              </p:xfrm>
              <a:graphic>
                <a:graphicData uri="http://schemas.openxmlformats.org/presentationml/2006/ole">
                  <mc:AlternateContent xmlns:mc="http://schemas.openxmlformats.org/markup-compatibility/2006">
                    <mc:Choice xmlns:v="urn:schemas-microsoft-com:vml" Requires="v">
                      <p:oleObj name="Equation" r:id="rId3" imgW="355138" imgH="177569" progId="Equation.DSMT4">
                        <p:embed/>
                      </p:oleObj>
                    </mc:Choice>
                    <mc:Fallback>
                      <p:oleObj name="Equation" r:id="rId3" imgW="355138" imgH="177569" progId="Equation.DSMT4">
                        <p:embed/>
                        <p:pic>
                          <p:nvPicPr>
                            <p:cNvPr id="0" name="Object 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9875" y="1614488"/>
                              <a:ext cx="61118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769" name="Object 10">
                  <a:extLst>
                    <a:ext uri="{FF2B5EF4-FFF2-40B4-BE49-F238E27FC236}">
                      <a16:creationId xmlns:a16="http://schemas.microsoft.com/office/drawing/2014/main" id="{F897619A-115E-4C3F-9AF0-225AAA0364BF}"/>
                    </a:ext>
                  </a:extLst>
                </p:cNvPr>
                <p:cNvGraphicFramePr>
                  <a:graphicFrameLocks noChangeAspect="1"/>
                </p:cNvGraphicFramePr>
                <p:nvPr/>
              </p:nvGraphicFramePr>
              <p:xfrm>
                <a:off x="3832225" y="1620838"/>
                <a:ext cx="636588" cy="301625"/>
              </p:xfrm>
              <a:graphic>
                <a:graphicData uri="http://schemas.openxmlformats.org/presentationml/2006/ole">
                  <mc:AlternateContent xmlns:mc="http://schemas.openxmlformats.org/markup-compatibility/2006">
                    <mc:Choice xmlns:v="urn:schemas-microsoft-com:vml" Requires="v">
                      <p:oleObj name="Equation" r:id="rId5" imgW="380670" imgH="177646" progId="Equation.DSMT4">
                        <p:embed/>
                      </p:oleObj>
                    </mc:Choice>
                    <mc:Fallback>
                      <p:oleObj name="Equation" r:id="rId5" imgW="380670" imgH="177646" progId="Equation.DSMT4">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2225" y="1620838"/>
                              <a:ext cx="6365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770" name="Object 27">
                  <a:extLst>
                    <a:ext uri="{FF2B5EF4-FFF2-40B4-BE49-F238E27FC236}">
                      <a16:creationId xmlns:a16="http://schemas.microsoft.com/office/drawing/2014/main" id="{750EA5D4-ACE1-4582-84DD-0A36536AE212}"/>
                    </a:ext>
                  </a:extLst>
                </p:cNvPr>
                <p:cNvGraphicFramePr>
                  <a:graphicFrameLocks noChangeAspect="1"/>
                </p:cNvGraphicFramePr>
                <p:nvPr/>
              </p:nvGraphicFramePr>
              <p:xfrm>
                <a:off x="5735638" y="1485900"/>
                <a:ext cx="5827712" cy="500063"/>
              </p:xfrm>
              <a:graphic>
                <a:graphicData uri="http://schemas.openxmlformats.org/presentationml/2006/ole">
                  <mc:AlternateContent xmlns:mc="http://schemas.openxmlformats.org/markup-compatibility/2006">
                    <mc:Choice xmlns:v="urn:schemas-microsoft-com:vml" Requires="v">
                      <p:oleObj name="Equation" r:id="rId7" imgW="2997200" imgH="254000" progId="Equation.DSMT4">
                        <p:embed/>
                      </p:oleObj>
                    </mc:Choice>
                    <mc:Fallback>
                      <p:oleObj name="Equation" r:id="rId7" imgW="2997200" imgH="254000" progId="Equation.DSMT4">
                        <p:embed/>
                        <p:pic>
                          <p:nvPicPr>
                            <p:cNvPr id="0" name="Object 2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35638" y="1485900"/>
                              <a:ext cx="5827712"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sp>
          <p:nvSpPr>
            <p:cNvPr id="29765" name="TextBox 29">
              <a:extLst>
                <a:ext uri="{FF2B5EF4-FFF2-40B4-BE49-F238E27FC236}">
                  <a16:creationId xmlns:a16="http://schemas.microsoft.com/office/drawing/2014/main" id="{B28209F0-BFC4-4E24-B61D-56DAC7BCDD86}"/>
                </a:ext>
              </a:extLst>
            </p:cNvPr>
            <p:cNvSpPr txBox="1">
              <a:spLocks noChangeArrowheads="1"/>
            </p:cNvSpPr>
            <p:nvPr/>
          </p:nvSpPr>
          <p:spPr bwMode="auto">
            <a:xfrm>
              <a:off x="828675" y="1931988"/>
              <a:ext cx="63261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Tính số đo các góc còn lại của hai tam giác.</a:t>
              </a:r>
            </a:p>
          </p:txBody>
        </p:sp>
      </p:grpSp>
      <p:sp>
        <p:nvSpPr>
          <p:cNvPr id="29722" name="Rectangle 37">
            <a:extLst>
              <a:ext uri="{FF2B5EF4-FFF2-40B4-BE49-F238E27FC236}">
                <a16:creationId xmlns:a16="http://schemas.microsoft.com/office/drawing/2014/main" id="{543017E4-4E34-408E-8397-45F30216CB8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9723" name="Rectangle 39">
            <a:extLst>
              <a:ext uri="{FF2B5EF4-FFF2-40B4-BE49-F238E27FC236}">
                <a16:creationId xmlns:a16="http://schemas.microsoft.com/office/drawing/2014/main" id="{4D005CC5-9398-48EA-93F2-EE4AF3CDC7A4}"/>
              </a:ext>
            </a:extLst>
          </p:cNvPr>
          <p:cNvSpPr>
            <a:spLocks noChangeArrowheads="1"/>
          </p:cNvSpPr>
          <p:nvPr/>
        </p:nvSpPr>
        <p:spPr bwMode="auto">
          <a:xfrm>
            <a:off x="2854325" y="30749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pSp>
        <p:nvGrpSpPr>
          <p:cNvPr id="6" name="Group 5">
            <a:extLst>
              <a:ext uri="{FF2B5EF4-FFF2-40B4-BE49-F238E27FC236}">
                <a16:creationId xmlns:a16="http://schemas.microsoft.com/office/drawing/2014/main" id="{30FB9089-6A48-48AF-A167-DC2284764FA4}"/>
              </a:ext>
            </a:extLst>
          </p:cNvPr>
          <p:cNvGrpSpPr>
            <a:grpSpLocks/>
          </p:cNvGrpSpPr>
          <p:nvPr/>
        </p:nvGrpSpPr>
        <p:grpSpPr bwMode="auto">
          <a:xfrm>
            <a:off x="828675" y="2873375"/>
            <a:ext cx="4038600" cy="461963"/>
            <a:chOff x="828675" y="2873375"/>
            <a:chExt cx="4038600" cy="461963"/>
          </a:xfrm>
        </p:grpSpPr>
        <p:sp>
          <p:nvSpPr>
            <p:cNvPr id="29761" name="TextBox 1">
              <a:extLst>
                <a:ext uri="{FF2B5EF4-FFF2-40B4-BE49-F238E27FC236}">
                  <a16:creationId xmlns:a16="http://schemas.microsoft.com/office/drawing/2014/main" id="{D063A051-28AC-4AC2-B159-487A07676F57}"/>
                </a:ext>
              </a:extLst>
            </p:cNvPr>
            <p:cNvSpPr txBox="1">
              <a:spLocks noChangeArrowheads="1"/>
            </p:cNvSpPr>
            <p:nvPr/>
          </p:nvSpPr>
          <p:spPr bwMode="auto">
            <a:xfrm>
              <a:off x="828675" y="2873375"/>
              <a:ext cx="4038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Xét              và            , ta có:</a:t>
              </a:r>
            </a:p>
          </p:txBody>
        </p:sp>
        <p:graphicFrame>
          <p:nvGraphicFramePr>
            <p:cNvPr id="29762" name="Object 3">
              <a:extLst>
                <a:ext uri="{FF2B5EF4-FFF2-40B4-BE49-F238E27FC236}">
                  <a16:creationId xmlns:a16="http://schemas.microsoft.com/office/drawing/2014/main" id="{79E77187-61A0-459D-ACA4-ADF7388927E7}"/>
                </a:ext>
              </a:extLst>
            </p:cNvPr>
            <p:cNvGraphicFramePr>
              <a:graphicFrameLocks noChangeAspect="1"/>
            </p:cNvGraphicFramePr>
            <p:nvPr/>
          </p:nvGraphicFramePr>
          <p:xfrm>
            <a:off x="1531938" y="2973388"/>
            <a:ext cx="801687" cy="307975"/>
          </p:xfrm>
          <a:graphic>
            <a:graphicData uri="http://schemas.openxmlformats.org/presentationml/2006/ole">
              <mc:AlternateContent xmlns:mc="http://schemas.openxmlformats.org/markup-compatibility/2006">
                <mc:Choice xmlns:v="urn:schemas-microsoft-com:vml" Requires="v">
                  <p:oleObj name="Equation" r:id="rId9" imgW="431425" imgH="177646" progId="Equation.DSMT4">
                    <p:embed/>
                  </p:oleObj>
                </mc:Choice>
                <mc:Fallback>
                  <p:oleObj name="Equation" r:id="rId9" imgW="431425" imgH="177646" progId="Equation.DSMT4">
                    <p:embed/>
                    <p:pic>
                      <p:nvPicPr>
                        <p:cNvPr id="0" name="Object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31938" y="2973388"/>
                          <a:ext cx="801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763" name="Object 5">
              <a:extLst>
                <a:ext uri="{FF2B5EF4-FFF2-40B4-BE49-F238E27FC236}">
                  <a16:creationId xmlns:a16="http://schemas.microsoft.com/office/drawing/2014/main" id="{20B9D5B0-03BA-44C3-809D-9950F9E7785C}"/>
                </a:ext>
              </a:extLst>
            </p:cNvPr>
            <p:cNvGraphicFramePr>
              <a:graphicFrameLocks noChangeAspect="1"/>
            </p:cNvGraphicFramePr>
            <p:nvPr/>
          </p:nvGraphicFramePr>
          <p:xfrm>
            <a:off x="2816225" y="2940050"/>
            <a:ext cx="809625" cy="314325"/>
          </p:xfrm>
          <a:graphic>
            <a:graphicData uri="http://schemas.openxmlformats.org/presentationml/2006/ole">
              <mc:AlternateContent xmlns:mc="http://schemas.openxmlformats.org/markup-compatibility/2006">
                <mc:Choice xmlns:v="urn:schemas-microsoft-com:vml" Requires="v">
                  <p:oleObj name="Equation" r:id="rId11" imgW="469696" imgH="177723" progId="Equation.DSMT4">
                    <p:embed/>
                  </p:oleObj>
                </mc:Choice>
                <mc:Fallback>
                  <p:oleObj name="Equation" r:id="rId11" imgW="469696" imgH="177723" progId="Equation.DSMT4">
                    <p:embed/>
                    <p:pic>
                      <p:nvPicPr>
                        <p:cNvPr id="0"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16225" y="2940050"/>
                          <a:ext cx="8096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29725" name="Rectangle 41">
            <a:extLst>
              <a:ext uri="{FF2B5EF4-FFF2-40B4-BE49-F238E27FC236}">
                <a16:creationId xmlns:a16="http://schemas.microsoft.com/office/drawing/2014/main" id="{27455239-D162-4DB1-BAC9-A83EF8325E7A}"/>
              </a:ext>
            </a:extLst>
          </p:cNvPr>
          <p:cNvSpPr>
            <a:spLocks noChangeArrowheads="1"/>
          </p:cNvSpPr>
          <p:nvPr/>
        </p:nvSpPr>
        <p:spPr bwMode="auto">
          <a:xfrm>
            <a:off x="998538" y="34464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aphicFrame>
        <p:nvGraphicFramePr>
          <p:cNvPr id="28708" name="Object 7">
            <a:extLst>
              <a:ext uri="{FF2B5EF4-FFF2-40B4-BE49-F238E27FC236}">
                <a16:creationId xmlns:a16="http://schemas.microsoft.com/office/drawing/2014/main" id="{E3649ED9-22B3-4C81-B35B-B66C9F3CD703}"/>
              </a:ext>
            </a:extLst>
          </p:cNvPr>
          <p:cNvGraphicFramePr>
            <a:graphicFrameLocks noChangeAspect="1"/>
          </p:cNvGraphicFramePr>
          <p:nvPr/>
        </p:nvGraphicFramePr>
        <p:xfrm>
          <a:off x="998538" y="3446463"/>
          <a:ext cx="1196975" cy="369887"/>
        </p:xfrm>
        <a:graphic>
          <a:graphicData uri="http://schemas.openxmlformats.org/presentationml/2006/ole">
            <mc:AlternateContent xmlns:mc="http://schemas.openxmlformats.org/markup-compatibility/2006">
              <mc:Choice xmlns:v="urn:schemas-microsoft-com:vml" Requires="v">
                <p:oleObj name="Equation" r:id="rId13" imgW="647419" imgH="203112" progId="Equation.DSMT4">
                  <p:embed/>
                </p:oleObj>
              </mc:Choice>
              <mc:Fallback>
                <p:oleObj name="Equation" r:id="rId13" imgW="647419" imgH="203112" progId="Equation.DSMT4">
                  <p:embed/>
                  <p:pic>
                    <p:nvPicPr>
                      <p:cNvPr id="0"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8538" y="3446463"/>
                        <a:ext cx="1196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709" name="TextBox 8">
            <a:extLst>
              <a:ext uri="{FF2B5EF4-FFF2-40B4-BE49-F238E27FC236}">
                <a16:creationId xmlns:a16="http://schemas.microsoft.com/office/drawing/2014/main" id="{523153D9-25EF-4482-A0A7-88067E3E6EAF}"/>
              </a:ext>
            </a:extLst>
          </p:cNvPr>
          <p:cNvSpPr txBox="1">
            <a:spLocks noChangeArrowheads="1"/>
          </p:cNvSpPr>
          <p:nvPr/>
        </p:nvSpPr>
        <p:spPr bwMode="auto">
          <a:xfrm>
            <a:off x="2219325" y="3335338"/>
            <a:ext cx="20240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(giả thiết)</a:t>
            </a:r>
          </a:p>
        </p:txBody>
      </p:sp>
      <p:sp>
        <p:nvSpPr>
          <p:cNvPr id="29728" name="Rectangle 49">
            <a:extLst>
              <a:ext uri="{FF2B5EF4-FFF2-40B4-BE49-F238E27FC236}">
                <a16:creationId xmlns:a16="http://schemas.microsoft.com/office/drawing/2014/main" id="{AAEBF426-C502-4F07-82DF-92D0A60B536A}"/>
              </a:ext>
            </a:extLst>
          </p:cNvPr>
          <p:cNvSpPr>
            <a:spLocks noChangeArrowheads="1"/>
          </p:cNvSpPr>
          <p:nvPr/>
        </p:nvSpPr>
        <p:spPr bwMode="auto">
          <a:xfrm>
            <a:off x="1085850" y="39481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pSp>
        <p:nvGrpSpPr>
          <p:cNvPr id="7" name="Group 6">
            <a:extLst>
              <a:ext uri="{FF2B5EF4-FFF2-40B4-BE49-F238E27FC236}">
                <a16:creationId xmlns:a16="http://schemas.microsoft.com/office/drawing/2014/main" id="{AD0CADA0-3B56-41DB-803F-F448F3C98A18}"/>
              </a:ext>
            </a:extLst>
          </p:cNvPr>
          <p:cNvGrpSpPr>
            <a:grpSpLocks/>
          </p:cNvGrpSpPr>
          <p:nvPr/>
        </p:nvGrpSpPr>
        <p:grpSpPr bwMode="auto">
          <a:xfrm>
            <a:off x="998538" y="3783013"/>
            <a:ext cx="3289300" cy="527050"/>
            <a:chOff x="998538" y="3783013"/>
            <a:chExt cx="3289300" cy="527050"/>
          </a:xfrm>
        </p:grpSpPr>
        <p:graphicFrame>
          <p:nvGraphicFramePr>
            <p:cNvPr id="29759" name="Object 10">
              <a:extLst>
                <a:ext uri="{FF2B5EF4-FFF2-40B4-BE49-F238E27FC236}">
                  <a16:creationId xmlns:a16="http://schemas.microsoft.com/office/drawing/2014/main" id="{81EFC8D6-95E7-4F07-A2B9-61C395F91461}"/>
                </a:ext>
              </a:extLst>
            </p:cNvPr>
            <p:cNvGraphicFramePr>
              <a:graphicFrameLocks noChangeAspect="1"/>
            </p:cNvGraphicFramePr>
            <p:nvPr/>
          </p:nvGraphicFramePr>
          <p:xfrm>
            <a:off x="998538" y="3922713"/>
            <a:ext cx="1196975" cy="387350"/>
          </p:xfrm>
          <a:graphic>
            <a:graphicData uri="http://schemas.openxmlformats.org/presentationml/2006/ole">
              <mc:AlternateContent xmlns:mc="http://schemas.openxmlformats.org/markup-compatibility/2006">
                <mc:Choice xmlns:v="urn:schemas-microsoft-com:vml" Requires="v">
                  <p:oleObj name="Equation" r:id="rId15" imgW="622030" imgH="203112" progId="Equation.DSMT4">
                    <p:embed/>
                  </p:oleObj>
                </mc:Choice>
                <mc:Fallback>
                  <p:oleObj name="Equation" r:id="rId15" imgW="622030" imgH="203112" progId="Equation.DSMT4">
                    <p:embed/>
                    <p:pic>
                      <p:nvPicPr>
                        <p:cNvPr id="0" name="Object 1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98538" y="3922713"/>
                          <a:ext cx="119697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60" name="TextBox 39">
              <a:extLst>
                <a:ext uri="{FF2B5EF4-FFF2-40B4-BE49-F238E27FC236}">
                  <a16:creationId xmlns:a16="http://schemas.microsoft.com/office/drawing/2014/main" id="{709141E2-3A51-4345-91E7-F6F10352CD4C}"/>
                </a:ext>
              </a:extLst>
            </p:cNvPr>
            <p:cNvSpPr txBox="1">
              <a:spLocks noChangeArrowheads="1"/>
            </p:cNvSpPr>
            <p:nvPr/>
          </p:nvSpPr>
          <p:spPr bwMode="auto">
            <a:xfrm>
              <a:off x="2265363" y="3783013"/>
              <a:ext cx="20224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(giả thiết)</a:t>
              </a:r>
            </a:p>
          </p:txBody>
        </p:sp>
      </p:grpSp>
      <p:sp>
        <p:nvSpPr>
          <p:cNvPr id="29730" name="Rectangle 51">
            <a:extLst>
              <a:ext uri="{FF2B5EF4-FFF2-40B4-BE49-F238E27FC236}">
                <a16:creationId xmlns:a16="http://schemas.microsoft.com/office/drawing/2014/main" id="{F6C77C33-4B08-4CAF-87C9-CA613D0BFFBF}"/>
              </a:ext>
            </a:extLst>
          </p:cNvPr>
          <p:cNvSpPr>
            <a:spLocks noChangeArrowheads="1"/>
          </p:cNvSpPr>
          <p:nvPr/>
        </p:nvSpPr>
        <p:spPr bwMode="auto">
          <a:xfrm>
            <a:off x="1027113" y="44767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pSp>
        <p:nvGrpSpPr>
          <p:cNvPr id="8" name="Group 7">
            <a:extLst>
              <a:ext uri="{FF2B5EF4-FFF2-40B4-BE49-F238E27FC236}">
                <a16:creationId xmlns:a16="http://schemas.microsoft.com/office/drawing/2014/main" id="{C19BE782-F83C-4389-A330-1675702B4E7E}"/>
              </a:ext>
            </a:extLst>
          </p:cNvPr>
          <p:cNvGrpSpPr>
            <a:grpSpLocks/>
          </p:cNvGrpSpPr>
          <p:nvPr/>
        </p:nvGrpSpPr>
        <p:grpSpPr bwMode="auto">
          <a:xfrm>
            <a:off x="998538" y="4298950"/>
            <a:ext cx="3292475" cy="504825"/>
            <a:chOff x="998538" y="4298763"/>
            <a:chExt cx="3292475" cy="505012"/>
          </a:xfrm>
        </p:grpSpPr>
        <p:graphicFrame>
          <p:nvGraphicFramePr>
            <p:cNvPr id="29757" name="Object 13">
              <a:extLst>
                <a:ext uri="{FF2B5EF4-FFF2-40B4-BE49-F238E27FC236}">
                  <a16:creationId xmlns:a16="http://schemas.microsoft.com/office/drawing/2014/main" id="{DF820E20-AE4D-4B3F-9CC9-04EA8F1F17EC}"/>
                </a:ext>
              </a:extLst>
            </p:cNvPr>
            <p:cNvGraphicFramePr>
              <a:graphicFrameLocks noChangeAspect="1"/>
            </p:cNvGraphicFramePr>
            <p:nvPr/>
          </p:nvGraphicFramePr>
          <p:xfrm>
            <a:off x="998538" y="4418013"/>
            <a:ext cx="1193800" cy="385762"/>
          </p:xfrm>
          <a:graphic>
            <a:graphicData uri="http://schemas.openxmlformats.org/presentationml/2006/ole">
              <mc:AlternateContent xmlns:mc="http://schemas.openxmlformats.org/markup-compatibility/2006">
                <mc:Choice xmlns:v="urn:schemas-microsoft-com:vml" Requires="v">
                  <p:oleObj name="Equation" r:id="rId17" imgW="622030" imgH="203112" progId="Equation.DSMT4">
                    <p:embed/>
                  </p:oleObj>
                </mc:Choice>
                <mc:Fallback>
                  <p:oleObj name="Equation" r:id="rId17" imgW="622030" imgH="203112" progId="Equation.DSMT4">
                    <p:embed/>
                    <p:pic>
                      <p:nvPicPr>
                        <p:cNvPr id="0" name="Object 1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98538" y="4418013"/>
                          <a:ext cx="1193800"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58" name="TextBox 42">
              <a:extLst>
                <a:ext uri="{FF2B5EF4-FFF2-40B4-BE49-F238E27FC236}">
                  <a16:creationId xmlns:a16="http://schemas.microsoft.com/office/drawing/2014/main" id="{533DE4DA-4AC1-48E3-9B8A-DB5DD6FE697E}"/>
                </a:ext>
              </a:extLst>
            </p:cNvPr>
            <p:cNvSpPr txBox="1">
              <a:spLocks noChangeArrowheads="1"/>
            </p:cNvSpPr>
            <p:nvPr/>
          </p:nvSpPr>
          <p:spPr bwMode="auto">
            <a:xfrm>
              <a:off x="2266950" y="4298763"/>
              <a:ext cx="2024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(giả thiết)</a:t>
              </a:r>
            </a:p>
          </p:txBody>
        </p:sp>
      </p:grpSp>
      <p:sp>
        <p:nvSpPr>
          <p:cNvPr id="29732" name="Rectangle 53">
            <a:extLst>
              <a:ext uri="{FF2B5EF4-FFF2-40B4-BE49-F238E27FC236}">
                <a16:creationId xmlns:a16="http://schemas.microsoft.com/office/drawing/2014/main" id="{B1BA2307-0EAB-492E-A3A5-3CD80F41673E}"/>
              </a:ext>
            </a:extLst>
          </p:cNvPr>
          <p:cNvSpPr>
            <a:spLocks noChangeArrowheads="1"/>
          </p:cNvSpPr>
          <p:nvPr/>
        </p:nvSpPr>
        <p:spPr bwMode="auto">
          <a:xfrm>
            <a:off x="909638" y="48688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pSp>
        <p:nvGrpSpPr>
          <p:cNvPr id="9" name="Group 8">
            <a:extLst>
              <a:ext uri="{FF2B5EF4-FFF2-40B4-BE49-F238E27FC236}">
                <a16:creationId xmlns:a16="http://schemas.microsoft.com/office/drawing/2014/main" id="{45E05068-ECDE-4946-9411-6B50A1636B9C}"/>
              </a:ext>
            </a:extLst>
          </p:cNvPr>
          <p:cNvGrpSpPr>
            <a:grpSpLocks/>
          </p:cNvGrpSpPr>
          <p:nvPr/>
        </p:nvGrpSpPr>
        <p:grpSpPr bwMode="auto">
          <a:xfrm>
            <a:off x="909638" y="4803775"/>
            <a:ext cx="4432300" cy="474663"/>
            <a:chOff x="909638" y="4803775"/>
            <a:chExt cx="4432300" cy="474663"/>
          </a:xfrm>
        </p:grpSpPr>
        <p:graphicFrame>
          <p:nvGraphicFramePr>
            <p:cNvPr id="29755" name="Object 16">
              <a:extLst>
                <a:ext uri="{FF2B5EF4-FFF2-40B4-BE49-F238E27FC236}">
                  <a16:creationId xmlns:a16="http://schemas.microsoft.com/office/drawing/2014/main" id="{AE8DF4FE-E696-4907-8C23-01FA95868B2F}"/>
                </a:ext>
              </a:extLst>
            </p:cNvPr>
            <p:cNvGraphicFramePr>
              <a:graphicFrameLocks noChangeAspect="1"/>
            </p:cNvGraphicFramePr>
            <p:nvPr/>
          </p:nvGraphicFramePr>
          <p:xfrm>
            <a:off x="909638" y="4868863"/>
            <a:ext cx="2441575" cy="409575"/>
          </p:xfrm>
          <a:graphic>
            <a:graphicData uri="http://schemas.openxmlformats.org/presentationml/2006/ole">
              <mc:AlternateContent xmlns:mc="http://schemas.openxmlformats.org/markup-compatibility/2006">
                <mc:Choice xmlns:v="urn:schemas-microsoft-com:vml" Requires="v">
                  <p:oleObj name="Equation" r:id="rId19" imgW="1193800" imgH="203200" progId="Equation.DSMT4">
                    <p:embed/>
                  </p:oleObj>
                </mc:Choice>
                <mc:Fallback>
                  <p:oleObj name="Equation" r:id="rId19" imgW="1193800" imgH="203200" progId="Equation.DSMT4">
                    <p:embed/>
                    <p:pic>
                      <p:nvPicPr>
                        <p:cNvPr id="0" name="Object 1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09638" y="4868863"/>
                          <a:ext cx="24415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56" name="TextBox 45">
              <a:extLst>
                <a:ext uri="{FF2B5EF4-FFF2-40B4-BE49-F238E27FC236}">
                  <a16:creationId xmlns:a16="http://schemas.microsoft.com/office/drawing/2014/main" id="{05F2F5B7-15BB-4956-8D2F-8C4F49864AC4}"/>
                </a:ext>
              </a:extLst>
            </p:cNvPr>
            <p:cNvSpPr txBox="1">
              <a:spLocks noChangeArrowheads="1"/>
            </p:cNvSpPr>
            <p:nvPr/>
          </p:nvSpPr>
          <p:spPr bwMode="auto">
            <a:xfrm>
              <a:off x="3319463" y="4803775"/>
              <a:ext cx="20224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(c.c.c)</a:t>
              </a:r>
            </a:p>
          </p:txBody>
        </p:sp>
      </p:grpSp>
      <p:sp>
        <p:nvSpPr>
          <p:cNvPr id="29734" name="Rectangle 55">
            <a:extLst>
              <a:ext uri="{FF2B5EF4-FFF2-40B4-BE49-F238E27FC236}">
                <a16:creationId xmlns:a16="http://schemas.microsoft.com/office/drawing/2014/main" id="{17050D82-DC00-4A4A-B7CB-B3B71A178CF8}"/>
              </a:ext>
            </a:extLst>
          </p:cNvPr>
          <p:cNvSpPr>
            <a:spLocks noChangeArrowheads="1"/>
          </p:cNvSpPr>
          <p:nvPr/>
        </p:nvSpPr>
        <p:spPr bwMode="auto">
          <a:xfrm>
            <a:off x="909638" y="54149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pSp>
        <p:nvGrpSpPr>
          <p:cNvPr id="10" name="Group 9">
            <a:extLst>
              <a:ext uri="{FF2B5EF4-FFF2-40B4-BE49-F238E27FC236}">
                <a16:creationId xmlns:a16="http://schemas.microsoft.com/office/drawing/2014/main" id="{F91CAC10-C8FF-4FDF-91DD-014326EFCDCF}"/>
              </a:ext>
            </a:extLst>
          </p:cNvPr>
          <p:cNvGrpSpPr>
            <a:grpSpLocks/>
          </p:cNvGrpSpPr>
          <p:nvPr/>
        </p:nvGrpSpPr>
        <p:grpSpPr bwMode="auto">
          <a:xfrm>
            <a:off x="688975" y="5199063"/>
            <a:ext cx="4508500" cy="508000"/>
            <a:chOff x="688975" y="5199063"/>
            <a:chExt cx="4508500" cy="508000"/>
          </a:xfrm>
        </p:grpSpPr>
        <p:graphicFrame>
          <p:nvGraphicFramePr>
            <p:cNvPr id="29753" name="Object 18">
              <a:extLst>
                <a:ext uri="{FF2B5EF4-FFF2-40B4-BE49-F238E27FC236}">
                  <a16:creationId xmlns:a16="http://schemas.microsoft.com/office/drawing/2014/main" id="{B1D2A9CF-85FE-4354-8549-5B14F42C55C1}"/>
                </a:ext>
              </a:extLst>
            </p:cNvPr>
            <p:cNvGraphicFramePr>
              <a:graphicFrameLocks noChangeAspect="1"/>
            </p:cNvGraphicFramePr>
            <p:nvPr/>
          </p:nvGraphicFramePr>
          <p:xfrm>
            <a:off x="688975" y="5199063"/>
            <a:ext cx="1960563" cy="508000"/>
          </p:xfrm>
          <a:graphic>
            <a:graphicData uri="http://schemas.openxmlformats.org/presentationml/2006/ole">
              <mc:AlternateContent xmlns:mc="http://schemas.openxmlformats.org/markup-compatibility/2006">
                <mc:Choice xmlns:v="urn:schemas-microsoft-com:vml" Requires="v">
                  <p:oleObj name="Equation" r:id="rId21" imgW="990170" imgH="253890" progId="Equation.DSMT4">
                    <p:embed/>
                  </p:oleObj>
                </mc:Choice>
                <mc:Fallback>
                  <p:oleObj name="Equation" r:id="rId21" imgW="990170" imgH="253890" progId="Equation.DSMT4">
                    <p:embed/>
                    <p:pic>
                      <p:nvPicPr>
                        <p:cNvPr id="0" name="Object 18"/>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8975" y="5199063"/>
                          <a:ext cx="196056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54" name="TextBox 48">
              <a:extLst>
                <a:ext uri="{FF2B5EF4-FFF2-40B4-BE49-F238E27FC236}">
                  <a16:creationId xmlns:a16="http://schemas.microsoft.com/office/drawing/2014/main" id="{47C93586-AFA0-41E9-BE19-C2D7D83FC115}"/>
                </a:ext>
              </a:extLst>
            </p:cNvPr>
            <p:cNvSpPr txBox="1">
              <a:spLocks noChangeArrowheads="1"/>
            </p:cNvSpPr>
            <p:nvPr/>
          </p:nvSpPr>
          <p:spPr bwMode="auto">
            <a:xfrm>
              <a:off x="2551113" y="5219700"/>
              <a:ext cx="26463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(hai góc tương ứng)</a:t>
              </a:r>
            </a:p>
          </p:txBody>
        </p:sp>
      </p:grpSp>
      <p:sp>
        <p:nvSpPr>
          <p:cNvPr id="29736" name="Rectangle 57">
            <a:extLst>
              <a:ext uri="{FF2B5EF4-FFF2-40B4-BE49-F238E27FC236}">
                <a16:creationId xmlns:a16="http://schemas.microsoft.com/office/drawing/2014/main" id="{F9862205-F39F-4ADD-B1BB-131E069335ED}"/>
              </a:ext>
            </a:extLst>
          </p:cNvPr>
          <p:cNvSpPr>
            <a:spLocks noChangeArrowheads="1"/>
          </p:cNvSpPr>
          <p:nvPr/>
        </p:nvSpPr>
        <p:spPr bwMode="auto">
          <a:xfrm>
            <a:off x="1317625" y="57927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pSp>
        <p:nvGrpSpPr>
          <p:cNvPr id="11" name="Group 10">
            <a:extLst>
              <a:ext uri="{FF2B5EF4-FFF2-40B4-BE49-F238E27FC236}">
                <a16:creationId xmlns:a16="http://schemas.microsoft.com/office/drawing/2014/main" id="{B2B44894-1DE7-476C-B1CD-B9E0584D3952}"/>
              </a:ext>
            </a:extLst>
          </p:cNvPr>
          <p:cNvGrpSpPr>
            <a:grpSpLocks/>
          </p:cNvGrpSpPr>
          <p:nvPr/>
        </p:nvGrpSpPr>
        <p:grpSpPr bwMode="auto">
          <a:xfrm>
            <a:off x="688975" y="5703888"/>
            <a:ext cx="4652963" cy="496887"/>
            <a:chOff x="1201737" y="5704262"/>
            <a:chExt cx="4140201" cy="496887"/>
          </a:xfrm>
        </p:grpSpPr>
        <p:graphicFrame>
          <p:nvGraphicFramePr>
            <p:cNvPr id="29751" name="Object 20">
              <a:extLst>
                <a:ext uri="{FF2B5EF4-FFF2-40B4-BE49-F238E27FC236}">
                  <a16:creationId xmlns:a16="http://schemas.microsoft.com/office/drawing/2014/main" id="{5B702BA6-AE3C-4983-8C91-4265AC43E3DE}"/>
                </a:ext>
              </a:extLst>
            </p:cNvPr>
            <p:cNvGraphicFramePr>
              <a:graphicFrameLocks noChangeAspect="1"/>
            </p:cNvGraphicFramePr>
            <p:nvPr/>
          </p:nvGraphicFramePr>
          <p:xfrm>
            <a:off x="1619009" y="5704262"/>
            <a:ext cx="1462087" cy="496887"/>
          </p:xfrm>
          <a:graphic>
            <a:graphicData uri="http://schemas.openxmlformats.org/presentationml/2006/ole">
              <mc:AlternateContent xmlns:mc="http://schemas.openxmlformats.org/markup-compatibility/2006">
                <mc:Choice xmlns:v="urn:schemas-microsoft-com:vml" Requires="v">
                  <p:oleObj name="Equation" r:id="rId23" imgW="761669" imgH="253890" progId="Equation.DSMT4">
                    <p:embed/>
                  </p:oleObj>
                </mc:Choice>
                <mc:Fallback>
                  <p:oleObj name="Equation" r:id="rId23" imgW="761669" imgH="253890" progId="Equation.DSMT4">
                    <p:embed/>
                    <p:pic>
                      <p:nvPicPr>
                        <p:cNvPr id="0" name="Object 20"/>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619009" y="5704262"/>
                          <a:ext cx="1462087"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52" name="TextBox 51">
              <a:extLst>
                <a:ext uri="{FF2B5EF4-FFF2-40B4-BE49-F238E27FC236}">
                  <a16:creationId xmlns:a16="http://schemas.microsoft.com/office/drawing/2014/main" id="{BCB87EB9-0C69-4E22-8C44-E13E629B6F44}"/>
                </a:ext>
              </a:extLst>
            </p:cNvPr>
            <p:cNvSpPr txBox="1">
              <a:spLocks noChangeArrowheads="1"/>
            </p:cNvSpPr>
            <p:nvPr/>
          </p:nvSpPr>
          <p:spPr bwMode="auto">
            <a:xfrm>
              <a:off x="1201737" y="5726113"/>
              <a:ext cx="4140201"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Và                     (hai góc tương ứng)</a:t>
              </a:r>
            </a:p>
          </p:txBody>
        </p:sp>
      </p:grpSp>
      <p:sp>
        <p:nvSpPr>
          <p:cNvPr id="29738" name="Rectangle 73">
            <a:extLst>
              <a:ext uri="{FF2B5EF4-FFF2-40B4-BE49-F238E27FC236}">
                <a16:creationId xmlns:a16="http://schemas.microsoft.com/office/drawing/2014/main" id="{DFD9B3DC-F828-4D9D-A0D0-5DD84C0E4124}"/>
              </a:ext>
            </a:extLst>
          </p:cNvPr>
          <p:cNvSpPr>
            <a:spLocks noChangeArrowheads="1"/>
          </p:cNvSpPr>
          <p:nvPr/>
        </p:nvSpPr>
        <p:spPr bwMode="auto">
          <a:xfrm>
            <a:off x="6897688" y="2959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pSp>
        <p:nvGrpSpPr>
          <p:cNvPr id="13" name="Group 12">
            <a:extLst>
              <a:ext uri="{FF2B5EF4-FFF2-40B4-BE49-F238E27FC236}">
                <a16:creationId xmlns:a16="http://schemas.microsoft.com/office/drawing/2014/main" id="{E0DAF8DA-59E4-483F-B05C-A86F9F6CECD2}"/>
              </a:ext>
            </a:extLst>
          </p:cNvPr>
          <p:cNvGrpSpPr>
            <a:grpSpLocks/>
          </p:cNvGrpSpPr>
          <p:nvPr/>
        </p:nvGrpSpPr>
        <p:grpSpPr bwMode="auto">
          <a:xfrm>
            <a:off x="5173663" y="2824163"/>
            <a:ext cx="6535737" cy="509587"/>
            <a:chOff x="5173663" y="2824163"/>
            <a:chExt cx="6535737" cy="509587"/>
          </a:xfrm>
        </p:grpSpPr>
        <p:sp>
          <p:nvSpPr>
            <p:cNvPr id="29748" name="TextBox 21">
              <a:extLst>
                <a:ext uri="{FF2B5EF4-FFF2-40B4-BE49-F238E27FC236}">
                  <a16:creationId xmlns:a16="http://schemas.microsoft.com/office/drawing/2014/main" id="{8F36BDE4-6006-4659-BD51-914001AF4839}"/>
                </a:ext>
              </a:extLst>
            </p:cNvPr>
            <p:cNvSpPr txBox="1">
              <a:spLocks noChangeArrowheads="1"/>
            </p:cNvSpPr>
            <p:nvPr/>
          </p:nvSpPr>
          <p:spPr bwMode="auto">
            <a:xfrm>
              <a:off x="5173663" y="2859088"/>
              <a:ext cx="4016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Ta có: </a:t>
              </a:r>
            </a:p>
          </p:txBody>
        </p:sp>
        <p:graphicFrame>
          <p:nvGraphicFramePr>
            <p:cNvPr id="29749" name="Object 25">
              <a:extLst>
                <a:ext uri="{FF2B5EF4-FFF2-40B4-BE49-F238E27FC236}">
                  <a16:creationId xmlns:a16="http://schemas.microsoft.com/office/drawing/2014/main" id="{1F708986-1A86-40A2-96D2-7EFD1255C01A}"/>
                </a:ext>
              </a:extLst>
            </p:cNvPr>
            <p:cNvGraphicFramePr>
              <a:graphicFrameLocks noChangeAspect="1"/>
            </p:cNvGraphicFramePr>
            <p:nvPr/>
          </p:nvGraphicFramePr>
          <p:xfrm>
            <a:off x="6043613" y="2824163"/>
            <a:ext cx="2130425" cy="509587"/>
          </p:xfrm>
          <a:graphic>
            <a:graphicData uri="http://schemas.openxmlformats.org/presentationml/2006/ole">
              <mc:AlternateContent xmlns:mc="http://schemas.openxmlformats.org/markup-compatibility/2006">
                <mc:Choice xmlns:v="urn:schemas-microsoft-com:vml" Requires="v">
                  <p:oleObj name="Equation" r:id="rId25" imgW="1079032" imgH="253890" progId="Equation.DSMT4">
                    <p:embed/>
                  </p:oleObj>
                </mc:Choice>
                <mc:Fallback>
                  <p:oleObj name="Equation" r:id="rId25" imgW="1079032" imgH="253890" progId="Equation.DSMT4">
                    <p:embed/>
                    <p:pic>
                      <p:nvPicPr>
                        <p:cNvPr id="0" name="Object 25"/>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043613" y="2824163"/>
                          <a:ext cx="2130425"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50" name="TextBox 26">
              <a:extLst>
                <a:ext uri="{FF2B5EF4-FFF2-40B4-BE49-F238E27FC236}">
                  <a16:creationId xmlns:a16="http://schemas.microsoft.com/office/drawing/2014/main" id="{E5C4DEB5-E63A-43DC-BAFC-A7D04317B0DA}"/>
                </a:ext>
              </a:extLst>
            </p:cNvPr>
            <p:cNvSpPr txBox="1">
              <a:spLocks noChangeArrowheads="1"/>
            </p:cNvSpPr>
            <p:nvPr/>
          </p:nvSpPr>
          <p:spPr bwMode="auto">
            <a:xfrm>
              <a:off x="8105775" y="2859088"/>
              <a:ext cx="3603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(tổng ba góc của tam giác)</a:t>
              </a:r>
            </a:p>
          </p:txBody>
        </p:sp>
      </p:grpSp>
      <p:sp>
        <p:nvSpPr>
          <p:cNvPr id="29740" name="Rectangle 77">
            <a:extLst>
              <a:ext uri="{FF2B5EF4-FFF2-40B4-BE49-F238E27FC236}">
                <a16:creationId xmlns:a16="http://schemas.microsoft.com/office/drawing/2014/main" id="{2815F3CA-46A4-4027-8F23-D29DB47155BE}"/>
              </a:ext>
            </a:extLst>
          </p:cNvPr>
          <p:cNvSpPr>
            <a:spLocks noChangeArrowheads="1"/>
          </p:cNvSpPr>
          <p:nvPr/>
        </p:nvSpPr>
        <p:spPr bwMode="auto">
          <a:xfrm>
            <a:off x="6043613" y="3441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pSp>
        <p:nvGrpSpPr>
          <p:cNvPr id="14" name="Group 13">
            <a:extLst>
              <a:ext uri="{FF2B5EF4-FFF2-40B4-BE49-F238E27FC236}">
                <a16:creationId xmlns:a16="http://schemas.microsoft.com/office/drawing/2014/main" id="{E2DF342F-41EB-4632-AEA4-0D895758AA99}"/>
              </a:ext>
            </a:extLst>
          </p:cNvPr>
          <p:cNvGrpSpPr>
            <a:grpSpLocks/>
          </p:cNvGrpSpPr>
          <p:nvPr/>
        </p:nvGrpSpPr>
        <p:grpSpPr bwMode="auto">
          <a:xfrm>
            <a:off x="5281613" y="3295650"/>
            <a:ext cx="3054350" cy="490538"/>
            <a:chOff x="5281613" y="3295650"/>
            <a:chExt cx="3054350" cy="490538"/>
          </a:xfrm>
        </p:grpSpPr>
        <p:sp>
          <p:nvSpPr>
            <p:cNvPr id="29746" name="TextBox 27">
              <a:extLst>
                <a:ext uri="{FF2B5EF4-FFF2-40B4-BE49-F238E27FC236}">
                  <a16:creationId xmlns:a16="http://schemas.microsoft.com/office/drawing/2014/main" id="{BD10C72D-522A-4E9F-836C-AA11CFAB9D57}"/>
                </a:ext>
              </a:extLst>
            </p:cNvPr>
            <p:cNvSpPr txBox="1">
              <a:spLocks noChangeArrowheads="1"/>
            </p:cNvSpPr>
            <p:nvPr/>
          </p:nvSpPr>
          <p:spPr bwMode="auto">
            <a:xfrm>
              <a:off x="5281613" y="3324225"/>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hay</a:t>
              </a:r>
            </a:p>
          </p:txBody>
        </p:sp>
        <p:graphicFrame>
          <p:nvGraphicFramePr>
            <p:cNvPr id="29747" name="Object 32">
              <a:extLst>
                <a:ext uri="{FF2B5EF4-FFF2-40B4-BE49-F238E27FC236}">
                  <a16:creationId xmlns:a16="http://schemas.microsoft.com/office/drawing/2014/main" id="{86C80C08-5AED-4BE1-BA16-AFEBB4134912}"/>
                </a:ext>
              </a:extLst>
            </p:cNvPr>
            <p:cNvGraphicFramePr>
              <a:graphicFrameLocks noChangeAspect="1"/>
            </p:cNvGraphicFramePr>
            <p:nvPr/>
          </p:nvGraphicFramePr>
          <p:xfrm>
            <a:off x="5881688" y="3295650"/>
            <a:ext cx="2454275" cy="487363"/>
          </p:xfrm>
          <a:graphic>
            <a:graphicData uri="http://schemas.openxmlformats.org/presentationml/2006/ole">
              <mc:AlternateContent xmlns:mc="http://schemas.openxmlformats.org/markup-compatibility/2006">
                <mc:Choice xmlns:v="urn:schemas-microsoft-com:vml" Requires="v">
                  <p:oleObj name="Equation" r:id="rId27" imgW="1295400" imgH="254000" progId="Equation.DSMT4">
                    <p:embed/>
                  </p:oleObj>
                </mc:Choice>
                <mc:Fallback>
                  <p:oleObj name="Equation" r:id="rId27" imgW="1295400" imgH="254000" progId="Equation.DSMT4">
                    <p:embed/>
                    <p:pic>
                      <p:nvPicPr>
                        <p:cNvPr id="0" name="Object 3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881688" y="3295650"/>
                          <a:ext cx="245427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29742" name="Rectangle 79">
            <a:extLst>
              <a:ext uri="{FF2B5EF4-FFF2-40B4-BE49-F238E27FC236}">
                <a16:creationId xmlns:a16="http://schemas.microsoft.com/office/drawing/2014/main" id="{582EB1B1-A93A-4071-AE09-08238D98C93F}"/>
              </a:ext>
            </a:extLst>
          </p:cNvPr>
          <p:cNvSpPr>
            <a:spLocks noChangeArrowheads="1"/>
          </p:cNvSpPr>
          <p:nvPr/>
        </p:nvSpPr>
        <p:spPr bwMode="auto">
          <a:xfrm>
            <a:off x="5894388" y="39798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aphicFrame>
        <p:nvGraphicFramePr>
          <p:cNvPr id="28733" name="Object 35">
            <a:extLst>
              <a:ext uri="{FF2B5EF4-FFF2-40B4-BE49-F238E27FC236}">
                <a16:creationId xmlns:a16="http://schemas.microsoft.com/office/drawing/2014/main" id="{C6747464-B669-4FBF-A47F-C4400284096C}"/>
              </a:ext>
            </a:extLst>
          </p:cNvPr>
          <p:cNvGraphicFramePr>
            <a:graphicFrameLocks noChangeAspect="1"/>
          </p:cNvGraphicFramePr>
          <p:nvPr/>
        </p:nvGraphicFramePr>
        <p:xfrm>
          <a:off x="5834063" y="3790950"/>
          <a:ext cx="2501900" cy="544513"/>
        </p:xfrm>
        <a:graphic>
          <a:graphicData uri="http://schemas.openxmlformats.org/presentationml/2006/ole">
            <mc:AlternateContent xmlns:mc="http://schemas.openxmlformats.org/markup-compatibility/2006">
              <mc:Choice xmlns:v="urn:schemas-microsoft-com:vml" Requires="v">
                <p:oleObj name="Equation" r:id="rId29" imgW="1180588" imgH="253890" progId="Equation.DSMT4">
                  <p:embed/>
                </p:oleObj>
              </mc:Choice>
              <mc:Fallback>
                <p:oleObj name="Equation" r:id="rId29" imgW="1180588" imgH="253890" progId="Equation.DSMT4">
                  <p:embed/>
                  <p:pic>
                    <p:nvPicPr>
                      <p:cNvPr id="0" name="Object 35"/>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834063" y="3790950"/>
                        <a:ext cx="250190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44" name="Rectangle 81">
            <a:extLst>
              <a:ext uri="{FF2B5EF4-FFF2-40B4-BE49-F238E27FC236}">
                <a16:creationId xmlns:a16="http://schemas.microsoft.com/office/drawing/2014/main" id="{E8471BFB-ABB2-4C63-9F18-369AF7D5FF22}"/>
              </a:ext>
            </a:extLst>
          </p:cNvPr>
          <p:cNvSpPr>
            <a:spLocks noChangeArrowheads="1"/>
          </p:cNvSpPr>
          <p:nvPr/>
        </p:nvSpPr>
        <p:spPr bwMode="auto">
          <a:xfrm>
            <a:off x="6043613" y="4584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aphicFrame>
        <p:nvGraphicFramePr>
          <p:cNvPr id="28735" name="Object 37">
            <a:extLst>
              <a:ext uri="{FF2B5EF4-FFF2-40B4-BE49-F238E27FC236}">
                <a16:creationId xmlns:a16="http://schemas.microsoft.com/office/drawing/2014/main" id="{143BB104-2487-45B0-B55E-2264FFC9C492}"/>
              </a:ext>
            </a:extLst>
          </p:cNvPr>
          <p:cNvGraphicFramePr>
            <a:graphicFrameLocks noChangeAspect="1"/>
          </p:cNvGraphicFramePr>
          <p:nvPr/>
        </p:nvGraphicFramePr>
        <p:xfrm>
          <a:off x="6464300" y="4489450"/>
          <a:ext cx="1371600" cy="481013"/>
        </p:xfrm>
        <a:graphic>
          <a:graphicData uri="http://schemas.openxmlformats.org/presentationml/2006/ole">
            <mc:AlternateContent xmlns:mc="http://schemas.openxmlformats.org/markup-compatibility/2006">
              <mc:Choice xmlns:v="urn:schemas-microsoft-com:vml" Requires="v">
                <p:oleObj name="Equation" r:id="rId31" imgW="736280" imgH="253890" progId="Equation.DSMT4">
                  <p:embed/>
                </p:oleObj>
              </mc:Choice>
              <mc:Fallback>
                <p:oleObj name="Equation" r:id="rId31" imgW="736280" imgH="253890" progId="Equation.DSMT4">
                  <p:embed/>
                  <p:pic>
                    <p:nvPicPr>
                      <p:cNvPr id="0" name="Object 37"/>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464300" y="4489450"/>
                        <a:ext cx="137160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500" fill="hold"/>
                                        <p:tgtEl>
                                          <p:spTgt spid="28674"/>
                                        </p:tgtEl>
                                        <p:attrNameLst>
                                          <p:attrName>ppt_w</p:attrName>
                                        </p:attrNameLst>
                                      </p:cBhvr>
                                      <p:tavLst>
                                        <p:tav tm="0">
                                          <p:val>
                                            <p:fltVal val="0"/>
                                          </p:val>
                                        </p:tav>
                                        <p:tav tm="100000">
                                          <p:val>
                                            <p:strVal val="#ppt_w"/>
                                          </p:val>
                                        </p:tav>
                                      </p:tavLst>
                                    </p:anim>
                                    <p:anim calcmode="lin" valueType="num">
                                      <p:cBhvr>
                                        <p:cTn id="8" dur="500" fill="hold"/>
                                        <p:tgtEl>
                                          <p:spTgt spid="28674"/>
                                        </p:tgtEl>
                                        <p:attrNameLst>
                                          <p:attrName>ppt_h</p:attrName>
                                        </p:attrNameLst>
                                      </p:cBhvr>
                                      <p:tavLst>
                                        <p:tav tm="0">
                                          <p:val>
                                            <p:fltVal val="0"/>
                                          </p:val>
                                        </p:tav>
                                        <p:tav tm="100000">
                                          <p:val>
                                            <p:strVal val="#ppt_h"/>
                                          </p:val>
                                        </p:tav>
                                      </p:tavLst>
                                    </p:anim>
                                    <p:animEffect transition="in" filter="fade">
                                      <p:cBhvr>
                                        <p:cTn id="9" dur="500"/>
                                        <p:tgtEl>
                                          <p:spTgt spid="2867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3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1000" fill="hold"/>
                                        <p:tgtEl>
                                          <p:spTgt spid="35"/>
                                        </p:tgtEl>
                                        <p:attrNameLst>
                                          <p:attrName>ppt_w</p:attrName>
                                        </p:attrNameLst>
                                      </p:cBhvr>
                                      <p:tavLst>
                                        <p:tav tm="0">
                                          <p:val>
                                            <p:fltVal val="0"/>
                                          </p:val>
                                        </p:tav>
                                        <p:tav tm="100000">
                                          <p:val>
                                            <p:strVal val="#ppt_w"/>
                                          </p:val>
                                        </p:tav>
                                      </p:tavLst>
                                    </p:anim>
                                    <p:anim calcmode="lin" valueType="num">
                                      <p:cBhvr>
                                        <p:cTn id="18" dur="1000" fill="hold"/>
                                        <p:tgtEl>
                                          <p:spTgt spid="35"/>
                                        </p:tgtEl>
                                        <p:attrNameLst>
                                          <p:attrName>ppt_h</p:attrName>
                                        </p:attrNameLst>
                                      </p:cBhvr>
                                      <p:tavLst>
                                        <p:tav tm="0">
                                          <p:val>
                                            <p:fltVal val="0"/>
                                          </p:val>
                                        </p:tav>
                                        <p:tav tm="100000">
                                          <p:val>
                                            <p:strVal val="#ppt_h"/>
                                          </p:val>
                                        </p:tav>
                                      </p:tavLst>
                                    </p:anim>
                                    <p:anim calcmode="lin" valueType="num">
                                      <p:cBhvr>
                                        <p:cTn id="19" dur="1000" fill="hold"/>
                                        <p:tgtEl>
                                          <p:spTgt spid="35"/>
                                        </p:tgtEl>
                                        <p:attrNameLst>
                                          <p:attrName>style.rotation</p:attrName>
                                        </p:attrNameLst>
                                      </p:cBhvr>
                                      <p:tavLst>
                                        <p:tav tm="0">
                                          <p:val>
                                            <p:fltVal val="90"/>
                                          </p:val>
                                        </p:tav>
                                        <p:tav tm="100000">
                                          <p:val>
                                            <p:fltVal val="0"/>
                                          </p:val>
                                        </p:tav>
                                      </p:tavLst>
                                    </p:anim>
                                    <p:animEffect transition="in" filter="fade">
                                      <p:cBhvr>
                                        <p:cTn id="20" dur="1000"/>
                                        <p:tgtEl>
                                          <p:spTgt spid="3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53" presetClass="entr" presetSubtype="16"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fltVal val="0"/>
                                          </p:val>
                                        </p:tav>
                                        <p:tav tm="100000">
                                          <p:val>
                                            <p:strVal val="#ppt_h"/>
                                          </p:val>
                                        </p:tav>
                                      </p:tavLst>
                                    </p:anim>
                                    <p:animEffect transition="in" filter="fade">
                                      <p:cBhvr>
                                        <p:cTn id="38" dur="500"/>
                                        <p:tgtEl>
                                          <p:spTgt spid="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3" presetClass="entr" presetSubtype="16" fill="hold" nodeType="clickEffect">
                                  <p:stCondLst>
                                    <p:cond delay="0"/>
                                  </p:stCondLst>
                                  <p:childTnLst>
                                    <p:set>
                                      <p:cBhvr>
                                        <p:cTn id="42" dur="1" fill="hold">
                                          <p:stCondLst>
                                            <p:cond delay="0"/>
                                          </p:stCondLst>
                                        </p:cTn>
                                        <p:tgtEl>
                                          <p:spTgt spid="28708"/>
                                        </p:tgtEl>
                                        <p:attrNameLst>
                                          <p:attrName>style.visibility</p:attrName>
                                        </p:attrNameLst>
                                      </p:cBhvr>
                                      <p:to>
                                        <p:strVal val="visible"/>
                                      </p:to>
                                    </p:set>
                                    <p:anim calcmode="lin" valueType="num">
                                      <p:cBhvr>
                                        <p:cTn id="43" dur="500" fill="hold"/>
                                        <p:tgtEl>
                                          <p:spTgt spid="28708"/>
                                        </p:tgtEl>
                                        <p:attrNameLst>
                                          <p:attrName>ppt_w</p:attrName>
                                        </p:attrNameLst>
                                      </p:cBhvr>
                                      <p:tavLst>
                                        <p:tav tm="0">
                                          <p:val>
                                            <p:fltVal val="0"/>
                                          </p:val>
                                        </p:tav>
                                        <p:tav tm="100000">
                                          <p:val>
                                            <p:strVal val="#ppt_w"/>
                                          </p:val>
                                        </p:tav>
                                      </p:tavLst>
                                    </p:anim>
                                    <p:anim calcmode="lin" valueType="num">
                                      <p:cBhvr>
                                        <p:cTn id="44" dur="500" fill="hold"/>
                                        <p:tgtEl>
                                          <p:spTgt spid="28708"/>
                                        </p:tgtEl>
                                        <p:attrNameLst>
                                          <p:attrName>ppt_h</p:attrName>
                                        </p:attrNameLst>
                                      </p:cBhvr>
                                      <p:tavLst>
                                        <p:tav tm="0">
                                          <p:val>
                                            <p:fltVal val="0"/>
                                          </p:val>
                                        </p:tav>
                                        <p:tav tm="100000">
                                          <p:val>
                                            <p:strVal val="#ppt_h"/>
                                          </p:val>
                                        </p:tav>
                                      </p:tavLst>
                                    </p:anim>
                                    <p:animEffect transition="in" filter="fade">
                                      <p:cBhvr>
                                        <p:cTn id="45" dur="500"/>
                                        <p:tgtEl>
                                          <p:spTgt spid="28708"/>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28709"/>
                                        </p:tgtEl>
                                        <p:attrNameLst>
                                          <p:attrName>style.visibility</p:attrName>
                                        </p:attrNameLst>
                                      </p:cBhvr>
                                      <p:to>
                                        <p:strVal val="visible"/>
                                      </p:to>
                                    </p:set>
                                    <p:anim calcmode="lin" valueType="num">
                                      <p:cBhvr>
                                        <p:cTn id="48" dur="500" fill="hold"/>
                                        <p:tgtEl>
                                          <p:spTgt spid="28709"/>
                                        </p:tgtEl>
                                        <p:attrNameLst>
                                          <p:attrName>ppt_w</p:attrName>
                                        </p:attrNameLst>
                                      </p:cBhvr>
                                      <p:tavLst>
                                        <p:tav tm="0">
                                          <p:val>
                                            <p:fltVal val="0"/>
                                          </p:val>
                                        </p:tav>
                                        <p:tav tm="100000">
                                          <p:val>
                                            <p:strVal val="#ppt_w"/>
                                          </p:val>
                                        </p:tav>
                                      </p:tavLst>
                                    </p:anim>
                                    <p:anim calcmode="lin" valueType="num">
                                      <p:cBhvr>
                                        <p:cTn id="49" dur="500" fill="hold"/>
                                        <p:tgtEl>
                                          <p:spTgt spid="28709"/>
                                        </p:tgtEl>
                                        <p:attrNameLst>
                                          <p:attrName>ppt_h</p:attrName>
                                        </p:attrNameLst>
                                      </p:cBhvr>
                                      <p:tavLst>
                                        <p:tav tm="0">
                                          <p:val>
                                            <p:fltVal val="0"/>
                                          </p:val>
                                        </p:tav>
                                        <p:tav tm="100000">
                                          <p:val>
                                            <p:strVal val="#ppt_h"/>
                                          </p:val>
                                        </p:tav>
                                      </p:tavLst>
                                    </p:anim>
                                    <p:animEffect transition="in" filter="fade">
                                      <p:cBhvr>
                                        <p:cTn id="50" dur="500"/>
                                        <p:tgtEl>
                                          <p:spTgt spid="28709"/>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5" presetClass="entr" presetSubtype="0"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p:cTn id="55" dur="1000" fill="hold"/>
                                        <p:tgtEl>
                                          <p:spTgt spid="7"/>
                                        </p:tgtEl>
                                        <p:attrNameLst>
                                          <p:attrName>ppt_w</p:attrName>
                                        </p:attrNameLst>
                                      </p:cBhvr>
                                      <p:tavLst>
                                        <p:tav tm="0">
                                          <p:val>
                                            <p:strVal val="#ppt_w*0.70"/>
                                          </p:val>
                                        </p:tav>
                                        <p:tav tm="100000">
                                          <p:val>
                                            <p:strVal val="#ppt_w"/>
                                          </p:val>
                                        </p:tav>
                                      </p:tavLst>
                                    </p:anim>
                                    <p:anim calcmode="lin" valueType="num">
                                      <p:cBhvr>
                                        <p:cTn id="56" dur="1000" fill="hold"/>
                                        <p:tgtEl>
                                          <p:spTgt spid="7"/>
                                        </p:tgtEl>
                                        <p:attrNameLst>
                                          <p:attrName>ppt_h</p:attrName>
                                        </p:attrNameLst>
                                      </p:cBhvr>
                                      <p:tavLst>
                                        <p:tav tm="0">
                                          <p:val>
                                            <p:strVal val="#ppt_h"/>
                                          </p:val>
                                        </p:tav>
                                        <p:tav tm="100000">
                                          <p:val>
                                            <p:strVal val="#ppt_h"/>
                                          </p:val>
                                        </p:tav>
                                      </p:tavLst>
                                    </p:anim>
                                    <p:animEffect transition="in" filter="fade">
                                      <p:cBhvr>
                                        <p:cTn id="57" dur="1000"/>
                                        <p:tgtEl>
                                          <p:spTgt spid="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7" presetClass="entr" presetSubtype="0"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1000"/>
                                        <p:tgtEl>
                                          <p:spTgt spid="8"/>
                                        </p:tgtEl>
                                      </p:cBhvr>
                                    </p:animEffect>
                                    <p:anim calcmode="lin" valueType="num">
                                      <p:cBhvr>
                                        <p:cTn id="63" dur="1000" fill="hold"/>
                                        <p:tgtEl>
                                          <p:spTgt spid="8"/>
                                        </p:tgtEl>
                                        <p:attrNameLst>
                                          <p:attrName>ppt_x</p:attrName>
                                        </p:attrNameLst>
                                      </p:cBhvr>
                                      <p:tavLst>
                                        <p:tav tm="0">
                                          <p:val>
                                            <p:strVal val="#ppt_x"/>
                                          </p:val>
                                        </p:tav>
                                        <p:tav tm="100000">
                                          <p:val>
                                            <p:strVal val="#ppt_x"/>
                                          </p:val>
                                        </p:tav>
                                      </p:tavLst>
                                    </p:anim>
                                    <p:anim calcmode="lin" valueType="num">
                                      <p:cBhvr>
                                        <p:cTn id="64" dur="900" decel="100000" fill="hold"/>
                                        <p:tgtEl>
                                          <p:spTgt spid="8"/>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3" presetClass="entr" presetSubtype="16" fill="hold" nodeType="click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p:cTn id="70" dur="500" fill="hold"/>
                                        <p:tgtEl>
                                          <p:spTgt spid="9"/>
                                        </p:tgtEl>
                                        <p:attrNameLst>
                                          <p:attrName>ppt_w</p:attrName>
                                        </p:attrNameLst>
                                      </p:cBhvr>
                                      <p:tavLst>
                                        <p:tav tm="0">
                                          <p:val>
                                            <p:fltVal val="0"/>
                                          </p:val>
                                        </p:tav>
                                        <p:tav tm="100000">
                                          <p:val>
                                            <p:strVal val="#ppt_w"/>
                                          </p:val>
                                        </p:tav>
                                      </p:tavLst>
                                    </p:anim>
                                    <p:anim calcmode="lin" valueType="num">
                                      <p:cBhvr>
                                        <p:cTn id="71"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49" presetClass="entr" presetSubtype="0" decel="100000" fill="hold" nodeType="clickEffect">
                                  <p:stCondLst>
                                    <p:cond delay="0"/>
                                  </p:stCondLst>
                                  <p:childTnLst>
                                    <p:set>
                                      <p:cBhvr>
                                        <p:cTn id="75" dur="1" fill="hold">
                                          <p:stCondLst>
                                            <p:cond delay="0"/>
                                          </p:stCondLst>
                                        </p:cTn>
                                        <p:tgtEl>
                                          <p:spTgt spid="10"/>
                                        </p:tgtEl>
                                        <p:attrNameLst>
                                          <p:attrName>style.visibility</p:attrName>
                                        </p:attrNameLst>
                                      </p:cBhvr>
                                      <p:to>
                                        <p:strVal val="visible"/>
                                      </p:to>
                                    </p:set>
                                    <p:anim calcmode="lin" valueType="num">
                                      <p:cBhvr>
                                        <p:cTn id="76" dur="500" fill="hold"/>
                                        <p:tgtEl>
                                          <p:spTgt spid="10"/>
                                        </p:tgtEl>
                                        <p:attrNameLst>
                                          <p:attrName>ppt_w</p:attrName>
                                        </p:attrNameLst>
                                      </p:cBhvr>
                                      <p:tavLst>
                                        <p:tav tm="0">
                                          <p:val>
                                            <p:fltVal val="0"/>
                                          </p:val>
                                        </p:tav>
                                        <p:tav tm="100000">
                                          <p:val>
                                            <p:strVal val="#ppt_w"/>
                                          </p:val>
                                        </p:tav>
                                      </p:tavLst>
                                    </p:anim>
                                    <p:anim calcmode="lin" valueType="num">
                                      <p:cBhvr>
                                        <p:cTn id="77" dur="500" fill="hold"/>
                                        <p:tgtEl>
                                          <p:spTgt spid="10"/>
                                        </p:tgtEl>
                                        <p:attrNameLst>
                                          <p:attrName>ppt_h</p:attrName>
                                        </p:attrNameLst>
                                      </p:cBhvr>
                                      <p:tavLst>
                                        <p:tav tm="0">
                                          <p:val>
                                            <p:fltVal val="0"/>
                                          </p:val>
                                        </p:tav>
                                        <p:tav tm="100000">
                                          <p:val>
                                            <p:strVal val="#ppt_h"/>
                                          </p:val>
                                        </p:tav>
                                      </p:tavLst>
                                    </p:anim>
                                    <p:anim calcmode="lin" valueType="num">
                                      <p:cBhvr>
                                        <p:cTn id="78" dur="500" fill="hold"/>
                                        <p:tgtEl>
                                          <p:spTgt spid="10"/>
                                        </p:tgtEl>
                                        <p:attrNameLst>
                                          <p:attrName>style.rotation</p:attrName>
                                        </p:attrNameLst>
                                      </p:cBhvr>
                                      <p:tavLst>
                                        <p:tav tm="0">
                                          <p:val>
                                            <p:fltVal val="360"/>
                                          </p:val>
                                        </p:tav>
                                        <p:tav tm="100000">
                                          <p:val>
                                            <p:fltVal val="0"/>
                                          </p:val>
                                        </p:tav>
                                      </p:tavLst>
                                    </p:anim>
                                    <p:animEffect transition="in" filter="fade">
                                      <p:cBhvr>
                                        <p:cTn id="79" dur="500"/>
                                        <p:tgtEl>
                                          <p:spTgt spid="10"/>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53" presetClass="entr" presetSubtype="16"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 calcmode="lin" valueType="num">
                                      <p:cBhvr>
                                        <p:cTn id="84" dur="500" fill="hold"/>
                                        <p:tgtEl>
                                          <p:spTgt spid="11"/>
                                        </p:tgtEl>
                                        <p:attrNameLst>
                                          <p:attrName>ppt_w</p:attrName>
                                        </p:attrNameLst>
                                      </p:cBhvr>
                                      <p:tavLst>
                                        <p:tav tm="0">
                                          <p:val>
                                            <p:fltVal val="0"/>
                                          </p:val>
                                        </p:tav>
                                        <p:tav tm="100000">
                                          <p:val>
                                            <p:strVal val="#ppt_w"/>
                                          </p:val>
                                        </p:tav>
                                      </p:tavLst>
                                    </p:anim>
                                    <p:anim calcmode="lin" valueType="num">
                                      <p:cBhvr>
                                        <p:cTn id="85" dur="500" fill="hold"/>
                                        <p:tgtEl>
                                          <p:spTgt spid="11"/>
                                        </p:tgtEl>
                                        <p:attrNameLst>
                                          <p:attrName>ppt_h</p:attrName>
                                        </p:attrNameLst>
                                      </p:cBhvr>
                                      <p:tavLst>
                                        <p:tav tm="0">
                                          <p:val>
                                            <p:fltVal val="0"/>
                                          </p:val>
                                        </p:tav>
                                        <p:tav tm="100000">
                                          <p:val>
                                            <p:strVal val="#ppt_h"/>
                                          </p:val>
                                        </p:tav>
                                      </p:tavLst>
                                    </p:anim>
                                    <p:animEffect transition="in" filter="fade">
                                      <p:cBhvr>
                                        <p:cTn id="86" dur="500"/>
                                        <p:tgtEl>
                                          <p:spTgt spid="11"/>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53" presetClass="entr" presetSubtype="16" fill="hold" nodeType="clickEffect">
                                  <p:stCondLst>
                                    <p:cond delay="0"/>
                                  </p:stCondLst>
                                  <p:childTnLst>
                                    <p:set>
                                      <p:cBhvr>
                                        <p:cTn id="90" dur="1" fill="hold">
                                          <p:stCondLst>
                                            <p:cond delay="0"/>
                                          </p:stCondLst>
                                        </p:cTn>
                                        <p:tgtEl>
                                          <p:spTgt spid="29"/>
                                        </p:tgtEl>
                                        <p:attrNameLst>
                                          <p:attrName>style.visibility</p:attrName>
                                        </p:attrNameLst>
                                      </p:cBhvr>
                                      <p:to>
                                        <p:strVal val="visible"/>
                                      </p:to>
                                    </p:set>
                                    <p:anim calcmode="lin" valueType="num">
                                      <p:cBhvr>
                                        <p:cTn id="91" dur="500" fill="hold"/>
                                        <p:tgtEl>
                                          <p:spTgt spid="29"/>
                                        </p:tgtEl>
                                        <p:attrNameLst>
                                          <p:attrName>ppt_w</p:attrName>
                                        </p:attrNameLst>
                                      </p:cBhvr>
                                      <p:tavLst>
                                        <p:tav tm="0">
                                          <p:val>
                                            <p:fltVal val="0"/>
                                          </p:val>
                                        </p:tav>
                                        <p:tav tm="100000">
                                          <p:val>
                                            <p:strVal val="#ppt_w"/>
                                          </p:val>
                                        </p:tav>
                                      </p:tavLst>
                                    </p:anim>
                                    <p:anim calcmode="lin" valueType="num">
                                      <p:cBhvr>
                                        <p:cTn id="92" dur="500" fill="hold"/>
                                        <p:tgtEl>
                                          <p:spTgt spid="29"/>
                                        </p:tgtEl>
                                        <p:attrNameLst>
                                          <p:attrName>ppt_h</p:attrName>
                                        </p:attrNameLst>
                                      </p:cBhvr>
                                      <p:tavLst>
                                        <p:tav tm="0">
                                          <p:val>
                                            <p:fltVal val="0"/>
                                          </p:val>
                                        </p:tav>
                                        <p:tav tm="100000">
                                          <p:val>
                                            <p:strVal val="#ppt_h"/>
                                          </p:val>
                                        </p:tav>
                                      </p:tavLst>
                                    </p:anim>
                                    <p:animEffect transition="in" filter="fade">
                                      <p:cBhvr>
                                        <p:cTn id="93" dur="500"/>
                                        <p:tgtEl>
                                          <p:spTgt spid="29"/>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12" presetClass="entr" presetSubtype="4" fill="hold" nodeType="clickEffect">
                                  <p:stCondLst>
                                    <p:cond delay="0"/>
                                  </p:stCondLst>
                                  <p:childTnLst>
                                    <p:set>
                                      <p:cBhvr>
                                        <p:cTn id="97" dur="1" fill="hold">
                                          <p:stCondLst>
                                            <p:cond delay="0"/>
                                          </p:stCondLst>
                                        </p:cTn>
                                        <p:tgtEl>
                                          <p:spTgt spid="13"/>
                                        </p:tgtEl>
                                        <p:attrNameLst>
                                          <p:attrName>style.visibility</p:attrName>
                                        </p:attrNameLst>
                                      </p:cBhvr>
                                      <p:to>
                                        <p:strVal val="visible"/>
                                      </p:to>
                                    </p:set>
                                    <p:anim calcmode="lin" valueType="num">
                                      <p:cBhvr additive="base">
                                        <p:cTn id="98" dur="500"/>
                                        <p:tgtEl>
                                          <p:spTgt spid="13"/>
                                        </p:tgtEl>
                                        <p:attrNameLst>
                                          <p:attrName>ppt_y</p:attrName>
                                        </p:attrNameLst>
                                      </p:cBhvr>
                                      <p:tavLst>
                                        <p:tav tm="0">
                                          <p:val>
                                            <p:strVal val="#ppt_y+#ppt_h*1.125000"/>
                                          </p:val>
                                        </p:tav>
                                        <p:tav tm="100000">
                                          <p:val>
                                            <p:strVal val="#ppt_y"/>
                                          </p:val>
                                        </p:tav>
                                      </p:tavLst>
                                    </p:anim>
                                    <p:animEffect transition="in" filter="wipe(up)">
                                      <p:cBhvr>
                                        <p:cTn id="99" dur="500"/>
                                        <p:tgtEl>
                                          <p:spTgt spid="13"/>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37" presetClass="entr" presetSubtype="0" fill="hold" nodeType="clickEffect">
                                  <p:stCondLst>
                                    <p:cond delay="0"/>
                                  </p:stCondLst>
                                  <p:childTnLst>
                                    <p:set>
                                      <p:cBhvr>
                                        <p:cTn id="103" dur="1" fill="hold">
                                          <p:stCondLst>
                                            <p:cond delay="0"/>
                                          </p:stCondLst>
                                        </p:cTn>
                                        <p:tgtEl>
                                          <p:spTgt spid="14"/>
                                        </p:tgtEl>
                                        <p:attrNameLst>
                                          <p:attrName>style.visibility</p:attrName>
                                        </p:attrNameLst>
                                      </p:cBhvr>
                                      <p:to>
                                        <p:strVal val="visible"/>
                                      </p:to>
                                    </p:set>
                                    <p:animEffect transition="in" filter="fade">
                                      <p:cBhvr>
                                        <p:cTn id="104" dur="1000"/>
                                        <p:tgtEl>
                                          <p:spTgt spid="14"/>
                                        </p:tgtEl>
                                      </p:cBhvr>
                                    </p:animEffect>
                                    <p:anim calcmode="lin" valueType="num">
                                      <p:cBhvr>
                                        <p:cTn id="105" dur="1000" fill="hold"/>
                                        <p:tgtEl>
                                          <p:spTgt spid="14"/>
                                        </p:tgtEl>
                                        <p:attrNameLst>
                                          <p:attrName>ppt_x</p:attrName>
                                        </p:attrNameLst>
                                      </p:cBhvr>
                                      <p:tavLst>
                                        <p:tav tm="0">
                                          <p:val>
                                            <p:strVal val="#ppt_x"/>
                                          </p:val>
                                        </p:tav>
                                        <p:tav tm="100000">
                                          <p:val>
                                            <p:strVal val="#ppt_x"/>
                                          </p:val>
                                        </p:tav>
                                      </p:tavLst>
                                    </p:anim>
                                    <p:anim calcmode="lin" valueType="num">
                                      <p:cBhvr>
                                        <p:cTn id="106" dur="900" decel="100000" fill="hold"/>
                                        <p:tgtEl>
                                          <p:spTgt spid="14"/>
                                        </p:tgtEl>
                                        <p:attrNameLst>
                                          <p:attrName>ppt_y</p:attrName>
                                        </p:attrNameLst>
                                      </p:cBhvr>
                                      <p:tavLst>
                                        <p:tav tm="0">
                                          <p:val>
                                            <p:strVal val="#ppt_y+1"/>
                                          </p:val>
                                        </p:tav>
                                        <p:tav tm="100000">
                                          <p:val>
                                            <p:strVal val="#ppt_y-.03"/>
                                          </p:val>
                                        </p:tav>
                                      </p:tavLst>
                                    </p:anim>
                                    <p:anim calcmode="lin" valueType="num">
                                      <p:cBhvr>
                                        <p:cTn id="107"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08" fill="hold" nodeType="clickPar">
                      <p:stCondLst>
                        <p:cond delay="indefinite"/>
                      </p:stCondLst>
                      <p:childTnLst>
                        <p:par>
                          <p:cTn id="109" fill="hold" nodeType="withGroup">
                            <p:stCondLst>
                              <p:cond delay="0"/>
                            </p:stCondLst>
                            <p:childTnLst>
                              <p:par>
                                <p:cTn id="110" presetID="47" presetClass="entr" presetSubtype="0" fill="hold" nodeType="clickEffect">
                                  <p:stCondLst>
                                    <p:cond delay="0"/>
                                  </p:stCondLst>
                                  <p:childTnLst>
                                    <p:set>
                                      <p:cBhvr>
                                        <p:cTn id="111" dur="1" fill="hold">
                                          <p:stCondLst>
                                            <p:cond delay="0"/>
                                          </p:stCondLst>
                                        </p:cTn>
                                        <p:tgtEl>
                                          <p:spTgt spid="28733"/>
                                        </p:tgtEl>
                                        <p:attrNameLst>
                                          <p:attrName>style.visibility</p:attrName>
                                        </p:attrNameLst>
                                      </p:cBhvr>
                                      <p:to>
                                        <p:strVal val="visible"/>
                                      </p:to>
                                    </p:set>
                                    <p:animEffect transition="in" filter="fade">
                                      <p:cBhvr>
                                        <p:cTn id="112" dur="1000"/>
                                        <p:tgtEl>
                                          <p:spTgt spid="28733"/>
                                        </p:tgtEl>
                                      </p:cBhvr>
                                    </p:animEffect>
                                    <p:anim calcmode="lin" valueType="num">
                                      <p:cBhvr>
                                        <p:cTn id="113" dur="1000" fill="hold"/>
                                        <p:tgtEl>
                                          <p:spTgt spid="28733"/>
                                        </p:tgtEl>
                                        <p:attrNameLst>
                                          <p:attrName>ppt_x</p:attrName>
                                        </p:attrNameLst>
                                      </p:cBhvr>
                                      <p:tavLst>
                                        <p:tav tm="0">
                                          <p:val>
                                            <p:strVal val="#ppt_x"/>
                                          </p:val>
                                        </p:tav>
                                        <p:tav tm="100000">
                                          <p:val>
                                            <p:strVal val="#ppt_x"/>
                                          </p:val>
                                        </p:tav>
                                      </p:tavLst>
                                    </p:anim>
                                    <p:anim calcmode="lin" valueType="num">
                                      <p:cBhvr>
                                        <p:cTn id="114" dur="1000" fill="hold"/>
                                        <p:tgtEl>
                                          <p:spTgt spid="28733"/>
                                        </p:tgtEl>
                                        <p:attrNameLst>
                                          <p:attrName>ppt_y</p:attrName>
                                        </p:attrNameLst>
                                      </p:cBhvr>
                                      <p:tavLst>
                                        <p:tav tm="0">
                                          <p:val>
                                            <p:strVal val="#ppt_y-.1"/>
                                          </p:val>
                                        </p:tav>
                                        <p:tav tm="100000">
                                          <p:val>
                                            <p:strVal val="#ppt_y"/>
                                          </p:val>
                                        </p:tav>
                                      </p:tavLst>
                                    </p:anim>
                                  </p:childTnLst>
                                </p:cTn>
                              </p:par>
                            </p:childTnLst>
                          </p:cTn>
                        </p:par>
                      </p:childTnLst>
                    </p:cTn>
                  </p:par>
                  <p:par>
                    <p:cTn id="115" fill="hold" nodeType="clickPar">
                      <p:stCondLst>
                        <p:cond delay="indefinite"/>
                      </p:stCondLst>
                      <p:childTnLst>
                        <p:par>
                          <p:cTn id="116" fill="hold" nodeType="withGroup">
                            <p:stCondLst>
                              <p:cond delay="0"/>
                            </p:stCondLst>
                            <p:childTnLst>
                              <p:par>
                                <p:cTn id="117" presetID="49" presetClass="entr" presetSubtype="0" decel="100000" fill="hold" nodeType="clickEffect">
                                  <p:stCondLst>
                                    <p:cond delay="0"/>
                                  </p:stCondLst>
                                  <p:childTnLst>
                                    <p:set>
                                      <p:cBhvr>
                                        <p:cTn id="118" dur="1" fill="hold">
                                          <p:stCondLst>
                                            <p:cond delay="0"/>
                                          </p:stCondLst>
                                        </p:cTn>
                                        <p:tgtEl>
                                          <p:spTgt spid="28735"/>
                                        </p:tgtEl>
                                        <p:attrNameLst>
                                          <p:attrName>style.visibility</p:attrName>
                                        </p:attrNameLst>
                                      </p:cBhvr>
                                      <p:to>
                                        <p:strVal val="visible"/>
                                      </p:to>
                                    </p:set>
                                    <p:anim calcmode="lin" valueType="num">
                                      <p:cBhvr>
                                        <p:cTn id="119" dur="500" fill="hold"/>
                                        <p:tgtEl>
                                          <p:spTgt spid="28735"/>
                                        </p:tgtEl>
                                        <p:attrNameLst>
                                          <p:attrName>ppt_w</p:attrName>
                                        </p:attrNameLst>
                                      </p:cBhvr>
                                      <p:tavLst>
                                        <p:tav tm="0">
                                          <p:val>
                                            <p:fltVal val="0"/>
                                          </p:val>
                                        </p:tav>
                                        <p:tav tm="100000">
                                          <p:val>
                                            <p:strVal val="#ppt_w"/>
                                          </p:val>
                                        </p:tav>
                                      </p:tavLst>
                                    </p:anim>
                                    <p:anim calcmode="lin" valueType="num">
                                      <p:cBhvr>
                                        <p:cTn id="120" dur="500" fill="hold"/>
                                        <p:tgtEl>
                                          <p:spTgt spid="28735"/>
                                        </p:tgtEl>
                                        <p:attrNameLst>
                                          <p:attrName>ppt_h</p:attrName>
                                        </p:attrNameLst>
                                      </p:cBhvr>
                                      <p:tavLst>
                                        <p:tav tm="0">
                                          <p:val>
                                            <p:fltVal val="0"/>
                                          </p:val>
                                        </p:tav>
                                        <p:tav tm="100000">
                                          <p:val>
                                            <p:strVal val="#ppt_h"/>
                                          </p:val>
                                        </p:tav>
                                      </p:tavLst>
                                    </p:anim>
                                    <p:anim calcmode="lin" valueType="num">
                                      <p:cBhvr>
                                        <p:cTn id="121" dur="500" fill="hold"/>
                                        <p:tgtEl>
                                          <p:spTgt spid="28735"/>
                                        </p:tgtEl>
                                        <p:attrNameLst>
                                          <p:attrName>style.rotation</p:attrName>
                                        </p:attrNameLst>
                                      </p:cBhvr>
                                      <p:tavLst>
                                        <p:tav tm="0">
                                          <p:val>
                                            <p:fltVal val="360"/>
                                          </p:val>
                                        </p:tav>
                                        <p:tav tm="100000">
                                          <p:val>
                                            <p:fltVal val="0"/>
                                          </p:val>
                                        </p:tav>
                                      </p:tavLst>
                                    </p:anim>
                                    <p:animEffect transition="in" filter="fade">
                                      <p:cBhvr>
                                        <p:cTn id="122" dur="500"/>
                                        <p:tgtEl>
                                          <p:spTgt spid="28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12" grpId="0"/>
      <p:bldP spid="16" grpId="0"/>
      <p:bldP spid="2870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6FFCC"/>
        </a:solidFill>
        <a:effectLst/>
      </p:bgPr>
    </p:bg>
    <p:spTree>
      <p:nvGrpSpPr>
        <p:cNvPr id="1" name=""/>
        <p:cNvGrpSpPr/>
        <p:nvPr/>
      </p:nvGrpSpPr>
      <p:grpSpPr>
        <a:xfrm>
          <a:off x="0" y="0"/>
          <a:ext cx="0" cy="0"/>
          <a:chOff x="0" y="0"/>
          <a:chExt cx="0" cy="0"/>
        </a:xfrm>
      </p:grpSpPr>
      <p:sp>
        <p:nvSpPr>
          <p:cNvPr id="4" name="MH_Number_1">
            <a:extLst>
              <a:ext uri="{FF2B5EF4-FFF2-40B4-BE49-F238E27FC236}">
                <a16:creationId xmlns:a16="http://schemas.microsoft.com/office/drawing/2014/main" id="{28595EA6-A8E7-49F6-9A57-73F2BF9AAD02}"/>
              </a:ext>
            </a:extLst>
          </p:cNvPr>
          <p:cNvSpPr>
            <a:spLocks noChangeArrowheads="1"/>
          </p:cNvSpPr>
          <p:nvPr/>
        </p:nvSpPr>
        <p:spPr bwMode="auto">
          <a:xfrm flipH="1">
            <a:off x="922338" y="1600200"/>
            <a:ext cx="2609850" cy="2608263"/>
          </a:xfrm>
          <a:prstGeom prst="roundRect">
            <a:avLst>
              <a:gd name="adj" fmla="val 16667"/>
            </a:avLst>
          </a:prstGeom>
          <a:solidFill>
            <a:srgbClr val="FDB52D"/>
          </a:solidFill>
          <a:ln>
            <a:noFill/>
          </a:ln>
          <a:extLst>
            <a:ext uri="{91240B29-F687-4F45-9708-019B960494DF}">
              <a14:hiddenLine xmlns:a14="http://schemas.microsoft.com/office/drawing/2010/main" w="12700">
                <a:solidFill>
                  <a:srgbClr val="000000"/>
                </a:solidFill>
                <a:round/>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zh-CN" sz="14200" b="1">
                <a:solidFill>
                  <a:srgbClr val="FFFFFF"/>
                </a:solidFill>
                <a:latin typeface="Cambria" panose="02040503050406030204" pitchFamily="18" charset="0"/>
                <a:ea typeface="SimSun" panose="02010600030101010101" pitchFamily="2" charset="-122"/>
                <a:sym typeface="Times New Roman" panose="02020603050405020304" pitchFamily="18" charset="0"/>
              </a:rPr>
              <a:t>04</a:t>
            </a:r>
            <a:endParaRPr lang="zh-CN" altLang="en-US" sz="14200" b="1">
              <a:solidFill>
                <a:srgbClr val="FFFFFF"/>
              </a:solidFill>
              <a:latin typeface="Cambria" panose="02040503050406030204" pitchFamily="18" charset="0"/>
              <a:ea typeface="Microsoft YaHei" panose="020B0503020204020204" pitchFamily="34" charset="-122"/>
              <a:sym typeface="Times New Roman" panose="02020603050405020304" pitchFamily="18" charset="0"/>
            </a:endParaRPr>
          </a:p>
        </p:txBody>
      </p:sp>
      <p:sp>
        <p:nvSpPr>
          <p:cNvPr id="5" name="MH_Entry_1">
            <a:extLst>
              <a:ext uri="{FF2B5EF4-FFF2-40B4-BE49-F238E27FC236}">
                <a16:creationId xmlns:a16="http://schemas.microsoft.com/office/drawing/2014/main" id="{57128DD9-7B75-4D73-84AB-1F523F0D6127}"/>
              </a:ext>
            </a:extLst>
          </p:cNvPr>
          <p:cNvSpPr>
            <a:spLocks noChangeArrowheads="1"/>
          </p:cNvSpPr>
          <p:nvPr/>
        </p:nvSpPr>
        <p:spPr bwMode="auto">
          <a:xfrm flipH="1">
            <a:off x="3810000" y="1600200"/>
            <a:ext cx="3962400" cy="1295400"/>
          </a:xfrm>
          <a:prstGeom prst="roundRect">
            <a:avLst>
              <a:gd name="adj" fmla="val 16667"/>
            </a:avLst>
          </a:prstGeom>
          <a:solidFill>
            <a:srgbClr val="00A79D"/>
          </a:solidFill>
          <a:ln>
            <a:noFill/>
          </a:ln>
          <a:extLst>
            <a:ext uri="{91240B29-F687-4F45-9708-019B960494DF}">
              <a14:hiddenLine xmlns:a14="http://schemas.microsoft.com/office/drawing/2010/main" w="12700">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zh-CN" sz="4400" b="1">
                <a:solidFill>
                  <a:srgbClr val="FFFFFF"/>
                </a:solidFill>
                <a:latin typeface="Cambria" panose="02040503050406030204" pitchFamily="18" charset="0"/>
                <a:ea typeface="SimSun" panose="02010600030101010101" pitchFamily="2" charset="-122"/>
                <a:sym typeface="Microsoft YaHei" panose="020B0503020204020204" pitchFamily="34" charset="-122"/>
              </a:rPr>
              <a:t>VẬN DỤNG</a:t>
            </a:r>
            <a:endParaRPr lang="zh-CN" altLang="en-US" sz="4400" b="1">
              <a:solidFill>
                <a:srgbClr val="000000"/>
              </a:solidFill>
              <a:latin typeface="Cambria" panose="02040503050406030204" pitchFamily="18" charset="0"/>
              <a:ea typeface="SimSun" panose="02010600030101010101" pitchFamily="2" charset="-122"/>
            </a:endParaRPr>
          </a:p>
        </p:txBody>
      </p:sp>
      <p:pic>
        <p:nvPicPr>
          <p:cNvPr id="30724" name="Picture 18">
            <a:extLst>
              <a:ext uri="{FF2B5EF4-FFF2-40B4-BE49-F238E27FC236}">
                <a16:creationId xmlns:a16="http://schemas.microsoft.com/office/drawing/2014/main" id="{1769C99F-4884-49E2-BA30-5B6B14306D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3352800"/>
            <a:ext cx="38227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14A46D32-6B0D-456A-BAFF-26464B289A4B}"/>
              </a:ext>
            </a:extLst>
          </p:cNvPr>
          <p:cNvGrpSpPr>
            <a:grpSpLocks/>
          </p:cNvGrpSpPr>
          <p:nvPr/>
        </p:nvGrpSpPr>
        <p:grpSpPr bwMode="auto">
          <a:xfrm>
            <a:off x="4267200" y="2271713"/>
            <a:ext cx="28575" cy="3290887"/>
            <a:chOff x="1191" y="1431"/>
            <a:chExt cx="18" cy="2073"/>
          </a:xfrm>
        </p:grpSpPr>
        <p:sp>
          <p:nvSpPr>
            <p:cNvPr id="3" name="Line 4">
              <a:extLst>
                <a:ext uri="{FF2B5EF4-FFF2-40B4-BE49-F238E27FC236}">
                  <a16:creationId xmlns:a16="http://schemas.microsoft.com/office/drawing/2014/main" id="{ADFF761E-02C9-4669-AEDD-DFF9189E0B3E}"/>
                </a:ext>
              </a:extLst>
            </p:cNvPr>
            <p:cNvSpPr>
              <a:spLocks noChangeShapeType="1"/>
            </p:cNvSpPr>
            <p:nvPr/>
          </p:nvSpPr>
          <p:spPr bwMode="auto">
            <a:xfrm flipH="1" flipV="1">
              <a:off x="1200" y="2457"/>
              <a:ext cx="9" cy="104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0">
                  <a:solidFill>
                    <a:srgbClr val="000000"/>
                  </a:solidFill>
                  <a:round/>
                  <a:headEnd/>
                  <a:tailEnd/>
                </a14:hiddenLine>
              </a:ext>
            </a:extLst>
          </p:spPr>
          <p:txBody>
            <a:bodyPr/>
            <a:lstStyle/>
            <a:p>
              <a:endParaRPr lang="en-US"/>
            </a:p>
          </p:txBody>
        </p:sp>
        <p:sp>
          <p:nvSpPr>
            <p:cNvPr id="31772" name="Line 5">
              <a:extLst>
                <a:ext uri="{FF2B5EF4-FFF2-40B4-BE49-F238E27FC236}">
                  <a16:creationId xmlns:a16="http://schemas.microsoft.com/office/drawing/2014/main" id="{4FE2C8BA-5EFA-4D16-9EC6-543CE2828FEE}"/>
                </a:ext>
              </a:extLst>
            </p:cNvPr>
            <p:cNvSpPr>
              <a:spLocks noChangeShapeType="1"/>
            </p:cNvSpPr>
            <p:nvPr/>
          </p:nvSpPr>
          <p:spPr bwMode="auto">
            <a:xfrm flipH="1" flipV="1">
              <a:off x="1191" y="1431"/>
              <a:ext cx="9" cy="1047"/>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 name="Group 18">
            <a:extLst>
              <a:ext uri="{FF2B5EF4-FFF2-40B4-BE49-F238E27FC236}">
                <a16:creationId xmlns:a16="http://schemas.microsoft.com/office/drawing/2014/main" id="{790D11E3-0EC9-426F-9FC4-662EFBD88A2A}"/>
              </a:ext>
            </a:extLst>
          </p:cNvPr>
          <p:cNvGrpSpPr>
            <a:grpSpLocks/>
          </p:cNvGrpSpPr>
          <p:nvPr/>
        </p:nvGrpSpPr>
        <p:grpSpPr bwMode="auto">
          <a:xfrm>
            <a:off x="3171825" y="2286000"/>
            <a:ext cx="28575" cy="3290888"/>
            <a:chOff x="1191" y="1431"/>
            <a:chExt cx="18" cy="2073"/>
          </a:xfrm>
        </p:grpSpPr>
        <p:sp>
          <p:nvSpPr>
            <p:cNvPr id="31769" name="Line 19">
              <a:extLst>
                <a:ext uri="{FF2B5EF4-FFF2-40B4-BE49-F238E27FC236}">
                  <a16:creationId xmlns:a16="http://schemas.microsoft.com/office/drawing/2014/main" id="{21146F31-5174-4173-B291-64DC5A3ABFDE}"/>
                </a:ext>
              </a:extLst>
            </p:cNvPr>
            <p:cNvSpPr>
              <a:spLocks noChangeShapeType="1"/>
            </p:cNvSpPr>
            <p:nvPr/>
          </p:nvSpPr>
          <p:spPr bwMode="auto">
            <a:xfrm flipH="1" flipV="1">
              <a:off x="1200" y="2457"/>
              <a:ext cx="9" cy="104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0">
                  <a:solidFill>
                    <a:srgbClr val="000000"/>
                  </a:solidFill>
                  <a:round/>
                  <a:headEnd/>
                  <a:tailEnd/>
                </a14:hiddenLine>
              </a:ext>
            </a:extLst>
          </p:spPr>
          <p:txBody>
            <a:bodyPr/>
            <a:lstStyle/>
            <a:p>
              <a:endParaRPr lang="en-US"/>
            </a:p>
          </p:txBody>
        </p:sp>
        <p:sp>
          <p:nvSpPr>
            <p:cNvPr id="31770" name="Line 20">
              <a:extLst>
                <a:ext uri="{FF2B5EF4-FFF2-40B4-BE49-F238E27FC236}">
                  <a16:creationId xmlns:a16="http://schemas.microsoft.com/office/drawing/2014/main" id="{EDFEF411-DD5B-49F4-8D61-224C835F4EA8}"/>
                </a:ext>
              </a:extLst>
            </p:cNvPr>
            <p:cNvSpPr>
              <a:spLocks noChangeShapeType="1"/>
            </p:cNvSpPr>
            <p:nvPr/>
          </p:nvSpPr>
          <p:spPr bwMode="auto">
            <a:xfrm flipH="1" flipV="1">
              <a:off x="1191" y="1431"/>
              <a:ext cx="9" cy="1047"/>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1748" name="Group 3">
            <a:extLst>
              <a:ext uri="{FF2B5EF4-FFF2-40B4-BE49-F238E27FC236}">
                <a16:creationId xmlns:a16="http://schemas.microsoft.com/office/drawing/2014/main" id="{81AD7044-747B-4466-B1B1-CCA757B95336}"/>
              </a:ext>
            </a:extLst>
          </p:cNvPr>
          <p:cNvGrpSpPr>
            <a:grpSpLocks/>
          </p:cNvGrpSpPr>
          <p:nvPr/>
        </p:nvGrpSpPr>
        <p:grpSpPr bwMode="auto">
          <a:xfrm>
            <a:off x="2438400" y="1881188"/>
            <a:ext cx="2578100" cy="2193925"/>
            <a:chOff x="2438400" y="1881188"/>
            <a:chExt cx="2573338" cy="2081212"/>
          </a:xfrm>
        </p:grpSpPr>
        <p:sp>
          <p:nvSpPr>
            <p:cNvPr id="31752" name="Line 2">
              <a:extLst>
                <a:ext uri="{FF2B5EF4-FFF2-40B4-BE49-F238E27FC236}">
                  <a16:creationId xmlns:a16="http://schemas.microsoft.com/office/drawing/2014/main" id="{52162768-2F5B-44BF-A3D4-59DFA5A8D42D}"/>
                </a:ext>
              </a:extLst>
            </p:cNvPr>
            <p:cNvSpPr>
              <a:spLocks noChangeShapeType="1"/>
            </p:cNvSpPr>
            <p:nvPr/>
          </p:nvSpPr>
          <p:spPr bwMode="auto">
            <a:xfrm flipV="1">
              <a:off x="3270250" y="2351088"/>
              <a:ext cx="914400" cy="1524000"/>
            </a:xfrm>
            <a:prstGeom prst="line">
              <a:avLst/>
            </a:prstGeom>
            <a:noFill/>
            <a:ln w="127000">
              <a:solidFill>
                <a:srgbClr val="0033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53" name="Line 6">
              <a:extLst>
                <a:ext uri="{FF2B5EF4-FFF2-40B4-BE49-F238E27FC236}">
                  <a16:creationId xmlns:a16="http://schemas.microsoft.com/office/drawing/2014/main" id="{01A9E685-2E16-41CB-8695-2644E2149331}"/>
                </a:ext>
              </a:extLst>
            </p:cNvPr>
            <p:cNvSpPr>
              <a:spLocks noChangeShapeType="1"/>
            </p:cNvSpPr>
            <p:nvPr/>
          </p:nvSpPr>
          <p:spPr bwMode="auto">
            <a:xfrm rot="-5400000" flipH="1" flipV="1">
              <a:off x="3752850" y="3281363"/>
              <a:ext cx="9525" cy="1200150"/>
            </a:xfrm>
            <a:prstGeom prst="line">
              <a:avLst/>
            </a:prstGeom>
            <a:noFill/>
            <a:ln w="1270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54" name="Line 7">
              <a:extLst>
                <a:ext uri="{FF2B5EF4-FFF2-40B4-BE49-F238E27FC236}">
                  <a16:creationId xmlns:a16="http://schemas.microsoft.com/office/drawing/2014/main" id="{3AA44D7C-C5B4-4A07-B08D-F174CE93A1BF}"/>
                </a:ext>
              </a:extLst>
            </p:cNvPr>
            <p:cNvSpPr>
              <a:spLocks noChangeShapeType="1"/>
            </p:cNvSpPr>
            <p:nvPr/>
          </p:nvSpPr>
          <p:spPr bwMode="auto">
            <a:xfrm rot="-5400000" flipH="1" flipV="1">
              <a:off x="3719512" y="1733551"/>
              <a:ext cx="9525" cy="1200150"/>
            </a:xfrm>
            <a:prstGeom prst="line">
              <a:avLst/>
            </a:prstGeom>
            <a:noFill/>
            <a:ln w="1270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1755" name="Group 8">
              <a:extLst>
                <a:ext uri="{FF2B5EF4-FFF2-40B4-BE49-F238E27FC236}">
                  <a16:creationId xmlns:a16="http://schemas.microsoft.com/office/drawing/2014/main" id="{35DB3E76-8143-4899-BFE5-F5D68CFAC6A9}"/>
                </a:ext>
              </a:extLst>
            </p:cNvPr>
            <p:cNvGrpSpPr>
              <a:grpSpLocks/>
            </p:cNvGrpSpPr>
            <p:nvPr/>
          </p:nvGrpSpPr>
          <p:grpSpPr bwMode="auto">
            <a:xfrm>
              <a:off x="3109913" y="2286000"/>
              <a:ext cx="1233487" cy="1676400"/>
              <a:chOff x="1536" y="2658"/>
              <a:chExt cx="777" cy="1056"/>
            </a:xfrm>
          </p:grpSpPr>
          <p:sp>
            <p:nvSpPr>
              <p:cNvPr id="31760" name="Line 9">
                <a:extLst>
                  <a:ext uri="{FF2B5EF4-FFF2-40B4-BE49-F238E27FC236}">
                    <a16:creationId xmlns:a16="http://schemas.microsoft.com/office/drawing/2014/main" id="{6BB67FA5-E5C7-4371-9BB3-BD0D7FDD61E3}"/>
                  </a:ext>
                </a:extLst>
              </p:cNvPr>
              <p:cNvSpPr>
                <a:spLocks noChangeShapeType="1"/>
              </p:cNvSpPr>
              <p:nvPr/>
            </p:nvSpPr>
            <p:spPr bwMode="auto">
              <a:xfrm flipH="1" flipV="1">
                <a:off x="1584" y="2667"/>
                <a:ext cx="9" cy="1047"/>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61" name="Line 10">
                <a:extLst>
                  <a:ext uri="{FF2B5EF4-FFF2-40B4-BE49-F238E27FC236}">
                    <a16:creationId xmlns:a16="http://schemas.microsoft.com/office/drawing/2014/main" id="{4D52C658-6E61-42E6-88A0-BFC8BDDDBEBE}"/>
                  </a:ext>
                </a:extLst>
              </p:cNvPr>
              <p:cNvSpPr>
                <a:spLocks noChangeShapeType="1"/>
              </p:cNvSpPr>
              <p:nvPr/>
            </p:nvSpPr>
            <p:spPr bwMode="auto">
              <a:xfrm flipH="1" flipV="1">
                <a:off x="2256" y="2658"/>
                <a:ext cx="9" cy="1047"/>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1762" name="Group 11">
                <a:extLst>
                  <a:ext uri="{FF2B5EF4-FFF2-40B4-BE49-F238E27FC236}">
                    <a16:creationId xmlns:a16="http://schemas.microsoft.com/office/drawing/2014/main" id="{5DA13348-A793-4543-93C8-768163B979B3}"/>
                  </a:ext>
                </a:extLst>
              </p:cNvPr>
              <p:cNvGrpSpPr>
                <a:grpSpLocks/>
              </p:cNvGrpSpPr>
              <p:nvPr/>
            </p:nvGrpSpPr>
            <p:grpSpPr bwMode="auto">
              <a:xfrm>
                <a:off x="1536" y="2667"/>
                <a:ext cx="777" cy="1029"/>
                <a:chOff x="375" y="2667"/>
                <a:chExt cx="777" cy="1029"/>
              </a:xfrm>
            </p:grpSpPr>
            <p:sp>
              <p:nvSpPr>
                <p:cNvPr id="31763" name="Line 12">
                  <a:extLst>
                    <a:ext uri="{FF2B5EF4-FFF2-40B4-BE49-F238E27FC236}">
                      <a16:creationId xmlns:a16="http://schemas.microsoft.com/office/drawing/2014/main" id="{57D32A8E-9E4B-4199-91A8-DAB206F6175F}"/>
                    </a:ext>
                  </a:extLst>
                </p:cNvPr>
                <p:cNvSpPr>
                  <a:spLocks noChangeShapeType="1"/>
                </p:cNvSpPr>
                <p:nvPr/>
              </p:nvSpPr>
              <p:spPr bwMode="auto">
                <a:xfrm rot="-5400000" flipH="1" flipV="1">
                  <a:off x="771" y="3294"/>
                  <a:ext cx="6" cy="756"/>
                </a:xfrm>
                <a:prstGeom prst="line">
                  <a:avLst/>
                </a:prstGeom>
                <a:noFill/>
                <a:ln w="1270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64" name="Line 13">
                  <a:extLst>
                    <a:ext uri="{FF2B5EF4-FFF2-40B4-BE49-F238E27FC236}">
                      <a16:creationId xmlns:a16="http://schemas.microsoft.com/office/drawing/2014/main" id="{C9DA4722-ACA2-46A6-A2E2-8DD193F5E34F}"/>
                    </a:ext>
                  </a:extLst>
                </p:cNvPr>
                <p:cNvSpPr>
                  <a:spLocks noChangeShapeType="1"/>
                </p:cNvSpPr>
                <p:nvPr/>
              </p:nvSpPr>
              <p:spPr bwMode="auto">
                <a:xfrm rot="-5400000" flipH="1" flipV="1">
                  <a:off x="750" y="2313"/>
                  <a:ext cx="6" cy="756"/>
                </a:xfrm>
                <a:prstGeom prst="line">
                  <a:avLst/>
                </a:prstGeom>
                <a:noFill/>
                <a:ln w="1270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65" name="Oval 14">
                  <a:extLst>
                    <a:ext uri="{FF2B5EF4-FFF2-40B4-BE49-F238E27FC236}">
                      <a16:creationId xmlns:a16="http://schemas.microsoft.com/office/drawing/2014/main" id="{5B1F97FE-AB7E-4557-A927-4D3E3C120E66}"/>
                    </a:ext>
                  </a:extLst>
                </p:cNvPr>
                <p:cNvSpPr>
                  <a:spLocks noChangeArrowheads="1"/>
                </p:cNvSpPr>
                <p:nvPr/>
              </p:nvSpPr>
              <p:spPr bwMode="auto">
                <a:xfrm>
                  <a:off x="411" y="3648"/>
                  <a:ext cx="48" cy="48"/>
                </a:xfrm>
                <a:prstGeom prst="ellipse">
                  <a:avLst/>
                </a:prstGeom>
                <a:solidFill>
                  <a:srgbClr val="FFFF00"/>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SG" altLang="en-US" sz="2000">
                    <a:latin typeface=".VnTime" panose="020B7200000000000000" pitchFamily="34" charset="0"/>
                    <a:cs typeface="Arial" panose="020B0604020202020204" pitchFamily="34" charset="0"/>
                  </a:endParaRPr>
                </a:p>
              </p:txBody>
            </p:sp>
            <p:sp>
              <p:nvSpPr>
                <p:cNvPr id="31766" name="Oval 15">
                  <a:extLst>
                    <a:ext uri="{FF2B5EF4-FFF2-40B4-BE49-F238E27FC236}">
                      <a16:creationId xmlns:a16="http://schemas.microsoft.com/office/drawing/2014/main" id="{3CA39D54-0E15-482B-9121-68C48C0BE9C2}"/>
                    </a:ext>
                  </a:extLst>
                </p:cNvPr>
                <p:cNvSpPr>
                  <a:spLocks noChangeArrowheads="1"/>
                </p:cNvSpPr>
                <p:nvPr/>
              </p:nvSpPr>
              <p:spPr bwMode="auto">
                <a:xfrm>
                  <a:off x="1065" y="3648"/>
                  <a:ext cx="48" cy="48"/>
                </a:xfrm>
                <a:prstGeom prst="ellipse">
                  <a:avLst/>
                </a:prstGeom>
                <a:solidFill>
                  <a:srgbClr val="FFFF00"/>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SG" altLang="en-US" sz="2000">
                    <a:latin typeface=".VnTime" panose="020B7200000000000000" pitchFamily="34" charset="0"/>
                    <a:cs typeface="Arial" panose="020B0604020202020204" pitchFamily="34" charset="0"/>
                  </a:endParaRPr>
                </a:p>
              </p:txBody>
            </p:sp>
            <p:sp>
              <p:nvSpPr>
                <p:cNvPr id="31767" name="Oval 16">
                  <a:extLst>
                    <a:ext uri="{FF2B5EF4-FFF2-40B4-BE49-F238E27FC236}">
                      <a16:creationId xmlns:a16="http://schemas.microsoft.com/office/drawing/2014/main" id="{ED7406A1-6ACC-4C8B-A361-922F120CE4B7}"/>
                    </a:ext>
                  </a:extLst>
                </p:cNvPr>
                <p:cNvSpPr>
                  <a:spLocks noChangeArrowheads="1"/>
                </p:cNvSpPr>
                <p:nvPr/>
              </p:nvSpPr>
              <p:spPr bwMode="auto">
                <a:xfrm>
                  <a:off x="393" y="2667"/>
                  <a:ext cx="48" cy="48"/>
                </a:xfrm>
                <a:prstGeom prst="ellipse">
                  <a:avLst/>
                </a:prstGeom>
                <a:solidFill>
                  <a:srgbClr val="FFFF00"/>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SG" altLang="en-US" sz="2000">
                    <a:latin typeface=".VnTime" panose="020B7200000000000000" pitchFamily="34" charset="0"/>
                    <a:cs typeface="Arial" panose="020B0604020202020204" pitchFamily="34" charset="0"/>
                  </a:endParaRPr>
                </a:p>
              </p:txBody>
            </p:sp>
            <p:sp>
              <p:nvSpPr>
                <p:cNvPr id="31768" name="Oval 17">
                  <a:extLst>
                    <a:ext uri="{FF2B5EF4-FFF2-40B4-BE49-F238E27FC236}">
                      <a16:creationId xmlns:a16="http://schemas.microsoft.com/office/drawing/2014/main" id="{CB3E0E41-AB8A-482E-BD89-BE4725CBEC10}"/>
                    </a:ext>
                  </a:extLst>
                </p:cNvPr>
                <p:cNvSpPr>
                  <a:spLocks noChangeArrowheads="1"/>
                </p:cNvSpPr>
                <p:nvPr/>
              </p:nvSpPr>
              <p:spPr bwMode="auto">
                <a:xfrm>
                  <a:off x="1047" y="2667"/>
                  <a:ext cx="48" cy="48"/>
                </a:xfrm>
                <a:prstGeom prst="ellipse">
                  <a:avLst/>
                </a:prstGeom>
                <a:solidFill>
                  <a:srgbClr val="FFFF00"/>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SG" altLang="en-US" sz="2000">
                    <a:latin typeface=".VnTime" panose="020B7200000000000000" pitchFamily="34" charset="0"/>
                    <a:cs typeface="Arial" panose="020B0604020202020204" pitchFamily="34" charset="0"/>
                  </a:endParaRPr>
                </a:p>
              </p:txBody>
            </p:sp>
          </p:grpSp>
        </p:grpSp>
        <p:sp>
          <p:nvSpPr>
            <p:cNvPr id="31756" name="AutoShape 21">
              <a:extLst>
                <a:ext uri="{FF2B5EF4-FFF2-40B4-BE49-F238E27FC236}">
                  <a16:creationId xmlns:a16="http://schemas.microsoft.com/office/drawing/2014/main" id="{BD45547F-569E-4DBF-8CC8-8C116F243D74}"/>
                </a:ext>
              </a:extLst>
            </p:cNvPr>
            <p:cNvSpPr>
              <a:spLocks noChangeArrowheads="1"/>
            </p:cNvSpPr>
            <p:nvPr/>
          </p:nvSpPr>
          <p:spPr bwMode="auto">
            <a:xfrm>
              <a:off x="2514600" y="2693988"/>
              <a:ext cx="685800" cy="152400"/>
            </a:xfrm>
            <a:prstGeom prst="rightArrow">
              <a:avLst>
                <a:gd name="adj1" fmla="val 50000"/>
                <a:gd name="adj2" fmla="val 112500"/>
              </a:avLst>
            </a:prstGeom>
            <a:solidFill>
              <a:srgbClr val="FF0066"/>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Arial" panose="020B0604020202020204" pitchFamily="34" charset="0"/>
                <a:cs typeface="Arial" panose="020B0604020202020204" pitchFamily="34" charset="0"/>
              </a:endParaRPr>
            </a:p>
          </p:txBody>
        </p:sp>
        <p:sp>
          <p:nvSpPr>
            <p:cNvPr id="31757" name="AutoShape 22">
              <a:extLst>
                <a:ext uri="{FF2B5EF4-FFF2-40B4-BE49-F238E27FC236}">
                  <a16:creationId xmlns:a16="http://schemas.microsoft.com/office/drawing/2014/main" id="{F7BC0680-154D-4B21-BBAC-95F35356EE77}"/>
                </a:ext>
              </a:extLst>
            </p:cNvPr>
            <p:cNvSpPr>
              <a:spLocks noChangeArrowheads="1"/>
            </p:cNvSpPr>
            <p:nvPr/>
          </p:nvSpPr>
          <p:spPr bwMode="auto">
            <a:xfrm rot="5400000">
              <a:off x="3467100" y="1995488"/>
              <a:ext cx="381000" cy="152400"/>
            </a:xfrm>
            <a:prstGeom prst="rightArrow">
              <a:avLst>
                <a:gd name="adj1" fmla="val 50000"/>
                <a:gd name="adj2" fmla="val 62500"/>
              </a:avLst>
            </a:prstGeom>
            <a:solidFill>
              <a:srgbClr val="FF0066"/>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Arial" panose="020B0604020202020204" pitchFamily="34" charset="0"/>
                <a:cs typeface="Arial" panose="020B0604020202020204" pitchFamily="34" charset="0"/>
              </a:endParaRPr>
            </a:p>
          </p:txBody>
        </p:sp>
        <p:sp>
          <p:nvSpPr>
            <p:cNvPr id="31758" name="AutoShape 23">
              <a:extLst>
                <a:ext uri="{FF2B5EF4-FFF2-40B4-BE49-F238E27FC236}">
                  <a16:creationId xmlns:a16="http://schemas.microsoft.com/office/drawing/2014/main" id="{C3F648E7-66F1-4016-9A3F-F5E728C7DCED}"/>
                </a:ext>
              </a:extLst>
            </p:cNvPr>
            <p:cNvSpPr>
              <a:spLocks noChangeArrowheads="1"/>
            </p:cNvSpPr>
            <p:nvPr/>
          </p:nvSpPr>
          <p:spPr bwMode="auto">
            <a:xfrm rot="10800000">
              <a:off x="4325938" y="2397125"/>
              <a:ext cx="685800" cy="152400"/>
            </a:xfrm>
            <a:prstGeom prst="rightArrow">
              <a:avLst>
                <a:gd name="adj1" fmla="val 50000"/>
                <a:gd name="adj2" fmla="val 112500"/>
              </a:avLst>
            </a:prstGeom>
            <a:solidFill>
              <a:srgbClr val="FF0066"/>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Arial" panose="020B0604020202020204" pitchFamily="34" charset="0"/>
                <a:cs typeface="Arial" panose="020B0604020202020204" pitchFamily="34" charset="0"/>
              </a:endParaRPr>
            </a:p>
          </p:txBody>
        </p:sp>
        <p:sp>
          <p:nvSpPr>
            <p:cNvPr id="31759" name="AutoShape 24">
              <a:extLst>
                <a:ext uri="{FF2B5EF4-FFF2-40B4-BE49-F238E27FC236}">
                  <a16:creationId xmlns:a16="http://schemas.microsoft.com/office/drawing/2014/main" id="{6EDFADDD-9E36-45BF-97C8-68FA6E6B3CF9}"/>
                </a:ext>
              </a:extLst>
            </p:cNvPr>
            <p:cNvSpPr>
              <a:spLocks noChangeArrowheads="1"/>
            </p:cNvSpPr>
            <p:nvPr/>
          </p:nvSpPr>
          <p:spPr bwMode="auto">
            <a:xfrm>
              <a:off x="2438400" y="2479675"/>
              <a:ext cx="685800" cy="152400"/>
            </a:xfrm>
            <a:prstGeom prst="rightArrow">
              <a:avLst>
                <a:gd name="adj1" fmla="val 50000"/>
                <a:gd name="adj2" fmla="val 112500"/>
              </a:avLst>
            </a:prstGeom>
            <a:solidFill>
              <a:srgbClr val="FF0066"/>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Arial" panose="020B0604020202020204" pitchFamily="34" charset="0"/>
                <a:cs typeface="Arial" panose="020B0604020202020204" pitchFamily="34" charset="0"/>
              </a:endParaRPr>
            </a:p>
          </p:txBody>
        </p:sp>
      </p:grpSp>
      <p:sp>
        <p:nvSpPr>
          <p:cNvPr id="31749" name="Rectangle 25">
            <a:extLst>
              <a:ext uri="{FF2B5EF4-FFF2-40B4-BE49-F238E27FC236}">
                <a16:creationId xmlns:a16="http://schemas.microsoft.com/office/drawing/2014/main" id="{2F972DD2-3426-4551-8BA1-65A243687BC7}"/>
              </a:ext>
            </a:extLst>
          </p:cNvPr>
          <p:cNvSpPr>
            <a:spLocks noChangeArrowheads="1"/>
          </p:cNvSpPr>
          <p:nvPr/>
        </p:nvSpPr>
        <p:spPr bwMode="auto">
          <a:xfrm>
            <a:off x="0" y="0"/>
            <a:ext cx="12192000" cy="762000"/>
          </a:xfrm>
          <a:prstGeom prst="rect">
            <a:avLst/>
          </a:prstGeom>
          <a:gradFill rotWithShape="1">
            <a:gsLst>
              <a:gs pos="0">
                <a:srgbClr val="A0FEFE"/>
              </a:gs>
              <a:gs pos="100000">
                <a:srgbClr val="66FF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2400">
                <a:solidFill>
                  <a:srgbClr val="333300"/>
                </a:solidFill>
                <a:latin typeface="Times New Roman" panose="02020603050405020304" pitchFamily="18" charset="0"/>
                <a:cs typeface="Arial" panose="020B0604020202020204" pitchFamily="34" charset="0"/>
              </a:rPr>
              <a:t>§4. TRƯỜNG HỢP BẰNG NHAU THỨ NHẤT CỦA TAM GIÁC CẠNH - CẠNH - CẠNH (C.C.C)</a:t>
            </a:r>
          </a:p>
        </p:txBody>
      </p:sp>
      <p:sp>
        <p:nvSpPr>
          <p:cNvPr id="31750" name="Oval 26">
            <a:extLst>
              <a:ext uri="{FF2B5EF4-FFF2-40B4-BE49-F238E27FC236}">
                <a16:creationId xmlns:a16="http://schemas.microsoft.com/office/drawing/2014/main" id="{62A8D38D-E49A-432B-931E-F2C0920275FA}"/>
              </a:ext>
            </a:extLst>
          </p:cNvPr>
          <p:cNvSpPr>
            <a:spLocks noChangeArrowheads="1"/>
          </p:cNvSpPr>
          <p:nvPr/>
        </p:nvSpPr>
        <p:spPr bwMode="auto">
          <a:xfrm rot="5400000">
            <a:off x="-1216024" y="3024187"/>
            <a:ext cx="4648200" cy="1571625"/>
          </a:xfrm>
          <a:prstGeom prst="ellipse">
            <a:avLst/>
          </a:prstGeom>
          <a:solidFill>
            <a:srgbClr val="00FFFF"/>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a:solidFill>
                  <a:srgbClr val="FF0066"/>
                </a:solidFill>
                <a:latin typeface=".VnTime" panose="020B7200000000000000" pitchFamily="34" charset="0"/>
                <a:cs typeface="Arial" panose="020B0604020202020204" pitchFamily="34" charset="0"/>
              </a:rPr>
              <a:t>Cã thÓ em c</a:t>
            </a:r>
            <a:r>
              <a:rPr lang="en-US" altLang="en-US" sz="3200">
                <a:solidFill>
                  <a:srgbClr val="FF0066"/>
                </a:solidFill>
                <a:latin typeface="Times New Roman" panose="02020603050405020304" pitchFamily="18" charset="0"/>
                <a:cs typeface="Times New Roman" panose="02020603050405020304" pitchFamily="18" charset="0"/>
              </a:rPr>
              <a:t>h­ư</a:t>
            </a:r>
            <a:r>
              <a:rPr lang="en-US" altLang="en-US" sz="3200">
                <a:solidFill>
                  <a:srgbClr val="FF0066"/>
                </a:solidFill>
                <a:latin typeface=".VnTime" panose="020B7200000000000000" pitchFamily="34" charset="0"/>
                <a:cs typeface="Arial" panose="020B0604020202020204" pitchFamily="34" charset="0"/>
              </a:rPr>
              <a:t>a biÕt</a:t>
            </a:r>
          </a:p>
        </p:txBody>
      </p:sp>
      <p:sp>
        <p:nvSpPr>
          <p:cNvPr id="31771" name="Text Box 27">
            <a:extLst>
              <a:ext uri="{FF2B5EF4-FFF2-40B4-BE49-F238E27FC236}">
                <a16:creationId xmlns:a16="http://schemas.microsoft.com/office/drawing/2014/main" id="{CF408413-9C9F-45D4-B079-AB7C150EE192}"/>
              </a:ext>
            </a:extLst>
          </p:cNvPr>
          <p:cNvSpPr txBox="1">
            <a:spLocks noChangeArrowheads="1"/>
          </p:cNvSpPr>
          <p:nvPr/>
        </p:nvSpPr>
        <p:spPr bwMode="auto">
          <a:xfrm>
            <a:off x="5421313" y="1733550"/>
            <a:ext cx="6524625" cy="44005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en-US">
                <a:solidFill>
                  <a:srgbClr val="0000FF"/>
                </a:solidFill>
                <a:latin typeface="Times New Roman" panose="02020603050405020304" pitchFamily="18" charset="0"/>
                <a:cs typeface="Times New Roman" panose="02020603050405020304" pitchFamily="18" charset="0"/>
              </a:rPr>
              <a:t>Khi độ dài ba cạnh của tam giác đã xác định thì hình dạng và kích thước của tam giác đó cũng hoàn toàn được xác định. Tính chất đó của hình tam giác được ứng dụng nhiều trong thực tế.</a:t>
            </a:r>
          </a:p>
          <a:p>
            <a:pPr algn="just" eaLnBrk="1" hangingPunct="1">
              <a:lnSpc>
                <a:spcPct val="100000"/>
              </a:lnSpc>
              <a:spcBef>
                <a:spcPct val="50000"/>
              </a:spcBef>
              <a:buFontTx/>
              <a:buNone/>
            </a:pPr>
            <a:r>
              <a:rPr lang="en-US" altLang="en-US">
                <a:solidFill>
                  <a:srgbClr val="0000FF"/>
                </a:solidFill>
                <a:latin typeface="Times New Roman" panose="02020603050405020304" pitchFamily="18" charset="0"/>
                <a:cs typeface="Times New Roman" panose="02020603050405020304" pitchFamily="18" charset="0"/>
              </a:rPr>
              <a:t>Chính vì thế trong các công trình xây dựng, các thanh sắt thường được ghép, tạo với nhau thành các tam giác.</a:t>
            </a:r>
          </a:p>
          <a:p>
            <a:pPr eaLnBrk="1" hangingPunct="1">
              <a:lnSpc>
                <a:spcPct val="100000"/>
              </a:lnSpc>
              <a:spcBef>
                <a:spcPct val="50000"/>
              </a:spcBef>
              <a:buFontTx/>
              <a:buNone/>
            </a:pPr>
            <a:endParaRPr lang="en-US" altLang="en-US">
              <a:solidFill>
                <a:srgbClr val="0000FF"/>
              </a:solidFill>
              <a:latin typeface=".VnTime" panose="020B7200000000000000"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mph" presetSubtype="0" fill="hold" nodeType="clickEffect">
                                  <p:stCondLst>
                                    <p:cond delay="0"/>
                                  </p:stCondLst>
                                  <p:childTnLst>
                                    <p:animRot by="1800000">
                                      <p:cBhvr>
                                        <p:cTn id="12" dur="2000" fill="hold"/>
                                        <p:tgtEl>
                                          <p:spTgt spid="5"/>
                                        </p:tgtEl>
                                        <p:attrNameLst>
                                          <p:attrName>r</p:attrName>
                                        </p:attrNameLst>
                                      </p:cBhvr>
                                    </p:animRot>
                                  </p:childTnLst>
                                </p:cTn>
                              </p:par>
                              <p:par>
                                <p:cTn id="13" presetID="8" presetClass="emph" presetSubtype="0" fill="hold" nodeType="withEffect">
                                  <p:stCondLst>
                                    <p:cond delay="0"/>
                                  </p:stCondLst>
                                  <p:childTnLst>
                                    <p:animRot by="1800000">
                                      <p:cBhvr>
                                        <p:cTn id="14" dur="2000" fill="hold"/>
                                        <p:tgtEl>
                                          <p:spTgt spid="2"/>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xit" presetSubtype="0" fill="hold" nodeType="clickEffect">
                                  <p:stCondLst>
                                    <p:cond delay="0"/>
                                  </p:stCondLst>
                                  <p:childTnLst>
                                    <p:animEffect transition="out" filter="dissolv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par>
                                <p:cTn id="20" presetID="9" presetClass="exit" presetSubtype="0" fill="hold" nodeType="withEffect">
                                  <p:stCondLst>
                                    <p:cond delay="0"/>
                                  </p:stCondLst>
                                  <p:childTnLst>
                                    <p:animEffect transition="out" filter="dissolv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par>
                                <p:cTn id="23" presetID="24" presetClass="entr" presetSubtype="0" fill="hold" grpId="0" nodeType="withEffect">
                                  <p:stCondLst>
                                    <p:cond delay="0"/>
                                  </p:stCondLst>
                                  <p:childTnLst>
                                    <p:set>
                                      <p:cBhvr>
                                        <p:cTn id="24" dur="1" fill="hold">
                                          <p:stCondLst>
                                            <p:cond delay="0"/>
                                          </p:stCondLst>
                                        </p:cTn>
                                        <p:tgtEl>
                                          <p:spTgt spid="31771"/>
                                        </p:tgtEl>
                                        <p:attrNameLst>
                                          <p:attrName>style.visibility</p:attrName>
                                        </p:attrNameLst>
                                      </p:cBhvr>
                                      <p:to>
                                        <p:strVal val="visible"/>
                                      </p:to>
                                    </p:set>
                                    <p:anim to="" calcmode="lin" valueType="num">
                                      <p:cBhvr>
                                        <p:cTn id="25" dur="1" fill="hold"/>
                                        <p:tgtEl>
                                          <p:spTgt spid="3177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7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extLst>
              <a:ext uri="{FF2B5EF4-FFF2-40B4-BE49-F238E27FC236}">
                <a16:creationId xmlns:a16="http://schemas.microsoft.com/office/drawing/2014/main" id="{3D3194B3-354F-486F-AAF6-8857EABABE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AutoShape 3">
            <a:extLst>
              <a:ext uri="{FF2B5EF4-FFF2-40B4-BE49-F238E27FC236}">
                <a16:creationId xmlns:a16="http://schemas.microsoft.com/office/drawing/2014/main" id="{B1B34BA7-50A2-45DF-B7BD-DBBAD22831B7}"/>
              </a:ext>
            </a:extLst>
          </p:cNvPr>
          <p:cNvSpPr>
            <a:spLocks noChangeArrowheads="1"/>
          </p:cNvSpPr>
          <p:nvPr/>
        </p:nvSpPr>
        <p:spPr bwMode="auto">
          <a:xfrm>
            <a:off x="685800" y="2046288"/>
            <a:ext cx="3551238" cy="504825"/>
          </a:xfrm>
          <a:prstGeom prst="bevel">
            <a:avLst>
              <a:gd name="adj" fmla="val 4454"/>
            </a:avLst>
          </a:prstGeom>
          <a:solidFill>
            <a:srgbClr val="3333CC"/>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Arial" panose="020B0604020202020204" pitchFamily="34" charset="0"/>
              <a:cs typeface="Arial" panose="020B0604020202020204" pitchFamily="34" charset="0"/>
            </a:endParaRPr>
          </a:p>
        </p:txBody>
      </p:sp>
      <p:sp>
        <p:nvSpPr>
          <p:cNvPr id="33796" name="AutoShape 4">
            <a:extLst>
              <a:ext uri="{FF2B5EF4-FFF2-40B4-BE49-F238E27FC236}">
                <a16:creationId xmlns:a16="http://schemas.microsoft.com/office/drawing/2014/main" id="{CF73F28C-72E1-417A-B89F-5B8A8BE176CD}"/>
              </a:ext>
            </a:extLst>
          </p:cNvPr>
          <p:cNvSpPr>
            <a:spLocks noChangeArrowheads="1"/>
          </p:cNvSpPr>
          <p:nvPr/>
        </p:nvSpPr>
        <p:spPr bwMode="auto">
          <a:xfrm>
            <a:off x="4284663" y="2046288"/>
            <a:ext cx="3668712" cy="504825"/>
          </a:xfrm>
          <a:prstGeom prst="bevel">
            <a:avLst>
              <a:gd name="adj" fmla="val 4454"/>
            </a:avLst>
          </a:prstGeom>
          <a:solidFill>
            <a:srgbClr val="3333CC"/>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Arial" panose="020B0604020202020204" pitchFamily="34" charset="0"/>
              <a:cs typeface="Arial" panose="020B0604020202020204" pitchFamily="34" charset="0"/>
            </a:endParaRPr>
          </a:p>
        </p:txBody>
      </p:sp>
      <p:sp>
        <p:nvSpPr>
          <p:cNvPr id="33797" name="AutoShape 5">
            <a:extLst>
              <a:ext uri="{FF2B5EF4-FFF2-40B4-BE49-F238E27FC236}">
                <a16:creationId xmlns:a16="http://schemas.microsoft.com/office/drawing/2014/main" id="{FDBE6000-F647-4EB4-AA5D-C162FD0AD722}"/>
              </a:ext>
            </a:extLst>
          </p:cNvPr>
          <p:cNvSpPr>
            <a:spLocks noChangeArrowheads="1"/>
          </p:cNvSpPr>
          <p:nvPr/>
        </p:nvSpPr>
        <p:spPr bwMode="auto">
          <a:xfrm>
            <a:off x="8034338" y="2046288"/>
            <a:ext cx="3538537" cy="504825"/>
          </a:xfrm>
          <a:prstGeom prst="bevel">
            <a:avLst>
              <a:gd name="adj" fmla="val 4454"/>
            </a:avLst>
          </a:prstGeom>
          <a:solidFill>
            <a:srgbClr val="3333CC"/>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Arial" panose="020B0604020202020204" pitchFamily="34" charset="0"/>
              <a:cs typeface="Arial" panose="020B0604020202020204" pitchFamily="34" charset="0"/>
            </a:endParaRPr>
          </a:p>
        </p:txBody>
      </p:sp>
      <p:sp>
        <p:nvSpPr>
          <p:cNvPr id="33798" name="AutoShape 6">
            <a:extLst>
              <a:ext uri="{FF2B5EF4-FFF2-40B4-BE49-F238E27FC236}">
                <a16:creationId xmlns:a16="http://schemas.microsoft.com/office/drawing/2014/main" id="{6FA141AB-09FC-4E29-B199-BA077BB081B8}"/>
              </a:ext>
            </a:extLst>
          </p:cNvPr>
          <p:cNvSpPr>
            <a:spLocks noChangeArrowheads="1"/>
          </p:cNvSpPr>
          <p:nvPr/>
        </p:nvSpPr>
        <p:spPr bwMode="auto">
          <a:xfrm>
            <a:off x="685800" y="4564063"/>
            <a:ext cx="3551238" cy="506412"/>
          </a:xfrm>
          <a:prstGeom prst="bevel">
            <a:avLst>
              <a:gd name="adj" fmla="val 4454"/>
            </a:avLst>
          </a:prstGeom>
          <a:solidFill>
            <a:srgbClr val="3333CC"/>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Arial" panose="020B0604020202020204" pitchFamily="34" charset="0"/>
              <a:cs typeface="Arial" panose="020B0604020202020204" pitchFamily="34" charset="0"/>
            </a:endParaRPr>
          </a:p>
        </p:txBody>
      </p:sp>
      <p:sp>
        <p:nvSpPr>
          <p:cNvPr id="33799" name="AutoShape 7">
            <a:extLst>
              <a:ext uri="{FF2B5EF4-FFF2-40B4-BE49-F238E27FC236}">
                <a16:creationId xmlns:a16="http://schemas.microsoft.com/office/drawing/2014/main" id="{FDEE0798-69D9-49A4-A878-7170B14ABC86}"/>
              </a:ext>
            </a:extLst>
          </p:cNvPr>
          <p:cNvSpPr>
            <a:spLocks noChangeArrowheads="1"/>
          </p:cNvSpPr>
          <p:nvPr/>
        </p:nvSpPr>
        <p:spPr bwMode="auto">
          <a:xfrm>
            <a:off x="4332288" y="4564063"/>
            <a:ext cx="3621087" cy="506412"/>
          </a:xfrm>
          <a:prstGeom prst="bevel">
            <a:avLst>
              <a:gd name="adj" fmla="val 4454"/>
            </a:avLst>
          </a:prstGeom>
          <a:solidFill>
            <a:srgbClr val="3333CC"/>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Arial" panose="020B0604020202020204" pitchFamily="34" charset="0"/>
              <a:cs typeface="Arial" panose="020B0604020202020204" pitchFamily="34" charset="0"/>
            </a:endParaRPr>
          </a:p>
        </p:txBody>
      </p:sp>
      <p:sp>
        <p:nvSpPr>
          <p:cNvPr id="33800" name="AutoShape 8">
            <a:extLst>
              <a:ext uri="{FF2B5EF4-FFF2-40B4-BE49-F238E27FC236}">
                <a16:creationId xmlns:a16="http://schemas.microsoft.com/office/drawing/2014/main" id="{9E5972ED-6209-4564-A5E4-194D12019E20}"/>
              </a:ext>
            </a:extLst>
          </p:cNvPr>
          <p:cNvSpPr>
            <a:spLocks noChangeArrowheads="1"/>
          </p:cNvSpPr>
          <p:nvPr/>
        </p:nvSpPr>
        <p:spPr bwMode="auto">
          <a:xfrm>
            <a:off x="8029575" y="4568825"/>
            <a:ext cx="3543300" cy="504825"/>
          </a:xfrm>
          <a:prstGeom prst="bevel">
            <a:avLst>
              <a:gd name="adj" fmla="val 0"/>
            </a:avLst>
          </a:prstGeom>
          <a:solidFill>
            <a:srgbClr val="3333CC"/>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Arial" panose="020B0604020202020204" pitchFamily="34" charset="0"/>
              <a:cs typeface="Arial" panose="020B0604020202020204" pitchFamily="34" charset="0"/>
            </a:endParaRPr>
          </a:p>
        </p:txBody>
      </p:sp>
      <p:sp>
        <p:nvSpPr>
          <p:cNvPr id="33801" name="Line 9">
            <a:extLst>
              <a:ext uri="{FF2B5EF4-FFF2-40B4-BE49-F238E27FC236}">
                <a16:creationId xmlns:a16="http://schemas.microsoft.com/office/drawing/2014/main" id="{0489B85A-4879-4254-B977-676B83E6DE85}"/>
              </a:ext>
            </a:extLst>
          </p:cNvPr>
          <p:cNvSpPr>
            <a:spLocks noChangeShapeType="1"/>
          </p:cNvSpPr>
          <p:nvPr/>
        </p:nvSpPr>
        <p:spPr bwMode="auto">
          <a:xfrm>
            <a:off x="1524000" y="6553200"/>
            <a:ext cx="9144000" cy="0"/>
          </a:xfrm>
          <a:prstGeom prst="line">
            <a:avLst/>
          </a:prstGeom>
          <a:noFill/>
          <a:ln w="38100">
            <a:solidFill>
              <a:srgbClr val="0066F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pic>
        <p:nvPicPr>
          <p:cNvPr id="112650" name="Picture 10" descr="vtc_183433_6-forth_rail_bridge">
            <a:extLst>
              <a:ext uri="{FF2B5EF4-FFF2-40B4-BE49-F238E27FC236}">
                <a16:creationId xmlns:a16="http://schemas.microsoft.com/office/drawing/2014/main" id="{54FA0AC0-DA3A-4BF5-8682-DB74BB252F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775" y="3689350"/>
            <a:ext cx="3121025" cy="27622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2651" name="Picture 11" descr="1">
            <a:extLst>
              <a:ext uri="{FF2B5EF4-FFF2-40B4-BE49-F238E27FC236}">
                <a16:creationId xmlns:a16="http://schemas.microsoft.com/office/drawing/2014/main" id="{93E169B4-1C6F-4BD3-98B9-327DB7F845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1025" y="790575"/>
            <a:ext cx="3157538" cy="27971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2652" name="Picture 12" descr="PyramidsGiza1">
            <a:extLst>
              <a:ext uri="{FF2B5EF4-FFF2-40B4-BE49-F238E27FC236}">
                <a16:creationId xmlns:a16="http://schemas.microsoft.com/office/drawing/2014/main" id="{EE5A11AF-8F58-40AA-89F3-84418065F7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1025" y="3690938"/>
            <a:ext cx="3157538" cy="27955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2653" name="Picture 13" descr="untitled">
            <a:extLst>
              <a:ext uri="{FF2B5EF4-FFF2-40B4-BE49-F238E27FC236}">
                <a16:creationId xmlns:a16="http://schemas.microsoft.com/office/drawing/2014/main" id="{358DBA52-E01A-4965-BC8B-F47FDB7A7C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0888" y="3689350"/>
            <a:ext cx="3240087" cy="27622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2654" name="Picture 14" descr="2">
            <a:extLst>
              <a:ext uri="{FF2B5EF4-FFF2-40B4-BE49-F238E27FC236}">
                <a16:creationId xmlns:a16="http://schemas.microsoft.com/office/drawing/2014/main" id="{38940DAA-BA41-4A4E-93E8-0CECA363AF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1063" y="836613"/>
            <a:ext cx="3106737" cy="275113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2655" name="Picture 15" descr="1">
            <a:extLst>
              <a:ext uri="{FF2B5EF4-FFF2-40B4-BE49-F238E27FC236}">
                <a16:creationId xmlns:a16="http://schemas.microsoft.com/office/drawing/2014/main" id="{F19D1291-CABB-4DF5-AB0C-92D10814E5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5013" y="812800"/>
            <a:ext cx="3255962" cy="27749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3808" name="WordArt 16">
            <a:extLst>
              <a:ext uri="{FF2B5EF4-FFF2-40B4-BE49-F238E27FC236}">
                <a16:creationId xmlns:a16="http://schemas.microsoft.com/office/drawing/2014/main" id="{52AE0112-D6A1-4373-AB65-D3062D682C3C}"/>
              </a:ext>
            </a:extLst>
          </p:cNvPr>
          <p:cNvSpPr>
            <a:spLocks noChangeArrowheads="1" noChangeShapeType="1" noTextEdit="1"/>
          </p:cNvSpPr>
          <p:nvPr/>
        </p:nvSpPr>
        <p:spPr bwMode="auto">
          <a:xfrm>
            <a:off x="2071688" y="152400"/>
            <a:ext cx="8443912" cy="558800"/>
          </a:xfrm>
          <a:prstGeom prst="rect">
            <a:avLst/>
          </a:prstGeom>
        </p:spPr>
        <p:txBody>
          <a:bodyPr wrap="none" fromWordArt="1">
            <a:prstTxWarp prst="textPlain">
              <a:avLst>
                <a:gd name="adj" fmla="val 50000"/>
              </a:avLst>
            </a:prstTxWarp>
          </a:bodyPr>
          <a:lstStyle/>
          <a:p>
            <a:pPr algn="ctr"/>
            <a:r>
              <a:rPr lang="en-US" sz="3600" b="1" kern="10">
                <a:ln w="9525">
                  <a:solidFill>
                    <a:srgbClr val="000000"/>
                  </a:solidFill>
                  <a:round/>
                  <a:headEnd/>
                  <a:tailEnd/>
                </a:ln>
                <a:solidFill>
                  <a:srgbClr val="FFFF00"/>
                </a:solidFill>
                <a:effectLst>
                  <a:outerShdw dist="28398" dir="1593903" algn="ctr" rotWithShape="0">
                    <a:schemeClr val="tx1"/>
                  </a:outerShdw>
                </a:effectLst>
                <a:latin typeface=".VnArial NarrowH" panose="020B7200000000000000" pitchFamily="34" charset="0"/>
              </a:rPr>
              <a:t>mét sè øng dông thùc tÕ cña tam gi¸c</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112654"/>
                                        </p:tgtEl>
                                        <p:attrNameLst>
                                          <p:attrName>style.visibility</p:attrName>
                                        </p:attrNameLst>
                                      </p:cBhvr>
                                      <p:to>
                                        <p:strVal val="visible"/>
                                      </p:to>
                                    </p:set>
                                    <p:anim calcmode="lin" valueType="num">
                                      <p:cBhvr>
                                        <p:cTn id="7" dur="3000" fill="hold"/>
                                        <p:tgtEl>
                                          <p:spTgt spid="112654"/>
                                        </p:tgtEl>
                                        <p:attrNameLst>
                                          <p:attrName>ppt_w</p:attrName>
                                        </p:attrNameLst>
                                      </p:cBhvr>
                                      <p:tavLst>
                                        <p:tav tm="0">
                                          <p:val>
                                            <p:fltVal val="0"/>
                                          </p:val>
                                        </p:tav>
                                        <p:tav tm="100000">
                                          <p:val>
                                            <p:strVal val="#ppt_w"/>
                                          </p:val>
                                        </p:tav>
                                      </p:tavLst>
                                    </p:anim>
                                    <p:anim calcmode="lin" valueType="num">
                                      <p:cBhvr>
                                        <p:cTn id="8" dur="3000" fill="hold"/>
                                        <p:tgtEl>
                                          <p:spTgt spid="112654"/>
                                        </p:tgtEl>
                                        <p:attrNameLst>
                                          <p:attrName>ppt_h</p:attrName>
                                        </p:attrNameLst>
                                      </p:cBhvr>
                                      <p:tavLst>
                                        <p:tav tm="0">
                                          <p:val>
                                            <p:fltVal val="0"/>
                                          </p:val>
                                        </p:tav>
                                        <p:tav tm="100000">
                                          <p:val>
                                            <p:strVal val="#ppt_h"/>
                                          </p:val>
                                        </p:tav>
                                      </p:tavLst>
                                    </p:anim>
                                    <p:animEffect transition="in" filter="fade">
                                      <p:cBhvr>
                                        <p:cTn id="9" dur="3000"/>
                                        <p:tgtEl>
                                          <p:spTgt spid="112654"/>
                                        </p:tgtEl>
                                      </p:cBhvr>
                                    </p:animEffect>
                                  </p:childTnLst>
                                </p:cTn>
                              </p:par>
                            </p:childTnLst>
                          </p:cTn>
                        </p:par>
                        <p:par>
                          <p:cTn id="10" fill="hold" nodeType="afterGroup">
                            <p:stCondLst>
                              <p:cond delay="3000"/>
                            </p:stCondLst>
                            <p:childTnLst>
                              <p:par>
                                <p:cTn id="11" presetID="53" presetClass="entr" presetSubtype="0" fill="hold" nodeType="afterEffect">
                                  <p:stCondLst>
                                    <p:cond delay="0"/>
                                  </p:stCondLst>
                                  <p:childTnLst>
                                    <p:set>
                                      <p:cBhvr>
                                        <p:cTn id="12" dur="1" fill="hold">
                                          <p:stCondLst>
                                            <p:cond delay="0"/>
                                          </p:stCondLst>
                                        </p:cTn>
                                        <p:tgtEl>
                                          <p:spTgt spid="112655"/>
                                        </p:tgtEl>
                                        <p:attrNameLst>
                                          <p:attrName>style.visibility</p:attrName>
                                        </p:attrNameLst>
                                      </p:cBhvr>
                                      <p:to>
                                        <p:strVal val="visible"/>
                                      </p:to>
                                    </p:set>
                                    <p:anim calcmode="lin" valueType="num">
                                      <p:cBhvr>
                                        <p:cTn id="13" dur="3000" fill="hold"/>
                                        <p:tgtEl>
                                          <p:spTgt spid="112655"/>
                                        </p:tgtEl>
                                        <p:attrNameLst>
                                          <p:attrName>ppt_w</p:attrName>
                                        </p:attrNameLst>
                                      </p:cBhvr>
                                      <p:tavLst>
                                        <p:tav tm="0">
                                          <p:val>
                                            <p:fltVal val="0"/>
                                          </p:val>
                                        </p:tav>
                                        <p:tav tm="100000">
                                          <p:val>
                                            <p:strVal val="#ppt_w"/>
                                          </p:val>
                                        </p:tav>
                                      </p:tavLst>
                                    </p:anim>
                                    <p:anim calcmode="lin" valueType="num">
                                      <p:cBhvr>
                                        <p:cTn id="14" dur="3000" fill="hold"/>
                                        <p:tgtEl>
                                          <p:spTgt spid="112655"/>
                                        </p:tgtEl>
                                        <p:attrNameLst>
                                          <p:attrName>ppt_h</p:attrName>
                                        </p:attrNameLst>
                                      </p:cBhvr>
                                      <p:tavLst>
                                        <p:tav tm="0">
                                          <p:val>
                                            <p:fltVal val="0"/>
                                          </p:val>
                                        </p:tav>
                                        <p:tav tm="100000">
                                          <p:val>
                                            <p:strVal val="#ppt_h"/>
                                          </p:val>
                                        </p:tav>
                                      </p:tavLst>
                                    </p:anim>
                                    <p:animEffect transition="in" filter="fade">
                                      <p:cBhvr>
                                        <p:cTn id="15" dur="3000"/>
                                        <p:tgtEl>
                                          <p:spTgt spid="112655"/>
                                        </p:tgtEl>
                                      </p:cBhvr>
                                    </p:animEffect>
                                  </p:childTnLst>
                                </p:cTn>
                              </p:par>
                            </p:childTnLst>
                          </p:cTn>
                        </p:par>
                        <p:par>
                          <p:cTn id="16" fill="hold" nodeType="afterGroup">
                            <p:stCondLst>
                              <p:cond delay="6000"/>
                            </p:stCondLst>
                            <p:childTnLst>
                              <p:par>
                                <p:cTn id="17" presetID="53" presetClass="entr" presetSubtype="0" fill="hold" nodeType="afterEffect">
                                  <p:stCondLst>
                                    <p:cond delay="0"/>
                                  </p:stCondLst>
                                  <p:childTnLst>
                                    <p:set>
                                      <p:cBhvr>
                                        <p:cTn id="18" dur="1" fill="hold">
                                          <p:stCondLst>
                                            <p:cond delay="0"/>
                                          </p:stCondLst>
                                        </p:cTn>
                                        <p:tgtEl>
                                          <p:spTgt spid="112651"/>
                                        </p:tgtEl>
                                        <p:attrNameLst>
                                          <p:attrName>style.visibility</p:attrName>
                                        </p:attrNameLst>
                                      </p:cBhvr>
                                      <p:to>
                                        <p:strVal val="visible"/>
                                      </p:to>
                                    </p:set>
                                    <p:anim calcmode="lin" valueType="num">
                                      <p:cBhvr>
                                        <p:cTn id="19" dur="3000" fill="hold"/>
                                        <p:tgtEl>
                                          <p:spTgt spid="112651"/>
                                        </p:tgtEl>
                                        <p:attrNameLst>
                                          <p:attrName>ppt_w</p:attrName>
                                        </p:attrNameLst>
                                      </p:cBhvr>
                                      <p:tavLst>
                                        <p:tav tm="0">
                                          <p:val>
                                            <p:fltVal val="0"/>
                                          </p:val>
                                        </p:tav>
                                        <p:tav tm="100000">
                                          <p:val>
                                            <p:strVal val="#ppt_w"/>
                                          </p:val>
                                        </p:tav>
                                      </p:tavLst>
                                    </p:anim>
                                    <p:anim calcmode="lin" valueType="num">
                                      <p:cBhvr>
                                        <p:cTn id="20" dur="3000" fill="hold"/>
                                        <p:tgtEl>
                                          <p:spTgt spid="112651"/>
                                        </p:tgtEl>
                                        <p:attrNameLst>
                                          <p:attrName>ppt_h</p:attrName>
                                        </p:attrNameLst>
                                      </p:cBhvr>
                                      <p:tavLst>
                                        <p:tav tm="0">
                                          <p:val>
                                            <p:fltVal val="0"/>
                                          </p:val>
                                        </p:tav>
                                        <p:tav tm="100000">
                                          <p:val>
                                            <p:strVal val="#ppt_h"/>
                                          </p:val>
                                        </p:tav>
                                      </p:tavLst>
                                    </p:anim>
                                    <p:animEffect transition="in" filter="fade">
                                      <p:cBhvr>
                                        <p:cTn id="21" dur="3000"/>
                                        <p:tgtEl>
                                          <p:spTgt spid="112651"/>
                                        </p:tgtEl>
                                      </p:cBhvr>
                                    </p:animEffect>
                                  </p:childTnLst>
                                </p:cTn>
                              </p:par>
                            </p:childTnLst>
                          </p:cTn>
                        </p:par>
                        <p:par>
                          <p:cTn id="22" fill="hold" nodeType="afterGroup">
                            <p:stCondLst>
                              <p:cond delay="9000"/>
                            </p:stCondLst>
                            <p:childTnLst>
                              <p:par>
                                <p:cTn id="23" presetID="53" presetClass="entr" presetSubtype="0" fill="hold" nodeType="afterEffect">
                                  <p:stCondLst>
                                    <p:cond delay="0"/>
                                  </p:stCondLst>
                                  <p:childTnLst>
                                    <p:set>
                                      <p:cBhvr>
                                        <p:cTn id="24" dur="1" fill="hold">
                                          <p:stCondLst>
                                            <p:cond delay="0"/>
                                          </p:stCondLst>
                                        </p:cTn>
                                        <p:tgtEl>
                                          <p:spTgt spid="112650"/>
                                        </p:tgtEl>
                                        <p:attrNameLst>
                                          <p:attrName>style.visibility</p:attrName>
                                        </p:attrNameLst>
                                      </p:cBhvr>
                                      <p:to>
                                        <p:strVal val="visible"/>
                                      </p:to>
                                    </p:set>
                                    <p:anim calcmode="lin" valueType="num">
                                      <p:cBhvr>
                                        <p:cTn id="25" dur="3000" fill="hold"/>
                                        <p:tgtEl>
                                          <p:spTgt spid="112650"/>
                                        </p:tgtEl>
                                        <p:attrNameLst>
                                          <p:attrName>ppt_w</p:attrName>
                                        </p:attrNameLst>
                                      </p:cBhvr>
                                      <p:tavLst>
                                        <p:tav tm="0">
                                          <p:val>
                                            <p:fltVal val="0"/>
                                          </p:val>
                                        </p:tav>
                                        <p:tav tm="100000">
                                          <p:val>
                                            <p:strVal val="#ppt_w"/>
                                          </p:val>
                                        </p:tav>
                                      </p:tavLst>
                                    </p:anim>
                                    <p:anim calcmode="lin" valueType="num">
                                      <p:cBhvr>
                                        <p:cTn id="26" dur="3000" fill="hold"/>
                                        <p:tgtEl>
                                          <p:spTgt spid="112650"/>
                                        </p:tgtEl>
                                        <p:attrNameLst>
                                          <p:attrName>ppt_h</p:attrName>
                                        </p:attrNameLst>
                                      </p:cBhvr>
                                      <p:tavLst>
                                        <p:tav tm="0">
                                          <p:val>
                                            <p:fltVal val="0"/>
                                          </p:val>
                                        </p:tav>
                                        <p:tav tm="100000">
                                          <p:val>
                                            <p:strVal val="#ppt_h"/>
                                          </p:val>
                                        </p:tav>
                                      </p:tavLst>
                                    </p:anim>
                                    <p:animEffect transition="in" filter="fade">
                                      <p:cBhvr>
                                        <p:cTn id="27" dur="3000"/>
                                        <p:tgtEl>
                                          <p:spTgt spid="112650"/>
                                        </p:tgtEl>
                                      </p:cBhvr>
                                    </p:animEffect>
                                  </p:childTnLst>
                                </p:cTn>
                              </p:par>
                            </p:childTnLst>
                          </p:cTn>
                        </p:par>
                        <p:par>
                          <p:cTn id="28" fill="hold" nodeType="afterGroup">
                            <p:stCondLst>
                              <p:cond delay="12000"/>
                            </p:stCondLst>
                            <p:childTnLst>
                              <p:par>
                                <p:cTn id="29" presetID="53" presetClass="entr" presetSubtype="0" fill="hold" nodeType="afterEffect">
                                  <p:stCondLst>
                                    <p:cond delay="0"/>
                                  </p:stCondLst>
                                  <p:childTnLst>
                                    <p:set>
                                      <p:cBhvr>
                                        <p:cTn id="30" dur="1" fill="hold">
                                          <p:stCondLst>
                                            <p:cond delay="0"/>
                                          </p:stCondLst>
                                        </p:cTn>
                                        <p:tgtEl>
                                          <p:spTgt spid="112653"/>
                                        </p:tgtEl>
                                        <p:attrNameLst>
                                          <p:attrName>style.visibility</p:attrName>
                                        </p:attrNameLst>
                                      </p:cBhvr>
                                      <p:to>
                                        <p:strVal val="visible"/>
                                      </p:to>
                                    </p:set>
                                    <p:anim calcmode="lin" valueType="num">
                                      <p:cBhvr>
                                        <p:cTn id="31" dur="3000" fill="hold"/>
                                        <p:tgtEl>
                                          <p:spTgt spid="112653"/>
                                        </p:tgtEl>
                                        <p:attrNameLst>
                                          <p:attrName>ppt_w</p:attrName>
                                        </p:attrNameLst>
                                      </p:cBhvr>
                                      <p:tavLst>
                                        <p:tav tm="0">
                                          <p:val>
                                            <p:fltVal val="0"/>
                                          </p:val>
                                        </p:tav>
                                        <p:tav tm="100000">
                                          <p:val>
                                            <p:strVal val="#ppt_w"/>
                                          </p:val>
                                        </p:tav>
                                      </p:tavLst>
                                    </p:anim>
                                    <p:anim calcmode="lin" valueType="num">
                                      <p:cBhvr>
                                        <p:cTn id="32" dur="3000" fill="hold"/>
                                        <p:tgtEl>
                                          <p:spTgt spid="112653"/>
                                        </p:tgtEl>
                                        <p:attrNameLst>
                                          <p:attrName>ppt_h</p:attrName>
                                        </p:attrNameLst>
                                      </p:cBhvr>
                                      <p:tavLst>
                                        <p:tav tm="0">
                                          <p:val>
                                            <p:fltVal val="0"/>
                                          </p:val>
                                        </p:tav>
                                        <p:tav tm="100000">
                                          <p:val>
                                            <p:strVal val="#ppt_h"/>
                                          </p:val>
                                        </p:tav>
                                      </p:tavLst>
                                    </p:anim>
                                    <p:animEffect transition="in" filter="fade">
                                      <p:cBhvr>
                                        <p:cTn id="33" dur="3000"/>
                                        <p:tgtEl>
                                          <p:spTgt spid="112653"/>
                                        </p:tgtEl>
                                      </p:cBhvr>
                                    </p:animEffect>
                                  </p:childTnLst>
                                </p:cTn>
                              </p:par>
                            </p:childTnLst>
                          </p:cTn>
                        </p:par>
                        <p:par>
                          <p:cTn id="34" fill="hold" nodeType="afterGroup">
                            <p:stCondLst>
                              <p:cond delay="15000"/>
                            </p:stCondLst>
                            <p:childTnLst>
                              <p:par>
                                <p:cTn id="35" presetID="53" presetClass="entr" presetSubtype="0" fill="hold" nodeType="afterEffect">
                                  <p:stCondLst>
                                    <p:cond delay="0"/>
                                  </p:stCondLst>
                                  <p:childTnLst>
                                    <p:set>
                                      <p:cBhvr>
                                        <p:cTn id="36" dur="1" fill="hold">
                                          <p:stCondLst>
                                            <p:cond delay="0"/>
                                          </p:stCondLst>
                                        </p:cTn>
                                        <p:tgtEl>
                                          <p:spTgt spid="112652"/>
                                        </p:tgtEl>
                                        <p:attrNameLst>
                                          <p:attrName>style.visibility</p:attrName>
                                        </p:attrNameLst>
                                      </p:cBhvr>
                                      <p:to>
                                        <p:strVal val="visible"/>
                                      </p:to>
                                    </p:set>
                                    <p:anim calcmode="lin" valueType="num">
                                      <p:cBhvr>
                                        <p:cTn id="37" dur="3000" fill="hold"/>
                                        <p:tgtEl>
                                          <p:spTgt spid="112652"/>
                                        </p:tgtEl>
                                        <p:attrNameLst>
                                          <p:attrName>ppt_w</p:attrName>
                                        </p:attrNameLst>
                                      </p:cBhvr>
                                      <p:tavLst>
                                        <p:tav tm="0">
                                          <p:val>
                                            <p:fltVal val="0"/>
                                          </p:val>
                                        </p:tav>
                                        <p:tav tm="100000">
                                          <p:val>
                                            <p:strVal val="#ppt_w"/>
                                          </p:val>
                                        </p:tav>
                                      </p:tavLst>
                                    </p:anim>
                                    <p:anim calcmode="lin" valueType="num">
                                      <p:cBhvr>
                                        <p:cTn id="38" dur="3000" fill="hold"/>
                                        <p:tgtEl>
                                          <p:spTgt spid="112652"/>
                                        </p:tgtEl>
                                        <p:attrNameLst>
                                          <p:attrName>ppt_h</p:attrName>
                                        </p:attrNameLst>
                                      </p:cBhvr>
                                      <p:tavLst>
                                        <p:tav tm="0">
                                          <p:val>
                                            <p:fltVal val="0"/>
                                          </p:val>
                                        </p:tav>
                                        <p:tav tm="100000">
                                          <p:val>
                                            <p:strVal val="#ppt_h"/>
                                          </p:val>
                                        </p:tav>
                                      </p:tavLst>
                                    </p:anim>
                                    <p:animEffect transition="in" filter="fade">
                                      <p:cBhvr>
                                        <p:cTn id="39" dur="3000"/>
                                        <p:tgtEl>
                                          <p:spTgt spid="112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图片 2">
            <a:extLst>
              <a:ext uri="{FF2B5EF4-FFF2-40B4-BE49-F238E27FC236}">
                <a16:creationId xmlns:a16="http://schemas.microsoft.com/office/drawing/2014/main" id="{3261EC36-9FAC-4AF8-A2B3-4D17414F714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28638"/>
            <a:ext cx="6002338" cy="700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图片 76">
            <a:extLst>
              <a:ext uri="{FF2B5EF4-FFF2-40B4-BE49-F238E27FC236}">
                <a16:creationId xmlns:a16="http://schemas.microsoft.com/office/drawing/2014/main" id="{B7208CF5-CF40-4CC5-960D-F3FC6A1134B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83675" y="2895600"/>
            <a:ext cx="3108325"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图片 55">
            <a:extLst>
              <a:ext uri="{FF2B5EF4-FFF2-40B4-BE49-F238E27FC236}">
                <a16:creationId xmlns:a16="http://schemas.microsoft.com/office/drawing/2014/main" id="{D10A9094-7C4C-45DD-B4E4-141293CDC59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0238" y="-152400"/>
            <a:ext cx="5862637" cy="780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8">
            <a:extLst>
              <a:ext uri="{FF2B5EF4-FFF2-40B4-BE49-F238E27FC236}">
                <a16:creationId xmlns:a16="http://schemas.microsoft.com/office/drawing/2014/main" id="{1C560018-DCFD-4628-9B5A-7064F5C4D571}"/>
              </a:ext>
            </a:extLst>
          </p:cNvPr>
          <p:cNvSpPr txBox="1"/>
          <p:nvPr/>
        </p:nvSpPr>
        <p:spPr>
          <a:xfrm>
            <a:off x="21915" y="-228600"/>
            <a:ext cx="5025932" cy="1309546"/>
          </a:xfrm>
          <a:prstGeom prst="rect">
            <a:avLst/>
          </a:prstGeom>
          <a:noFill/>
        </p:spPr>
        <p:txBody>
          <a:bodyPr wrap="none" lIns="360000" tIns="0" rIns="0" bIns="0" anchor="b">
            <a:prstTxWarp prst="textChevronInverted">
              <a:avLst/>
            </a:prstTxWarp>
            <a:scene3d>
              <a:camera prst="perspectiveRelaxedModerately"/>
              <a:lightRig rig="threePt" dir="t"/>
            </a:scene3d>
            <a:sp3d extrusionH="57150">
              <a:bevelT w="38100" h="38100" prst="relaxedInset"/>
            </a:sp3d>
          </a:bodyPr>
          <a:lstStyle/>
          <a:p>
            <a:pPr eaLnBrk="1" fontAlgn="auto" hangingPunct="1">
              <a:lnSpc>
                <a:spcPct val="115000"/>
              </a:lnSpc>
              <a:spcBef>
                <a:spcPts val="0"/>
              </a:spcBef>
              <a:spcAft>
                <a:spcPts val="0"/>
              </a:spcAft>
              <a:defRPr/>
            </a:pPr>
            <a:r>
              <a:rPr lang="en-US" altLang="en-US" sz="2800" b="1" dirty="0">
                <a:ln>
                  <a:solidFill>
                    <a:srgbClr val="EA8B00"/>
                  </a:solidFill>
                </a:ln>
                <a:solidFill>
                  <a:srgbClr val="FF3300"/>
                </a:solidFill>
                <a:effectLst>
                  <a:outerShdw blurRad="38100" dist="38100" dir="2700000" algn="tl">
                    <a:srgbClr val="000000">
                      <a:alpha val="43137"/>
                    </a:srgbClr>
                  </a:outerShdw>
                  <a:reflection blurRad="6350" stA="55000" endA="300" endPos="45500" dir="5400000" sy="-100000" algn="bl" rotWithShape="0"/>
                </a:effectLst>
                <a:latin typeface="+mn-lt"/>
                <a:cs typeface="Times New Roman" pitchFamily="18" charset="0"/>
              </a:rPr>
              <a:t>HƯỚNG DẪN VỀ NHÀ:</a:t>
            </a:r>
          </a:p>
        </p:txBody>
      </p:sp>
      <p:sp>
        <p:nvSpPr>
          <p:cNvPr id="14" name="Text Box 6">
            <a:extLst>
              <a:ext uri="{FF2B5EF4-FFF2-40B4-BE49-F238E27FC236}">
                <a16:creationId xmlns:a16="http://schemas.microsoft.com/office/drawing/2014/main" id="{076B6064-68F1-4E6B-8AB5-934BAE1F8728}"/>
              </a:ext>
            </a:extLst>
          </p:cNvPr>
          <p:cNvSpPr txBox="1">
            <a:spLocks noChangeArrowheads="1"/>
          </p:cNvSpPr>
          <p:nvPr/>
        </p:nvSpPr>
        <p:spPr bwMode="auto">
          <a:xfrm>
            <a:off x="669925" y="1679575"/>
            <a:ext cx="3376613" cy="1384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457200" indent="-457200" algn="just" eaLnBrk="1" fontAlgn="auto" hangingPunct="1">
              <a:spcBef>
                <a:spcPct val="50000"/>
              </a:spcBef>
              <a:spcAft>
                <a:spcPts val="0"/>
              </a:spcAft>
              <a:buFont typeface="Wingdings" panose="05000000000000000000" pitchFamily="2" charset="2"/>
              <a:buChar char="v"/>
              <a:defRPr/>
            </a:pPr>
            <a:r>
              <a:rPr lang="en-US" altLang="en-US" sz="2800" b="1">
                <a:solidFill>
                  <a:srgbClr val="0000FF"/>
                </a:solidFill>
                <a:latin typeface="Times New Roman" panose="02020603050405020304" pitchFamily="18" charset="0"/>
              </a:rPr>
              <a:t> Đọc lại toàn bộ nội dung bài đã học;</a:t>
            </a:r>
            <a:endParaRPr lang="en-US" altLang="en-US" sz="2800" b="1" dirty="0">
              <a:solidFill>
                <a:srgbClr val="0000FF"/>
              </a:solidFill>
              <a:latin typeface="Times New Roman" panose="02020603050405020304" pitchFamily="18" charset="0"/>
            </a:endParaRPr>
          </a:p>
        </p:txBody>
      </p:sp>
      <p:sp>
        <p:nvSpPr>
          <p:cNvPr id="15" name="Text Box 10">
            <a:extLst>
              <a:ext uri="{FF2B5EF4-FFF2-40B4-BE49-F238E27FC236}">
                <a16:creationId xmlns:a16="http://schemas.microsoft.com/office/drawing/2014/main" id="{15206713-C7B1-4159-A0B3-B386E62C9EC2}"/>
              </a:ext>
            </a:extLst>
          </p:cNvPr>
          <p:cNvSpPr txBox="1">
            <a:spLocks noChangeArrowheads="1"/>
          </p:cNvSpPr>
          <p:nvPr/>
        </p:nvSpPr>
        <p:spPr bwMode="auto">
          <a:xfrm>
            <a:off x="5097463" y="4116388"/>
            <a:ext cx="36591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 typeface="Wingdings" panose="05000000000000000000" pitchFamily="2" charset="2"/>
              <a:buChar char="v"/>
            </a:pPr>
            <a:r>
              <a:rPr lang="en-US" altLang="en-US" b="1">
                <a:solidFill>
                  <a:srgbClr val="0000FF"/>
                </a:solidFill>
                <a:latin typeface="Times New Roman" panose="02020603050405020304" pitchFamily="18" charset="0"/>
                <a:cs typeface="Times New Roman" panose="02020603050405020304" pitchFamily="18" charset="0"/>
              </a:rPr>
              <a:t>Tìm hiểu trước bài 5: Trường hợp bằng nhau thứ hai của tam giác: cạnh- góc- cạnh</a:t>
            </a:r>
            <a:r>
              <a:rPr lang="en-US" altLang="en-US" sz="3200" b="1">
                <a:solidFill>
                  <a:srgbClr val="0000FF"/>
                </a:solidFill>
                <a:latin typeface="Times New Roman" panose="02020603050405020304" pitchFamily="18" charset="0"/>
                <a:cs typeface="Arial" panose="020B0604020202020204" pitchFamily="34" charset="0"/>
              </a:rPr>
              <a:t>.</a:t>
            </a:r>
          </a:p>
        </p:txBody>
      </p:sp>
      <p:sp>
        <p:nvSpPr>
          <p:cNvPr id="16" name="Text Box 4">
            <a:extLst>
              <a:ext uri="{FF2B5EF4-FFF2-40B4-BE49-F238E27FC236}">
                <a16:creationId xmlns:a16="http://schemas.microsoft.com/office/drawing/2014/main" id="{BB68952D-B944-44A3-9C6E-B0DCE8278D56}"/>
              </a:ext>
            </a:extLst>
          </p:cNvPr>
          <p:cNvSpPr txBox="1">
            <a:spLocks noChangeArrowheads="1"/>
          </p:cNvSpPr>
          <p:nvPr/>
        </p:nvSpPr>
        <p:spPr bwMode="auto">
          <a:xfrm>
            <a:off x="5078413" y="1176338"/>
            <a:ext cx="35941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 typeface="Wingdings" panose="05000000000000000000" pitchFamily="2" charset="2"/>
              <a:buChar char="v"/>
            </a:pPr>
            <a:r>
              <a:rPr lang="vi-VN" altLang="en-US" b="1">
                <a:solidFill>
                  <a:srgbClr val="0000FF"/>
                </a:solidFill>
                <a:latin typeface="Times New Roman" panose="02020603050405020304" pitchFamily="18" charset="0"/>
                <a:cs typeface="Times New Roman" panose="02020603050405020304" pitchFamily="18" charset="0"/>
              </a:rPr>
              <a:t>Học thuộc: và vận dụng tính chất của trường hợp bằng nhau c.c.c, </a:t>
            </a:r>
            <a:endParaRPr lang="en-US" altLang="en-US" b="1">
              <a:solidFill>
                <a:srgbClr val="0000FF"/>
              </a:solidFill>
              <a:latin typeface="Times New Roman" panose="02020603050405020304" pitchFamily="18" charset="0"/>
              <a:cs typeface="Times New Roman" panose="02020603050405020304" pitchFamily="18" charset="0"/>
            </a:endParaRPr>
          </a:p>
        </p:txBody>
      </p:sp>
      <p:sp>
        <p:nvSpPr>
          <p:cNvPr id="17" name="Text Box 4">
            <a:extLst>
              <a:ext uri="{FF2B5EF4-FFF2-40B4-BE49-F238E27FC236}">
                <a16:creationId xmlns:a16="http://schemas.microsoft.com/office/drawing/2014/main" id="{909FBCCA-0E29-4AC2-9C8D-05C6FD2586F7}"/>
              </a:ext>
            </a:extLst>
          </p:cNvPr>
          <p:cNvSpPr txBox="1">
            <a:spLocks noChangeArrowheads="1"/>
          </p:cNvSpPr>
          <p:nvPr/>
        </p:nvSpPr>
        <p:spPr bwMode="auto">
          <a:xfrm>
            <a:off x="795338" y="4362450"/>
            <a:ext cx="34798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 typeface="Wingdings" panose="05000000000000000000" pitchFamily="2" charset="2"/>
              <a:buChar char="v"/>
            </a:pPr>
            <a:r>
              <a:rPr lang="en-US" altLang="en-US" b="1">
                <a:solidFill>
                  <a:srgbClr val="0000FF"/>
                </a:solidFill>
                <a:latin typeface="Times New Roman" panose="02020603050405020304" pitchFamily="18" charset="0"/>
                <a:cs typeface="Arial" panose="020B0604020202020204" pitchFamily="34" charset="0"/>
              </a:rPr>
              <a:t>Đọc nội dung phần “ Có thể em chưa biết” SGK trang 83;</a:t>
            </a:r>
          </a:p>
        </p:txBody>
      </p:sp>
    </p:spTree>
    <p:custDataLst>
      <p:tags r:id="rId1"/>
    </p:custData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0-#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C80F90A9-3990-42D3-8E9A-ED63CD7C69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5">
            <a:extLst>
              <a:ext uri="{FF2B5EF4-FFF2-40B4-BE49-F238E27FC236}">
                <a16:creationId xmlns:a16="http://schemas.microsoft.com/office/drawing/2014/main" id="{34066BE4-2802-47E0-9147-6C949AC49EE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59118" y="666750"/>
            <a:ext cx="9888717" cy="594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3">
            <a:extLst>
              <a:ext uri="{FF2B5EF4-FFF2-40B4-BE49-F238E27FC236}">
                <a16:creationId xmlns:a16="http://schemas.microsoft.com/office/drawing/2014/main" id="{DA2DF26B-BDE1-40DB-A20E-19F3B3443E3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42100" y="4551363"/>
            <a:ext cx="2547938"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3C86938-8CF4-FCC0-7199-F0BCB09ABB60}"/>
              </a:ext>
            </a:extLst>
          </p:cNvPr>
          <p:cNvSpPr txBox="1"/>
          <p:nvPr/>
        </p:nvSpPr>
        <p:spPr>
          <a:xfrm>
            <a:off x="1781666" y="1731894"/>
            <a:ext cx="9379669" cy="1754326"/>
          </a:xfrm>
          <a:prstGeom prst="rect">
            <a:avLst/>
          </a:prstGeom>
          <a:noFill/>
        </p:spPr>
        <p:txBody>
          <a:bodyPr wrap="square" rtlCol="0">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Tiết 75</a:t>
            </a:r>
          </a:p>
          <a:p>
            <a:pPr algn="ctr"/>
            <a:r>
              <a:rPr lang="en-US" sz="3600" b="1" dirty="0" err="1">
                <a:solidFill>
                  <a:srgbClr val="FF0000"/>
                </a:solidFill>
                <a:latin typeface="Times New Roman" panose="02020603050405020304" pitchFamily="18" charset="0"/>
                <a:cs typeface="Times New Roman" panose="02020603050405020304" pitchFamily="18" charset="0"/>
              </a:rPr>
              <a:t>Trường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hợp</a:t>
            </a:r>
            <a:r>
              <a:rPr lang="en-US" sz="3600" b="1" dirty="0">
                <a:solidFill>
                  <a:srgbClr val="FF0000"/>
                </a:solidFill>
                <a:latin typeface="Times New Roman" panose="02020603050405020304" pitchFamily="18" charset="0"/>
                <a:cs typeface="Times New Roman" panose="02020603050405020304" pitchFamily="18" charset="0"/>
              </a:rPr>
              <a:t> bằng nhau </a:t>
            </a:r>
            <a:r>
              <a:rPr lang="en-US" sz="3600" b="1" dirty="0" err="1">
                <a:solidFill>
                  <a:srgbClr val="FF0000"/>
                </a:solidFill>
                <a:latin typeface="Times New Roman" panose="02020603050405020304" pitchFamily="18" charset="0"/>
                <a:cs typeface="Times New Roman" panose="02020603050405020304" pitchFamily="18" charset="0"/>
              </a:rPr>
              <a:t>thứ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nhất</a:t>
            </a:r>
            <a:r>
              <a:rPr lang="en-US" sz="3600" b="1" dirty="0">
                <a:solidFill>
                  <a:srgbClr val="FF0000"/>
                </a:solidFill>
                <a:latin typeface="Times New Roman" panose="02020603050405020304" pitchFamily="18" charset="0"/>
                <a:cs typeface="Times New Roman" panose="02020603050405020304" pitchFamily="18" charset="0"/>
              </a:rPr>
              <a:t> của tam giác </a:t>
            </a:r>
            <a:r>
              <a:rPr lang="en-US" sz="3600" b="1" dirty="0" err="1">
                <a:solidFill>
                  <a:srgbClr val="FF0000"/>
                </a:solidFill>
                <a:latin typeface="Times New Roman" panose="02020603050405020304" pitchFamily="18" charset="0"/>
                <a:cs typeface="Times New Roman" panose="02020603050405020304" pitchFamily="18" charset="0"/>
              </a:rPr>
              <a:t>cạnh-cạnh-cạnh</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6831B0E-17E6-E21D-89BF-7FA0EB9D6118}"/>
              </a:ext>
            </a:extLst>
          </p:cNvPr>
          <p:cNvSpPr txBox="1"/>
          <p:nvPr/>
        </p:nvSpPr>
        <p:spPr>
          <a:xfrm>
            <a:off x="1913641" y="3947610"/>
            <a:ext cx="9379669" cy="707886"/>
          </a:xfrm>
          <a:prstGeom prst="rect">
            <a:avLst/>
          </a:prstGeom>
          <a:noFill/>
        </p:spPr>
        <p:txBody>
          <a:bodyPr wrap="square" rtlCol="0">
            <a:spAutoFit/>
          </a:bodyPr>
          <a:lstStyle/>
          <a:p>
            <a:pPr algn="ctr"/>
            <a:r>
              <a:rPr lang="en-US" sz="2000" b="1" dirty="0" err="1">
                <a:latin typeface="Times New Roman" panose="02020603050405020304" pitchFamily="18" charset="0"/>
                <a:cs typeface="Times New Roman" panose="02020603050405020304" pitchFamily="18" charset="0"/>
              </a:rPr>
              <a:t>Giáo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viên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Nguyễn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Thùy</a:t>
            </a:r>
            <a:r>
              <a:rPr lang="en-US" sz="2000" b="1" dirty="0">
                <a:latin typeface="Times New Roman" panose="02020603050405020304" pitchFamily="18" charset="0"/>
                <a:cs typeface="Times New Roman" panose="02020603050405020304" pitchFamily="18" charset="0"/>
              </a:rPr>
              <a:t> Linh</a:t>
            </a:r>
          </a:p>
          <a:p>
            <a:pPr algn="ctr"/>
            <a:r>
              <a:rPr lang="en-US" sz="2000" b="1" dirty="0" err="1">
                <a:latin typeface="Times New Roman" panose="02020603050405020304" pitchFamily="18" charset="0"/>
                <a:cs typeface="Times New Roman" panose="02020603050405020304" pitchFamily="18" charset="0"/>
              </a:rPr>
              <a:t>Năm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học</a:t>
            </a:r>
            <a:r>
              <a:rPr lang="en-US" sz="2000" b="1" dirty="0">
                <a:latin typeface="Times New Roman" panose="02020603050405020304" pitchFamily="18" charset="0"/>
                <a:cs typeface="Times New Roman" panose="02020603050405020304" pitchFamily="18" charset="0"/>
              </a:rPr>
              <a:t> 2022-2023</a:t>
            </a:r>
          </a:p>
        </p:txBody>
      </p:sp>
    </p:spTree>
  </p:cSld>
  <p:clrMapOvr>
    <a:masterClrMapping/>
  </p:clrMapOvr>
  <p:transition spd="slow">
    <p:blinds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6FFCC"/>
        </a:solidFill>
        <a:effectLst/>
      </p:bgPr>
    </p:bg>
    <p:spTree>
      <p:nvGrpSpPr>
        <p:cNvPr id="1" name=""/>
        <p:cNvGrpSpPr/>
        <p:nvPr/>
      </p:nvGrpSpPr>
      <p:grpSpPr>
        <a:xfrm>
          <a:off x="0" y="0"/>
          <a:ext cx="0" cy="0"/>
          <a:chOff x="0" y="0"/>
          <a:chExt cx="0" cy="0"/>
        </a:xfrm>
      </p:grpSpPr>
      <p:sp>
        <p:nvSpPr>
          <p:cNvPr id="4" name="MH_Number_1">
            <a:extLst>
              <a:ext uri="{FF2B5EF4-FFF2-40B4-BE49-F238E27FC236}">
                <a16:creationId xmlns:a16="http://schemas.microsoft.com/office/drawing/2014/main" id="{72F5020F-3F1B-4CBE-B5B0-5974A1040B8D}"/>
              </a:ext>
            </a:extLst>
          </p:cNvPr>
          <p:cNvSpPr>
            <a:spLocks noChangeArrowheads="1"/>
          </p:cNvSpPr>
          <p:nvPr/>
        </p:nvSpPr>
        <p:spPr bwMode="auto">
          <a:xfrm flipH="1">
            <a:off x="922338" y="1600200"/>
            <a:ext cx="2609850" cy="2608263"/>
          </a:xfrm>
          <a:prstGeom prst="roundRect">
            <a:avLst>
              <a:gd name="adj" fmla="val 16667"/>
            </a:avLst>
          </a:prstGeom>
          <a:solidFill>
            <a:srgbClr val="FDB52D"/>
          </a:solidFill>
          <a:ln>
            <a:noFill/>
          </a:ln>
          <a:extLst>
            <a:ext uri="{91240B29-F687-4F45-9708-019B960494DF}">
              <a14:hiddenLine xmlns:a14="http://schemas.microsoft.com/office/drawing/2010/main" w="12700">
                <a:solidFill>
                  <a:srgbClr val="000000"/>
                </a:solidFill>
                <a:round/>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zh-CN" sz="13800" b="1">
                <a:solidFill>
                  <a:srgbClr val="FFFFFF"/>
                </a:solidFill>
                <a:latin typeface="Microsoft YaHei" panose="020B0503020204020204" pitchFamily="34" charset="-122"/>
                <a:ea typeface="Microsoft YaHei" panose="020B0503020204020204" pitchFamily="34" charset="-122"/>
                <a:sym typeface="Times New Roman" panose="02020603050405020304" pitchFamily="18" charset="0"/>
              </a:rPr>
              <a:t>01</a:t>
            </a:r>
            <a:endParaRPr lang="zh-CN" altLang="en-US" sz="13800" b="1">
              <a:solidFill>
                <a:srgbClr val="FFFFFF"/>
              </a:solidFill>
              <a:latin typeface="Microsoft YaHei" panose="020B0503020204020204" pitchFamily="34" charset="-122"/>
              <a:ea typeface="Microsoft YaHei" panose="020B0503020204020204" pitchFamily="34" charset="-122"/>
              <a:sym typeface="Times New Roman" panose="02020603050405020304" pitchFamily="18" charset="0"/>
            </a:endParaRPr>
          </a:p>
        </p:txBody>
      </p:sp>
      <p:sp>
        <p:nvSpPr>
          <p:cNvPr id="5" name="MH_Entry_1">
            <a:extLst>
              <a:ext uri="{FF2B5EF4-FFF2-40B4-BE49-F238E27FC236}">
                <a16:creationId xmlns:a16="http://schemas.microsoft.com/office/drawing/2014/main" id="{5030236F-A2BD-4284-B1B3-4E4FA850B495}"/>
              </a:ext>
            </a:extLst>
          </p:cNvPr>
          <p:cNvSpPr>
            <a:spLocks noChangeArrowheads="1"/>
          </p:cNvSpPr>
          <p:nvPr/>
        </p:nvSpPr>
        <p:spPr bwMode="auto">
          <a:xfrm flipH="1">
            <a:off x="3810000" y="1600200"/>
            <a:ext cx="7848600" cy="1295400"/>
          </a:xfrm>
          <a:prstGeom prst="roundRect">
            <a:avLst>
              <a:gd name="adj" fmla="val 16667"/>
            </a:avLst>
          </a:prstGeom>
          <a:solidFill>
            <a:srgbClr val="00A79D"/>
          </a:solidFill>
          <a:ln>
            <a:noFill/>
          </a:ln>
          <a:extLst>
            <a:ext uri="{91240B29-F687-4F45-9708-019B960494DF}">
              <a14:hiddenLine xmlns:a14="http://schemas.microsoft.com/office/drawing/2010/main" w="12700">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zh-CN" sz="4400" b="1">
                <a:solidFill>
                  <a:srgbClr val="FFFFFF"/>
                </a:solidFill>
                <a:latin typeface="Cambria" panose="02040503050406030204" pitchFamily="18" charset="0"/>
                <a:ea typeface="SimSun" panose="02010600030101010101" pitchFamily="2" charset="-122"/>
                <a:sym typeface="Microsoft YaHei" panose="020B0503020204020204" pitchFamily="34" charset="-122"/>
              </a:rPr>
              <a:t>HOẠT ĐỘNG MỞ ĐẦU</a:t>
            </a:r>
            <a:endParaRPr lang="zh-CN" altLang="en-US" sz="4400" b="1">
              <a:solidFill>
                <a:srgbClr val="000000"/>
              </a:solidFill>
              <a:latin typeface="Cambria" panose="02040503050406030204" pitchFamily="18" charset="0"/>
              <a:ea typeface="SimSun" panose="02010600030101010101" pitchFamily="2" charset="-122"/>
            </a:endParaRPr>
          </a:p>
        </p:txBody>
      </p:sp>
      <p:pic>
        <p:nvPicPr>
          <p:cNvPr id="11268" name="Picture 4">
            <a:extLst>
              <a:ext uri="{FF2B5EF4-FFF2-40B4-BE49-F238E27FC236}">
                <a16:creationId xmlns:a16="http://schemas.microsoft.com/office/drawing/2014/main" id="{6825901B-AD8A-498C-8E3A-B35E78AEE1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4202113"/>
            <a:ext cx="4349750"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a:extLst>
              <a:ext uri="{FF2B5EF4-FFF2-40B4-BE49-F238E27FC236}">
                <a16:creationId xmlns:a16="http://schemas.microsoft.com/office/drawing/2014/main" id="{1CC18BFB-BEB2-4714-8420-45B32ACE1A1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 y="0"/>
            <a:ext cx="12147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2">
            <a:extLst>
              <a:ext uri="{FF2B5EF4-FFF2-40B4-BE49-F238E27FC236}">
                <a16:creationId xmlns:a16="http://schemas.microsoft.com/office/drawing/2014/main" id="{5500E121-DB23-4C04-B618-EF703D65B5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46438" y="1385888"/>
            <a:ext cx="4332287" cy="433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5">
            <a:extLst>
              <a:ext uri="{FF2B5EF4-FFF2-40B4-BE49-F238E27FC236}">
                <a16:creationId xmlns:a16="http://schemas.microsoft.com/office/drawing/2014/main" id="{60925E28-6FB9-4C22-B8BC-3B860638CD1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16313" y="1851025"/>
            <a:ext cx="4149725"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D44F93C0-CDC3-4D6C-B00D-4ACB203A64BE}"/>
              </a:ext>
            </a:extLst>
          </p:cNvPr>
          <p:cNvSpPr/>
          <p:nvPr/>
        </p:nvSpPr>
        <p:spPr>
          <a:xfrm>
            <a:off x="2103938" y="172847"/>
            <a:ext cx="7993791" cy="1323439"/>
          </a:xfrm>
          <a:prstGeom prst="rect">
            <a:avLst/>
          </a:prstGeom>
          <a:noFill/>
        </p:spPr>
        <p:txBody>
          <a:bodyPr wrap="none">
            <a:spAutoFit/>
          </a:bodyPr>
          <a:lstStyle/>
          <a:p>
            <a:pPr algn="ctr" eaLnBrk="1" fontAlgn="auto" hangingPunct="1">
              <a:spcBef>
                <a:spcPts val="0"/>
              </a:spcBef>
              <a:spcAft>
                <a:spcPts val="0"/>
              </a:spcAft>
              <a:defRPr/>
            </a:pPr>
            <a:r>
              <a:rPr lang="en-US" sz="4000" b="1" spc="50" dirty="0">
                <a:ln w="9525" cmpd="sng">
                  <a:solidFill>
                    <a:srgbClr val="4472C4"/>
                  </a:solidFill>
                  <a:prstDash val="solid"/>
                </a:ln>
                <a:solidFill>
                  <a:srgbClr val="70AD47">
                    <a:tint val="1000"/>
                  </a:srgbClr>
                </a:solidFill>
                <a:effectLst>
                  <a:glow rad="38100">
                    <a:srgbClr val="4472C4">
                      <a:alpha val="40000"/>
                    </a:srgbClr>
                  </a:glow>
                </a:effectLst>
                <a:latin typeface="+mn-lt"/>
              </a:rPr>
              <a:t>TRÒ CHƠI: </a:t>
            </a:r>
          </a:p>
          <a:p>
            <a:pPr algn="ctr" eaLnBrk="1" fontAlgn="auto" hangingPunct="1">
              <a:spcBef>
                <a:spcPts val="0"/>
              </a:spcBef>
              <a:spcAft>
                <a:spcPts val="0"/>
              </a:spcAft>
              <a:defRPr/>
            </a:pPr>
            <a:r>
              <a:rPr lang="en-US" sz="4000" b="1" spc="50" dirty="0">
                <a:ln w="9525" cmpd="sng">
                  <a:solidFill>
                    <a:srgbClr val="4472C4"/>
                  </a:solidFill>
                  <a:prstDash val="solid"/>
                </a:ln>
                <a:solidFill>
                  <a:srgbClr val="70AD47">
                    <a:tint val="1000"/>
                  </a:srgbClr>
                </a:solidFill>
                <a:effectLst>
                  <a:glow rad="38100">
                    <a:srgbClr val="4472C4">
                      <a:alpha val="40000"/>
                    </a:srgbClr>
                  </a:glow>
                </a:effectLst>
                <a:latin typeface="+mn-lt"/>
              </a:rPr>
              <a:t>ĐEO KHẨU TRANG CHỐNG CORONA</a:t>
            </a:r>
          </a:p>
        </p:txBody>
      </p:sp>
      <p:pic>
        <p:nvPicPr>
          <p:cNvPr id="12294" name="Picture 37">
            <a:extLst>
              <a:ext uri="{FF2B5EF4-FFF2-40B4-BE49-F238E27FC236}">
                <a16:creationId xmlns:a16="http://schemas.microsoft.com/office/drawing/2014/main" id="{40D9C5A7-259F-440F-B847-D587A135D44E}"/>
              </a:ext>
            </a:extLst>
          </p:cNvPr>
          <p:cNvPicPr>
            <a:picLocks noChangeAspect="1"/>
          </p:cNvPicPr>
          <p:nvPr/>
        </p:nvPicPr>
        <p:blipFill>
          <a:blip r:embed="rId5">
            <a:extLst>
              <a:ext uri="{28A0092B-C50C-407E-A947-70E740481C1C}">
                <a14:useLocalDpi xmlns:a14="http://schemas.microsoft.com/office/drawing/2010/main" val="0"/>
              </a:ext>
            </a:extLst>
          </a:blip>
          <a:srcRect l="51689" t="-291" r="-5252" b="291"/>
          <a:stretch>
            <a:fillRect/>
          </a:stretch>
        </p:blipFill>
        <p:spPr bwMode="auto">
          <a:xfrm>
            <a:off x="9309100" y="2406650"/>
            <a:ext cx="1773238"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38">
            <a:extLst>
              <a:ext uri="{FF2B5EF4-FFF2-40B4-BE49-F238E27FC236}">
                <a16:creationId xmlns:a16="http://schemas.microsoft.com/office/drawing/2014/main" id="{6A9A0E3C-8A1B-4E4D-A408-9376F3EA3AFE}"/>
              </a:ext>
            </a:extLst>
          </p:cNvPr>
          <p:cNvPicPr>
            <a:picLocks noChangeAspect="1"/>
          </p:cNvPicPr>
          <p:nvPr/>
        </p:nvPicPr>
        <p:blipFill>
          <a:blip r:embed="rId5">
            <a:extLst>
              <a:ext uri="{28A0092B-C50C-407E-A947-70E740481C1C}">
                <a14:useLocalDpi xmlns:a14="http://schemas.microsoft.com/office/drawing/2010/main" val="0"/>
              </a:ext>
            </a:extLst>
          </a:blip>
          <a:srcRect r="46437"/>
          <a:stretch>
            <a:fillRect/>
          </a:stretch>
        </p:blipFill>
        <p:spPr bwMode="auto">
          <a:xfrm>
            <a:off x="7529513" y="2406650"/>
            <a:ext cx="1773237"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6">
            <a:extLst>
              <a:ext uri="{FF2B5EF4-FFF2-40B4-BE49-F238E27FC236}">
                <a16:creationId xmlns:a16="http://schemas.microsoft.com/office/drawing/2014/main" id="{15C14073-7656-441E-9FFA-8635B895E19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02600" y="3527425"/>
            <a:ext cx="9302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41">
            <a:extLst>
              <a:ext uri="{FF2B5EF4-FFF2-40B4-BE49-F238E27FC236}">
                <a16:creationId xmlns:a16="http://schemas.microsoft.com/office/drawing/2014/main" id="{C9CF0873-B58C-4243-9F0D-BAC0DA4E1C7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485313" y="3746500"/>
            <a:ext cx="930275"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hlinkClick r:id="rId7" action="ppaction://hlinksldjump"/>
            <a:extLst>
              <a:ext uri="{FF2B5EF4-FFF2-40B4-BE49-F238E27FC236}">
                <a16:creationId xmlns:a16="http://schemas.microsoft.com/office/drawing/2014/main" id="{3BEDD0FD-113D-4A74-A6D6-08CDC3811E2C}"/>
              </a:ext>
            </a:extLst>
          </p:cNvPr>
          <p:cNvSpPr/>
          <p:nvPr/>
        </p:nvSpPr>
        <p:spPr>
          <a:xfrm>
            <a:off x="4886821" y="5416620"/>
            <a:ext cx="1569276" cy="923330"/>
          </a:xfrm>
          <a:prstGeom prst="rect">
            <a:avLst/>
          </a:prstGeom>
          <a:noFill/>
        </p:spPr>
        <p:txBody>
          <a:bodyPr wrap="none">
            <a:spAutoFit/>
          </a:bodyPr>
          <a:lstStyle/>
          <a:p>
            <a:pPr algn="ctr" eaLnBrk="1" fontAlgn="auto" hangingPunct="1">
              <a:spcBef>
                <a:spcPts val="0"/>
              </a:spcBef>
              <a:spcAft>
                <a:spcPts val="0"/>
              </a:spcAft>
              <a:defRPr/>
            </a:pPr>
            <a:r>
              <a:rPr lang="en-US" sz="5400" b="1" dirty="0">
                <a:ln w="6600">
                  <a:solidFill>
                    <a:srgbClr val="ED7D31"/>
                  </a:solidFill>
                  <a:prstDash val="solid"/>
                </a:ln>
                <a:solidFill>
                  <a:srgbClr val="FFFFFF"/>
                </a:solidFill>
                <a:effectLst>
                  <a:outerShdw dist="38100" dir="2700000" algn="tl" rotWithShape="0">
                    <a:srgbClr val="ED7D31"/>
                  </a:outerShdw>
                </a:effectLst>
                <a:latin typeface="+mn-lt"/>
              </a:rPr>
              <a:t>PLAY</a:t>
            </a:r>
          </a:p>
        </p:txBody>
      </p:sp>
      <p:sp>
        <p:nvSpPr>
          <p:cNvPr id="11" name="Rectangle 10">
            <a:extLst>
              <a:ext uri="{FF2B5EF4-FFF2-40B4-BE49-F238E27FC236}">
                <a16:creationId xmlns:a16="http://schemas.microsoft.com/office/drawing/2014/main" id="{BD3752EC-3AF5-4B4C-9EA9-3E3B23B2ACB8}"/>
              </a:ext>
            </a:extLst>
          </p:cNvPr>
          <p:cNvSpPr/>
          <p:nvPr/>
        </p:nvSpPr>
        <p:spPr>
          <a:xfrm>
            <a:off x="381000" y="1579563"/>
            <a:ext cx="11430000" cy="2678112"/>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a:spAutoFit/>
          </a:bodyPr>
          <a:lstStyle/>
          <a:p>
            <a:pPr algn="just" eaLnBrk="1" hangingPunct="1">
              <a:defRPr/>
            </a:pPr>
            <a:r>
              <a:rPr lang="en-US" sz="2800" b="1">
                <a:solidFill>
                  <a:srgbClr val="000000"/>
                </a:solidFill>
                <a:latin typeface="Times New Roman" pitchFamily="18" charset="0"/>
                <a:ea typeface="Arial Unicode MS" pitchFamily="34" charset="-128"/>
                <a:cs typeface="Arial Unicode MS" pitchFamily="34" charset="-128"/>
              </a:rPr>
              <a:t>* Lớp chia thành hai nhóm lớn. Chơi trò chơi lần lượt trả lời các câu hỏi. </a:t>
            </a:r>
          </a:p>
          <a:p>
            <a:pPr algn="just" eaLnBrk="1" hangingPunct="1">
              <a:defRPr/>
            </a:pPr>
            <a:r>
              <a:rPr lang="en-US" sz="2800" b="1">
                <a:solidFill>
                  <a:srgbClr val="000000"/>
                </a:solidFill>
                <a:latin typeface="Times New Roman" pitchFamily="18" charset="0"/>
                <a:ea typeface="Arial Unicode MS" pitchFamily="34" charset="-128"/>
                <a:cs typeface="Arial Unicode MS" pitchFamily="34" charset="-128"/>
              </a:rPr>
              <a:t>*Mỗi câu trả lời đúng sẽ đeo được khẩu trang cho một bạn học sinh  để chống vi rút corona bảo vệ sức khỏe tương ứng với 10 điểm.</a:t>
            </a:r>
          </a:p>
          <a:p>
            <a:pPr algn="just" eaLnBrk="1" hangingPunct="1">
              <a:defRPr/>
            </a:pPr>
            <a:r>
              <a:rPr lang="en-US" sz="2800" b="1">
                <a:solidFill>
                  <a:srgbClr val="000000"/>
                </a:solidFill>
                <a:latin typeface="Times New Roman" pitchFamily="18" charset="0"/>
                <a:ea typeface="Arial Unicode MS" pitchFamily="34" charset="-128"/>
                <a:cs typeface="Arial Unicode MS" pitchFamily="34" charset="-128"/>
              </a:rPr>
              <a:t>* Đội nào không trả lời được câu hỏi đội khác có quyền trả lời, điểm được chuyển cho đội đó. </a:t>
            </a:r>
          </a:p>
          <a:p>
            <a:pPr algn="just" eaLnBrk="1" hangingPunct="1">
              <a:defRPr/>
            </a:pPr>
            <a:r>
              <a:rPr lang="en-US" sz="2800" b="1">
                <a:solidFill>
                  <a:srgbClr val="000000"/>
                </a:solidFill>
                <a:latin typeface="Times New Roman" pitchFamily="18" charset="0"/>
                <a:ea typeface="Arial Unicode MS" pitchFamily="34" charset="-128"/>
                <a:cs typeface="Arial Unicode MS" pitchFamily="34" charset="-128"/>
              </a:rPr>
              <a:t>*Tổng đội nào nhiều điểm đội đó giành chiến thắng.</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7">
            <a:extLst>
              <a:ext uri="{FF2B5EF4-FFF2-40B4-BE49-F238E27FC236}">
                <a16:creationId xmlns:a16="http://schemas.microsoft.com/office/drawing/2014/main" id="{DE679E4F-D488-4224-B1FE-4B14510E64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 y="0"/>
            <a:ext cx="12147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a:extLst>
              <a:ext uri="{FF2B5EF4-FFF2-40B4-BE49-F238E27FC236}">
                <a16:creationId xmlns:a16="http://schemas.microsoft.com/office/drawing/2014/main" id="{85BC696A-1BAE-4930-AECF-EB78A74ABFE6}"/>
              </a:ext>
            </a:extLst>
          </p:cNvPr>
          <p:cNvPicPr>
            <a:picLocks noChangeAspect="1"/>
          </p:cNvPicPr>
          <p:nvPr/>
        </p:nvPicPr>
        <p:blipFill>
          <a:blip r:embed="rId3">
            <a:extLst>
              <a:ext uri="{28A0092B-C50C-407E-A947-70E740481C1C}">
                <a14:useLocalDpi xmlns:a14="http://schemas.microsoft.com/office/drawing/2010/main" val="0"/>
              </a:ext>
            </a:extLst>
          </a:blip>
          <a:srcRect l="56075" t="4787" r="-13342" b="-4787"/>
          <a:stretch>
            <a:fillRect/>
          </a:stretch>
        </p:blipFill>
        <p:spPr bwMode="auto">
          <a:xfrm>
            <a:off x="7854950" y="2844800"/>
            <a:ext cx="1423988"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a:extLst>
              <a:ext uri="{FF2B5EF4-FFF2-40B4-BE49-F238E27FC236}">
                <a16:creationId xmlns:a16="http://schemas.microsoft.com/office/drawing/2014/main" id="{D2E5FD0A-2AF3-4E00-A82E-11E5239C1A91}"/>
              </a:ext>
            </a:extLst>
          </p:cNvPr>
          <p:cNvPicPr>
            <a:picLocks noChangeAspect="1"/>
          </p:cNvPicPr>
          <p:nvPr/>
        </p:nvPicPr>
        <p:blipFill>
          <a:blip r:embed="rId4">
            <a:extLst>
              <a:ext uri="{28A0092B-C50C-407E-A947-70E740481C1C}">
                <a14:useLocalDpi xmlns:a14="http://schemas.microsoft.com/office/drawing/2010/main" val="0"/>
              </a:ext>
            </a:extLst>
          </a:blip>
          <a:srcRect l="51689" t="-291" r="-5252" b="291"/>
          <a:stretch>
            <a:fillRect/>
          </a:stretch>
        </p:blipFill>
        <p:spPr bwMode="auto">
          <a:xfrm>
            <a:off x="2324100" y="2055813"/>
            <a:ext cx="1384300"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33FAF0F-A88C-4DC6-9290-422C5BC06634}"/>
              </a:ext>
            </a:extLst>
          </p:cNvPr>
          <p:cNvPicPr>
            <a:picLocks noChangeAspect="1"/>
          </p:cNvPicPr>
          <p:nvPr/>
        </p:nvPicPr>
        <p:blipFill>
          <a:blip r:embed="rId4">
            <a:extLst>
              <a:ext uri="{28A0092B-C50C-407E-A947-70E740481C1C}">
                <a14:useLocalDpi xmlns:a14="http://schemas.microsoft.com/office/drawing/2010/main" val="0"/>
              </a:ext>
            </a:extLst>
          </a:blip>
          <a:srcRect r="46437"/>
          <a:stretch>
            <a:fillRect/>
          </a:stretch>
        </p:blipFill>
        <p:spPr bwMode="auto">
          <a:xfrm>
            <a:off x="827088" y="2055813"/>
            <a:ext cx="1384300"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D7719A1C-5C2C-454F-8273-8107A53DCBC7}"/>
              </a:ext>
            </a:extLst>
          </p:cNvPr>
          <p:cNvPicPr>
            <a:picLocks noChangeAspect="1"/>
          </p:cNvPicPr>
          <p:nvPr/>
        </p:nvPicPr>
        <p:blipFill>
          <a:blip r:embed="rId5">
            <a:extLst>
              <a:ext uri="{28A0092B-C50C-407E-A947-70E740481C1C}">
                <a14:useLocalDpi xmlns:a14="http://schemas.microsoft.com/office/drawing/2010/main" val="0"/>
              </a:ext>
            </a:extLst>
          </a:blip>
          <a:srcRect l="20653" t="28687" r="28346" b="13628"/>
          <a:stretch>
            <a:fillRect/>
          </a:stretch>
        </p:blipFill>
        <p:spPr bwMode="auto">
          <a:xfrm>
            <a:off x="3852863" y="4029075"/>
            <a:ext cx="1319212"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89DDBB8A-3E91-4ED6-947F-0D0AF8A68D4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59700" y="3651250"/>
            <a:ext cx="808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F0C49821-7F89-4CF9-9171-40A62514605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06650" y="3067050"/>
            <a:ext cx="7651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92AF8ECF-B57F-48C5-A7D8-1A33F1CB6BC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252538" y="2886075"/>
            <a:ext cx="808037"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F205D720-FEDB-44FC-85D3-544E0E310DFC}"/>
              </a:ext>
            </a:extLst>
          </p:cNvPr>
          <p:cNvPicPr>
            <a:picLocks noChangeAspect="1"/>
          </p:cNvPicPr>
          <p:nvPr/>
        </p:nvPicPr>
        <p:blipFill>
          <a:blip r:embed="rId9">
            <a:extLst>
              <a:ext uri="{28A0092B-C50C-407E-A947-70E740481C1C}">
                <a14:useLocalDpi xmlns:a14="http://schemas.microsoft.com/office/drawing/2010/main" val="0"/>
              </a:ext>
            </a:extLst>
          </a:blip>
          <a:srcRect l="18224" t="2" r="16692" b="-1996"/>
          <a:stretch>
            <a:fillRect/>
          </a:stretch>
        </p:blipFill>
        <p:spPr bwMode="auto">
          <a:xfrm rot="354455">
            <a:off x="4340225" y="4324350"/>
            <a:ext cx="3190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068AB610-3D2F-4361-8A39-A9B614FE577F}"/>
              </a:ext>
            </a:extLst>
          </p:cNvPr>
          <p:cNvPicPr>
            <a:picLocks noChangeAspect="1"/>
          </p:cNvPicPr>
          <p:nvPr/>
        </p:nvPicPr>
        <p:blipFill>
          <a:blip r:embed="rId10">
            <a:extLst>
              <a:ext uri="{28A0092B-C50C-407E-A947-70E740481C1C}">
                <a14:useLocalDpi xmlns:a14="http://schemas.microsoft.com/office/drawing/2010/main" val="0"/>
              </a:ext>
            </a:extLst>
          </a:blip>
          <a:srcRect l="10255" t="39122" r="51898" b="3429"/>
          <a:stretch>
            <a:fillRect/>
          </a:stretch>
        </p:blipFill>
        <p:spPr bwMode="auto">
          <a:xfrm>
            <a:off x="9610725" y="3749675"/>
            <a:ext cx="15748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570A1B08-1621-4B18-821A-AA5CB134DB90}"/>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077450" y="4686300"/>
            <a:ext cx="995363"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72D7A061-64CE-48E5-82D1-CC785D3C9CB7}"/>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109913" y="411163"/>
            <a:ext cx="1303337"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1F8676E6-54C0-4B76-BC3A-5DFA8FE15173}"/>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791075" y="2844800"/>
            <a:ext cx="1303338"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2077B296-D584-40B9-996F-A14B52BD324E}"/>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242300" y="1158875"/>
            <a:ext cx="1303338"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D9E2860D-5325-4338-9AB2-D5CC9E4E1844}"/>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898188" y="2611438"/>
            <a:ext cx="1303337"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Oval 24">
            <a:hlinkClick r:id="rId13" action="ppaction://hlinksldjump"/>
            <a:extLst>
              <a:ext uri="{FF2B5EF4-FFF2-40B4-BE49-F238E27FC236}">
                <a16:creationId xmlns:a16="http://schemas.microsoft.com/office/drawing/2014/main" id="{76EE024A-2459-4650-AF7A-BDD4154EC4F9}"/>
              </a:ext>
            </a:extLst>
          </p:cNvPr>
          <p:cNvSpPr/>
          <p:nvPr/>
        </p:nvSpPr>
        <p:spPr>
          <a:xfrm>
            <a:off x="1303338" y="1447800"/>
            <a:ext cx="611187" cy="5746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srgbClr val="FF0000"/>
                </a:solidFill>
                <a:latin typeface="Times New Roman" panose="02020603050405020304" pitchFamily="18" charset="0"/>
                <a:cs typeface="Times New Roman" panose="02020603050405020304" pitchFamily="18" charset="0"/>
              </a:rPr>
              <a:t>1</a:t>
            </a:r>
          </a:p>
        </p:txBody>
      </p:sp>
      <p:sp>
        <p:nvSpPr>
          <p:cNvPr id="26" name="Oval 25">
            <a:hlinkClick r:id="rId14" action="ppaction://hlinksldjump"/>
            <a:extLst>
              <a:ext uri="{FF2B5EF4-FFF2-40B4-BE49-F238E27FC236}">
                <a16:creationId xmlns:a16="http://schemas.microsoft.com/office/drawing/2014/main" id="{37C26524-00C1-480D-8A6C-D3ABB43A9D11}"/>
              </a:ext>
            </a:extLst>
          </p:cNvPr>
          <p:cNvSpPr/>
          <p:nvPr/>
        </p:nvSpPr>
        <p:spPr>
          <a:xfrm>
            <a:off x="2608263" y="1774825"/>
            <a:ext cx="592137" cy="6350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srgbClr val="FF0000"/>
                </a:solidFill>
                <a:latin typeface="Times New Roman" panose="02020603050405020304" pitchFamily="18" charset="0"/>
                <a:cs typeface="Times New Roman" panose="02020603050405020304" pitchFamily="18" charset="0"/>
              </a:rPr>
              <a:t>2</a:t>
            </a:r>
          </a:p>
        </p:txBody>
      </p:sp>
      <p:sp>
        <p:nvSpPr>
          <p:cNvPr id="27" name="Oval 26">
            <a:hlinkClick r:id="rId15" action="ppaction://hlinksldjump"/>
            <a:extLst>
              <a:ext uri="{FF2B5EF4-FFF2-40B4-BE49-F238E27FC236}">
                <a16:creationId xmlns:a16="http://schemas.microsoft.com/office/drawing/2014/main" id="{AD71B76D-BFD9-4F8A-B197-333825CA7EB2}"/>
              </a:ext>
            </a:extLst>
          </p:cNvPr>
          <p:cNvSpPr/>
          <p:nvPr/>
        </p:nvSpPr>
        <p:spPr>
          <a:xfrm>
            <a:off x="4132263" y="3317875"/>
            <a:ext cx="677862" cy="5905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srgbClr val="FF0000"/>
                </a:solidFill>
                <a:latin typeface="Times New Roman" panose="02020603050405020304" pitchFamily="18" charset="0"/>
                <a:cs typeface="Times New Roman" panose="02020603050405020304" pitchFamily="18" charset="0"/>
              </a:rPr>
              <a:t>3</a:t>
            </a:r>
          </a:p>
        </p:txBody>
      </p:sp>
      <p:sp>
        <p:nvSpPr>
          <p:cNvPr id="28" name="Oval 27">
            <a:hlinkClick r:id="rId16" action="ppaction://hlinksldjump"/>
            <a:extLst>
              <a:ext uri="{FF2B5EF4-FFF2-40B4-BE49-F238E27FC236}">
                <a16:creationId xmlns:a16="http://schemas.microsoft.com/office/drawing/2014/main" id="{AF0A141F-F14C-490B-BAD4-08C5A755E2FD}"/>
              </a:ext>
            </a:extLst>
          </p:cNvPr>
          <p:cNvSpPr/>
          <p:nvPr/>
        </p:nvSpPr>
        <p:spPr>
          <a:xfrm>
            <a:off x="6870700" y="2125663"/>
            <a:ext cx="747713" cy="5969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srgbClr val="FF0000"/>
                </a:solidFill>
                <a:latin typeface="Times New Roman" panose="02020603050405020304" pitchFamily="18" charset="0"/>
                <a:cs typeface="Times New Roman" panose="02020603050405020304" pitchFamily="18" charset="0"/>
              </a:rPr>
              <a:t>4</a:t>
            </a:r>
          </a:p>
        </p:txBody>
      </p:sp>
      <p:sp>
        <p:nvSpPr>
          <p:cNvPr id="29" name="Oval 28">
            <a:hlinkClick r:id="rId17" action="ppaction://hlinksldjump"/>
            <a:extLst>
              <a:ext uri="{FF2B5EF4-FFF2-40B4-BE49-F238E27FC236}">
                <a16:creationId xmlns:a16="http://schemas.microsoft.com/office/drawing/2014/main" id="{8F63AD23-D033-4449-BA1C-0D63AB406F6C}"/>
              </a:ext>
            </a:extLst>
          </p:cNvPr>
          <p:cNvSpPr/>
          <p:nvPr/>
        </p:nvSpPr>
        <p:spPr>
          <a:xfrm>
            <a:off x="7866063" y="2125663"/>
            <a:ext cx="739775" cy="60642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srgbClr val="FF0000"/>
                </a:solidFill>
                <a:latin typeface="Times New Roman" panose="02020603050405020304" pitchFamily="18" charset="0"/>
                <a:cs typeface="Times New Roman" panose="02020603050405020304" pitchFamily="18" charset="0"/>
              </a:rPr>
              <a:t>5</a:t>
            </a:r>
          </a:p>
        </p:txBody>
      </p:sp>
      <p:sp>
        <p:nvSpPr>
          <p:cNvPr id="31" name="Oval 30">
            <a:hlinkClick r:id="rId18" action="ppaction://hlinksldjump"/>
            <a:extLst>
              <a:ext uri="{FF2B5EF4-FFF2-40B4-BE49-F238E27FC236}">
                <a16:creationId xmlns:a16="http://schemas.microsoft.com/office/drawing/2014/main" id="{53668F88-A519-4A32-8B4F-BE2DA65CBAD7}"/>
              </a:ext>
            </a:extLst>
          </p:cNvPr>
          <p:cNvSpPr/>
          <p:nvPr/>
        </p:nvSpPr>
        <p:spPr>
          <a:xfrm>
            <a:off x="10144125" y="2798763"/>
            <a:ext cx="646113" cy="76358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srgbClr val="FF0000"/>
                </a:solidFill>
                <a:latin typeface="Times New Roman" panose="02020603050405020304" pitchFamily="18" charset="0"/>
                <a:cs typeface="Times New Roman" panose="02020603050405020304" pitchFamily="18" charset="0"/>
              </a:rPr>
              <a:t>6</a:t>
            </a:r>
          </a:p>
        </p:txBody>
      </p:sp>
      <p:pic>
        <p:nvPicPr>
          <p:cNvPr id="32" name="Picture 31">
            <a:extLst>
              <a:ext uri="{FF2B5EF4-FFF2-40B4-BE49-F238E27FC236}">
                <a16:creationId xmlns:a16="http://schemas.microsoft.com/office/drawing/2014/main" id="{BD98AEC6-3148-42A7-BAEF-3790FF7FD9D9}"/>
              </a:ext>
            </a:extLst>
          </p:cNvPr>
          <p:cNvPicPr>
            <a:picLocks noChangeAspect="1"/>
          </p:cNvPicPr>
          <p:nvPr/>
        </p:nvPicPr>
        <p:blipFill>
          <a:blip r:embed="rId19">
            <a:extLst>
              <a:ext uri="{28A0092B-C50C-407E-A947-70E740481C1C}">
                <a14:useLocalDpi xmlns:a14="http://schemas.microsoft.com/office/drawing/2010/main" val="0"/>
              </a:ext>
            </a:extLst>
          </a:blip>
          <a:srcRect l="32394" t="44359" r="8173"/>
          <a:stretch>
            <a:fillRect/>
          </a:stretch>
        </p:blipFill>
        <p:spPr bwMode="auto">
          <a:xfrm>
            <a:off x="400050" y="1862138"/>
            <a:ext cx="823913"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AFF76ABD-AC7D-4270-973A-CF1D8750744D}"/>
              </a:ext>
            </a:extLst>
          </p:cNvPr>
          <p:cNvPicPr>
            <a:picLocks noChangeAspect="1"/>
          </p:cNvPicPr>
          <p:nvPr/>
        </p:nvPicPr>
        <p:blipFill>
          <a:blip r:embed="rId19">
            <a:extLst>
              <a:ext uri="{28A0092B-C50C-407E-A947-70E740481C1C}">
                <a14:useLocalDpi xmlns:a14="http://schemas.microsoft.com/office/drawing/2010/main" val="0"/>
              </a:ext>
            </a:extLst>
          </a:blip>
          <a:srcRect l="32394" t="44359" r="8173"/>
          <a:stretch>
            <a:fillRect/>
          </a:stretch>
        </p:blipFill>
        <p:spPr bwMode="auto">
          <a:xfrm>
            <a:off x="6959600" y="1355725"/>
            <a:ext cx="8239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a:extLst>
              <a:ext uri="{FF2B5EF4-FFF2-40B4-BE49-F238E27FC236}">
                <a16:creationId xmlns:a16="http://schemas.microsoft.com/office/drawing/2014/main" id="{970979A3-D3BE-4885-A626-8A9A812956BF}"/>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717550" y="3292475"/>
            <a:ext cx="158115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a:extLst>
              <a:ext uri="{FF2B5EF4-FFF2-40B4-BE49-F238E27FC236}">
                <a16:creationId xmlns:a16="http://schemas.microsoft.com/office/drawing/2014/main" id="{E1B30C82-4BEF-4EE9-9565-3ACF6982C11F}"/>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2166938" y="3373438"/>
            <a:ext cx="158115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a:extLst>
              <a:ext uri="{FF2B5EF4-FFF2-40B4-BE49-F238E27FC236}">
                <a16:creationId xmlns:a16="http://schemas.microsoft.com/office/drawing/2014/main" id="{9C165A4D-CE0B-4395-AD9B-6CF5C815393A}"/>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3817938" y="4448175"/>
            <a:ext cx="1582737"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DF8CD73A-5690-4115-A135-D3A87B474EE5}"/>
              </a:ext>
            </a:extLst>
          </p:cNvPr>
          <p:cNvPicPr>
            <a:picLocks noChangeAspect="1"/>
          </p:cNvPicPr>
          <p:nvPr/>
        </p:nvPicPr>
        <p:blipFill>
          <a:blip r:embed="rId3">
            <a:extLst>
              <a:ext uri="{28A0092B-C50C-407E-A947-70E740481C1C}">
                <a14:useLocalDpi xmlns:a14="http://schemas.microsoft.com/office/drawing/2010/main" val="0"/>
              </a:ext>
            </a:extLst>
          </a:blip>
          <a:srcRect r="43468"/>
          <a:stretch>
            <a:fillRect/>
          </a:stretch>
        </p:blipFill>
        <p:spPr bwMode="auto">
          <a:xfrm>
            <a:off x="6461125" y="2732088"/>
            <a:ext cx="1404938"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5FDE320F-59C8-4917-AADC-5E00500255B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29450" y="3779838"/>
            <a:ext cx="808038"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a:extLst>
              <a:ext uri="{FF2B5EF4-FFF2-40B4-BE49-F238E27FC236}">
                <a16:creationId xmlns:a16="http://schemas.microsoft.com/office/drawing/2014/main" id="{6C85C983-4AD2-4299-9585-7B11C679F90B}"/>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6870700" y="3846513"/>
            <a:ext cx="1017588"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a:extLst>
              <a:ext uri="{FF2B5EF4-FFF2-40B4-BE49-F238E27FC236}">
                <a16:creationId xmlns:a16="http://schemas.microsoft.com/office/drawing/2014/main" id="{EC053D5C-8033-4B5F-B39E-24D80A944857}"/>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7664450" y="4008438"/>
            <a:ext cx="10668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a:extLst>
              <a:ext uri="{FF2B5EF4-FFF2-40B4-BE49-F238E27FC236}">
                <a16:creationId xmlns:a16="http://schemas.microsoft.com/office/drawing/2014/main" id="{2536B41A-92C4-42FA-82C4-0212ED9688D1}"/>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9890125" y="4862513"/>
            <a:ext cx="13684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eeform: Shape 1">
            <a:extLst>
              <a:ext uri="{FF2B5EF4-FFF2-40B4-BE49-F238E27FC236}">
                <a16:creationId xmlns:a16="http://schemas.microsoft.com/office/drawing/2014/main" id="{071660B9-E71C-49F9-82A7-4C24922F927B}"/>
              </a:ext>
            </a:extLst>
          </p:cNvPr>
          <p:cNvSpPr/>
          <p:nvPr/>
        </p:nvSpPr>
        <p:spPr>
          <a:xfrm>
            <a:off x="1252538" y="2713038"/>
            <a:ext cx="736600" cy="198437"/>
          </a:xfrm>
          <a:custGeom>
            <a:avLst/>
            <a:gdLst>
              <a:gd name="connsiteX0" fmla="*/ 46653 w 737119"/>
              <a:gd name="connsiteY0" fmla="*/ 111967 h 158620"/>
              <a:gd name="connsiteX1" fmla="*/ 149290 w 737119"/>
              <a:gd name="connsiteY1" fmla="*/ 46653 h 158620"/>
              <a:gd name="connsiteX2" fmla="*/ 223935 w 737119"/>
              <a:gd name="connsiteY2" fmla="*/ 83976 h 158620"/>
              <a:gd name="connsiteX3" fmla="*/ 289249 w 737119"/>
              <a:gd name="connsiteY3" fmla="*/ 0 h 158620"/>
              <a:gd name="connsiteX4" fmla="*/ 298580 w 737119"/>
              <a:gd name="connsiteY4" fmla="*/ 102637 h 158620"/>
              <a:gd name="connsiteX5" fmla="*/ 475861 w 737119"/>
              <a:gd name="connsiteY5" fmla="*/ 9331 h 158620"/>
              <a:gd name="connsiteX6" fmla="*/ 606490 w 737119"/>
              <a:gd name="connsiteY6" fmla="*/ 46653 h 158620"/>
              <a:gd name="connsiteX7" fmla="*/ 737119 w 737119"/>
              <a:gd name="connsiteY7" fmla="*/ 93306 h 158620"/>
              <a:gd name="connsiteX8" fmla="*/ 606490 w 737119"/>
              <a:gd name="connsiteY8" fmla="*/ 121298 h 158620"/>
              <a:gd name="connsiteX9" fmla="*/ 737119 w 737119"/>
              <a:gd name="connsiteY9" fmla="*/ 139959 h 158620"/>
              <a:gd name="connsiteX10" fmla="*/ 0 w 737119"/>
              <a:gd name="connsiteY10" fmla="*/ 158620 h 15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7119" h="158620">
                <a:moveTo>
                  <a:pt x="46653" y="111967"/>
                </a:moveTo>
                <a:lnTo>
                  <a:pt x="149290" y="46653"/>
                </a:lnTo>
                <a:lnTo>
                  <a:pt x="223935" y="83976"/>
                </a:lnTo>
                <a:lnTo>
                  <a:pt x="289249" y="0"/>
                </a:lnTo>
                <a:lnTo>
                  <a:pt x="298580" y="102637"/>
                </a:lnTo>
                <a:lnTo>
                  <a:pt x="475861" y="9331"/>
                </a:lnTo>
                <a:lnTo>
                  <a:pt x="606490" y="46653"/>
                </a:lnTo>
                <a:lnTo>
                  <a:pt x="737119" y="93306"/>
                </a:lnTo>
                <a:lnTo>
                  <a:pt x="606490" y="121298"/>
                </a:lnTo>
                <a:lnTo>
                  <a:pt x="737119" y="139959"/>
                </a:lnTo>
                <a:lnTo>
                  <a:pt x="0" y="158620"/>
                </a:lnTo>
              </a:path>
            </a:pathLst>
          </a:custGeom>
          <a:solidFill>
            <a:srgbClr val="00B050">
              <a:alpha val="38000"/>
            </a:srgbClr>
          </a:solidFill>
          <a:ln>
            <a:solidFill>
              <a:srgbClr val="7E56D2">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Freeform: Shape 9">
            <a:extLst>
              <a:ext uri="{FF2B5EF4-FFF2-40B4-BE49-F238E27FC236}">
                <a16:creationId xmlns:a16="http://schemas.microsoft.com/office/drawing/2014/main" id="{8F0166A1-825C-40A7-845B-01D69889C3DF}"/>
              </a:ext>
            </a:extLst>
          </p:cNvPr>
          <p:cNvSpPr/>
          <p:nvPr/>
        </p:nvSpPr>
        <p:spPr>
          <a:xfrm>
            <a:off x="2436813" y="2846388"/>
            <a:ext cx="665162" cy="212725"/>
          </a:xfrm>
          <a:custGeom>
            <a:avLst/>
            <a:gdLst>
              <a:gd name="connsiteX0" fmla="*/ 0 w 637309"/>
              <a:gd name="connsiteY0" fmla="*/ 175490 h 175490"/>
              <a:gd name="connsiteX1" fmla="*/ 64654 w 637309"/>
              <a:gd name="connsiteY1" fmla="*/ 120072 h 175490"/>
              <a:gd name="connsiteX2" fmla="*/ 193964 w 637309"/>
              <a:gd name="connsiteY2" fmla="*/ 138545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 name="connsiteX0" fmla="*/ 0 w 637309"/>
              <a:gd name="connsiteY0" fmla="*/ 175490 h 175490"/>
              <a:gd name="connsiteX1" fmla="*/ 64654 w 637309"/>
              <a:gd name="connsiteY1" fmla="*/ 120072 h 175490"/>
              <a:gd name="connsiteX2" fmla="*/ 193964 w 637309"/>
              <a:gd name="connsiteY2" fmla="*/ 123313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309" h="175490">
                <a:moveTo>
                  <a:pt x="0" y="175490"/>
                </a:moveTo>
                <a:lnTo>
                  <a:pt x="64654" y="120072"/>
                </a:lnTo>
                <a:lnTo>
                  <a:pt x="193964" y="123313"/>
                </a:lnTo>
                <a:lnTo>
                  <a:pt x="415636" y="0"/>
                </a:lnTo>
                <a:lnTo>
                  <a:pt x="508000" y="120072"/>
                </a:lnTo>
                <a:lnTo>
                  <a:pt x="572654" y="138545"/>
                </a:lnTo>
                <a:lnTo>
                  <a:pt x="637309" y="166254"/>
                </a:lnTo>
                <a:lnTo>
                  <a:pt x="0" y="175490"/>
                </a:lnTo>
                <a:close/>
              </a:path>
            </a:pathLst>
          </a:custGeom>
          <a:solidFill>
            <a:srgbClr val="00B05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17" name="Freeform: Shape 16">
            <a:extLst>
              <a:ext uri="{FF2B5EF4-FFF2-40B4-BE49-F238E27FC236}">
                <a16:creationId xmlns:a16="http://schemas.microsoft.com/office/drawing/2014/main" id="{D08068C3-DB06-4345-8FA5-90CE7E98BF5A}"/>
              </a:ext>
            </a:extLst>
          </p:cNvPr>
          <p:cNvSpPr/>
          <p:nvPr/>
        </p:nvSpPr>
        <p:spPr>
          <a:xfrm>
            <a:off x="7065963" y="3575050"/>
            <a:ext cx="730250" cy="146050"/>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41" name="Freeform: Shape 40">
            <a:extLst>
              <a:ext uri="{FF2B5EF4-FFF2-40B4-BE49-F238E27FC236}">
                <a16:creationId xmlns:a16="http://schemas.microsoft.com/office/drawing/2014/main" id="{C290C4DA-482B-4000-B609-8110AE2E9190}"/>
              </a:ext>
            </a:extLst>
          </p:cNvPr>
          <p:cNvSpPr/>
          <p:nvPr/>
        </p:nvSpPr>
        <p:spPr>
          <a:xfrm>
            <a:off x="7847013" y="3505200"/>
            <a:ext cx="677862" cy="146050"/>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30" name="Freeform: Shape 29">
            <a:extLst>
              <a:ext uri="{FF2B5EF4-FFF2-40B4-BE49-F238E27FC236}">
                <a16:creationId xmlns:a16="http://schemas.microsoft.com/office/drawing/2014/main" id="{5E057629-5544-4B80-9723-DDD6BF456AC1}"/>
              </a:ext>
            </a:extLst>
          </p:cNvPr>
          <p:cNvSpPr/>
          <p:nvPr/>
        </p:nvSpPr>
        <p:spPr>
          <a:xfrm rot="21303368">
            <a:off x="10075863" y="4219575"/>
            <a:ext cx="984250" cy="346075"/>
          </a:xfrm>
          <a:custGeom>
            <a:avLst/>
            <a:gdLst>
              <a:gd name="connsiteX0" fmla="*/ 0 w 895928"/>
              <a:gd name="connsiteY0" fmla="*/ 157019 h 286328"/>
              <a:gd name="connsiteX1" fmla="*/ 110837 w 895928"/>
              <a:gd name="connsiteY1" fmla="*/ 0 h 286328"/>
              <a:gd name="connsiteX2" fmla="*/ 138546 w 895928"/>
              <a:gd name="connsiteY2" fmla="*/ 92364 h 286328"/>
              <a:gd name="connsiteX3" fmla="*/ 304800 w 895928"/>
              <a:gd name="connsiteY3" fmla="*/ 27710 h 286328"/>
              <a:gd name="connsiteX4" fmla="*/ 341746 w 895928"/>
              <a:gd name="connsiteY4" fmla="*/ 92364 h 286328"/>
              <a:gd name="connsiteX5" fmla="*/ 443346 w 895928"/>
              <a:gd name="connsiteY5" fmla="*/ 36946 h 286328"/>
              <a:gd name="connsiteX6" fmla="*/ 498764 w 895928"/>
              <a:gd name="connsiteY6" fmla="*/ 101600 h 286328"/>
              <a:gd name="connsiteX7" fmla="*/ 628073 w 895928"/>
              <a:gd name="connsiteY7" fmla="*/ 0 h 286328"/>
              <a:gd name="connsiteX8" fmla="*/ 766618 w 895928"/>
              <a:gd name="connsiteY8" fmla="*/ 193964 h 286328"/>
              <a:gd name="connsiteX9" fmla="*/ 803564 w 895928"/>
              <a:gd name="connsiteY9" fmla="*/ 110837 h 286328"/>
              <a:gd name="connsiteX10" fmla="*/ 895928 w 895928"/>
              <a:gd name="connsiteY10" fmla="*/ 286328 h 286328"/>
              <a:gd name="connsiteX11" fmla="*/ 0 w 895928"/>
              <a:gd name="connsiteY11" fmla="*/ 157019 h 286328"/>
              <a:gd name="connsiteX0" fmla="*/ 0 w 895928"/>
              <a:gd name="connsiteY0" fmla="*/ 157019 h 286328"/>
              <a:gd name="connsiteX1" fmla="*/ 110837 w 895928"/>
              <a:gd name="connsiteY1" fmla="*/ 0 h 286328"/>
              <a:gd name="connsiteX2" fmla="*/ 38387 w 895928"/>
              <a:gd name="connsiteY2" fmla="*/ 76289 h 286328"/>
              <a:gd name="connsiteX3" fmla="*/ 304800 w 895928"/>
              <a:gd name="connsiteY3" fmla="*/ 27710 h 286328"/>
              <a:gd name="connsiteX4" fmla="*/ 341746 w 895928"/>
              <a:gd name="connsiteY4" fmla="*/ 92364 h 286328"/>
              <a:gd name="connsiteX5" fmla="*/ 443346 w 895928"/>
              <a:gd name="connsiteY5" fmla="*/ 36946 h 286328"/>
              <a:gd name="connsiteX6" fmla="*/ 498764 w 895928"/>
              <a:gd name="connsiteY6" fmla="*/ 101600 h 286328"/>
              <a:gd name="connsiteX7" fmla="*/ 628073 w 895928"/>
              <a:gd name="connsiteY7" fmla="*/ 0 h 286328"/>
              <a:gd name="connsiteX8" fmla="*/ 766618 w 895928"/>
              <a:gd name="connsiteY8" fmla="*/ 193964 h 286328"/>
              <a:gd name="connsiteX9" fmla="*/ 803564 w 895928"/>
              <a:gd name="connsiteY9" fmla="*/ 110837 h 286328"/>
              <a:gd name="connsiteX10" fmla="*/ 895928 w 895928"/>
              <a:gd name="connsiteY10" fmla="*/ 286328 h 286328"/>
              <a:gd name="connsiteX11" fmla="*/ 0 w 895928"/>
              <a:gd name="connsiteY11" fmla="*/ 157019 h 286328"/>
              <a:gd name="connsiteX0" fmla="*/ 0 w 980907"/>
              <a:gd name="connsiteY0" fmla="*/ 175319 h 286328"/>
              <a:gd name="connsiteX1" fmla="*/ 195816 w 980907"/>
              <a:gd name="connsiteY1" fmla="*/ 0 h 286328"/>
              <a:gd name="connsiteX2" fmla="*/ 123366 w 980907"/>
              <a:gd name="connsiteY2" fmla="*/ 76289 h 286328"/>
              <a:gd name="connsiteX3" fmla="*/ 389779 w 980907"/>
              <a:gd name="connsiteY3" fmla="*/ 27710 h 286328"/>
              <a:gd name="connsiteX4" fmla="*/ 426725 w 980907"/>
              <a:gd name="connsiteY4" fmla="*/ 92364 h 286328"/>
              <a:gd name="connsiteX5" fmla="*/ 528325 w 980907"/>
              <a:gd name="connsiteY5" fmla="*/ 36946 h 286328"/>
              <a:gd name="connsiteX6" fmla="*/ 583743 w 980907"/>
              <a:gd name="connsiteY6" fmla="*/ 101600 h 286328"/>
              <a:gd name="connsiteX7" fmla="*/ 713052 w 980907"/>
              <a:gd name="connsiteY7" fmla="*/ 0 h 286328"/>
              <a:gd name="connsiteX8" fmla="*/ 851597 w 980907"/>
              <a:gd name="connsiteY8" fmla="*/ 193964 h 286328"/>
              <a:gd name="connsiteX9" fmla="*/ 888543 w 980907"/>
              <a:gd name="connsiteY9" fmla="*/ 110837 h 286328"/>
              <a:gd name="connsiteX10" fmla="*/ 980907 w 980907"/>
              <a:gd name="connsiteY10" fmla="*/ 286328 h 286328"/>
              <a:gd name="connsiteX11" fmla="*/ 0 w 980907"/>
              <a:gd name="connsiteY11" fmla="*/ 175319 h 28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0907" h="286328">
                <a:moveTo>
                  <a:pt x="0" y="175319"/>
                </a:moveTo>
                <a:lnTo>
                  <a:pt x="195816" y="0"/>
                </a:lnTo>
                <a:lnTo>
                  <a:pt x="123366" y="76289"/>
                </a:lnTo>
                <a:lnTo>
                  <a:pt x="389779" y="27710"/>
                </a:lnTo>
                <a:lnTo>
                  <a:pt x="426725" y="92364"/>
                </a:lnTo>
                <a:lnTo>
                  <a:pt x="528325" y="36946"/>
                </a:lnTo>
                <a:lnTo>
                  <a:pt x="583743" y="101600"/>
                </a:lnTo>
                <a:lnTo>
                  <a:pt x="713052" y="0"/>
                </a:lnTo>
                <a:lnTo>
                  <a:pt x="851597" y="193964"/>
                </a:lnTo>
                <a:lnTo>
                  <a:pt x="888543" y="110837"/>
                </a:lnTo>
                <a:lnTo>
                  <a:pt x="980907" y="286328"/>
                </a:lnTo>
                <a:lnTo>
                  <a:pt x="0" y="175319"/>
                </a:lnTo>
                <a:close/>
              </a:path>
            </a:pathLst>
          </a:custGeom>
          <a:solidFill>
            <a:srgbClr val="00B05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45" name="Freeform: Shape 44">
            <a:extLst>
              <a:ext uri="{FF2B5EF4-FFF2-40B4-BE49-F238E27FC236}">
                <a16:creationId xmlns:a16="http://schemas.microsoft.com/office/drawing/2014/main" id="{5FF97C03-5188-42BA-9E52-E530CA758540}"/>
              </a:ext>
            </a:extLst>
          </p:cNvPr>
          <p:cNvSpPr/>
          <p:nvPr/>
        </p:nvSpPr>
        <p:spPr>
          <a:xfrm>
            <a:off x="4364038" y="4230688"/>
            <a:ext cx="338137" cy="107950"/>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65018 w 729673"/>
              <a:gd name="connsiteY6" fmla="*/ 18473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05346 w 729673"/>
              <a:gd name="connsiteY6" fmla="*/ 135167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150511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0 w 729673"/>
              <a:gd name="connsiteY10" fmla="*/ 150511 h 150511"/>
              <a:gd name="connsiteX0" fmla="*/ 119344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119344 w 729673"/>
              <a:gd name="connsiteY10" fmla="*/ 98647 h 150511"/>
              <a:gd name="connsiteX0" fmla="*/ 238688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238688 w 729673"/>
              <a:gd name="connsiteY10" fmla="*/ 98647 h 15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150511">
                <a:moveTo>
                  <a:pt x="238688" y="98647"/>
                </a:moveTo>
                <a:lnTo>
                  <a:pt x="0" y="85857"/>
                </a:lnTo>
                <a:cubicBezTo>
                  <a:pt x="46182" y="61227"/>
                  <a:pt x="75431" y="13506"/>
                  <a:pt x="83128" y="2730"/>
                </a:cubicBezTo>
                <a:cubicBezTo>
                  <a:pt x="90825" y="-8046"/>
                  <a:pt x="31618" y="16229"/>
                  <a:pt x="46182" y="21202"/>
                </a:cubicBezTo>
                <a:cubicBezTo>
                  <a:pt x="60746" y="26175"/>
                  <a:pt x="148957" y="63356"/>
                  <a:pt x="170509" y="32568"/>
                </a:cubicBezTo>
                <a:lnTo>
                  <a:pt x="456148" y="28838"/>
                </a:lnTo>
                <a:lnTo>
                  <a:pt x="605346" y="73242"/>
                </a:lnTo>
                <a:lnTo>
                  <a:pt x="711200" y="48911"/>
                </a:lnTo>
                <a:lnTo>
                  <a:pt x="729673" y="113566"/>
                </a:lnTo>
                <a:lnTo>
                  <a:pt x="609600" y="150511"/>
                </a:lnTo>
                <a:lnTo>
                  <a:pt x="238688" y="98647"/>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3" name="Action Button: Go Home 2">
            <a:hlinkClick r:id="rId24" action="ppaction://hlinksldjump" highlightClick="1"/>
            <a:extLst>
              <a:ext uri="{FF2B5EF4-FFF2-40B4-BE49-F238E27FC236}">
                <a16:creationId xmlns:a16="http://schemas.microsoft.com/office/drawing/2014/main" id="{70FD3584-44AC-4848-A5EF-289E1EB15400}"/>
              </a:ext>
            </a:extLst>
          </p:cNvPr>
          <p:cNvSpPr/>
          <p:nvPr/>
        </p:nvSpPr>
        <p:spPr>
          <a:xfrm>
            <a:off x="-23089" y="83966"/>
            <a:ext cx="983226" cy="629265"/>
          </a:xfrm>
          <a:prstGeom prst="actionButtonHome">
            <a:avLst/>
          </a:prstGeom>
          <a:ln>
            <a:noFill/>
          </a:ln>
          <a:effectLst>
            <a:glow rad="101600">
              <a:schemeClr val="accent4">
                <a:satMod val="175000"/>
                <a:alpha val="40000"/>
              </a:schemeClr>
            </a:glow>
            <a:outerShdw blurRad="57785" dist="33020" dir="3180000" algn="ctr">
              <a:srgbClr val="000000">
                <a:alpha val="30000"/>
              </a:srgbClr>
            </a:outerShdw>
          </a:effectLst>
          <a:scene3d>
            <a:camera prst="perspectiveContrastingRightFacing"/>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4"/>
                                        </p:tgtEl>
                                        <p:attrNameLst>
                                          <p:attrName>r</p:attrName>
                                        </p:attrNameLst>
                                      </p:cBhvr>
                                    </p:animRot>
                                    <p:animRot by="-240000">
                                      <p:cBhvr>
                                        <p:cTn id="13" dur="200" fill="hold">
                                          <p:stCondLst>
                                            <p:cond delay="200"/>
                                          </p:stCondLst>
                                        </p:cTn>
                                        <p:tgtEl>
                                          <p:spTgt spid="24"/>
                                        </p:tgtEl>
                                        <p:attrNameLst>
                                          <p:attrName>r</p:attrName>
                                        </p:attrNameLst>
                                      </p:cBhvr>
                                    </p:animRot>
                                    <p:animRot by="240000">
                                      <p:cBhvr>
                                        <p:cTn id="14" dur="200" fill="hold">
                                          <p:stCondLst>
                                            <p:cond delay="400"/>
                                          </p:stCondLst>
                                        </p:cTn>
                                        <p:tgtEl>
                                          <p:spTgt spid="24"/>
                                        </p:tgtEl>
                                        <p:attrNameLst>
                                          <p:attrName>r</p:attrName>
                                        </p:attrNameLst>
                                      </p:cBhvr>
                                    </p:animRot>
                                    <p:animRot by="-240000">
                                      <p:cBhvr>
                                        <p:cTn id="15" dur="200" fill="hold">
                                          <p:stCondLst>
                                            <p:cond delay="600"/>
                                          </p:stCondLst>
                                        </p:cTn>
                                        <p:tgtEl>
                                          <p:spTgt spid="24"/>
                                        </p:tgtEl>
                                        <p:attrNameLst>
                                          <p:attrName>r</p:attrName>
                                        </p:attrNameLst>
                                      </p:cBhvr>
                                    </p:animRot>
                                    <p:animRot by="120000">
                                      <p:cBhvr>
                                        <p:cTn id="16" dur="200" fill="hold">
                                          <p:stCondLst>
                                            <p:cond delay="800"/>
                                          </p:stCondLst>
                                        </p:cTn>
                                        <p:tgtEl>
                                          <p:spTgt spid="2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3"/>
                                        </p:tgtEl>
                                        <p:attrNameLst>
                                          <p:attrName>r</p:attrName>
                                        </p:attrNameLst>
                                      </p:cBhvr>
                                    </p:animRot>
                                    <p:animRot by="-240000">
                                      <p:cBhvr>
                                        <p:cTn id="19" dur="200" fill="hold">
                                          <p:stCondLst>
                                            <p:cond delay="200"/>
                                          </p:stCondLst>
                                        </p:cTn>
                                        <p:tgtEl>
                                          <p:spTgt spid="23"/>
                                        </p:tgtEl>
                                        <p:attrNameLst>
                                          <p:attrName>r</p:attrName>
                                        </p:attrNameLst>
                                      </p:cBhvr>
                                    </p:animRot>
                                    <p:animRot by="240000">
                                      <p:cBhvr>
                                        <p:cTn id="20" dur="200" fill="hold">
                                          <p:stCondLst>
                                            <p:cond delay="400"/>
                                          </p:stCondLst>
                                        </p:cTn>
                                        <p:tgtEl>
                                          <p:spTgt spid="23"/>
                                        </p:tgtEl>
                                        <p:attrNameLst>
                                          <p:attrName>r</p:attrName>
                                        </p:attrNameLst>
                                      </p:cBhvr>
                                    </p:animRot>
                                    <p:animRot by="-240000">
                                      <p:cBhvr>
                                        <p:cTn id="21" dur="200" fill="hold">
                                          <p:stCondLst>
                                            <p:cond delay="600"/>
                                          </p:stCondLst>
                                        </p:cTn>
                                        <p:tgtEl>
                                          <p:spTgt spid="23"/>
                                        </p:tgtEl>
                                        <p:attrNameLst>
                                          <p:attrName>r</p:attrName>
                                        </p:attrNameLst>
                                      </p:cBhvr>
                                    </p:animRot>
                                    <p:animRot by="120000">
                                      <p:cBhvr>
                                        <p:cTn id="22" dur="200" fill="hold">
                                          <p:stCondLst>
                                            <p:cond delay="800"/>
                                          </p:stCondLst>
                                        </p:cTn>
                                        <p:tgtEl>
                                          <p:spTgt spid="2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32"/>
                                        </p:tgtEl>
                                        <p:attrNameLst>
                                          <p:attrName>r</p:attrName>
                                        </p:attrNameLst>
                                      </p:cBhvr>
                                    </p:animRot>
                                    <p:animRot by="-240000">
                                      <p:cBhvr>
                                        <p:cTn id="25" dur="200" fill="hold">
                                          <p:stCondLst>
                                            <p:cond delay="200"/>
                                          </p:stCondLst>
                                        </p:cTn>
                                        <p:tgtEl>
                                          <p:spTgt spid="32"/>
                                        </p:tgtEl>
                                        <p:attrNameLst>
                                          <p:attrName>r</p:attrName>
                                        </p:attrNameLst>
                                      </p:cBhvr>
                                    </p:animRot>
                                    <p:animRot by="240000">
                                      <p:cBhvr>
                                        <p:cTn id="26" dur="200" fill="hold">
                                          <p:stCondLst>
                                            <p:cond delay="400"/>
                                          </p:stCondLst>
                                        </p:cTn>
                                        <p:tgtEl>
                                          <p:spTgt spid="32"/>
                                        </p:tgtEl>
                                        <p:attrNameLst>
                                          <p:attrName>r</p:attrName>
                                        </p:attrNameLst>
                                      </p:cBhvr>
                                    </p:animRot>
                                    <p:animRot by="-240000">
                                      <p:cBhvr>
                                        <p:cTn id="27" dur="200" fill="hold">
                                          <p:stCondLst>
                                            <p:cond delay="600"/>
                                          </p:stCondLst>
                                        </p:cTn>
                                        <p:tgtEl>
                                          <p:spTgt spid="32"/>
                                        </p:tgtEl>
                                        <p:attrNameLst>
                                          <p:attrName>r</p:attrName>
                                        </p:attrNameLst>
                                      </p:cBhvr>
                                    </p:animRot>
                                    <p:animRot by="120000">
                                      <p:cBhvr>
                                        <p:cTn id="28" dur="200" fill="hold">
                                          <p:stCondLst>
                                            <p:cond delay="800"/>
                                          </p:stCondLst>
                                        </p:cTn>
                                        <p:tgtEl>
                                          <p:spTgt spid="3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37"/>
                                        </p:tgtEl>
                                        <p:attrNameLst>
                                          <p:attrName>r</p:attrName>
                                        </p:attrNameLst>
                                      </p:cBhvr>
                                    </p:animRot>
                                    <p:animRot by="-240000">
                                      <p:cBhvr>
                                        <p:cTn id="31" dur="200" fill="hold">
                                          <p:stCondLst>
                                            <p:cond delay="200"/>
                                          </p:stCondLst>
                                        </p:cTn>
                                        <p:tgtEl>
                                          <p:spTgt spid="37"/>
                                        </p:tgtEl>
                                        <p:attrNameLst>
                                          <p:attrName>r</p:attrName>
                                        </p:attrNameLst>
                                      </p:cBhvr>
                                    </p:animRot>
                                    <p:animRot by="240000">
                                      <p:cBhvr>
                                        <p:cTn id="32" dur="200" fill="hold">
                                          <p:stCondLst>
                                            <p:cond delay="400"/>
                                          </p:stCondLst>
                                        </p:cTn>
                                        <p:tgtEl>
                                          <p:spTgt spid="37"/>
                                        </p:tgtEl>
                                        <p:attrNameLst>
                                          <p:attrName>r</p:attrName>
                                        </p:attrNameLst>
                                      </p:cBhvr>
                                    </p:animRot>
                                    <p:animRot by="-240000">
                                      <p:cBhvr>
                                        <p:cTn id="33" dur="200" fill="hold">
                                          <p:stCondLst>
                                            <p:cond delay="600"/>
                                          </p:stCondLst>
                                        </p:cTn>
                                        <p:tgtEl>
                                          <p:spTgt spid="37"/>
                                        </p:tgtEl>
                                        <p:attrNameLst>
                                          <p:attrName>r</p:attrName>
                                        </p:attrNameLst>
                                      </p:cBhvr>
                                    </p:animRot>
                                    <p:animRot by="120000">
                                      <p:cBhvr>
                                        <p:cTn id="34"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6"/>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0" presetClass="exit" presetSubtype="0" fill="hold" grpId="0" nodeType="click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10" presetClass="exit" presetSubtype="0" fill="hold" grpId="0" nodeType="clickEffect">
                                  <p:stCondLst>
                                    <p:cond delay="0"/>
                                  </p:stCondLst>
                                  <p:childTnLst>
                                    <p:animEffect transition="out" filter="fade">
                                      <p:cBhvr>
                                        <p:cTn id="45" dur="500"/>
                                        <p:tgtEl>
                                          <p:spTgt spid="25"/>
                                        </p:tgtEl>
                                      </p:cBhvr>
                                    </p:animEffect>
                                    <p:set>
                                      <p:cBhvr>
                                        <p:cTn id="46"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7"/>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0" presetClass="exit" presetSubtype="0" fill="hold" grpId="0" nodeType="click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3" restart="whenNotActive" fill="hold" evtFilter="cancelBubble" nodeType="interactiveSeq">
                <p:stCondLst>
                  <p:cond evt="onClick" delay="0">
                    <p:tgtEl>
                      <p:spTgt spid="28"/>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10" presetClass="exit" presetSubtype="0" fill="hold" grpId="0" nodeType="clickEffect">
                                  <p:stCondLst>
                                    <p:cond delay="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9" restart="whenNotActive" fill="hold" evtFilter="cancelBubble" nodeType="interactiveSeq">
                <p:stCondLst>
                  <p:cond evt="onClick" delay="0">
                    <p:tgtEl>
                      <p:spTgt spid="29"/>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10" presetClass="exit" presetSubtype="0" fill="hold" grpId="0" nodeType="click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65" restart="whenNotActive" fill="hold" evtFilter="cancelBubble" nodeType="interactiveSeq">
                <p:stCondLst>
                  <p:cond evt="onClick" delay="0">
                    <p:tgtEl>
                      <p:spTgt spid="31"/>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10" presetClass="exit" presetSubtype="0" fill="hold" grpId="0" nodeType="clickEffect">
                                  <p:stCondLst>
                                    <p:cond delay="0"/>
                                  </p:stCondLst>
                                  <p:childTnLst>
                                    <p:animEffect transition="out" filter="fade">
                                      <p:cBhvr>
                                        <p:cTn id="69" dur="500"/>
                                        <p:tgtEl>
                                          <p:spTgt spid="31"/>
                                        </p:tgtEl>
                                      </p:cBhvr>
                                    </p:animEffect>
                                    <p:set>
                                      <p:cBhvr>
                                        <p:cTn id="70"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1" restart="whenNotActive" fill="hold" evtFilter="cancelBubble" nodeType="interactiveSeq">
                <p:stCondLst>
                  <p:cond evt="onClick" delay="0">
                    <p:tgtEl>
                      <p:spTgt spid="5"/>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9" presetClass="entr" presetSubtype="0" fill="hold" nodeType="click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dissolve">
                                      <p:cBhvr>
                                        <p:cTn id="76" dur="500"/>
                                        <p:tgtEl>
                                          <p:spTgt spid="14"/>
                                        </p:tgtEl>
                                      </p:cBhvr>
                                    </p:animEffect>
                                  </p:childTnLst>
                                </p:cTn>
                              </p:par>
                              <p:par>
                                <p:cTn id="77" presetID="10" presetClass="exit" presetSubtype="0" fill="hold" nodeType="withEffect">
                                  <p:stCondLst>
                                    <p:cond delay="0"/>
                                  </p:stCondLst>
                                  <p:childTnLst>
                                    <p:animEffect transition="out" filter="fade">
                                      <p:cBhvr>
                                        <p:cTn id="78" dur="500"/>
                                        <p:tgtEl>
                                          <p:spTgt spid="32"/>
                                        </p:tgtEl>
                                      </p:cBhvr>
                                    </p:animEffect>
                                    <p:set>
                                      <p:cBhvr>
                                        <p:cTn id="7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0" restart="whenNotActive" fill="hold" evtFilter="cancelBubble" nodeType="interactiveSeq">
                <p:stCondLst>
                  <p:cond evt="onClick" delay="0">
                    <p:tgtEl>
                      <p:spTgt spid="32"/>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0" presetClass="path" presetSubtype="0" accel="50000" decel="50000" fill="hold" nodeType="clickEffect">
                                  <p:stCondLst>
                                    <p:cond delay="0"/>
                                  </p:stCondLst>
                                  <p:childTnLst>
                                    <p:animMotion origin="layout" path="M 3.54167E-6 2.22222E-6 L 3.54167E-6 0.00023 L 0.04023 0.0868 " pathEditMode="relative" rAng="0" ptsTypes="AAA">
                                      <p:cBhvr>
                                        <p:cTn id="84" dur="2000" fill="hold"/>
                                        <p:tgtEl>
                                          <p:spTgt spid="32"/>
                                        </p:tgtEl>
                                        <p:attrNameLst>
                                          <p:attrName>ppt_x</p:attrName>
                                          <p:attrName>ppt_y</p:attrName>
                                        </p:attrNameLst>
                                      </p:cBhvr>
                                      <p:rCtr x="2005" y="4329"/>
                                    </p:animMotion>
                                  </p:childTnLst>
                                </p:cTn>
                              </p:par>
                              <p:par>
                                <p:cTn id="85" presetID="10" presetClass="entr" presetSubtype="0" fill="hold" nodeType="withEffect">
                                  <p:stCondLst>
                                    <p:cond delay="0"/>
                                  </p:stCondLst>
                                  <p:childTnLst>
                                    <p:set>
                                      <p:cBhvr>
                                        <p:cTn id="86" dur="1" fill="hold">
                                          <p:stCondLst>
                                            <p:cond delay="0"/>
                                          </p:stCondLst>
                                        </p:cTn>
                                        <p:tgtEl>
                                          <p:spTgt spid="2"/>
                                        </p:tgtEl>
                                        <p:attrNameLst>
                                          <p:attrName>style.visibility</p:attrName>
                                        </p:attrNameLst>
                                      </p:cBhvr>
                                      <p:to>
                                        <p:strVal val="visible"/>
                                      </p:to>
                                    </p:set>
                                    <p:animEffect transition="in" filter="fade">
                                      <p:cBhvr>
                                        <p:cTn id="87" dur="500"/>
                                        <p:tgtEl>
                                          <p:spTgt spid="2"/>
                                        </p:tgtEl>
                                      </p:cBhvr>
                                    </p:animEffect>
                                  </p:childTnLst>
                                </p:cTn>
                              </p:par>
                              <p:par>
                                <p:cTn id="88" presetID="53" presetClass="entr" presetSubtype="16" fill="hold" nodeType="withEffect">
                                  <p:stCondLst>
                                    <p:cond delay="0"/>
                                  </p:stCondLst>
                                  <p:childTnLst>
                                    <p:set>
                                      <p:cBhvr>
                                        <p:cTn id="89" dur="1" fill="hold">
                                          <p:stCondLst>
                                            <p:cond delay="0"/>
                                          </p:stCondLst>
                                        </p:cTn>
                                        <p:tgtEl>
                                          <p:spTgt spid="46"/>
                                        </p:tgtEl>
                                        <p:attrNameLst>
                                          <p:attrName>style.visibility</p:attrName>
                                        </p:attrNameLst>
                                      </p:cBhvr>
                                      <p:to>
                                        <p:strVal val="visible"/>
                                      </p:to>
                                    </p:set>
                                    <p:anim calcmode="lin" valueType="num">
                                      <p:cBhvr>
                                        <p:cTn id="90" dur="500" fill="hold"/>
                                        <p:tgtEl>
                                          <p:spTgt spid="46"/>
                                        </p:tgtEl>
                                        <p:attrNameLst>
                                          <p:attrName>ppt_w</p:attrName>
                                        </p:attrNameLst>
                                      </p:cBhvr>
                                      <p:tavLst>
                                        <p:tav tm="0">
                                          <p:val>
                                            <p:fltVal val="0"/>
                                          </p:val>
                                        </p:tav>
                                        <p:tav tm="100000">
                                          <p:val>
                                            <p:strVal val="#ppt_w"/>
                                          </p:val>
                                        </p:tav>
                                      </p:tavLst>
                                    </p:anim>
                                    <p:anim calcmode="lin" valueType="num">
                                      <p:cBhvr>
                                        <p:cTn id="91" dur="500" fill="hold"/>
                                        <p:tgtEl>
                                          <p:spTgt spid="46"/>
                                        </p:tgtEl>
                                        <p:attrNameLst>
                                          <p:attrName>ppt_h</p:attrName>
                                        </p:attrNameLst>
                                      </p:cBhvr>
                                      <p:tavLst>
                                        <p:tav tm="0">
                                          <p:val>
                                            <p:fltVal val="0"/>
                                          </p:val>
                                        </p:tav>
                                        <p:tav tm="100000">
                                          <p:val>
                                            <p:strVal val="#ppt_h"/>
                                          </p:val>
                                        </p:tav>
                                      </p:tavLst>
                                    </p:anim>
                                    <p:animEffect transition="in" filter="fade">
                                      <p:cBhvr>
                                        <p:cTn id="92" dur="500"/>
                                        <p:tgtEl>
                                          <p:spTgt spid="46"/>
                                        </p:tgtEl>
                                      </p:cBhvr>
                                    </p:animEffect>
                                  </p:childTnLst>
                                </p:cTn>
                              </p:par>
                            </p:childTnLst>
                          </p:cTn>
                        </p:par>
                      </p:childTnLst>
                    </p:cTn>
                  </p:par>
                </p:childTnLst>
              </p:cTn>
              <p:nextCondLst>
                <p:cond evt="onClick" delay="0">
                  <p:tgtEl>
                    <p:spTgt spid="32"/>
                  </p:tgtEl>
                </p:cond>
              </p:nextCondLst>
            </p:seq>
            <p:seq concurrent="1" nextAc="seek">
              <p:cTn id="93" restart="whenNotActive" fill="hold" evtFilter="cancelBubble" nodeType="interactiveSeq">
                <p:stCondLst>
                  <p:cond evt="onClick" delay="0">
                    <p:tgtEl>
                      <p:spTgt spid="44"/>
                    </p:tgtEl>
                  </p:cond>
                </p:stCondLst>
                <p:endSync evt="end" delay="0">
                  <p:rtn val="all"/>
                </p:endSync>
                <p:childTnLst>
                  <p:par>
                    <p:cTn id="94" fill="hold" nodeType="clickPar">
                      <p:stCondLst>
                        <p:cond delay="0"/>
                      </p:stCondLst>
                      <p:childTnLst>
                        <p:par>
                          <p:cTn id="95" fill="hold" nodeType="withGroup">
                            <p:stCondLst>
                              <p:cond delay="0"/>
                            </p:stCondLst>
                            <p:childTnLst>
                              <p:par>
                                <p:cTn id="96" presetID="9" presetClass="entr" presetSubtype="0" fill="hold" nodeType="clickEffect">
                                  <p:stCondLst>
                                    <p:cond delay="0"/>
                                  </p:stCondLst>
                                  <p:childTnLst>
                                    <p:set>
                                      <p:cBhvr>
                                        <p:cTn id="97" dur="1" fill="hold">
                                          <p:stCondLst>
                                            <p:cond delay="0"/>
                                          </p:stCondLst>
                                        </p:cTn>
                                        <p:tgtEl>
                                          <p:spTgt spid="13"/>
                                        </p:tgtEl>
                                        <p:attrNameLst>
                                          <p:attrName>style.visibility</p:attrName>
                                        </p:attrNameLst>
                                      </p:cBhvr>
                                      <p:to>
                                        <p:strVal val="visible"/>
                                      </p:to>
                                    </p:set>
                                    <p:animEffect transition="in" filter="dissolve">
                                      <p:cBhvr>
                                        <p:cTn id="98" dur="500"/>
                                        <p:tgtEl>
                                          <p:spTgt spid="13"/>
                                        </p:tgtEl>
                                      </p:cBhvr>
                                    </p:animEffect>
                                  </p:childTnLst>
                                </p:cTn>
                              </p:par>
                              <p:par>
                                <p:cTn id="99" presetID="10" presetClass="exit" presetSubtype="0" fill="hold" nodeType="withEffect">
                                  <p:stCondLst>
                                    <p:cond delay="0"/>
                                  </p:stCondLst>
                                  <p:childTnLst>
                                    <p:animEffect transition="out" filter="fade">
                                      <p:cBhvr>
                                        <p:cTn id="100" dur="500"/>
                                        <p:tgtEl>
                                          <p:spTgt spid="20"/>
                                        </p:tgtEl>
                                      </p:cBhvr>
                                    </p:animEffect>
                                    <p:set>
                                      <p:cBhvr>
                                        <p:cTn id="10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02" restart="whenNotActive" fill="hold" evtFilter="cancelBubble" nodeType="interactiveSeq">
                <p:stCondLst>
                  <p:cond evt="onClick" delay="0">
                    <p:tgtEl>
                      <p:spTgt spid="20"/>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64" presetClass="path" presetSubtype="0" accel="50000" decel="50000" fill="hold" nodeType="clickEffect">
                                  <p:stCondLst>
                                    <p:cond delay="0"/>
                                  </p:stCondLst>
                                  <p:childTnLst>
                                    <p:animMotion origin="layout" path="M -3.54167E-6 -1.11111E-6 L -0.06757 0.19005 " pathEditMode="relative" rAng="0" ptsTypes="AA">
                                      <p:cBhvr>
                                        <p:cTn id="106" dur="2000" fill="hold"/>
                                        <p:tgtEl>
                                          <p:spTgt spid="20"/>
                                        </p:tgtEl>
                                        <p:attrNameLst>
                                          <p:attrName>ppt_x</p:attrName>
                                          <p:attrName>ppt_y</p:attrName>
                                        </p:attrNameLst>
                                      </p:cBhvr>
                                      <p:rCtr x="-3385" y="9491"/>
                                    </p:animMotion>
                                  </p:childTnLst>
                                </p:cTn>
                              </p:par>
                              <p:par>
                                <p:cTn id="107" presetID="10" presetClass="entr" presetSubtype="0" fill="hold" nodeType="withEffect">
                                  <p:stCondLst>
                                    <p:cond delay="0"/>
                                  </p:stCondLst>
                                  <p:childTnLst>
                                    <p:set>
                                      <p:cBhvr>
                                        <p:cTn id="108" dur="1" fill="hold">
                                          <p:stCondLst>
                                            <p:cond delay="0"/>
                                          </p:stCondLst>
                                        </p:cTn>
                                        <p:tgtEl>
                                          <p:spTgt spid="10"/>
                                        </p:tgtEl>
                                        <p:attrNameLst>
                                          <p:attrName>style.visibility</p:attrName>
                                        </p:attrNameLst>
                                      </p:cBhvr>
                                      <p:to>
                                        <p:strVal val="visible"/>
                                      </p:to>
                                    </p:set>
                                    <p:animEffect transition="in" filter="fade">
                                      <p:cBhvr>
                                        <p:cTn id="109" dur="500"/>
                                        <p:tgtEl>
                                          <p:spTgt spid="10"/>
                                        </p:tgtEl>
                                      </p:cBhvr>
                                    </p:animEffect>
                                  </p:childTnLst>
                                </p:cTn>
                              </p:par>
                              <p:par>
                                <p:cTn id="110" presetID="53" presetClass="entr" presetSubtype="16" fill="hold" nodeType="withEffect">
                                  <p:stCondLst>
                                    <p:cond delay="0"/>
                                  </p:stCondLst>
                                  <p:childTnLst>
                                    <p:set>
                                      <p:cBhvr>
                                        <p:cTn id="111" dur="1" fill="hold">
                                          <p:stCondLst>
                                            <p:cond delay="0"/>
                                          </p:stCondLst>
                                        </p:cTn>
                                        <p:tgtEl>
                                          <p:spTgt spid="47"/>
                                        </p:tgtEl>
                                        <p:attrNameLst>
                                          <p:attrName>style.visibility</p:attrName>
                                        </p:attrNameLst>
                                      </p:cBhvr>
                                      <p:to>
                                        <p:strVal val="visible"/>
                                      </p:to>
                                    </p:set>
                                    <p:anim calcmode="lin" valueType="num">
                                      <p:cBhvr>
                                        <p:cTn id="112" dur="500" fill="hold"/>
                                        <p:tgtEl>
                                          <p:spTgt spid="47"/>
                                        </p:tgtEl>
                                        <p:attrNameLst>
                                          <p:attrName>ppt_w</p:attrName>
                                        </p:attrNameLst>
                                      </p:cBhvr>
                                      <p:tavLst>
                                        <p:tav tm="0">
                                          <p:val>
                                            <p:fltVal val="0"/>
                                          </p:val>
                                        </p:tav>
                                        <p:tav tm="100000">
                                          <p:val>
                                            <p:strVal val="#ppt_w"/>
                                          </p:val>
                                        </p:tav>
                                      </p:tavLst>
                                    </p:anim>
                                    <p:anim calcmode="lin" valueType="num">
                                      <p:cBhvr>
                                        <p:cTn id="113" dur="500" fill="hold"/>
                                        <p:tgtEl>
                                          <p:spTgt spid="47"/>
                                        </p:tgtEl>
                                        <p:attrNameLst>
                                          <p:attrName>ppt_h</p:attrName>
                                        </p:attrNameLst>
                                      </p:cBhvr>
                                      <p:tavLst>
                                        <p:tav tm="0">
                                          <p:val>
                                            <p:fltVal val="0"/>
                                          </p:val>
                                        </p:tav>
                                        <p:tav tm="100000">
                                          <p:val>
                                            <p:strVal val="#ppt_h"/>
                                          </p:val>
                                        </p:tav>
                                      </p:tavLst>
                                    </p:anim>
                                    <p:animEffect transition="in" filter="fade">
                                      <p:cBhvr>
                                        <p:cTn id="114" dur="500"/>
                                        <p:tgtEl>
                                          <p:spTgt spid="47"/>
                                        </p:tgtEl>
                                      </p:cBhvr>
                                    </p:animEffect>
                                  </p:childTnLst>
                                </p:cTn>
                              </p:par>
                            </p:childTnLst>
                          </p:cTn>
                        </p:par>
                      </p:childTnLst>
                    </p:cTn>
                  </p:par>
                </p:childTnLst>
              </p:cTn>
              <p:nextCondLst>
                <p:cond evt="onClick" delay="0">
                  <p:tgtEl>
                    <p:spTgt spid="20"/>
                  </p:tgtEl>
                </p:cond>
              </p:nextCondLst>
            </p:seq>
            <p:seq concurrent="1" nextAc="seek">
              <p:cTn id="115" restart="whenNotActive" fill="hold" evtFilter="cancelBubble" nodeType="interactiveSeq">
                <p:stCondLst>
                  <p:cond evt="onClick" delay="0">
                    <p:tgtEl>
                      <p:spTgt spid="9"/>
                    </p:tgtEl>
                  </p:cond>
                </p:stCondLst>
                <p:endSync evt="end" delay="0">
                  <p:rtn val="all"/>
                </p:endSync>
                <p:childTnLst>
                  <p:par>
                    <p:cTn id="116" fill="hold" nodeType="clickPar">
                      <p:stCondLst>
                        <p:cond delay="0"/>
                      </p:stCondLst>
                      <p:childTnLst>
                        <p:par>
                          <p:cTn id="117" fill="hold" nodeType="withGroup">
                            <p:stCondLst>
                              <p:cond delay="0"/>
                            </p:stCondLst>
                            <p:childTnLst>
                              <p:par>
                                <p:cTn id="118" presetID="9" presetClass="entr" presetSubtype="0" fill="hold" nodeType="clickEffect">
                                  <p:stCondLst>
                                    <p:cond delay="0"/>
                                  </p:stCondLst>
                                  <p:childTnLst>
                                    <p:set>
                                      <p:cBhvr>
                                        <p:cTn id="119" dur="1" fill="hold">
                                          <p:stCondLst>
                                            <p:cond delay="0"/>
                                          </p:stCondLst>
                                        </p:cTn>
                                        <p:tgtEl>
                                          <p:spTgt spid="15"/>
                                        </p:tgtEl>
                                        <p:attrNameLst>
                                          <p:attrName>style.visibility</p:attrName>
                                        </p:attrNameLst>
                                      </p:cBhvr>
                                      <p:to>
                                        <p:strVal val="visible"/>
                                      </p:to>
                                    </p:set>
                                    <p:animEffect transition="in" filter="dissolve">
                                      <p:cBhvr>
                                        <p:cTn id="120" dur="500"/>
                                        <p:tgtEl>
                                          <p:spTgt spid="15"/>
                                        </p:tgtEl>
                                      </p:cBhvr>
                                    </p:animEffect>
                                  </p:childTnLst>
                                </p:cTn>
                              </p:par>
                              <p:par>
                                <p:cTn id="121" presetID="10" presetClass="exit" presetSubtype="0" fill="hold" nodeType="withEffect">
                                  <p:stCondLst>
                                    <p:cond delay="0"/>
                                  </p:stCondLst>
                                  <p:childTnLst>
                                    <p:animEffect transition="out" filter="fade">
                                      <p:cBhvr>
                                        <p:cTn id="122" dur="500"/>
                                        <p:tgtEl>
                                          <p:spTgt spid="22"/>
                                        </p:tgtEl>
                                      </p:cBhvr>
                                    </p:animEffect>
                                    <p:set>
                                      <p:cBhvr>
                                        <p:cTn id="12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24" restart="whenNotActive" fill="hold" evtFilter="cancelBubble" nodeType="interactiveSeq">
                <p:stCondLst>
                  <p:cond evt="onClick" delay="0">
                    <p:tgtEl>
                      <p:spTgt spid="22"/>
                    </p:tgtEl>
                  </p:cond>
                </p:stCondLst>
                <p:endSync evt="end" delay="0">
                  <p:rtn val="all"/>
                </p:endSync>
                <p:childTnLst>
                  <p:par>
                    <p:cTn id="125" fill="hold" nodeType="clickPar">
                      <p:stCondLst>
                        <p:cond delay="0"/>
                      </p:stCondLst>
                      <p:childTnLst>
                        <p:par>
                          <p:cTn id="126" fill="hold" nodeType="withGroup">
                            <p:stCondLst>
                              <p:cond delay="0"/>
                            </p:stCondLst>
                            <p:childTnLst>
                              <p:par>
                                <p:cTn id="127" presetID="0" presetClass="path" presetSubtype="0" accel="50000" decel="50000" fill="hold" nodeType="clickEffect">
                                  <p:stCondLst>
                                    <p:cond delay="0"/>
                                  </p:stCondLst>
                                  <p:childTnLst>
                                    <p:animMotion origin="layout" path="M -4.375E-6 -7.40741E-7 L -4.375E-6 0.00023 C -0.00338 0.00347 -0.00677 0.00648 -0.00989 0.01111 C -0.0121 0.01412 -0.01393 0.01898 -0.01614 0.02222 C -0.01875 0.02639 -0.02148 0.03009 -0.02421 0.03333 C -0.02682 0.03657 -0.03229 0.04259 -0.03229 0.04282 L -0.05546 0.12847 L -0.0457 0.10787 " pathEditMode="relative" rAng="0" ptsTypes="AAAAAAAA">
                                      <p:cBhvr>
                                        <p:cTn id="128" dur="2000" fill="hold"/>
                                        <p:tgtEl>
                                          <p:spTgt spid="22"/>
                                        </p:tgtEl>
                                        <p:attrNameLst>
                                          <p:attrName>ppt_x</p:attrName>
                                          <p:attrName>ppt_y</p:attrName>
                                        </p:attrNameLst>
                                      </p:cBhvr>
                                      <p:rCtr x="-2773" y="6412"/>
                                    </p:animMotion>
                                  </p:childTnLst>
                                </p:cTn>
                              </p:par>
                              <p:par>
                                <p:cTn id="129" presetID="10" presetClass="entr" presetSubtype="0" fill="hold" nodeType="withEffect">
                                  <p:stCondLst>
                                    <p:cond delay="0"/>
                                  </p:stCondLst>
                                  <p:childTnLst>
                                    <p:set>
                                      <p:cBhvr>
                                        <p:cTn id="130" dur="1" fill="hold">
                                          <p:stCondLst>
                                            <p:cond delay="0"/>
                                          </p:stCondLst>
                                        </p:cTn>
                                        <p:tgtEl>
                                          <p:spTgt spid="45"/>
                                        </p:tgtEl>
                                        <p:attrNameLst>
                                          <p:attrName>style.visibility</p:attrName>
                                        </p:attrNameLst>
                                      </p:cBhvr>
                                      <p:to>
                                        <p:strVal val="visible"/>
                                      </p:to>
                                    </p:set>
                                    <p:animEffect transition="in" filter="fade">
                                      <p:cBhvr>
                                        <p:cTn id="131" dur="500"/>
                                        <p:tgtEl>
                                          <p:spTgt spid="45"/>
                                        </p:tgtEl>
                                      </p:cBhvr>
                                    </p:animEffect>
                                  </p:childTnLst>
                                </p:cTn>
                              </p:par>
                              <p:par>
                                <p:cTn id="132" presetID="53" presetClass="entr" presetSubtype="16" fill="hold" nodeType="withEffect">
                                  <p:stCondLst>
                                    <p:cond delay="0"/>
                                  </p:stCondLst>
                                  <p:childTnLst>
                                    <p:set>
                                      <p:cBhvr>
                                        <p:cTn id="133" dur="1" fill="hold">
                                          <p:stCondLst>
                                            <p:cond delay="0"/>
                                          </p:stCondLst>
                                        </p:cTn>
                                        <p:tgtEl>
                                          <p:spTgt spid="48"/>
                                        </p:tgtEl>
                                        <p:attrNameLst>
                                          <p:attrName>style.visibility</p:attrName>
                                        </p:attrNameLst>
                                      </p:cBhvr>
                                      <p:to>
                                        <p:strVal val="visible"/>
                                      </p:to>
                                    </p:set>
                                    <p:anim calcmode="lin" valueType="num">
                                      <p:cBhvr>
                                        <p:cTn id="134" dur="500" fill="hold"/>
                                        <p:tgtEl>
                                          <p:spTgt spid="48"/>
                                        </p:tgtEl>
                                        <p:attrNameLst>
                                          <p:attrName>ppt_w</p:attrName>
                                        </p:attrNameLst>
                                      </p:cBhvr>
                                      <p:tavLst>
                                        <p:tav tm="0">
                                          <p:val>
                                            <p:fltVal val="0"/>
                                          </p:val>
                                        </p:tav>
                                        <p:tav tm="100000">
                                          <p:val>
                                            <p:strVal val="#ppt_w"/>
                                          </p:val>
                                        </p:tav>
                                      </p:tavLst>
                                    </p:anim>
                                    <p:anim calcmode="lin" valueType="num">
                                      <p:cBhvr>
                                        <p:cTn id="135" dur="500" fill="hold"/>
                                        <p:tgtEl>
                                          <p:spTgt spid="48"/>
                                        </p:tgtEl>
                                        <p:attrNameLst>
                                          <p:attrName>ppt_h</p:attrName>
                                        </p:attrNameLst>
                                      </p:cBhvr>
                                      <p:tavLst>
                                        <p:tav tm="0">
                                          <p:val>
                                            <p:fltVal val="0"/>
                                          </p:val>
                                        </p:tav>
                                        <p:tav tm="100000">
                                          <p:val>
                                            <p:strVal val="#ppt_h"/>
                                          </p:val>
                                        </p:tav>
                                      </p:tavLst>
                                    </p:anim>
                                    <p:animEffect transition="in" filter="fade">
                                      <p:cBhvr>
                                        <p:cTn id="136" dur="500"/>
                                        <p:tgtEl>
                                          <p:spTgt spid="48"/>
                                        </p:tgtEl>
                                      </p:cBhvr>
                                    </p:animEffect>
                                  </p:childTnLst>
                                </p:cTn>
                              </p:par>
                            </p:childTnLst>
                          </p:cTn>
                        </p:par>
                      </p:childTnLst>
                    </p:cTn>
                  </p:par>
                </p:childTnLst>
              </p:cTn>
              <p:nextCondLst>
                <p:cond evt="onClick" delay="0">
                  <p:tgtEl>
                    <p:spTgt spid="22"/>
                  </p:tgtEl>
                </p:cond>
              </p:nextCondLst>
            </p:seq>
            <p:seq concurrent="1" nextAc="seek">
              <p:cTn id="137" restart="whenNotActive" fill="hold" evtFilter="cancelBubble" nodeType="interactiveSeq">
                <p:stCondLst>
                  <p:cond evt="onClick" delay="0">
                    <p:tgtEl>
                      <p:spTgt spid="7"/>
                    </p:tgtEl>
                  </p:cond>
                </p:stCondLst>
                <p:endSync evt="end" delay="0">
                  <p:rtn val="all"/>
                </p:endSync>
                <p:childTnLst>
                  <p:par>
                    <p:cTn id="138" fill="hold" nodeType="clickPar">
                      <p:stCondLst>
                        <p:cond delay="0"/>
                      </p:stCondLst>
                      <p:childTnLst>
                        <p:par>
                          <p:cTn id="139" fill="hold" nodeType="withGroup">
                            <p:stCondLst>
                              <p:cond delay="0"/>
                            </p:stCondLst>
                            <p:childTnLst>
                              <p:par>
                                <p:cTn id="140" presetID="9" presetClass="entr" presetSubtype="0" fill="hold" nodeType="clickEffect">
                                  <p:stCondLst>
                                    <p:cond delay="0"/>
                                  </p:stCondLst>
                                  <p:childTnLst>
                                    <p:set>
                                      <p:cBhvr>
                                        <p:cTn id="141" dur="1" fill="hold">
                                          <p:stCondLst>
                                            <p:cond delay="0"/>
                                          </p:stCondLst>
                                        </p:cTn>
                                        <p:tgtEl>
                                          <p:spTgt spid="11"/>
                                        </p:tgtEl>
                                        <p:attrNameLst>
                                          <p:attrName>style.visibility</p:attrName>
                                        </p:attrNameLst>
                                      </p:cBhvr>
                                      <p:to>
                                        <p:strVal val="visible"/>
                                      </p:to>
                                    </p:set>
                                    <p:animEffect transition="in" filter="dissolve">
                                      <p:cBhvr>
                                        <p:cTn id="142" dur="500"/>
                                        <p:tgtEl>
                                          <p:spTgt spid="11"/>
                                        </p:tgtEl>
                                      </p:cBhvr>
                                    </p:animEffect>
                                  </p:childTnLst>
                                </p:cTn>
                              </p:par>
                              <p:par>
                                <p:cTn id="143" presetID="10" presetClass="exit" presetSubtype="0" fill="hold" nodeType="withEffect">
                                  <p:stCondLst>
                                    <p:cond delay="0"/>
                                  </p:stCondLst>
                                  <p:childTnLst>
                                    <p:animEffect transition="out" filter="fade">
                                      <p:cBhvr>
                                        <p:cTn id="144" dur="500"/>
                                        <p:tgtEl>
                                          <p:spTgt spid="37"/>
                                        </p:tgtEl>
                                      </p:cBhvr>
                                    </p:animEffect>
                                    <p:set>
                                      <p:cBhvr>
                                        <p:cTn id="145"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6" restart="whenNotActive" fill="hold" evtFilter="cancelBubble" nodeType="interactiveSeq">
                <p:stCondLst>
                  <p:cond evt="onClick" delay="0">
                    <p:tgtEl>
                      <p:spTgt spid="37"/>
                    </p:tgtEl>
                  </p:cond>
                </p:stCondLst>
                <p:endSync evt="end" delay="0">
                  <p:rtn val="all"/>
                </p:endSync>
                <p:childTnLst>
                  <p:par>
                    <p:cTn id="147" fill="hold" nodeType="clickPar">
                      <p:stCondLst>
                        <p:cond delay="0"/>
                      </p:stCondLst>
                      <p:childTnLst>
                        <p:par>
                          <p:cTn id="148" fill="hold" nodeType="withGroup">
                            <p:stCondLst>
                              <p:cond delay="0"/>
                            </p:stCondLst>
                            <p:childTnLst>
                              <p:par>
                                <p:cTn id="149" presetID="0" presetClass="path" presetSubtype="0" accel="50000" decel="50000" fill="hold" nodeType="clickEffect">
                                  <p:stCondLst>
                                    <p:cond delay="0"/>
                                  </p:stCondLst>
                                  <p:childTnLst>
                                    <p:animMotion origin="layout" path="M -3.75E-6 -5.20417E-18 L 0.00078 0.17639 " pathEditMode="relative" rAng="0" ptsTypes="AA">
                                      <p:cBhvr>
                                        <p:cTn id="150" dur="2000" fill="hold"/>
                                        <p:tgtEl>
                                          <p:spTgt spid="37"/>
                                        </p:tgtEl>
                                        <p:attrNameLst>
                                          <p:attrName>ppt_x</p:attrName>
                                          <p:attrName>ppt_y</p:attrName>
                                        </p:attrNameLst>
                                      </p:cBhvr>
                                      <p:rCtr x="143" y="9005"/>
                                    </p:animMotion>
                                  </p:childTnLst>
                                </p:cTn>
                              </p:par>
                              <p:par>
                                <p:cTn id="151" presetID="10" presetClass="entr" presetSubtype="0" fill="hold" nodeType="withEffect">
                                  <p:stCondLst>
                                    <p:cond delay="0"/>
                                  </p:stCondLst>
                                  <p:childTnLst>
                                    <p:set>
                                      <p:cBhvr>
                                        <p:cTn id="152" dur="1" fill="hold">
                                          <p:stCondLst>
                                            <p:cond delay="0"/>
                                          </p:stCondLst>
                                        </p:cTn>
                                        <p:tgtEl>
                                          <p:spTgt spid="17"/>
                                        </p:tgtEl>
                                        <p:attrNameLst>
                                          <p:attrName>style.visibility</p:attrName>
                                        </p:attrNameLst>
                                      </p:cBhvr>
                                      <p:to>
                                        <p:strVal val="visible"/>
                                      </p:to>
                                    </p:set>
                                    <p:animEffect transition="in" filter="fade">
                                      <p:cBhvr>
                                        <p:cTn id="153" dur="500"/>
                                        <p:tgtEl>
                                          <p:spTgt spid="17"/>
                                        </p:tgtEl>
                                      </p:cBhvr>
                                    </p:animEffect>
                                  </p:childTnLst>
                                </p:cTn>
                              </p:par>
                              <p:par>
                                <p:cTn id="154" presetID="53" presetClass="entr" presetSubtype="16" fill="hold" nodeType="withEffect">
                                  <p:stCondLst>
                                    <p:cond delay="0"/>
                                  </p:stCondLst>
                                  <p:childTnLst>
                                    <p:set>
                                      <p:cBhvr>
                                        <p:cTn id="155" dur="1" fill="hold">
                                          <p:stCondLst>
                                            <p:cond delay="0"/>
                                          </p:stCondLst>
                                        </p:cTn>
                                        <p:tgtEl>
                                          <p:spTgt spid="50"/>
                                        </p:tgtEl>
                                        <p:attrNameLst>
                                          <p:attrName>style.visibility</p:attrName>
                                        </p:attrNameLst>
                                      </p:cBhvr>
                                      <p:to>
                                        <p:strVal val="visible"/>
                                      </p:to>
                                    </p:set>
                                    <p:anim calcmode="lin" valueType="num">
                                      <p:cBhvr>
                                        <p:cTn id="156" dur="500" fill="hold"/>
                                        <p:tgtEl>
                                          <p:spTgt spid="50"/>
                                        </p:tgtEl>
                                        <p:attrNameLst>
                                          <p:attrName>ppt_w</p:attrName>
                                        </p:attrNameLst>
                                      </p:cBhvr>
                                      <p:tavLst>
                                        <p:tav tm="0">
                                          <p:val>
                                            <p:fltVal val="0"/>
                                          </p:val>
                                        </p:tav>
                                        <p:tav tm="100000">
                                          <p:val>
                                            <p:strVal val="#ppt_w"/>
                                          </p:val>
                                        </p:tav>
                                      </p:tavLst>
                                    </p:anim>
                                    <p:anim calcmode="lin" valueType="num">
                                      <p:cBhvr>
                                        <p:cTn id="157" dur="500" fill="hold"/>
                                        <p:tgtEl>
                                          <p:spTgt spid="50"/>
                                        </p:tgtEl>
                                        <p:attrNameLst>
                                          <p:attrName>ppt_h</p:attrName>
                                        </p:attrNameLst>
                                      </p:cBhvr>
                                      <p:tavLst>
                                        <p:tav tm="0">
                                          <p:val>
                                            <p:fltVal val="0"/>
                                          </p:val>
                                        </p:tav>
                                        <p:tav tm="100000">
                                          <p:val>
                                            <p:strVal val="#ppt_h"/>
                                          </p:val>
                                        </p:tav>
                                      </p:tavLst>
                                    </p:anim>
                                    <p:animEffect transition="in" filter="fade">
                                      <p:cBhvr>
                                        <p:cTn id="158" dur="500"/>
                                        <p:tgtEl>
                                          <p:spTgt spid="50"/>
                                        </p:tgtEl>
                                      </p:cBhvr>
                                    </p:animEffect>
                                  </p:childTnLst>
                                </p:cTn>
                              </p:par>
                            </p:childTnLst>
                          </p:cTn>
                        </p:par>
                      </p:childTnLst>
                    </p:cTn>
                  </p:par>
                </p:childTnLst>
              </p:cTn>
              <p:nextCondLst>
                <p:cond evt="onClick" delay="0">
                  <p:tgtEl>
                    <p:spTgt spid="37"/>
                  </p:tgtEl>
                </p:cond>
              </p:nextCondLst>
            </p:seq>
            <p:seq concurrent="1" nextAc="seek">
              <p:cTn id="159" restart="whenNotActive" fill="hold" evtFilter="cancelBubble" nodeType="interactiveSeq">
                <p:stCondLst>
                  <p:cond evt="onClick" delay="0">
                    <p:tgtEl>
                      <p:spTgt spid="49"/>
                    </p:tgtEl>
                  </p:cond>
                </p:stCondLst>
                <p:endSync evt="end" delay="0">
                  <p:rtn val="all"/>
                </p:endSync>
                <p:childTnLst>
                  <p:par>
                    <p:cTn id="160" fill="hold" nodeType="clickPar">
                      <p:stCondLst>
                        <p:cond delay="0"/>
                      </p:stCondLst>
                      <p:childTnLst>
                        <p:par>
                          <p:cTn id="161" fill="hold" nodeType="withGroup">
                            <p:stCondLst>
                              <p:cond delay="0"/>
                            </p:stCondLst>
                            <p:childTnLst>
                              <p:par>
                                <p:cTn id="162" presetID="9" presetClass="entr" presetSubtype="0" fill="hold" nodeType="clickEffect">
                                  <p:stCondLst>
                                    <p:cond delay="0"/>
                                  </p:stCondLst>
                                  <p:childTnLst>
                                    <p:set>
                                      <p:cBhvr>
                                        <p:cTn id="163" dur="1" fill="hold">
                                          <p:stCondLst>
                                            <p:cond delay="0"/>
                                          </p:stCondLst>
                                        </p:cTn>
                                        <p:tgtEl>
                                          <p:spTgt spid="12"/>
                                        </p:tgtEl>
                                        <p:attrNameLst>
                                          <p:attrName>style.visibility</p:attrName>
                                        </p:attrNameLst>
                                      </p:cBhvr>
                                      <p:to>
                                        <p:strVal val="visible"/>
                                      </p:to>
                                    </p:set>
                                    <p:animEffect transition="in" filter="dissolve">
                                      <p:cBhvr>
                                        <p:cTn id="164" dur="500"/>
                                        <p:tgtEl>
                                          <p:spTgt spid="12"/>
                                        </p:tgtEl>
                                      </p:cBhvr>
                                    </p:animEffect>
                                  </p:childTnLst>
                                </p:cTn>
                              </p:par>
                              <p:par>
                                <p:cTn id="165" presetID="10" presetClass="exit" presetSubtype="0" fill="hold" nodeType="withEffect">
                                  <p:stCondLst>
                                    <p:cond delay="0"/>
                                  </p:stCondLst>
                                  <p:childTnLst>
                                    <p:animEffect transition="out" filter="fade">
                                      <p:cBhvr>
                                        <p:cTn id="166" dur="500"/>
                                        <p:tgtEl>
                                          <p:spTgt spid="23"/>
                                        </p:tgtEl>
                                      </p:cBhvr>
                                    </p:animEffect>
                                    <p:set>
                                      <p:cBhvr>
                                        <p:cTn id="16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68" restart="whenNotActive" fill="hold" evtFilter="cancelBubble" nodeType="interactiveSeq">
                <p:stCondLst>
                  <p:cond evt="onClick" delay="0">
                    <p:tgtEl>
                      <p:spTgt spid="23"/>
                    </p:tgtEl>
                  </p:cond>
                </p:stCondLst>
                <p:endSync evt="end" delay="0">
                  <p:rtn val="all"/>
                </p:endSync>
                <p:childTnLst>
                  <p:par>
                    <p:cTn id="169" fill="hold" nodeType="clickPar">
                      <p:stCondLst>
                        <p:cond delay="0"/>
                      </p:stCondLst>
                      <p:childTnLst>
                        <p:par>
                          <p:cTn id="170" fill="hold" nodeType="withGroup">
                            <p:stCondLst>
                              <p:cond delay="0"/>
                            </p:stCondLst>
                            <p:childTnLst>
                              <p:par>
                                <p:cTn id="171" presetID="0" presetClass="path" presetSubtype="0" accel="50000" decel="50000" fill="hold" nodeType="clickEffect">
                                  <p:stCondLst>
                                    <p:cond delay="0"/>
                                  </p:stCondLst>
                                  <p:childTnLst>
                                    <p:animMotion origin="layout" path="M -3.54167E-6 2.22222E-6 L -3.54167E-6 0.00023 C -0.00169 0.00648 -0.00703 0.02801 -0.00885 0.03958 C -0.01953 0.1081 -0.0095 0.04745 -0.01653 0.09606 C -0.01744 0.10231 -0.01836 0.10833 -0.01927 0.11481 C -0.02096 0.12731 -0.02252 0.13981 -0.02422 0.15231 C -0.02513 0.15879 -0.02604 0.16481 -0.02695 0.17106 C -0.02734 0.17407 -0.0276 0.17754 -0.02812 0.18055 C -0.02825 0.18241 -0.02903 0.18541 -0.02903 0.18588 L -0.02695 0.16412 " pathEditMode="relative" rAng="0" ptsTypes="AAAAAAAAAA">
                                      <p:cBhvr>
                                        <p:cTn id="172" dur="2000" fill="hold"/>
                                        <p:tgtEl>
                                          <p:spTgt spid="23"/>
                                        </p:tgtEl>
                                        <p:attrNameLst>
                                          <p:attrName>ppt_x</p:attrName>
                                          <p:attrName>ppt_y</p:attrName>
                                        </p:attrNameLst>
                                      </p:cBhvr>
                                      <p:rCtr x="-1458" y="9282"/>
                                    </p:animMotion>
                                  </p:childTnLst>
                                </p:cTn>
                              </p:par>
                              <p:par>
                                <p:cTn id="173" presetID="10" presetClass="entr" presetSubtype="0" fill="hold" nodeType="withEffect">
                                  <p:stCondLst>
                                    <p:cond delay="0"/>
                                  </p:stCondLst>
                                  <p:childTnLst>
                                    <p:set>
                                      <p:cBhvr>
                                        <p:cTn id="174" dur="1" fill="hold">
                                          <p:stCondLst>
                                            <p:cond delay="0"/>
                                          </p:stCondLst>
                                        </p:cTn>
                                        <p:tgtEl>
                                          <p:spTgt spid="41"/>
                                        </p:tgtEl>
                                        <p:attrNameLst>
                                          <p:attrName>style.visibility</p:attrName>
                                        </p:attrNameLst>
                                      </p:cBhvr>
                                      <p:to>
                                        <p:strVal val="visible"/>
                                      </p:to>
                                    </p:set>
                                    <p:animEffect transition="in" filter="fade">
                                      <p:cBhvr>
                                        <p:cTn id="175" dur="500"/>
                                        <p:tgtEl>
                                          <p:spTgt spid="41"/>
                                        </p:tgtEl>
                                      </p:cBhvr>
                                    </p:animEffect>
                                  </p:childTnLst>
                                </p:cTn>
                              </p:par>
                              <p:par>
                                <p:cTn id="176" presetID="53" presetClass="entr" presetSubtype="16" fill="hold" nodeType="withEffect">
                                  <p:stCondLst>
                                    <p:cond delay="0"/>
                                  </p:stCondLst>
                                  <p:childTnLst>
                                    <p:set>
                                      <p:cBhvr>
                                        <p:cTn id="177" dur="1" fill="hold">
                                          <p:stCondLst>
                                            <p:cond delay="0"/>
                                          </p:stCondLst>
                                        </p:cTn>
                                        <p:tgtEl>
                                          <p:spTgt spid="51"/>
                                        </p:tgtEl>
                                        <p:attrNameLst>
                                          <p:attrName>style.visibility</p:attrName>
                                        </p:attrNameLst>
                                      </p:cBhvr>
                                      <p:to>
                                        <p:strVal val="visible"/>
                                      </p:to>
                                    </p:set>
                                    <p:anim calcmode="lin" valueType="num">
                                      <p:cBhvr>
                                        <p:cTn id="178" dur="500" fill="hold"/>
                                        <p:tgtEl>
                                          <p:spTgt spid="51"/>
                                        </p:tgtEl>
                                        <p:attrNameLst>
                                          <p:attrName>ppt_w</p:attrName>
                                        </p:attrNameLst>
                                      </p:cBhvr>
                                      <p:tavLst>
                                        <p:tav tm="0">
                                          <p:val>
                                            <p:fltVal val="0"/>
                                          </p:val>
                                        </p:tav>
                                        <p:tav tm="100000">
                                          <p:val>
                                            <p:strVal val="#ppt_w"/>
                                          </p:val>
                                        </p:tav>
                                      </p:tavLst>
                                    </p:anim>
                                    <p:anim calcmode="lin" valueType="num">
                                      <p:cBhvr>
                                        <p:cTn id="179" dur="500" fill="hold"/>
                                        <p:tgtEl>
                                          <p:spTgt spid="51"/>
                                        </p:tgtEl>
                                        <p:attrNameLst>
                                          <p:attrName>ppt_h</p:attrName>
                                        </p:attrNameLst>
                                      </p:cBhvr>
                                      <p:tavLst>
                                        <p:tav tm="0">
                                          <p:val>
                                            <p:fltVal val="0"/>
                                          </p:val>
                                        </p:tav>
                                        <p:tav tm="100000">
                                          <p:val>
                                            <p:strVal val="#ppt_h"/>
                                          </p:val>
                                        </p:tav>
                                      </p:tavLst>
                                    </p:anim>
                                    <p:animEffect transition="in" filter="fade">
                                      <p:cBhvr>
                                        <p:cTn id="180" dur="500"/>
                                        <p:tgtEl>
                                          <p:spTgt spid="51"/>
                                        </p:tgtEl>
                                      </p:cBhvr>
                                    </p:animEffect>
                                  </p:childTnLst>
                                </p:cTn>
                              </p:par>
                            </p:childTnLst>
                          </p:cTn>
                        </p:par>
                      </p:childTnLst>
                    </p:cTn>
                  </p:par>
                </p:childTnLst>
              </p:cTn>
              <p:nextCondLst>
                <p:cond evt="onClick" delay="0">
                  <p:tgtEl>
                    <p:spTgt spid="23"/>
                  </p:tgtEl>
                </p:cond>
              </p:nextCondLst>
            </p:seq>
            <p:seq concurrent="1" nextAc="seek">
              <p:cTn id="181" restart="whenNotActive" fill="hold" evtFilter="cancelBubble" nodeType="interactiveSeq">
                <p:stCondLst>
                  <p:cond evt="onClick" delay="0">
                    <p:tgtEl>
                      <p:spTgt spid="16"/>
                    </p:tgtEl>
                  </p:cond>
                </p:stCondLst>
                <p:endSync evt="end" delay="0">
                  <p:rtn val="all"/>
                </p:endSync>
                <p:childTnLst>
                  <p:par>
                    <p:cTn id="182" fill="hold" nodeType="clickPar">
                      <p:stCondLst>
                        <p:cond delay="0"/>
                      </p:stCondLst>
                      <p:childTnLst>
                        <p:par>
                          <p:cTn id="183" fill="hold" nodeType="withGroup">
                            <p:stCondLst>
                              <p:cond delay="0"/>
                            </p:stCondLst>
                            <p:childTnLst>
                              <p:par>
                                <p:cTn id="184" presetID="9" presetClass="entr" presetSubtype="0" fill="hold" nodeType="clickEffect">
                                  <p:stCondLst>
                                    <p:cond delay="0"/>
                                  </p:stCondLst>
                                  <p:childTnLst>
                                    <p:set>
                                      <p:cBhvr>
                                        <p:cTn id="185" dur="1" fill="hold">
                                          <p:stCondLst>
                                            <p:cond delay="0"/>
                                          </p:stCondLst>
                                        </p:cTn>
                                        <p:tgtEl>
                                          <p:spTgt spid="18"/>
                                        </p:tgtEl>
                                        <p:attrNameLst>
                                          <p:attrName>style.visibility</p:attrName>
                                        </p:attrNameLst>
                                      </p:cBhvr>
                                      <p:to>
                                        <p:strVal val="visible"/>
                                      </p:to>
                                    </p:set>
                                    <p:animEffect transition="in" filter="dissolve">
                                      <p:cBhvr>
                                        <p:cTn id="186" dur="500"/>
                                        <p:tgtEl>
                                          <p:spTgt spid="18"/>
                                        </p:tgtEl>
                                      </p:cBhvr>
                                    </p:animEffect>
                                  </p:childTnLst>
                                </p:cTn>
                              </p:par>
                              <p:par>
                                <p:cTn id="187" presetID="10" presetClass="exit" presetSubtype="0" fill="hold" nodeType="withEffect">
                                  <p:stCondLst>
                                    <p:cond delay="0"/>
                                  </p:stCondLst>
                                  <p:childTnLst>
                                    <p:animEffect transition="out" filter="fade">
                                      <p:cBhvr>
                                        <p:cTn id="188" dur="500"/>
                                        <p:tgtEl>
                                          <p:spTgt spid="24"/>
                                        </p:tgtEl>
                                      </p:cBhvr>
                                    </p:animEffect>
                                    <p:set>
                                      <p:cBhvr>
                                        <p:cTn id="18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90" restart="whenNotActive" fill="hold" evtFilter="cancelBubble" nodeType="interactiveSeq">
                <p:stCondLst>
                  <p:cond evt="onClick" delay="0">
                    <p:tgtEl>
                      <p:spTgt spid="24"/>
                    </p:tgtEl>
                  </p:cond>
                </p:stCondLst>
                <p:endSync evt="end" delay="0">
                  <p:rtn val="all"/>
                </p:endSync>
                <p:childTnLst>
                  <p:par>
                    <p:cTn id="191" fill="hold" nodeType="clickPar">
                      <p:stCondLst>
                        <p:cond delay="0"/>
                      </p:stCondLst>
                      <p:childTnLst>
                        <p:par>
                          <p:cTn id="192" fill="hold" nodeType="withGroup">
                            <p:stCondLst>
                              <p:cond delay="0"/>
                            </p:stCondLst>
                            <p:childTnLst>
                              <p:par>
                                <p:cTn id="193" presetID="0" presetClass="path" presetSubtype="0" accel="50000" decel="50000" fill="hold" nodeType="clickEffect">
                                  <p:stCondLst>
                                    <p:cond delay="0"/>
                                  </p:stCondLst>
                                  <p:childTnLst>
                                    <p:animMotion origin="layout" path="M 1.45833E-6 -4.07407E-6 L -0.05 0.15278 " pathEditMode="relative" rAng="0" ptsTypes="AA">
                                      <p:cBhvr>
                                        <p:cTn id="194" dur="2000" fill="hold"/>
                                        <p:tgtEl>
                                          <p:spTgt spid="24"/>
                                        </p:tgtEl>
                                        <p:attrNameLst>
                                          <p:attrName>ppt_x</p:attrName>
                                          <p:attrName>ppt_y</p:attrName>
                                        </p:attrNameLst>
                                      </p:cBhvr>
                                      <p:rCtr x="-2591" y="8032"/>
                                    </p:animMotion>
                                  </p:childTnLst>
                                </p:cTn>
                              </p:par>
                              <p:par>
                                <p:cTn id="195" presetID="10" presetClass="entr" presetSubtype="0" fill="hold" nodeType="withEffect">
                                  <p:stCondLst>
                                    <p:cond delay="0"/>
                                  </p:stCondLst>
                                  <p:childTnLst>
                                    <p:set>
                                      <p:cBhvr>
                                        <p:cTn id="196" dur="1" fill="hold">
                                          <p:stCondLst>
                                            <p:cond delay="0"/>
                                          </p:stCondLst>
                                        </p:cTn>
                                        <p:tgtEl>
                                          <p:spTgt spid="30"/>
                                        </p:tgtEl>
                                        <p:attrNameLst>
                                          <p:attrName>style.visibility</p:attrName>
                                        </p:attrNameLst>
                                      </p:cBhvr>
                                      <p:to>
                                        <p:strVal val="visible"/>
                                      </p:to>
                                    </p:set>
                                    <p:animEffect transition="in" filter="fade">
                                      <p:cBhvr>
                                        <p:cTn id="197" dur="500"/>
                                        <p:tgtEl>
                                          <p:spTgt spid="30"/>
                                        </p:tgtEl>
                                      </p:cBhvr>
                                    </p:animEffect>
                                  </p:childTnLst>
                                </p:cTn>
                              </p:par>
                              <p:par>
                                <p:cTn id="198" presetID="53" presetClass="entr" presetSubtype="16" fill="hold" nodeType="withEffect">
                                  <p:stCondLst>
                                    <p:cond delay="0"/>
                                  </p:stCondLst>
                                  <p:childTnLst>
                                    <p:set>
                                      <p:cBhvr>
                                        <p:cTn id="199" dur="1" fill="hold">
                                          <p:stCondLst>
                                            <p:cond delay="0"/>
                                          </p:stCondLst>
                                        </p:cTn>
                                        <p:tgtEl>
                                          <p:spTgt spid="52"/>
                                        </p:tgtEl>
                                        <p:attrNameLst>
                                          <p:attrName>style.visibility</p:attrName>
                                        </p:attrNameLst>
                                      </p:cBhvr>
                                      <p:to>
                                        <p:strVal val="visible"/>
                                      </p:to>
                                    </p:set>
                                    <p:anim calcmode="lin" valueType="num">
                                      <p:cBhvr>
                                        <p:cTn id="200" dur="500" fill="hold"/>
                                        <p:tgtEl>
                                          <p:spTgt spid="52"/>
                                        </p:tgtEl>
                                        <p:attrNameLst>
                                          <p:attrName>ppt_w</p:attrName>
                                        </p:attrNameLst>
                                      </p:cBhvr>
                                      <p:tavLst>
                                        <p:tav tm="0">
                                          <p:val>
                                            <p:fltVal val="0"/>
                                          </p:val>
                                        </p:tav>
                                        <p:tav tm="100000">
                                          <p:val>
                                            <p:strVal val="#ppt_w"/>
                                          </p:val>
                                        </p:tav>
                                      </p:tavLst>
                                    </p:anim>
                                    <p:anim calcmode="lin" valueType="num">
                                      <p:cBhvr>
                                        <p:cTn id="201" dur="500" fill="hold"/>
                                        <p:tgtEl>
                                          <p:spTgt spid="52"/>
                                        </p:tgtEl>
                                        <p:attrNameLst>
                                          <p:attrName>ppt_h</p:attrName>
                                        </p:attrNameLst>
                                      </p:cBhvr>
                                      <p:tavLst>
                                        <p:tav tm="0">
                                          <p:val>
                                            <p:fltVal val="0"/>
                                          </p:val>
                                        </p:tav>
                                        <p:tav tm="100000">
                                          <p:val>
                                            <p:strVal val="#ppt_h"/>
                                          </p:val>
                                        </p:tav>
                                      </p:tavLst>
                                    </p:anim>
                                    <p:animEffect transition="in" filter="fade">
                                      <p:cBhvr>
                                        <p:cTn id="202" dur="500"/>
                                        <p:tgtEl>
                                          <p:spTgt spid="52"/>
                                        </p:tgtEl>
                                      </p:cBhvr>
                                    </p:animEffect>
                                  </p:childTnLst>
                                </p:cTn>
                              </p:par>
                            </p:childTnLst>
                          </p:cTn>
                        </p:par>
                      </p:childTnLst>
                    </p:cTn>
                  </p:par>
                </p:childTnLst>
              </p:cTn>
              <p:nextCondLst>
                <p:cond evt="onClick" delay="0">
                  <p:tgtEl>
                    <p:spTgt spid="24"/>
                  </p:tgtEl>
                </p:cond>
              </p:nextCondLst>
            </p:seq>
          </p:childTnLst>
        </p:cTn>
      </p:par>
    </p:tnLst>
    <p:bldLst>
      <p:bldP spid="25" grpId="0" animBg="1"/>
      <p:bldP spid="26" grpId="0" animBg="1"/>
      <p:bldP spid="27" grpId="0" animBg="1"/>
      <p:bldP spid="28" grpId="0" animBg="1"/>
      <p:bldP spid="29"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8">
            <a:extLst>
              <a:ext uri="{FF2B5EF4-FFF2-40B4-BE49-F238E27FC236}">
                <a16:creationId xmlns:a16="http://schemas.microsoft.com/office/drawing/2014/main" id="{2F19E340-A33D-43DF-95EF-A5F9382872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23">
            <a:extLst>
              <a:ext uri="{FF2B5EF4-FFF2-40B4-BE49-F238E27FC236}">
                <a16:creationId xmlns:a16="http://schemas.microsoft.com/office/drawing/2014/main" id="{46A51C1E-2DD5-4672-9F24-113573BF01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2188" y="1047750"/>
            <a:ext cx="8440737"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16">
            <a:extLst>
              <a:ext uri="{FF2B5EF4-FFF2-40B4-BE49-F238E27FC236}">
                <a16:creationId xmlns:a16="http://schemas.microsoft.com/office/drawing/2014/main" id="{DD4F5385-1628-41C3-979A-9B6B4CC6660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79825" y="165100"/>
            <a:ext cx="8626475"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nip Diagonal Corner Rectangle 13">
            <a:extLst>
              <a:ext uri="{FF2B5EF4-FFF2-40B4-BE49-F238E27FC236}">
                <a16:creationId xmlns:a16="http://schemas.microsoft.com/office/drawing/2014/main" id="{3FDE5E2A-5FE1-4136-A115-255846D11D49}"/>
              </a:ext>
            </a:extLst>
          </p:cNvPr>
          <p:cNvSpPr/>
          <p:nvPr/>
        </p:nvSpPr>
        <p:spPr>
          <a:xfrm>
            <a:off x="4586288" y="352425"/>
            <a:ext cx="7199312" cy="1120775"/>
          </a:xfrm>
          <a:prstGeom prst="snip2DiagRect">
            <a:avLst>
              <a:gd name="adj1" fmla="val 0"/>
              <a:gd name="adj2" fmla="val 24222"/>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fontAlgn="auto" hangingPunct="1">
              <a:spcBef>
                <a:spcPts val="0"/>
              </a:spcBef>
              <a:spcAft>
                <a:spcPts val="0"/>
              </a:spcAft>
              <a:defRPr/>
            </a:pPr>
            <a:r>
              <a:rPr lang="en-US" sz="2800" b="1">
                <a:solidFill>
                  <a:schemeClr val="tx1"/>
                </a:solidFill>
                <a:latin typeface="Times New Roman" panose="02020603050405020304" pitchFamily="18" charset="0"/>
                <a:cs typeface="Times New Roman" panose="02020603050405020304" pitchFamily="18" charset="0"/>
              </a:rPr>
              <a:t>Câu 1</a:t>
            </a:r>
            <a:r>
              <a:rPr lang="en-US" sz="2800">
                <a:solidFill>
                  <a:schemeClr val="tx1"/>
                </a:solidFill>
                <a:latin typeface="Times New Roman" panose="02020603050405020304" pitchFamily="18" charset="0"/>
                <a:cs typeface="Times New Roman" panose="02020603050405020304" pitchFamily="18" charset="0"/>
              </a:rPr>
              <a:t>: Có mấy cặp tam giác bằng nhau trong hình 1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101E1AD3-5602-4953-A4BB-CCF12F7BBB5A}"/>
              </a:ext>
            </a:extLst>
          </p:cNvPr>
          <p:cNvSpPr/>
          <p:nvPr/>
        </p:nvSpPr>
        <p:spPr>
          <a:xfrm>
            <a:off x="3797300" y="3092450"/>
            <a:ext cx="6888163" cy="240665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800" b="1" dirty="0">
              <a:solidFill>
                <a:srgbClr val="0807CC"/>
              </a:solidFill>
              <a:latin typeface="Times New Roman" panose="02020603050405020304" pitchFamily="18" charset="0"/>
              <a:cs typeface="Times New Roman" panose="02020603050405020304" pitchFamily="18" charset="0"/>
            </a:endParaRPr>
          </a:p>
        </p:txBody>
      </p:sp>
      <p:pic>
        <p:nvPicPr>
          <p:cNvPr id="14343" name="Picture 2">
            <a:extLst>
              <a:ext uri="{FF2B5EF4-FFF2-40B4-BE49-F238E27FC236}">
                <a16:creationId xmlns:a16="http://schemas.microsoft.com/office/drawing/2014/main" id="{83B21BD9-CEF7-45D1-8356-F2292F329EC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0213" y="4833938"/>
            <a:ext cx="1049337"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Rectangle 10">
            <a:extLst>
              <a:ext uri="{FF2B5EF4-FFF2-40B4-BE49-F238E27FC236}">
                <a16:creationId xmlns:a16="http://schemas.microsoft.com/office/drawing/2014/main" id="{2AC88B60-B11F-471C-ACEC-CBB68A8641F8}"/>
              </a:ext>
            </a:extLst>
          </p:cNvPr>
          <p:cNvSpPr>
            <a:spLocks noChangeArrowheads="1"/>
          </p:cNvSpPr>
          <p:nvPr/>
        </p:nvSpPr>
        <p:spPr bwMode="auto">
          <a:xfrm>
            <a:off x="-61913" y="-98425"/>
            <a:ext cx="12192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14345" name="Rectangle 12">
            <a:extLst>
              <a:ext uri="{FF2B5EF4-FFF2-40B4-BE49-F238E27FC236}">
                <a16:creationId xmlns:a16="http://schemas.microsoft.com/office/drawing/2014/main" id="{B538F390-65AA-40D9-8B8B-6A3094381D9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14346" name="Rectangle 14">
            <a:extLst>
              <a:ext uri="{FF2B5EF4-FFF2-40B4-BE49-F238E27FC236}">
                <a16:creationId xmlns:a16="http://schemas.microsoft.com/office/drawing/2014/main" id="{FABD26C9-C75B-43DA-946C-F2235889420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pSp>
        <p:nvGrpSpPr>
          <p:cNvPr id="2" name="Group 1">
            <a:extLst>
              <a:ext uri="{FF2B5EF4-FFF2-40B4-BE49-F238E27FC236}">
                <a16:creationId xmlns:a16="http://schemas.microsoft.com/office/drawing/2014/main" id="{E7F34608-C2A8-4E3A-8A31-2FA8866399CA}"/>
              </a:ext>
            </a:extLst>
          </p:cNvPr>
          <p:cNvGrpSpPr>
            <a:grpSpLocks/>
          </p:cNvGrpSpPr>
          <p:nvPr/>
        </p:nvGrpSpPr>
        <p:grpSpPr bwMode="auto">
          <a:xfrm>
            <a:off x="3883025" y="3798888"/>
            <a:ext cx="6580188" cy="1444625"/>
            <a:chOff x="3883025" y="3925888"/>
            <a:chExt cx="6580188" cy="1444625"/>
          </a:xfrm>
        </p:grpSpPr>
        <p:sp>
          <p:nvSpPr>
            <p:cNvPr id="14350" name="TextBox 3">
              <a:extLst>
                <a:ext uri="{FF2B5EF4-FFF2-40B4-BE49-F238E27FC236}">
                  <a16:creationId xmlns:a16="http://schemas.microsoft.com/office/drawing/2014/main" id="{CF22A63A-489A-45B6-AEC1-DCF15EB1B4C5}"/>
                </a:ext>
              </a:extLst>
            </p:cNvPr>
            <p:cNvSpPr txBox="1">
              <a:spLocks noChangeArrowheads="1"/>
            </p:cNvSpPr>
            <p:nvPr/>
          </p:nvSpPr>
          <p:spPr bwMode="auto">
            <a:xfrm>
              <a:off x="3883025" y="3925888"/>
              <a:ext cx="6580188"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Trong hình 1, có ba cặp tam giác bằng nhau</a:t>
              </a:r>
              <a:r>
                <a:rPr lang="en-US" altLang="en-US" sz="1800"/>
                <a:t>:</a:t>
              </a:r>
              <a:endParaRPr lang="vi-VN" altLang="en-US" sz="1800"/>
            </a:p>
            <a:p>
              <a:pPr>
                <a:lnSpc>
                  <a:spcPct val="100000"/>
                </a:lnSpc>
                <a:spcBef>
                  <a:spcPct val="0"/>
                </a:spcBef>
                <a:buFontTx/>
                <a:buNone/>
              </a:pPr>
              <a:endParaRPr lang="en-US" altLang="en-US" sz="1800"/>
            </a:p>
            <a:p>
              <a:pPr>
                <a:lnSpc>
                  <a:spcPct val="100000"/>
                </a:lnSpc>
                <a:spcBef>
                  <a:spcPct val="0"/>
                </a:spcBef>
                <a:buFontTx/>
                <a:buNone/>
              </a:pPr>
              <a:endParaRPr lang="en-US" altLang="en-US" sz="1800"/>
            </a:p>
          </p:txBody>
        </p:sp>
        <p:graphicFrame>
          <p:nvGraphicFramePr>
            <p:cNvPr id="14351" name="Object 5">
              <a:extLst>
                <a:ext uri="{FF2B5EF4-FFF2-40B4-BE49-F238E27FC236}">
                  <a16:creationId xmlns:a16="http://schemas.microsoft.com/office/drawing/2014/main" id="{D45C78B6-4CDA-4C1E-A964-542012766075}"/>
                </a:ext>
              </a:extLst>
            </p:cNvPr>
            <p:cNvGraphicFramePr>
              <a:graphicFrameLocks noChangeAspect="1"/>
            </p:cNvGraphicFramePr>
            <p:nvPr/>
          </p:nvGraphicFramePr>
          <p:xfrm>
            <a:off x="4010025" y="4433888"/>
            <a:ext cx="2308225" cy="400050"/>
          </p:xfrm>
          <a:graphic>
            <a:graphicData uri="http://schemas.openxmlformats.org/presentationml/2006/ole">
              <mc:AlternateContent xmlns:mc="http://schemas.openxmlformats.org/markup-compatibility/2006">
                <mc:Choice xmlns:v="urn:schemas-microsoft-com:vml" Requires="v">
                  <p:oleObj name="Equation" r:id="rId6" imgW="1155700" imgH="203200" progId="Equation.DSMT4">
                    <p:embed/>
                  </p:oleObj>
                </mc:Choice>
                <mc:Fallback>
                  <p:oleObj name="Equation" r:id="rId6" imgW="1155700" imgH="203200" progId="Equation.DSMT4">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10025" y="4433888"/>
                          <a:ext cx="2308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7">
              <a:extLst>
                <a:ext uri="{FF2B5EF4-FFF2-40B4-BE49-F238E27FC236}">
                  <a16:creationId xmlns:a16="http://schemas.microsoft.com/office/drawing/2014/main" id="{A5D57F73-A4BE-4DDC-BF98-88D65B92817F}"/>
                </a:ext>
              </a:extLst>
            </p:cNvPr>
            <p:cNvGraphicFramePr>
              <a:graphicFrameLocks noChangeAspect="1"/>
            </p:cNvGraphicFramePr>
            <p:nvPr/>
          </p:nvGraphicFramePr>
          <p:xfrm>
            <a:off x="7413625" y="4419600"/>
            <a:ext cx="2057400" cy="371475"/>
          </p:xfrm>
          <a:graphic>
            <a:graphicData uri="http://schemas.openxmlformats.org/presentationml/2006/ole">
              <mc:AlternateContent xmlns:mc="http://schemas.openxmlformats.org/markup-compatibility/2006">
                <mc:Choice xmlns:v="urn:schemas-microsoft-com:vml" Requires="v">
                  <p:oleObj name="Equation" r:id="rId8" imgW="1104900" imgH="203200" progId="Equation.DSMT4">
                    <p:embed/>
                  </p:oleObj>
                </mc:Choice>
                <mc:Fallback>
                  <p:oleObj name="Equation" r:id="rId8" imgW="1104900" imgH="203200" progId="Equation.DSMT4">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13625" y="4419600"/>
                          <a:ext cx="2057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353" name="Object 9">
              <a:extLst>
                <a:ext uri="{FF2B5EF4-FFF2-40B4-BE49-F238E27FC236}">
                  <a16:creationId xmlns:a16="http://schemas.microsoft.com/office/drawing/2014/main" id="{2D33AED5-22C6-45E9-83AB-69A284863578}"/>
                </a:ext>
              </a:extLst>
            </p:cNvPr>
            <p:cNvGraphicFramePr>
              <a:graphicFrameLocks noChangeAspect="1"/>
            </p:cNvGraphicFramePr>
            <p:nvPr/>
          </p:nvGraphicFramePr>
          <p:xfrm>
            <a:off x="5649913" y="4997450"/>
            <a:ext cx="2154237" cy="373063"/>
          </p:xfrm>
          <a:graphic>
            <a:graphicData uri="http://schemas.openxmlformats.org/presentationml/2006/ole">
              <mc:AlternateContent xmlns:mc="http://schemas.openxmlformats.org/markup-compatibility/2006">
                <mc:Choice xmlns:v="urn:schemas-microsoft-com:vml" Requires="v">
                  <p:oleObj name="Equation" r:id="rId10" imgW="1155700" imgH="203200" progId="Equation.DSMT4">
                    <p:embed/>
                  </p:oleObj>
                </mc:Choice>
                <mc:Fallback>
                  <p:oleObj name="Equation" r:id="rId10" imgW="1155700" imgH="203200" progId="Equation.DSMT4">
                    <p:embed/>
                    <p:pic>
                      <p:nvPicPr>
                        <p:cNvPr id="0" name="Object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49913" y="4997450"/>
                          <a:ext cx="2154237"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pic>
        <p:nvPicPr>
          <p:cNvPr id="14352" name="Picture 16">
            <a:extLst>
              <a:ext uri="{FF2B5EF4-FFF2-40B4-BE49-F238E27FC236}">
                <a16:creationId xmlns:a16="http://schemas.microsoft.com/office/drawing/2014/main" id="{6C558739-A6E2-4DAA-8EA5-837448E69BB2}"/>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101013" y="882650"/>
            <a:ext cx="23622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0">
            <a:hlinkClick r:id="rId13" action="ppaction://hlinksldjump"/>
            <a:extLst>
              <a:ext uri="{FF2B5EF4-FFF2-40B4-BE49-F238E27FC236}">
                <a16:creationId xmlns:a16="http://schemas.microsoft.com/office/drawing/2014/main" id="{ECEB6A11-8932-4A53-9D5B-ABCDF2CF20BA}"/>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834563" y="4344988"/>
            <a:ext cx="2255837" cy="26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4352"/>
                                        </p:tgtEl>
                                        <p:attrNameLst>
                                          <p:attrName>style.visibility</p:attrName>
                                        </p:attrNameLst>
                                      </p:cBhvr>
                                      <p:to>
                                        <p:strVal val="visible"/>
                                      </p:to>
                                    </p:set>
                                    <p:anim calcmode="lin" valueType="num">
                                      <p:cBhvr>
                                        <p:cTn id="12" dur="500" fill="hold"/>
                                        <p:tgtEl>
                                          <p:spTgt spid="14352"/>
                                        </p:tgtEl>
                                        <p:attrNameLst>
                                          <p:attrName>ppt_w</p:attrName>
                                        </p:attrNameLst>
                                      </p:cBhvr>
                                      <p:tavLst>
                                        <p:tav tm="0">
                                          <p:val>
                                            <p:fltVal val="0"/>
                                          </p:val>
                                        </p:tav>
                                        <p:tav tm="100000">
                                          <p:val>
                                            <p:strVal val="#ppt_w"/>
                                          </p:val>
                                        </p:tav>
                                      </p:tavLst>
                                    </p:anim>
                                    <p:anim calcmode="lin" valueType="num">
                                      <p:cBhvr>
                                        <p:cTn id="13" dur="500" fill="hold"/>
                                        <p:tgtEl>
                                          <p:spTgt spid="14352"/>
                                        </p:tgtEl>
                                        <p:attrNameLst>
                                          <p:attrName>ppt_h</p:attrName>
                                        </p:attrNameLst>
                                      </p:cBhvr>
                                      <p:tavLst>
                                        <p:tav tm="0">
                                          <p:val>
                                            <p:fltVal val="0"/>
                                          </p:val>
                                        </p:tav>
                                        <p:tav tm="100000">
                                          <p:val>
                                            <p:strVal val="#ppt_h"/>
                                          </p:val>
                                        </p:tav>
                                      </p:tavLst>
                                    </p:anim>
                                    <p:animEffect transition="in" filter="fade">
                                      <p:cBhvr>
                                        <p:cTn id="14" dur="500"/>
                                        <p:tgtEl>
                                          <p:spTgt spid="1435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6">
            <a:extLst>
              <a:ext uri="{FF2B5EF4-FFF2-40B4-BE49-F238E27FC236}">
                <a16:creationId xmlns:a16="http://schemas.microsoft.com/office/drawing/2014/main" id="{992E4843-9A63-452D-B624-BBCA486D13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23">
            <a:extLst>
              <a:ext uri="{FF2B5EF4-FFF2-40B4-BE49-F238E27FC236}">
                <a16:creationId xmlns:a16="http://schemas.microsoft.com/office/drawing/2014/main" id="{F3726AF6-3680-400E-B401-1FB8EDBB3B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2188" y="485775"/>
            <a:ext cx="8440737"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17">
            <a:extLst>
              <a:ext uri="{FF2B5EF4-FFF2-40B4-BE49-F238E27FC236}">
                <a16:creationId xmlns:a16="http://schemas.microsoft.com/office/drawing/2014/main" id="{F811D889-4DA3-4924-9C75-83D05703DA0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97300" y="165100"/>
            <a:ext cx="7910513"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19">
            <a:extLst>
              <a:ext uri="{FF2B5EF4-FFF2-40B4-BE49-F238E27FC236}">
                <a16:creationId xmlns:a16="http://schemas.microsoft.com/office/drawing/2014/main" id="{8AE49E77-6EE5-45BB-B061-BFBA3341E34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0213" y="4833938"/>
            <a:ext cx="1049337"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nip Diagonal Corner Rectangle 13">
            <a:extLst>
              <a:ext uri="{FF2B5EF4-FFF2-40B4-BE49-F238E27FC236}">
                <a16:creationId xmlns:a16="http://schemas.microsoft.com/office/drawing/2014/main" id="{15489066-D18A-4F1D-8BD2-C6406A8EDE67}"/>
              </a:ext>
            </a:extLst>
          </p:cNvPr>
          <p:cNvSpPr/>
          <p:nvPr/>
        </p:nvSpPr>
        <p:spPr>
          <a:xfrm>
            <a:off x="4406900" y="508000"/>
            <a:ext cx="6977063" cy="1947863"/>
          </a:xfrm>
          <a:prstGeom prst="snip2DiagRect">
            <a:avLst>
              <a:gd name="adj1" fmla="val 0"/>
              <a:gd name="adj2" fmla="val 24222"/>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fontAlgn="auto" hangingPunct="1">
              <a:spcBef>
                <a:spcPts val="0"/>
              </a:spcBef>
              <a:spcAft>
                <a:spcPts val="0"/>
              </a:spcAft>
              <a:defRPr/>
            </a:pPr>
            <a:r>
              <a:rPr lang="en-US" sz="2400" b="1">
                <a:solidFill>
                  <a:schemeClr val="tx1"/>
                </a:solidFill>
                <a:latin typeface="Times New Roman" panose="02020603050405020304" pitchFamily="18" charset="0"/>
                <a:cs typeface="Times New Roman" panose="02020603050405020304" pitchFamily="18" charset="0"/>
              </a:rPr>
              <a:t>Câu 2</a:t>
            </a:r>
            <a:r>
              <a:rPr lang="en-US" sz="2400">
                <a:solidFill>
                  <a:schemeClr val="tx1"/>
                </a:solidFill>
                <a:latin typeface="Times New Roman" panose="02020603050405020304" pitchFamily="18" charset="0"/>
                <a:cs typeface="Times New Roman" panose="02020603050405020304" pitchFamily="18" charset="0"/>
              </a:rPr>
              <a:t>:</a:t>
            </a:r>
            <a:r>
              <a:rPr lang="vi-VN" sz="2400">
                <a:solidFill>
                  <a:schemeClr val="tx1"/>
                </a:solidFill>
                <a:latin typeface="Times New Roman" panose="02020603050405020304" pitchFamily="18" charset="0"/>
                <a:cs typeface="Times New Roman" panose="02020603050405020304" pitchFamily="18" charset="0"/>
              </a:rPr>
              <a:t> Trường hợp bằng nhau thứ nhất của tam giác cạnh – cạnh – cạnh (c.c.c) là:</a:t>
            </a:r>
          </a:p>
          <a:p>
            <a:pPr eaLnBrk="1" fontAlgn="auto" hangingPunct="1">
              <a:spcBef>
                <a:spcPts val="0"/>
              </a:spcBef>
              <a:spcAft>
                <a:spcPts val="0"/>
              </a:spcAft>
              <a:defRPr/>
            </a:pPr>
            <a:r>
              <a:rPr lang="vi-VN" sz="2400">
                <a:solidFill>
                  <a:schemeClr val="tx1"/>
                </a:solidFill>
                <a:latin typeface="Times New Roman" panose="02020603050405020304" pitchFamily="18" charset="0"/>
                <a:cs typeface="Times New Roman" panose="02020603050405020304" pitchFamily="18" charset="0"/>
              </a:rPr>
              <a:t>Nếu ba cạnh của tam giác này bằng ..........của tam giác kia thì hai tam giác đó bằng nhau.</a:t>
            </a:r>
          </a:p>
          <a:p>
            <a:pPr eaLnBrk="1" fontAlgn="auto" hangingPunct="1">
              <a:spcBef>
                <a:spcPts val="0"/>
              </a:spcBef>
              <a:spcAft>
                <a:spcPts val="0"/>
              </a:spcAft>
              <a:defRPr/>
            </a:pP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A91F210F-E35F-445C-A03F-7830133BDE4C}"/>
              </a:ext>
            </a:extLst>
          </p:cNvPr>
          <p:cNvSpPr/>
          <p:nvPr/>
        </p:nvSpPr>
        <p:spPr>
          <a:xfrm>
            <a:off x="3797300" y="2924175"/>
            <a:ext cx="7910513" cy="1831975"/>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vi-VN" sz="2800">
                <a:solidFill>
                  <a:schemeClr val="tx1"/>
                </a:solidFill>
                <a:latin typeface="Times New Roman" panose="02020603050405020304" pitchFamily="18" charset="0"/>
                <a:cs typeface="Times New Roman" panose="02020603050405020304" pitchFamily="18" charset="0"/>
              </a:rPr>
              <a:t>Nếu ba cạnh của tam giác này bằng </a:t>
            </a:r>
            <a:r>
              <a:rPr lang="vi-VN" sz="2800" u="sng">
                <a:solidFill>
                  <a:srgbClr val="0000FF"/>
                </a:solidFill>
                <a:latin typeface="Times New Roman" panose="02020603050405020304" pitchFamily="18" charset="0"/>
                <a:cs typeface="Times New Roman" panose="02020603050405020304" pitchFamily="18" charset="0"/>
              </a:rPr>
              <a:t>ba cạnh</a:t>
            </a:r>
            <a:r>
              <a:rPr lang="vi-VN" sz="2800">
                <a:solidFill>
                  <a:srgbClr val="0000FF"/>
                </a:solidFill>
                <a:latin typeface="Times New Roman" panose="02020603050405020304" pitchFamily="18" charset="0"/>
                <a:cs typeface="Times New Roman" panose="02020603050405020304" pitchFamily="18" charset="0"/>
              </a:rPr>
              <a:t> </a:t>
            </a:r>
            <a:r>
              <a:rPr lang="vi-VN" sz="2800">
                <a:solidFill>
                  <a:schemeClr val="tx1"/>
                </a:solidFill>
                <a:latin typeface="Times New Roman" panose="02020603050405020304" pitchFamily="18" charset="0"/>
                <a:cs typeface="Times New Roman" panose="02020603050405020304" pitchFamily="18" charset="0"/>
              </a:rPr>
              <a:t>của tam giác kia thì hai tam giác đó bằng nhau.</a:t>
            </a:r>
          </a:p>
        </p:txBody>
      </p:sp>
      <p:pic>
        <p:nvPicPr>
          <p:cNvPr id="15368" name="Picture 10">
            <a:hlinkClick r:id="rId6" action="ppaction://hlinksldjump"/>
            <a:extLst>
              <a:ext uri="{FF2B5EF4-FFF2-40B4-BE49-F238E27FC236}">
                <a16:creationId xmlns:a16="http://schemas.microsoft.com/office/drawing/2014/main" id="{230D37AA-FAA4-4762-B3A3-E764289C0DD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834563" y="4344988"/>
            <a:ext cx="2255837" cy="26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6">
            <a:extLst>
              <a:ext uri="{FF2B5EF4-FFF2-40B4-BE49-F238E27FC236}">
                <a16:creationId xmlns:a16="http://schemas.microsoft.com/office/drawing/2014/main" id="{D3EAE9D6-36B5-4B37-83DF-CC9521CCCF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23">
            <a:extLst>
              <a:ext uri="{FF2B5EF4-FFF2-40B4-BE49-F238E27FC236}">
                <a16:creationId xmlns:a16="http://schemas.microsoft.com/office/drawing/2014/main" id="{74CA7CEE-417A-4EF4-B79E-65AAD556F3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2188" y="485775"/>
            <a:ext cx="8440737"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7">
            <a:extLst>
              <a:ext uri="{FF2B5EF4-FFF2-40B4-BE49-F238E27FC236}">
                <a16:creationId xmlns:a16="http://schemas.microsoft.com/office/drawing/2014/main" id="{4981A384-4131-4BF1-B348-64FC9AF5276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32188" y="68263"/>
            <a:ext cx="8659812"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9">
            <a:extLst>
              <a:ext uri="{FF2B5EF4-FFF2-40B4-BE49-F238E27FC236}">
                <a16:creationId xmlns:a16="http://schemas.microsoft.com/office/drawing/2014/main" id="{6AF133F6-0637-4B06-BD78-51DFD0C7DD5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0213" y="4833938"/>
            <a:ext cx="1049337"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13">
            <a:hlinkClick r:id="rId6" action="ppaction://hlinksldjump"/>
            <a:extLst>
              <a:ext uri="{FF2B5EF4-FFF2-40B4-BE49-F238E27FC236}">
                <a16:creationId xmlns:a16="http://schemas.microsoft.com/office/drawing/2014/main" id="{276CE154-F5D7-4385-8D57-D238AFDA968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834563" y="4344988"/>
            <a:ext cx="2255837" cy="26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Rectangle 12">
            <a:extLst>
              <a:ext uri="{FF2B5EF4-FFF2-40B4-BE49-F238E27FC236}">
                <a16:creationId xmlns:a16="http://schemas.microsoft.com/office/drawing/2014/main" id="{9962A1CA-106C-4670-AE96-53AB6597111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pSp>
        <p:nvGrpSpPr>
          <p:cNvPr id="2" name="Group 1">
            <a:extLst>
              <a:ext uri="{FF2B5EF4-FFF2-40B4-BE49-F238E27FC236}">
                <a16:creationId xmlns:a16="http://schemas.microsoft.com/office/drawing/2014/main" id="{410BA8A8-4629-4161-A17D-ACE851C507DF}"/>
              </a:ext>
            </a:extLst>
          </p:cNvPr>
          <p:cNvGrpSpPr>
            <a:grpSpLocks/>
          </p:cNvGrpSpPr>
          <p:nvPr/>
        </p:nvGrpSpPr>
        <p:grpSpPr bwMode="auto">
          <a:xfrm>
            <a:off x="4052888" y="406400"/>
            <a:ext cx="5562600" cy="966788"/>
            <a:chOff x="4052888" y="406400"/>
            <a:chExt cx="5562600" cy="966788"/>
          </a:xfrm>
        </p:grpSpPr>
        <p:sp>
          <p:nvSpPr>
            <p:cNvPr id="11" name="Snip Diagonal Corner Rectangle 13">
              <a:extLst>
                <a:ext uri="{FF2B5EF4-FFF2-40B4-BE49-F238E27FC236}">
                  <a16:creationId xmlns:a16="http://schemas.microsoft.com/office/drawing/2014/main" id="{1C4CFC4C-E19C-40EB-9F33-B575A3159E09}"/>
                </a:ext>
              </a:extLst>
            </p:cNvPr>
            <p:cNvSpPr/>
            <p:nvPr/>
          </p:nvSpPr>
          <p:spPr>
            <a:xfrm>
              <a:off x="4052888" y="692150"/>
              <a:ext cx="5492750" cy="681038"/>
            </a:xfrm>
            <a:prstGeom prst="snip2DiagRect">
              <a:avLst>
                <a:gd name="adj1" fmla="val 0"/>
                <a:gd name="adj2" fmla="val 24222"/>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fontAlgn="auto" hangingPunct="1">
                <a:spcBef>
                  <a:spcPts val="0"/>
                </a:spcBef>
                <a:spcAft>
                  <a:spcPts val="0"/>
                </a:spcAft>
                <a:defRPr/>
              </a:pPr>
              <a:r>
                <a:rPr lang="en-US" sz="2800" b="1">
                  <a:solidFill>
                    <a:schemeClr val="tx1"/>
                  </a:solidFill>
                  <a:latin typeface="Times New Roman" panose="02020603050405020304" pitchFamily="18" charset="0"/>
                  <a:cs typeface="Times New Roman" panose="02020603050405020304" pitchFamily="18" charset="0"/>
                </a:rPr>
                <a:t>Câu </a:t>
              </a:r>
              <a:r>
                <a:rPr lang="en-US" sz="2800" b="1" dirty="0">
                  <a:solidFill>
                    <a:schemeClr val="tx1"/>
                  </a:solidFill>
                  <a:latin typeface="Times New Roman" panose="02020603050405020304" pitchFamily="18" charset="0"/>
                  <a:cs typeface="Times New Roman" panose="02020603050405020304" pitchFamily="18" charset="0"/>
                </a:rPr>
                <a:t>3</a:t>
              </a:r>
              <a:r>
                <a:rPr lang="en-US" sz="2800">
                  <a:solidFill>
                    <a:schemeClr val="tx1"/>
                  </a:solidFill>
                  <a:latin typeface="Times New Roman" panose="02020603050405020304" pitchFamily="18" charset="0"/>
                  <a:cs typeface="Times New Roman" panose="02020603050405020304" pitchFamily="18" charset="0"/>
                </a:rPr>
                <a:t>: </a:t>
              </a:r>
              <a:r>
                <a:rPr lang="vi-VN" sz="2800">
                  <a:solidFill>
                    <a:schemeClr val="tx1"/>
                  </a:solidFill>
                  <a:latin typeface="Times New Roman" panose="02020603050405020304" pitchFamily="18" charset="0"/>
                  <a:cs typeface="Times New Roman" panose="02020603050405020304" pitchFamily="18" charset="0"/>
                </a:rPr>
                <a:t>Trong hình 2 số đo của </a:t>
              </a:r>
              <a:endParaRPr lang="en-US" sz="2800" dirty="0">
                <a:solidFill>
                  <a:schemeClr val="tx1"/>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en-US" sz="2800">
                  <a:solidFill>
                    <a:schemeClr val="tx1"/>
                  </a:solidFill>
                  <a:latin typeface="Times New Roman" panose="02020603050405020304" pitchFamily="18" charset="0"/>
                  <a:cs typeface="Times New Roman" panose="02020603050405020304" pitchFamily="18" charset="0"/>
                </a:rPr>
                <a:t>    </a:t>
              </a:r>
            </a:p>
            <a:p>
              <a:pPr eaLnBrk="1" fontAlgn="auto" hangingPunct="1">
                <a:spcBef>
                  <a:spcPts val="0"/>
                </a:spcBef>
                <a:spcAft>
                  <a:spcPts val="0"/>
                </a:spcAft>
                <a:defRPr/>
              </a:pPr>
              <a:r>
                <a:rPr lang="en-US" sz="280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graphicFrame>
          <p:nvGraphicFramePr>
            <p:cNvPr id="16398" name="Object 2">
              <a:extLst>
                <a:ext uri="{FF2B5EF4-FFF2-40B4-BE49-F238E27FC236}">
                  <a16:creationId xmlns:a16="http://schemas.microsoft.com/office/drawing/2014/main" id="{7F63BA3A-C5A3-45B7-B6BA-EEAB7119D257}"/>
                </a:ext>
              </a:extLst>
            </p:cNvPr>
            <p:cNvGraphicFramePr>
              <a:graphicFrameLocks noChangeAspect="1"/>
            </p:cNvGraphicFramePr>
            <p:nvPr/>
          </p:nvGraphicFramePr>
          <p:xfrm>
            <a:off x="8628063" y="406400"/>
            <a:ext cx="987425" cy="423863"/>
          </p:xfrm>
          <a:graphic>
            <a:graphicData uri="http://schemas.openxmlformats.org/presentationml/2006/ole">
              <mc:AlternateContent xmlns:mc="http://schemas.openxmlformats.org/markup-compatibility/2006">
                <mc:Choice xmlns:v="urn:schemas-microsoft-com:vml" Requires="v">
                  <p:oleObj name="Equation" r:id="rId8" imgW="596641" imgH="253890" progId="Equation.DSMT4">
                    <p:embed/>
                  </p:oleObj>
                </mc:Choice>
                <mc:Fallback>
                  <p:oleObj name="Equation" r:id="rId8" imgW="596641" imgH="253890" progId="Equation.DSMT4">
                    <p:embed/>
                    <p:pic>
                      <p:nvPicPr>
                        <p:cNvPr id="0"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28063" y="406400"/>
                          <a:ext cx="9874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3" name="Group 2">
            <a:extLst>
              <a:ext uri="{FF2B5EF4-FFF2-40B4-BE49-F238E27FC236}">
                <a16:creationId xmlns:a16="http://schemas.microsoft.com/office/drawing/2014/main" id="{72B408A9-011C-4753-B0A5-B9E956B71806}"/>
              </a:ext>
            </a:extLst>
          </p:cNvPr>
          <p:cNvGrpSpPr>
            <a:grpSpLocks/>
          </p:cNvGrpSpPr>
          <p:nvPr/>
        </p:nvGrpSpPr>
        <p:grpSpPr bwMode="auto">
          <a:xfrm>
            <a:off x="4052888" y="3303588"/>
            <a:ext cx="5965825" cy="1081087"/>
            <a:chOff x="4052888" y="3303588"/>
            <a:chExt cx="5965825" cy="1081087"/>
          </a:xfrm>
        </p:grpSpPr>
        <p:sp>
          <p:nvSpPr>
            <p:cNvPr id="13" name="Rectangle 12">
              <a:extLst>
                <a:ext uri="{FF2B5EF4-FFF2-40B4-BE49-F238E27FC236}">
                  <a16:creationId xmlns:a16="http://schemas.microsoft.com/office/drawing/2014/main" id="{5BCA9289-F165-4618-B023-E6C127582DAB}"/>
                </a:ext>
              </a:extLst>
            </p:cNvPr>
            <p:cNvSpPr/>
            <p:nvPr/>
          </p:nvSpPr>
          <p:spPr bwMode="auto">
            <a:xfrm>
              <a:off x="4052888" y="3303588"/>
              <a:ext cx="5965825" cy="1081087"/>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vi-VN" sz="2800">
                  <a:solidFill>
                    <a:schemeClr val="tx1"/>
                  </a:solidFill>
                  <a:latin typeface="Times New Roman" panose="02020603050405020304" pitchFamily="18" charset="0"/>
                  <a:cs typeface="Times New Roman" panose="02020603050405020304" pitchFamily="18" charset="0"/>
                </a:rPr>
                <a:t>Trong hình 2 số đo của  </a:t>
              </a:r>
              <a:endParaRPr lang="en-US" sz="2800" dirty="0">
                <a:solidFill>
                  <a:srgbClr val="0807CC"/>
                </a:solidFill>
                <a:latin typeface="Times New Roman" panose="02020603050405020304" pitchFamily="18" charset="0"/>
                <a:cs typeface="Times New Roman" panose="02020603050405020304" pitchFamily="18" charset="0"/>
              </a:endParaRPr>
            </a:p>
          </p:txBody>
        </p:sp>
        <p:graphicFrame>
          <p:nvGraphicFramePr>
            <p:cNvPr id="4" name="Object 15">
              <a:extLst>
                <a:ext uri="{FF2B5EF4-FFF2-40B4-BE49-F238E27FC236}">
                  <a16:creationId xmlns:a16="http://schemas.microsoft.com/office/drawing/2014/main" id="{6D6F7422-4302-4A2A-AF0A-C9F6C8959E27}"/>
                </a:ext>
              </a:extLst>
            </p:cNvPr>
            <p:cNvGraphicFramePr>
              <a:graphicFrameLocks noChangeAspect="1"/>
            </p:cNvGraphicFramePr>
            <p:nvPr/>
          </p:nvGraphicFramePr>
          <p:xfrm>
            <a:off x="7408863" y="3663950"/>
            <a:ext cx="1390650" cy="423863"/>
          </p:xfrm>
          <a:graphic>
            <a:graphicData uri="http://schemas.openxmlformats.org/presentationml/2006/ole">
              <mc:AlternateContent xmlns:mc="http://schemas.openxmlformats.org/markup-compatibility/2006">
                <mc:Choice xmlns:v="urn:schemas-microsoft-com:vml" Requires="v">
                  <p:oleObj name="Equation" r:id="rId10" imgW="736280" imgH="253890" progId="Equation.DSMT4">
                    <p:embed/>
                  </p:oleObj>
                </mc:Choice>
                <mc:Fallback>
                  <p:oleObj name="Equation" r:id="rId10" imgW="736280" imgH="253890" progId="Equation.DSMT4">
                    <p:embed/>
                    <p:pic>
                      <p:nvPicPr>
                        <p:cNvPr id="0" name="Object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08863" y="3663950"/>
                          <a:ext cx="139065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pic>
        <p:nvPicPr>
          <p:cNvPr id="16396" name="Picture 14">
            <a:extLst>
              <a:ext uri="{FF2B5EF4-FFF2-40B4-BE49-F238E27FC236}">
                <a16:creationId xmlns:a16="http://schemas.microsoft.com/office/drawing/2014/main" id="{0CC8B7D1-BF51-453E-940E-D936921654AB}"/>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585325" y="312738"/>
            <a:ext cx="2238375" cy="239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6396"/>
                                        </p:tgtEl>
                                        <p:attrNameLst>
                                          <p:attrName>style.visibility</p:attrName>
                                        </p:attrNameLst>
                                      </p:cBhvr>
                                      <p:to>
                                        <p:strVal val="visible"/>
                                      </p:to>
                                    </p:set>
                                    <p:anim calcmode="lin" valueType="num">
                                      <p:cBhvr>
                                        <p:cTn id="12" dur="1000" fill="hold"/>
                                        <p:tgtEl>
                                          <p:spTgt spid="16396"/>
                                        </p:tgtEl>
                                        <p:attrNameLst>
                                          <p:attrName>ppt_w</p:attrName>
                                        </p:attrNameLst>
                                      </p:cBhvr>
                                      <p:tavLst>
                                        <p:tav tm="0">
                                          <p:val>
                                            <p:strVal val="#ppt_w+.3"/>
                                          </p:val>
                                        </p:tav>
                                        <p:tav tm="100000">
                                          <p:val>
                                            <p:strVal val="#ppt_w"/>
                                          </p:val>
                                        </p:tav>
                                      </p:tavLst>
                                    </p:anim>
                                    <p:anim calcmode="lin" valueType="num">
                                      <p:cBhvr>
                                        <p:cTn id="13" dur="1000" fill="hold"/>
                                        <p:tgtEl>
                                          <p:spTgt spid="16396"/>
                                        </p:tgtEl>
                                        <p:attrNameLst>
                                          <p:attrName>ppt_h</p:attrName>
                                        </p:attrNameLst>
                                      </p:cBhvr>
                                      <p:tavLst>
                                        <p:tav tm="0">
                                          <p:val>
                                            <p:strVal val="#ppt_h"/>
                                          </p:val>
                                        </p:tav>
                                        <p:tav tm="100000">
                                          <p:val>
                                            <p:strVal val="#ppt_h"/>
                                          </p:val>
                                        </p:tav>
                                      </p:tavLst>
                                    </p:anim>
                                    <p:animEffect transition="in" filter="fade">
                                      <p:cBhvr>
                                        <p:cTn id="14" dur="1000"/>
                                        <p:tgtEl>
                                          <p:spTgt spid="1639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 calcmode="lin" valueType="num">
                                      <p:cBhvr>
                                        <p:cTn id="21" dur="500" fill="hold"/>
                                        <p:tgtEl>
                                          <p:spTgt spid="3"/>
                                        </p:tgtEl>
                                        <p:attrNameLst>
                                          <p:attrName>style.rotation</p:attrName>
                                        </p:attrNameLst>
                                      </p:cBhvr>
                                      <p:tavLst>
                                        <p:tav tm="0">
                                          <p:val>
                                            <p:fltVal val="360"/>
                                          </p:val>
                                        </p:tav>
                                        <p:tav tm="100000">
                                          <p:val>
                                            <p:fltVal val="0"/>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TÀI LIỆU"/>
  <p:tag name="ISPRING_SLIDE_INDENT_LEVEL" val="0"/>
  <p:tag name="ISPRING_PRESENTER_ID" val="{3F3416E2-86FD-4728-A58B-ACCAE9F09987}"/>
  <p:tag name="GENSWF_ADVANCE_TIME" val="8.479"/>
  <p:tag name="ISPRING_SLIDE_ID_2" val="{EF6C355A-488B-44ED-96CC-5CA6055C4302}"/>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TITLE" val="Hướng dẫn về nhà"/>
  <p:tag name="ISPRING_PRESENTER_ID" val="{3F3416E2-86FD-4728-A58B-ACCAE9F09987}"/>
  <p:tag name="ISPRING_SLIDE_ID_2" val="{AA651F66-E317-4142-8E49-CDCA523C133A}"/>
  <p:tag name="GENSWF_ADVANCE_TIME" val="44.8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14.xml>ID15 2022 CD STT 135 nguyenthuylinh080796@gmail.com
</file>

<file path=docProps/app.xml><?xml version="1.0" encoding="utf-8"?>
<Properties xmlns="http://schemas.openxmlformats.org/officeDocument/2006/extended-properties" xmlns:vt="http://schemas.openxmlformats.org/officeDocument/2006/docPropsVTypes">
  <TotalTime>1215</TotalTime>
  <Words>984</Words>
  <Application>Microsoft Office PowerPoint</Application>
  <PresentationFormat>Widescreen</PresentationFormat>
  <Paragraphs>118</Paragraphs>
  <Slides>24</Slides>
  <Notes>6</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6" baseType="lpstr">
      <vt:lpstr>.VnTime</vt:lpstr>
      <vt:lpstr>Cambria</vt:lpstr>
      <vt:lpstr>Wingdings</vt:lpstr>
      <vt:lpstr>Microsoft YaHei</vt:lpstr>
      <vt:lpstr>.VnArial NarrowH</vt:lpstr>
      <vt:lpstr>Calibri</vt:lpstr>
      <vt:lpstr>Arial</vt:lpstr>
      <vt:lpstr>Calibri Light</vt:lpstr>
      <vt:lpstr>Times New Roman</vt:lpstr>
      <vt:lpstr>思源黑体 Heavy</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DẠNG BÀI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Trung Nguyễn</dc:creator>
  <cp:lastModifiedBy>Nguyen Thuy</cp:lastModifiedBy>
  <cp:revision>157</cp:revision>
  <dcterms:created xsi:type="dcterms:W3CDTF">2022-04-18T11:48:51Z</dcterms:created>
  <dcterms:modified xsi:type="dcterms:W3CDTF">2023-06-02T14:19:27Z</dcterms:modified>
</cp:coreProperties>
</file>