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5ac35223212b4dc6" Type="http://schemas.microsoft.com/office/2007/relationships/ui/extensibility" Target="customUI/customUI14.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9" r:id="rId2"/>
    <p:sldId id="281" r:id="rId3"/>
    <p:sldId id="580" r:id="rId4"/>
    <p:sldId id="581" r:id="rId5"/>
    <p:sldId id="582" r:id="rId6"/>
    <p:sldId id="611" r:id="rId7"/>
    <p:sldId id="345" r:id="rId8"/>
    <p:sldId id="326" r:id="rId9"/>
    <p:sldId id="583" r:id="rId10"/>
    <p:sldId id="483" r:id="rId11"/>
    <p:sldId id="586" r:id="rId12"/>
    <p:sldId id="576" r:id="rId13"/>
    <p:sldId id="587" r:id="rId14"/>
    <p:sldId id="577" r:id="rId15"/>
    <p:sldId id="588" r:id="rId16"/>
    <p:sldId id="589" r:id="rId17"/>
    <p:sldId id="590" r:id="rId18"/>
    <p:sldId id="484" r:id="rId19"/>
    <p:sldId id="591" r:id="rId20"/>
    <p:sldId id="592" r:id="rId21"/>
    <p:sldId id="593" r:id="rId22"/>
    <p:sldId id="597" r:id="rId23"/>
    <p:sldId id="595" r:id="rId24"/>
    <p:sldId id="596" r:id="rId25"/>
    <p:sldId id="598" r:id="rId26"/>
    <p:sldId id="600" r:id="rId27"/>
    <p:sldId id="494" r:id="rId28"/>
    <p:sldId id="601" r:id="rId29"/>
    <p:sldId id="602" r:id="rId30"/>
    <p:sldId id="603" r:id="rId31"/>
    <p:sldId id="604" r:id="rId32"/>
    <p:sldId id="605" r:id="rId33"/>
    <p:sldId id="606" r:id="rId34"/>
    <p:sldId id="607" r:id="rId35"/>
    <p:sldId id="610" r:id="rId36"/>
    <p:sldId id="609" r:id="rId37"/>
    <p:sldId id="599" r:id="rId38"/>
    <p:sldId id="344" r:id="rId3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extLst>
      <p:ext uri="{19B8F6BF-5375-455C-9EA6-DF929625EA0E}">
        <p15:presenceInfo xmlns:p15="http://schemas.microsoft.com/office/powerpoint/2012/main" userId="Thuan Nguyen Thi My" providerId="None"/>
      </p:ext>
    </p:extLst>
  </p:cmAuthor>
  <p:cmAuthor id="2" name="ADMIN"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4654"/>
    <a:srgbClr val="8BCD43"/>
    <a:srgbClr val="54304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97" autoAdjust="0"/>
    <p:restoredTop sz="94660"/>
  </p:normalViewPr>
  <p:slideViewPr>
    <p:cSldViewPr>
      <p:cViewPr varScale="1">
        <p:scale>
          <a:sx n="102" d="100"/>
          <a:sy n="102" d="100"/>
        </p:scale>
        <p:origin x="864"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A3592-FEF6-4F18-A34B-F0E5D14EE5C6}" type="datetimeFigureOut">
              <a:rPr lang="en-US" smtClean="0"/>
              <a:t>6/2/2023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86841-B6E9-4602-99D2-E5DE711450F7}" type="slidenum">
              <a:rPr lang="en-US" smtClean="0"/>
              <a:t>‹#›</a:t>
            </a:fld>
            <a:endParaRPr lang="en-US"/>
          </a:p>
        </p:txBody>
      </p:sp>
    </p:spTree>
    <p:extLst>
      <p:ext uri="{BB962C8B-B14F-4D97-AF65-F5344CB8AC3E}">
        <p14:creationId xmlns:p14="http://schemas.microsoft.com/office/powerpoint/2010/main" val="5282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a:t>
            </a:fld>
            <a:endParaRPr lang="en-US"/>
          </a:p>
        </p:txBody>
      </p:sp>
    </p:spTree>
    <p:extLst>
      <p:ext uri="{BB962C8B-B14F-4D97-AF65-F5344CB8AC3E}">
        <p14:creationId xmlns:p14="http://schemas.microsoft.com/office/powerpoint/2010/main" val="2876694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29DEF65F-051F-46CE-831C-3FE1F435D3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D00CB408-44CA-441B-B345-38D63BB60B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p>
        </p:txBody>
      </p:sp>
      <p:sp>
        <p:nvSpPr>
          <p:cNvPr id="7172" name="Slide Number Placeholder 3">
            <a:extLst>
              <a:ext uri="{FF2B5EF4-FFF2-40B4-BE49-F238E27FC236}">
                <a16:creationId xmlns:a16="http://schemas.microsoft.com/office/drawing/2014/main" id="{1AF729CB-61D5-472A-B5CA-14AFAADB32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b="1">
                <a:solidFill>
                  <a:schemeClr val="tx1"/>
                </a:solidFill>
                <a:latin typeface="Times New Roman" panose="02020603050405020304" pitchFamily="18" charset="0"/>
              </a:defRPr>
            </a:lvl1pPr>
            <a:lvl2pPr marL="785372" indent="-302066">
              <a:defRPr sz="2500" b="1">
                <a:solidFill>
                  <a:schemeClr val="tx1"/>
                </a:solidFill>
                <a:latin typeface="Times New Roman" panose="02020603050405020304" pitchFamily="18" charset="0"/>
              </a:defRPr>
            </a:lvl2pPr>
            <a:lvl3pPr marL="1208265" indent="-241653">
              <a:defRPr sz="2500" b="1">
                <a:solidFill>
                  <a:schemeClr val="tx1"/>
                </a:solidFill>
                <a:latin typeface="Times New Roman" panose="02020603050405020304" pitchFamily="18" charset="0"/>
              </a:defRPr>
            </a:lvl3pPr>
            <a:lvl4pPr marL="1691571" indent="-241653">
              <a:defRPr sz="2500" b="1">
                <a:solidFill>
                  <a:schemeClr val="tx1"/>
                </a:solidFill>
                <a:latin typeface="Times New Roman" panose="02020603050405020304" pitchFamily="18" charset="0"/>
              </a:defRPr>
            </a:lvl4pPr>
            <a:lvl5pPr marL="2174878" indent="-241653">
              <a:defRPr sz="2500" b="1">
                <a:solidFill>
                  <a:schemeClr val="tx1"/>
                </a:solidFill>
                <a:latin typeface="Times New Roman" panose="02020603050405020304" pitchFamily="18" charset="0"/>
              </a:defRPr>
            </a:lvl5pPr>
            <a:lvl6pPr marL="2658184" indent="-241653" eaLnBrk="0" fontAlgn="base" hangingPunct="0">
              <a:spcBef>
                <a:spcPct val="0"/>
              </a:spcBef>
              <a:spcAft>
                <a:spcPct val="0"/>
              </a:spcAft>
              <a:defRPr sz="2500" b="1">
                <a:solidFill>
                  <a:schemeClr val="tx1"/>
                </a:solidFill>
                <a:latin typeface="Times New Roman" panose="02020603050405020304" pitchFamily="18" charset="0"/>
              </a:defRPr>
            </a:lvl6pPr>
            <a:lvl7pPr marL="3141490" indent="-241653" eaLnBrk="0" fontAlgn="base" hangingPunct="0">
              <a:spcBef>
                <a:spcPct val="0"/>
              </a:spcBef>
              <a:spcAft>
                <a:spcPct val="0"/>
              </a:spcAft>
              <a:defRPr sz="2500" b="1">
                <a:solidFill>
                  <a:schemeClr val="tx1"/>
                </a:solidFill>
                <a:latin typeface="Times New Roman" panose="02020603050405020304" pitchFamily="18" charset="0"/>
              </a:defRPr>
            </a:lvl7pPr>
            <a:lvl8pPr marL="3624796" indent="-241653" eaLnBrk="0" fontAlgn="base" hangingPunct="0">
              <a:spcBef>
                <a:spcPct val="0"/>
              </a:spcBef>
              <a:spcAft>
                <a:spcPct val="0"/>
              </a:spcAft>
              <a:defRPr sz="2500" b="1">
                <a:solidFill>
                  <a:schemeClr val="tx1"/>
                </a:solidFill>
                <a:latin typeface="Times New Roman" panose="02020603050405020304" pitchFamily="18" charset="0"/>
              </a:defRPr>
            </a:lvl8pPr>
            <a:lvl9pPr marL="4108102" indent="-241653" eaLnBrk="0" fontAlgn="base" hangingPunct="0">
              <a:spcBef>
                <a:spcPct val="0"/>
              </a:spcBef>
              <a:spcAft>
                <a:spcPct val="0"/>
              </a:spcAft>
              <a:defRPr sz="2500" b="1">
                <a:solidFill>
                  <a:schemeClr val="tx1"/>
                </a:solidFill>
                <a:latin typeface="Times New Roman" panose="02020603050405020304" pitchFamily="18" charset="0"/>
              </a:defRPr>
            </a:lvl9pPr>
          </a:lstStyle>
          <a:p>
            <a:fld id="{B5463AFB-5DE8-4A7F-B6B2-1103F5335B71}" type="slidenum">
              <a:rPr lang="en-US" altLang="en-US" sz="1300">
                <a:solidFill>
                  <a:prstClr val="black"/>
                </a:solidFill>
              </a:rPr>
              <a:pPr/>
              <a:t>4</a:t>
            </a:fld>
            <a:endParaRPr lang="en-US" altLang="en-US" sz="1300">
              <a:solidFill>
                <a:prstClr val="black"/>
              </a:solidFill>
            </a:endParaRPr>
          </a:p>
        </p:txBody>
      </p:sp>
    </p:spTree>
    <p:extLst>
      <p:ext uri="{BB962C8B-B14F-4D97-AF65-F5344CB8AC3E}">
        <p14:creationId xmlns:p14="http://schemas.microsoft.com/office/powerpoint/2010/main" val="991814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29DEF65F-051F-46CE-831C-3FE1F435D3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D00CB408-44CA-441B-B345-38D63BB60B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p>
        </p:txBody>
      </p:sp>
      <p:sp>
        <p:nvSpPr>
          <p:cNvPr id="7172" name="Slide Number Placeholder 3">
            <a:extLst>
              <a:ext uri="{FF2B5EF4-FFF2-40B4-BE49-F238E27FC236}">
                <a16:creationId xmlns:a16="http://schemas.microsoft.com/office/drawing/2014/main" id="{1AF729CB-61D5-472A-B5CA-14AFAADB32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b="1">
                <a:solidFill>
                  <a:schemeClr val="tx1"/>
                </a:solidFill>
                <a:latin typeface="Times New Roman" panose="02020603050405020304" pitchFamily="18" charset="0"/>
              </a:defRPr>
            </a:lvl1pPr>
            <a:lvl2pPr marL="785372" indent="-302066">
              <a:defRPr sz="2500" b="1">
                <a:solidFill>
                  <a:schemeClr val="tx1"/>
                </a:solidFill>
                <a:latin typeface="Times New Roman" panose="02020603050405020304" pitchFamily="18" charset="0"/>
              </a:defRPr>
            </a:lvl2pPr>
            <a:lvl3pPr marL="1208265" indent="-241653">
              <a:defRPr sz="2500" b="1">
                <a:solidFill>
                  <a:schemeClr val="tx1"/>
                </a:solidFill>
                <a:latin typeface="Times New Roman" panose="02020603050405020304" pitchFamily="18" charset="0"/>
              </a:defRPr>
            </a:lvl3pPr>
            <a:lvl4pPr marL="1691571" indent="-241653">
              <a:defRPr sz="2500" b="1">
                <a:solidFill>
                  <a:schemeClr val="tx1"/>
                </a:solidFill>
                <a:latin typeface="Times New Roman" panose="02020603050405020304" pitchFamily="18" charset="0"/>
              </a:defRPr>
            </a:lvl4pPr>
            <a:lvl5pPr marL="2174878" indent="-241653">
              <a:defRPr sz="2500" b="1">
                <a:solidFill>
                  <a:schemeClr val="tx1"/>
                </a:solidFill>
                <a:latin typeface="Times New Roman" panose="02020603050405020304" pitchFamily="18" charset="0"/>
              </a:defRPr>
            </a:lvl5pPr>
            <a:lvl6pPr marL="2658184" indent="-241653" eaLnBrk="0" fontAlgn="base" hangingPunct="0">
              <a:spcBef>
                <a:spcPct val="0"/>
              </a:spcBef>
              <a:spcAft>
                <a:spcPct val="0"/>
              </a:spcAft>
              <a:defRPr sz="2500" b="1">
                <a:solidFill>
                  <a:schemeClr val="tx1"/>
                </a:solidFill>
                <a:latin typeface="Times New Roman" panose="02020603050405020304" pitchFamily="18" charset="0"/>
              </a:defRPr>
            </a:lvl6pPr>
            <a:lvl7pPr marL="3141490" indent="-241653" eaLnBrk="0" fontAlgn="base" hangingPunct="0">
              <a:spcBef>
                <a:spcPct val="0"/>
              </a:spcBef>
              <a:spcAft>
                <a:spcPct val="0"/>
              </a:spcAft>
              <a:defRPr sz="2500" b="1">
                <a:solidFill>
                  <a:schemeClr val="tx1"/>
                </a:solidFill>
                <a:latin typeface="Times New Roman" panose="02020603050405020304" pitchFamily="18" charset="0"/>
              </a:defRPr>
            </a:lvl7pPr>
            <a:lvl8pPr marL="3624796" indent="-241653" eaLnBrk="0" fontAlgn="base" hangingPunct="0">
              <a:spcBef>
                <a:spcPct val="0"/>
              </a:spcBef>
              <a:spcAft>
                <a:spcPct val="0"/>
              </a:spcAft>
              <a:defRPr sz="2500" b="1">
                <a:solidFill>
                  <a:schemeClr val="tx1"/>
                </a:solidFill>
                <a:latin typeface="Times New Roman" panose="02020603050405020304" pitchFamily="18" charset="0"/>
              </a:defRPr>
            </a:lvl8pPr>
            <a:lvl9pPr marL="4108102" indent="-241653" eaLnBrk="0" fontAlgn="base" hangingPunct="0">
              <a:spcBef>
                <a:spcPct val="0"/>
              </a:spcBef>
              <a:spcAft>
                <a:spcPct val="0"/>
              </a:spcAft>
              <a:defRPr sz="2500" b="1">
                <a:solidFill>
                  <a:schemeClr val="tx1"/>
                </a:solidFill>
                <a:latin typeface="Times New Roman" panose="02020603050405020304" pitchFamily="18" charset="0"/>
              </a:defRPr>
            </a:lvl9pPr>
          </a:lstStyle>
          <a:p>
            <a:fld id="{B5463AFB-5DE8-4A7F-B6B2-1103F5335B71}" type="slidenum">
              <a:rPr lang="en-US" altLang="en-US" sz="1300">
                <a:solidFill>
                  <a:prstClr val="black"/>
                </a:solidFill>
              </a:rPr>
              <a:pPr/>
              <a:t>5</a:t>
            </a:fld>
            <a:endParaRPr lang="en-US" altLang="en-US" sz="1300">
              <a:solidFill>
                <a:prstClr val="black"/>
              </a:solidFill>
            </a:endParaRPr>
          </a:p>
        </p:txBody>
      </p:sp>
    </p:spTree>
    <p:extLst>
      <p:ext uri="{BB962C8B-B14F-4D97-AF65-F5344CB8AC3E}">
        <p14:creationId xmlns:p14="http://schemas.microsoft.com/office/powerpoint/2010/main" val="2919594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DF79A5E7-2A80-45E5-803A-8EC0212A1D44}" type="slidenum">
              <a:rPr lang="en-US" smtClean="0"/>
              <a:t>9</a:t>
            </a:fld>
            <a:endParaRPr lang="en-US"/>
          </a:p>
        </p:txBody>
      </p:sp>
    </p:spTree>
    <p:extLst>
      <p:ext uri="{BB962C8B-B14F-4D97-AF65-F5344CB8AC3E}">
        <p14:creationId xmlns:p14="http://schemas.microsoft.com/office/powerpoint/2010/main" val="633900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27</a:t>
            </a:fld>
            <a:endParaRPr lang="en-US"/>
          </a:p>
        </p:txBody>
      </p:sp>
    </p:spTree>
    <p:extLst>
      <p:ext uri="{BB962C8B-B14F-4D97-AF65-F5344CB8AC3E}">
        <p14:creationId xmlns:p14="http://schemas.microsoft.com/office/powerpoint/2010/main" val="2255479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744794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246487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600897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977496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38DDCE-A2E0-4ED5-91D6-A39DA716103D}"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214131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38DDCE-A2E0-4ED5-91D6-A39DA716103D}"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866246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38DDCE-A2E0-4ED5-91D6-A39DA716103D}" type="datetimeFigureOut">
              <a:rPr lang="en-US" smtClean="0"/>
              <a:t>6/2/2023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313659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38DDCE-A2E0-4ED5-91D6-A39DA716103D}" type="datetimeFigureOut">
              <a:rPr lang="en-US" smtClean="0"/>
              <a:t>6/2/2023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634723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6/2/2023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137457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778017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4169509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C38DDCE-A2E0-4ED5-91D6-A39DA716103D}" type="datetimeFigureOut">
              <a:rPr lang="en-US" smtClean="0"/>
              <a:t>6/2/2023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6E1D2B-0CA4-49DE-8ACE-2DF230ACA4E4}" type="slidenum">
              <a:rPr lang="en-US" smtClean="0"/>
              <a:t>‹#›</a:t>
            </a:fld>
            <a:endParaRPr lang="en-US"/>
          </a:p>
        </p:txBody>
      </p:sp>
    </p:spTree>
    <p:extLst>
      <p:ext uri="{BB962C8B-B14F-4D97-AF65-F5344CB8AC3E}">
        <p14:creationId xmlns:p14="http://schemas.microsoft.com/office/powerpoint/2010/main" val="2384118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8.emf"/><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40.emf"/><Relationship Id="rId5" Type="http://schemas.openxmlformats.org/officeDocument/2006/relationships/oleObject" Target="../embeddings/oleObject10.bin"/><Relationship Id="rId10" Type="http://schemas.openxmlformats.org/officeDocument/2006/relationships/image" Target="../media/image42.emf"/><Relationship Id="rId4" Type="http://schemas.openxmlformats.org/officeDocument/2006/relationships/image" Target="../media/image39.emf"/><Relationship Id="rId9" Type="http://schemas.openxmlformats.org/officeDocument/2006/relationships/oleObject" Target="../embeddings/oleObject12.bin"/></Relationships>
</file>

<file path=ppt/slides/_rels/slide13.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43.emf"/><Relationship Id="rId7" Type="http://schemas.openxmlformats.org/officeDocument/2006/relationships/image" Target="../media/image45.emf"/><Relationship Id="rId2" Type="http://schemas.openxmlformats.org/officeDocument/2006/relationships/oleObject" Target="../embeddings/oleObject13.bin"/><Relationship Id="rId1" Type="http://schemas.openxmlformats.org/officeDocument/2006/relationships/slideLayout" Target="../slideLayouts/slideLayout2.xml"/><Relationship Id="rId6" Type="http://schemas.openxmlformats.org/officeDocument/2006/relationships/oleObject" Target="../embeddings/oleObject15.bin"/><Relationship Id="rId5" Type="http://schemas.openxmlformats.org/officeDocument/2006/relationships/image" Target="../media/image44.emf"/><Relationship Id="rId4" Type="http://schemas.openxmlformats.org/officeDocument/2006/relationships/oleObject" Target="../embeddings/oleObject14.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wmf"/></Relationships>
</file>

<file path=ppt/slides/_rels/slide15.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oleObject" Target="../embeddings/oleObject17.bin"/><Relationship Id="rId7" Type="http://schemas.openxmlformats.org/officeDocument/2006/relationships/oleObject" Target="../embeddings/oleObject19.bin"/><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1.emf"/><Relationship Id="rId11" Type="http://schemas.openxmlformats.org/officeDocument/2006/relationships/image" Target="../media/image48.PNG"/><Relationship Id="rId5" Type="http://schemas.openxmlformats.org/officeDocument/2006/relationships/oleObject" Target="../embeddings/oleObject18.bin"/><Relationship Id="rId10" Type="http://schemas.openxmlformats.org/officeDocument/2006/relationships/image" Target="../media/image53.emf"/><Relationship Id="rId4" Type="http://schemas.openxmlformats.org/officeDocument/2006/relationships/image" Target="../media/image50.emf"/><Relationship Id="rId9" Type="http://schemas.openxmlformats.org/officeDocument/2006/relationships/oleObject" Target="../embeddings/oleObject20.bin"/></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openxmlformats.org/officeDocument/2006/relationships/image" Target="../media/image58.emf"/><Relationship Id="rId13" Type="http://schemas.openxmlformats.org/officeDocument/2006/relationships/image" Target="../media/image55.PNG"/><Relationship Id="rId3" Type="http://schemas.openxmlformats.org/officeDocument/2006/relationships/oleObject" Target="../embeddings/oleObject21.bin"/><Relationship Id="rId7" Type="http://schemas.openxmlformats.org/officeDocument/2006/relationships/oleObject" Target="../embeddings/oleObject23.bin"/><Relationship Id="rId12" Type="http://schemas.openxmlformats.org/officeDocument/2006/relationships/image" Target="../media/image60.emf"/><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7.emf"/><Relationship Id="rId11" Type="http://schemas.openxmlformats.org/officeDocument/2006/relationships/oleObject" Target="../embeddings/oleObject25.bin"/><Relationship Id="rId5" Type="http://schemas.openxmlformats.org/officeDocument/2006/relationships/oleObject" Target="../embeddings/oleObject22.bin"/><Relationship Id="rId10" Type="http://schemas.openxmlformats.org/officeDocument/2006/relationships/image" Target="../media/image59.emf"/><Relationship Id="rId4" Type="http://schemas.openxmlformats.org/officeDocument/2006/relationships/image" Target="../media/image56.emf"/><Relationship Id="rId9" Type="http://schemas.openxmlformats.org/officeDocument/2006/relationships/oleObject" Target="../embeddings/oleObject24.bin"/></Relationships>
</file>

<file path=ppt/slides/_rels/slide1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oleObject" Target="../embeddings/oleObject26.bin"/><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oleObject" Target="../embeddings/oleObject27.bin"/><Relationship Id="rId7" Type="http://schemas.openxmlformats.org/officeDocument/2006/relationships/oleObject" Target="../embeddings/oleObject29.bin"/><Relationship Id="rId12" Type="http://schemas.openxmlformats.org/officeDocument/2006/relationships/image" Target="../media/image69.emf"/><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6.emf"/><Relationship Id="rId11" Type="http://schemas.openxmlformats.org/officeDocument/2006/relationships/oleObject" Target="../embeddings/oleObject31.bin"/><Relationship Id="rId5" Type="http://schemas.openxmlformats.org/officeDocument/2006/relationships/oleObject" Target="../embeddings/oleObject28.bin"/><Relationship Id="rId10" Type="http://schemas.openxmlformats.org/officeDocument/2006/relationships/image" Target="../media/image68.emf"/><Relationship Id="rId4" Type="http://schemas.openxmlformats.org/officeDocument/2006/relationships/image" Target="../media/image65.emf"/><Relationship Id="rId9" Type="http://schemas.openxmlformats.org/officeDocument/2006/relationships/oleObject" Target="../embeddings/oleObject30.bin"/></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oleObject" Target="../embeddings/oleObject32.bin"/><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35.bin"/><Relationship Id="rId13" Type="http://schemas.openxmlformats.org/officeDocument/2006/relationships/image" Target="../media/image78.wmf"/><Relationship Id="rId3" Type="http://schemas.openxmlformats.org/officeDocument/2006/relationships/image" Target="../media/image70.wmf"/><Relationship Id="rId7" Type="http://schemas.openxmlformats.org/officeDocument/2006/relationships/image" Target="../media/image75.emf"/><Relationship Id="rId12" Type="http://schemas.openxmlformats.org/officeDocument/2006/relationships/oleObject" Target="../embeddings/oleObject37.bin"/><Relationship Id="rId2" Type="http://schemas.openxmlformats.org/officeDocument/2006/relationships/oleObject" Target="../embeddings/oleObject33.bin"/><Relationship Id="rId16"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oleObject" Target="../embeddings/oleObject34.bin"/><Relationship Id="rId11" Type="http://schemas.openxmlformats.org/officeDocument/2006/relationships/image" Target="../media/image77.emf"/><Relationship Id="rId5" Type="http://schemas.openxmlformats.org/officeDocument/2006/relationships/image" Target="../media/image74.PNG"/><Relationship Id="rId15" Type="http://schemas.openxmlformats.org/officeDocument/2006/relationships/image" Target="../media/image79.emf"/><Relationship Id="rId10" Type="http://schemas.openxmlformats.org/officeDocument/2006/relationships/oleObject" Target="../embeddings/oleObject36.bin"/><Relationship Id="rId4" Type="http://schemas.openxmlformats.org/officeDocument/2006/relationships/image" Target="../media/image73.png"/><Relationship Id="rId9" Type="http://schemas.openxmlformats.org/officeDocument/2006/relationships/image" Target="../media/image76.emf"/><Relationship Id="rId14" Type="http://schemas.openxmlformats.org/officeDocument/2006/relationships/oleObject" Target="../embeddings/oleObject38.bin"/></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wmf"/></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42.bin"/><Relationship Id="rId13" Type="http://schemas.openxmlformats.org/officeDocument/2006/relationships/image" Target="../media/image87.wmf"/><Relationship Id="rId18" Type="http://schemas.openxmlformats.org/officeDocument/2006/relationships/oleObject" Target="../embeddings/oleObject47.bin"/><Relationship Id="rId3" Type="http://schemas.openxmlformats.org/officeDocument/2006/relationships/image" Target="../media/image81.PNG"/><Relationship Id="rId7" Type="http://schemas.openxmlformats.org/officeDocument/2006/relationships/image" Target="../media/image84.wmf"/><Relationship Id="rId12" Type="http://schemas.openxmlformats.org/officeDocument/2006/relationships/oleObject" Target="../embeddings/oleObject44.bin"/><Relationship Id="rId17" Type="http://schemas.openxmlformats.org/officeDocument/2006/relationships/image" Target="../media/image89.wmf"/><Relationship Id="rId2" Type="http://schemas.openxmlformats.org/officeDocument/2006/relationships/image" Target="../media/image82.png"/><Relationship Id="rId16" Type="http://schemas.openxmlformats.org/officeDocument/2006/relationships/oleObject" Target="../embeddings/oleObject46.bin"/><Relationship Id="rId1" Type="http://schemas.openxmlformats.org/officeDocument/2006/relationships/slideLayout" Target="../slideLayouts/slideLayout2.xml"/><Relationship Id="rId6" Type="http://schemas.openxmlformats.org/officeDocument/2006/relationships/oleObject" Target="../embeddings/oleObject41.bin"/><Relationship Id="rId11" Type="http://schemas.openxmlformats.org/officeDocument/2006/relationships/image" Target="../media/image86.wmf"/><Relationship Id="rId5" Type="http://schemas.openxmlformats.org/officeDocument/2006/relationships/image" Target="../media/image83.emf"/><Relationship Id="rId15" Type="http://schemas.openxmlformats.org/officeDocument/2006/relationships/image" Target="../media/image88.wmf"/><Relationship Id="rId10" Type="http://schemas.openxmlformats.org/officeDocument/2006/relationships/oleObject" Target="../embeddings/oleObject43.bin"/><Relationship Id="rId19" Type="http://schemas.openxmlformats.org/officeDocument/2006/relationships/image" Target="../media/image90.wmf"/><Relationship Id="rId4" Type="http://schemas.openxmlformats.org/officeDocument/2006/relationships/oleObject" Target="../embeddings/oleObject40.bin"/><Relationship Id="rId9" Type="http://schemas.openxmlformats.org/officeDocument/2006/relationships/image" Target="../media/image85.wmf"/><Relationship Id="rId14" Type="http://schemas.openxmlformats.org/officeDocument/2006/relationships/oleObject" Target="../embeddings/oleObject45.bin"/></Relationships>
</file>

<file path=ppt/slides/_rels/slide2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94.wmf"/><Relationship Id="rId3" Type="http://schemas.openxmlformats.org/officeDocument/2006/relationships/image" Target="../media/image80.wmf"/><Relationship Id="rId7" Type="http://schemas.openxmlformats.org/officeDocument/2006/relationships/oleObject" Target="../embeddings/oleObject50.bin"/><Relationship Id="rId2" Type="http://schemas.openxmlformats.org/officeDocument/2006/relationships/oleObject" Target="../embeddings/oleObject48.bin"/><Relationship Id="rId1" Type="http://schemas.openxmlformats.org/officeDocument/2006/relationships/slideLayout" Target="../slideLayouts/slideLayout2.xml"/><Relationship Id="rId6" Type="http://schemas.openxmlformats.org/officeDocument/2006/relationships/image" Target="../media/image93.wmf"/><Relationship Id="rId11" Type="http://schemas.openxmlformats.org/officeDocument/2006/relationships/image" Target="../media/image96.jpeg"/><Relationship Id="rId5" Type="http://schemas.openxmlformats.org/officeDocument/2006/relationships/oleObject" Target="../embeddings/oleObject49.bin"/><Relationship Id="rId10" Type="http://schemas.openxmlformats.org/officeDocument/2006/relationships/image" Target="../media/image95.wmf"/><Relationship Id="rId4" Type="http://schemas.openxmlformats.org/officeDocument/2006/relationships/image" Target="../media/image92.PNG"/><Relationship Id="rId9" Type="http://schemas.openxmlformats.org/officeDocument/2006/relationships/oleObject" Target="../embeddings/oleObject51.bin"/></Relationships>
</file>

<file path=ppt/slides/_rels/slide29.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24.xml"/><Relationship Id="rId18" Type="http://schemas.openxmlformats.org/officeDocument/2006/relationships/image" Target="../media/image105.png"/><Relationship Id="rId26" Type="http://schemas.openxmlformats.org/officeDocument/2006/relationships/image" Target="../media/image111.gif"/><Relationship Id="rId3" Type="http://schemas.openxmlformats.org/officeDocument/2006/relationships/slideLayout" Target="../slideLayouts/slideLayout7.xml"/><Relationship Id="rId21" Type="http://schemas.openxmlformats.org/officeDocument/2006/relationships/slide" Target="slide21.xml"/><Relationship Id="rId7" Type="http://schemas.openxmlformats.org/officeDocument/2006/relationships/image" Target="../media/image99.png"/><Relationship Id="rId12" Type="http://schemas.openxmlformats.org/officeDocument/2006/relationships/image" Target="../media/image102.png"/><Relationship Id="rId17" Type="http://schemas.openxmlformats.org/officeDocument/2006/relationships/slide" Target="slide23.xml"/><Relationship Id="rId25" Type="http://schemas.openxmlformats.org/officeDocument/2006/relationships/image" Target="../media/image110.png"/><Relationship Id="rId2" Type="http://schemas.openxmlformats.org/officeDocument/2006/relationships/audio" Target="../media/media1.mp3"/><Relationship Id="rId16" Type="http://schemas.openxmlformats.org/officeDocument/2006/relationships/image" Target="../media/image104.png"/><Relationship Id="rId20" Type="http://schemas.openxmlformats.org/officeDocument/2006/relationships/image" Target="../media/image106.png"/><Relationship Id="rId29" Type="http://schemas.openxmlformats.org/officeDocument/2006/relationships/image" Target="../media/image114.gif"/><Relationship Id="rId1" Type="http://schemas.microsoft.com/office/2007/relationships/media" Target="../media/media1.mp3"/><Relationship Id="rId6" Type="http://schemas.openxmlformats.org/officeDocument/2006/relationships/slide" Target="slide18.xml"/><Relationship Id="rId11" Type="http://schemas.openxmlformats.org/officeDocument/2006/relationships/image" Target="../media/image101.png"/><Relationship Id="rId24" Type="http://schemas.openxmlformats.org/officeDocument/2006/relationships/image" Target="../media/image109.gif"/><Relationship Id="rId5" Type="http://schemas.openxmlformats.org/officeDocument/2006/relationships/image" Target="../media/image98.gif"/><Relationship Id="rId15" Type="http://schemas.openxmlformats.org/officeDocument/2006/relationships/slide" Target="slide22.xml"/><Relationship Id="rId23" Type="http://schemas.openxmlformats.org/officeDocument/2006/relationships/image" Target="../media/image108.png"/><Relationship Id="rId28" Type="http://schemas.openxmlformats.org/officeDocument/2006/relationships/image" Target="../media/image113.gif"/><Relationship Id="rId10" Type="http://schemas.openxmlformats.org/officeDocument/2006/relationships/slide" Target="slide37.xml"/><Relationship Id="rId19" Type="http://schemas.openxmlformats.org/officeDocument/2006/relationships/slide" Target="slide20.xml"/><Relationship Id="rId4" Type="http://schemas.openxmlformats.org/officeDocument/2006/relationships/image" Target="../media/image97.png"/><Relationship Id="rId9" Type="http://schemas.openxmlformats.org/officeDocument/2006/relationships/image" Target="../media/image100.png"/><Relationship Id="rId14" Type="http://schemas.openxmlformats.org/officeDocument/2006/relationships/image" Target="../media/image103.png"/><Relationship Id="rId22" Type="http://schemas.openxmlformats.org/officeDocument/2006/relationships/image" Target="../media/image107.png"/><Relationship Id="rId27" Type="http://schemas.openxmlformats.org/officeDocument/2006/relationships/image" Target="../media/image112.gif"/><Relationship Id="rId30" Type="http://schemas.openxmlformats.org/officeDocument/2006/relationships/image" Target="../media/image115.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hyperlink" Target="https://www.publicdomainpictures.net/en/view-image.php?image=317882&amp;picture=abstract-background" TargetMode="External"/><Relationship Id="rId7" Type="http://schemas.openxmlformats.org/officeDocument/2006/relationships/hyperlink" Target="https://www.wisc-online.com/assetrepository/viewasset?id=1508" TargetMode="External"/><Relationship Id="rId12"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0.png"/><Relationship Id="rId5" Type="http://schemas.openxmlformats.org/officeDocument/2006/relationships/hyperlink" Target="http://www.allwhitebackground.com/colorful-background-images.html" TargetMode="External"/><Relationship Id="rId10" Type="http://schemas.openxmlformats.org/officeDocument/2006/relationships/image" Target="../media/image9.png"/><Relationship Id="rId4" Type="http://schemas.openxmlformats.org/officeDocument/2006/relationships/image" Target="../media/image5.jpeg"/><Relationship Id="rId9" Type="http://schemas.openxmlformats.org/officeDocument/2006/relationships/image" Target="../media/image8.png"/><Relationship Id="rId1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109.gif"/><Relationship Id="rId13" Type="http://schemas.openxmlformats.org/officeDocument/2006/relationships/image" Target="../media/image114.gif"/><Relationship Id="rId18" Type="http://schemas.openxmlformats.org/officeDocument/2006/relationships/image" Target="../media/image120.png"/><Relationship Id="rId26" Type="http://schemas.openxmlformats.org/officeDocument/2006/relationships/image" Target="../media/image106.png"/><Relationship Id="rId3" Type="http://schemas.openxmlformats.org/officeDocument/2006/relationships/slideLayout" Target="../slideLayouts/slideLayout7.xml"/><Relationship Id="rId21" Type="http://schemas.openxmlformats.org/officeDocument/2006/relationships/slide" Target="slide34.xml"/><Relationship Id="rId7" Type="http://schemas.openxmlformats.org/officeDocument/2006/relationships/image" Target="../media/image108.png"/><Relationship Id="rId12" Type="http://schemas.openxmlformats.org/officeDocument/2006/relationships/image" Target="../media/image113.gif"/><Relationship Id="rId17" Type="http://schemas.openxmlformats.org/officeDocument/2006/relationships/image" Target="../media/image119.png"/><Relationship Id="rId25" Type="http://schemas.openxmlformats.org/officeDocument/2006/relationships/slide" Target="slide32.xml"/><Relationship Id="rId2" Type="http://schemas.openxmlformats.org/officeDocument/2006/relationships/audio" Target="../media/media1.mp3"/><Relationship Id="rId16" Type="http://schemas.openxmlformats.org/officeDocument/2006/relationships/image" Target="../media/image118.png"/><Relationship Id="rId20" Type="http://schemas.openxmlformats.org/officeDocument/2006/relationships/image" Target="../media/image103.png"/><Relationship Id="rId1" Type="http://schemas.microsoft.com/office/2007/relationships/media" Target="../media/media1.mp3"/><Relationship Id="rId6" Type="http://schemas.openxmlformats.org/officeDocument/2006/relationships/image" Target="../media/image98.gif"/><Relationship Id="rId11" Type="http://schemas.openxmlformats.org/officeDocument/2006/relationships/image" Target="../media/image112.gif"/><Relationship Id="rId24" Type="http://schemas.openxmlformats.org/officeDocument/2006/relationships/image" Target="../media/image105.png"/><Relationship Id="rId5" Type="http://schemas.openxmlformats.org/officeDocument/2006/relationships/image" Target="../media/image116.png"/><Relationship Id="rId15" Type="http://schemas.openxmlformats.org/officeDocument/2006/relationships/image" Target="../media/image117.gif"/><Relationship Id="rId23" Type="http://schemas.openxmlformats.org/officeDocument/2006/relationships/slide" Target="slide35.xml"/><Relationship Id="rId28" Type="http://schemas.openxmlformats.org/officeDocument/2006/relationships/image" Target="../media/image107.png"/><Relationship Id="rId10" Type="http://schemas.openxmlformats.org/officeDocument/2006/relationships/image" Target="../media/image111.gif"/><Relationship Id="rId19" Type="http://schemas.openxmlformats.org/officeDocument/2006/relationships/slide" Target="slide36.xml"/><Relationship Id="rId4" Type="http://schemas.openxmlformats.org/officeDocument/2006/relationships/image" Target="../media/image97.png"/><Relationship Id="rId9" Type="http://schemas.openxmlformats.org/officeDocument/2006/relationships/image" Target="../media/image110.png"/><Relationship Id="rId14" Type="http://schemas.openxmlformats.org/officeDocument/2006/relationships/image" Target="../media/image115.png"/><Relationship Id="rId22" Type="http://schemas.openxmlformats.org/officeDocument/2006/relationships/image" Target="../media/image104.png"/><Relationship Id="rId27" Type="http://schemas.openxmlformats.org/officeDocument/2006/relationships/slide" Target="slide33.xml"/></Relationships>
</file>

<file path=ppt/slides/_rels/slide31.xml.rels><?xml version="1.0" encoding="UTF-8" standalone="yes"?>
<Relationships xmlns="http://schemas.openxmlformats.org/package/2006/relationships"><Relationship Id="rId8" Type="http://schemas.openxmlformats.org/officeDocument/2006/relationships/hyperlink" Target="https://hellobacsi.com/wp-content/uploads/2019/03/tac-dung-cua-tao-do-2-e1551864418120.png" TargetMode="External"/><Relationship Id="rId13"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4.png"/><Relationship Id="rId12" Type="http://schemas.openxmlformats.org/officeDocument/2006/relationships/slide" Target="slide37.xml"/><Relationship Id="rId2"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hyperlink" Target="https://hellobacsi.com/wp-content/uploads/2019/03/tac-dung-cua-tao-do-1-e1551864262218.png" TargetMode="External"/><Relationship Id="rId11" Type="http://schemas.openxmlformats.org/officeDocument/2006/relationships/image" Target="../media/image126.png"/><Relationship Id="rId5" Type="http://schemas.openxmlformats.org/officeDocument/2006/relationships/image" Target="../media/image123.png"/><Relationship Id="rId10" Type="http://schemas.openxmlformats.org/officeDocument/2006/relationships/hyperlink" Target="https://hellobacsi.com/wp-content/uploads/2019/03/tac-dung-cua-tao-do-3-e1551864641568.png" TargetMode="External"/><Relationship Id="rId4" Type="http://schemas.openxmlformats.org/officeDocument/2006/relationships/hyperlink" Target="https://hellobacsi.com/wp-content/uploads/2019/03/tac-dung-cua-tao-do-1-1.png" TargetMode="External"/><Relationship Id="rId9" Type="http://schemas.openxmlformats.org/officeDocument/2006/relationships/image" Target="../media/image125.png"/></Relationships>
</file>

<file path=ppt/slides/_rels/slide32.xml.rels><?xml version="1.0" encoding="UTF-8" standalone="yes"?>
<Relationships xmlns="http://schemas.openxmlformats.org/package/2006/relationships"><Relationship Id="rId8" Type="http://schemas.openxmlformats.org/officeDocument/2006/relationships/image" Target="../media/image131.wmf"/><Relationship Id="rId13" Type="http://schemas.openxmlformats.org/officeDocument/2006/relationships/slide" Target="slide30.xml"/><Relationship Id="rId3" Type="http://schemas.openxmlformats.org/officeDocument/2006/relationships/oleObject" Target="../embeddings/oleObject52.bin"/><Relationship Id="rId7" Type="http://schemas.openxmlformats.org/officeDocument/2006/relationships/oleObject" Target="../embeddings/oleObject54.bin"/><Relationship Id="rId12" Type="http://schemas.openxmlformats.org/officeDocument/2006/relationships/image" Target="../media/image134.png"/><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30.wmf"/><Relationship Id="rId11" Type="http://schemas.openxmlformats.org/officeDocument/2006/relationships/image" Target="../media/image133.emf"/><Relationship Id="rId5" Type="http://schemas.openxmlformats.org/officeDocument/2006/relationships/oleObject" Target="../embeddings/oleObject53.bin"/><Relationship Id="rId10" Type="http://schemas.openxmlformats.org/officeDocument/2006/relationships/image" Target="../media/image132.wmf"/><Relationship Id="rId4" Type="http://schemas.openxmlformats.org/officeDocument/2006/relationships/image" Target="../media/image129.wmf"/><Relationship Id="rId9" Type="http://schemas.openxmlformats.org/officeDocument/2006/relationships/oleObject" Target="../embeddings/oleObject55.bin"/><Relationship Id="rId14" Type="http://schemas.openxmlformats.org/officeDocument/2006/relationships/image" Target="../media/image135.gif"/></Relationships>
</file>

<file path=ppt/slides/_rels/slide33.xml.rels><?xml version="1.0" encoding="UTF-8" standalone="yes"?>
<Relationships xmlns="http://schemas.openxmlformats.org/package/2006/relationships"><Relationship Id="rId8" Type="http://schemas.openxmlformats.org/officeDocument/2006/relationships/image" Target="../media/image138.wmf"/><Relationship Id="rId13" Type="http://schemas.openxmlformats.org/officeDocument/2006/relationships/slide" Target="slide30.xml"/><Relationship Id="rId3" Type="http://schemas.openxmlformats.org/officeDocument/2006/relationships/oleObject" Target="../embeddings/oleObject56.bin"/><Relationship Id="rId7" Type="http://schemas.openxmlformats.org/officeDocument/2006/relationships/oleObject" Target="../embeddings/oleObject58.bin"/><Relationship Id="rId12" Type="http://schemas.openxmlformats.org/officeDocument/2006/relationships/image" Target="../media/image134.png"/><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37.wmf"/><Relationship Id="rId11" Type="http://schemas.openxmlformats.org/officeDocument/2006/relationships/image" Target="../media/image140.emf"/><Relationship Id="rId5" Type="http://schemas.openxmlformats.org/officeDocument/2006/relationships/oleObject" Target="../embeddings/oleObject57.bin"/><Relationship Id="rId10" Type="http://schemas.openxmlformats.org/officeDocument/2006/relationships/image" Target="../media/image139.wmf"/><Relationship Id="rId4" Type="http://schemas.openxmlformats.org/officeDocument/2006/relationships/image" Target="../media/image136.wmf"/><Relationship Id="rId9" Type="http://schemas.openxmlformats.org/officeDocument/2006/relationships/oleObject" Target="../embeddings/oleObject59.bin"/><Relationship Id="rId14" Type="http://schemas.openxmlformats.org/officeDocument/2006/relationships/image" Target="../media/image135.gif"/></Relationships>
</file>

<file path=ppt/slides/_rels/slide34.xml.rels><?xml version="1.0" encoding="UTF-8" standalone="yes"?>
<Relationships xmlns="http://schemas.openxmlformats.org/package/2006/relationships"><Relationship Id="rId8" Type="http://schemas.openxmlformats.org/officeDocument/2006/relationships/image" Target="../media/image143.wmf"/><Relationship Id="rId13" Type="http://schemas.openxmlformats.org/officeDocument/2006/relationships/slide" Target="slide30.xml"/><Relationship Id="rId3" Type="http://schemas.openxmlformats.org/officeDocument/2006/relationships/oleObject" Target="../embeddings/oleObject60.bin"/><Relationship Id="rId7" Type="http://schemas.openxmlformats.org/officeDocument/2006/relationships/oleObject" Target="../embeddings/oleObject62.bin"/><Relationship Id="rId12" Type="http://schemas.openxmlformats.org/officeDocument/2006/relationships/image" Target="../media/image134.png"/><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42.wmf"/><Relationship Id="rId11" Type="http://schemas.openxmlformats.org/officeDocument/2006/relationships/image" Target="../media/image145.emf"/><Relationship Id="rId5" Type="http://schemas.openxmlformats.org/officeDocument/2006/relationships/oleObject" Target="../embeddings/oleObject61.bin"/><Relationship Id="rId10" Type="http://schemas.openxmlformats.org/officeDocument/2006/relationships/image" Target="../media/image144.wmf"/><Relationship Id="rId4" Type="http://schemas.openxmlformats.org/officeDocument/2006/relationships/image" Target="../media/image141.wmf"/><Relationship Id="rId9" Type="http://schemas.openxmlformats.org/officeDocument/2006/relationships/oleObject" Target="../embeddings/oleObject63.bin"/><Relationship Id="rId14" Type="http://schemas.openxmlformats.org/officeDocument/2006/relationships/image" Target="../media/image135.gif"/></Relationships>
</file>

<file path=ppt/slides/_rels/slide35.xml.rels><?xml version="1.0" encoding="UTF-8" standalone="yes"?>
<Relationships xmlns="http://schemas.openxmlformats.org/package/2006/relationships"><Relationship Id="rId8" Type="http://schemas.openxmlformats.org/officeDocument/2006/relationships/image" Target="../media/image148.wmf"/><Relationship Id="rId13" Type="http://schemas.openxmlformats.org/officeDocument/2006/relationships/image" Target="../media/image135.gif"/><Relationship Id="rId18" Type="http://schemas.openxmlformats.org/officeDocument/2006/relationships/image" Target="../media/image151.wmf"/><Relationship Id="rId3" Type="http://schemas.openxmlformats.org/officeDocument/2006/relationships/oleObject" Target="../embeddings/oleObject64.bin"/><Relationship Id="rId7" Type="http://schemas.openxmlformats.org/officeDocument/2006/relationships/oleObject" Target="../embeddings/oleObject66.bin"/><Relationship Id="rId12" Type="http://schemas.openxmlformats.org/officeDocument/2006/relationships/slide" Target="slide30.xml"/><Relationship Id="rId17" Type="http://schemas.openxmlformats.org/officeDocument/2006/relationships/oleObject" Target="../embeddings/oleObject69.bin"/><Relationship Id="rId2" Type="http://schemas.openxmlformats.org/officeDocument/2006/relationships/image" Target="../media/image128.png"/><Relationship Id="rId16" Type="http://schemas.openxmlformats.org/officeDocument/2006/relationships/image" Target="../media/image150.wmf"/><Relationship Id="rId1" Type="http://schemas.openxmlformats.org/officeDocument/2006/relationships/slideLayout" Target="../slideLayouts/slideLayout2.xml"/><Relationship Id="rId6" Type="http://schemas.openxmlformats.org/officeDocument/2006/relationships/image" Target="../media/image147.wmf"/><Relationship Id="rId11" Type="http://schemas.openxmlformats.org/officeDocument/2006/relationships/image" Target="../media/image134.png"/><Relationship Id="rId5" Type="http://schemas.openxmlformats.org/officeDocument/2006/relationships/oleObject" Target="../embeddings/oleObject65.bin"/><Relationship Id="rId15" Type="http://schemas.openxmlformats.org/officeDocument/2006/relationships/oleObject" Target="../embeddings/oleObject68.bin"/><Relationship Id="rId10" Type="http://schemas.openxmlformats.org/officeDocument/2006/relationships/image" Target="../media/image149.wmf"/><Relationship Id="rId4" Type="http://schemas.openxmlformats.org/officeDocument/2006/relationships/image" Target="../media/image146.wmf"/><Relationship Id="rId9" Type="http://schemas.openxmlformats.org/officeDocument/2006/relationships/oleObject" Target="../embeddings/oleObject67.bin"/><Relationship Id="rId14" Type="http://schemas.openxmlformats.org/officeDocument/2006/relationships/image" Target="../media/image92.PNG"/></Relationships>
</file>

<file path=ppt/slides/_rels/slide3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28.png"/><Relationship Id="rId1" Type="http://schemas.openxmlformats.org/officeDocument/2006/relationships/slideLayout" Target="../slideLayouts/slideLayout2.xml"/><Relationship Id="rId5" Type="http://schemas.openxmlformats.org/officeDocument/2006/relationships/image" Target="../media/image135.gif"/><Relationship Id="rId4" Type="http://schemas.openxmlformats.org/officeDocument/2006/relationships/slide" Target="slide30.xml"/></Relationships>
</file>

<file path=ppt/slides/_rels/slide37.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2.xml"/><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1.wmf"/><Relationship Id="rId5" Type="http://schemas.openxmlformats.org/officeDocument/2006/relationships/oleObject" Target="../embeddings/oleObject2.bin"/><Relationship Id="rId4" Type="http://schemas.openxmlformats.org/officeDocument/2006/relationships/image" Target="../media/image20.wmf"/></Relationships>
</file>

<file path=ppt/slides/_rels/slide7.xml.rels><?xml version="1.0" encoding="UTF-8" standalone="yes"?>
<Relationships xmlns="http://schemas.openxmlformats.org/package/2006/relationships"><Relationship Id="rId8" Type="http://schemas.openxmlformats.org/officeDocument/2006/relationships/image" Target="../media/image25.wmf"/><Relationship Id="rId13" Type="http://schemas.openxmlformats.org/officeDocument/2006/relationships/oleObject" Target="../embeddings/oleObject8.bin"/><Relationship Id="rId3" Type="http://schemas.openxmlformats.org/officeDocument/2006/relationships/oleObject" Target="../embeddings/oleObject3.bin"/><Relationship Id="rId7" Type="http://schemas.openxmlformats.org/officeDocument/2006/relationships/oleObject" Target="../embeddings/oleObject5.bin"/><Relationship Id="rId12" Type="http://schemas.openxmlformats.org/officeDocument/2006/relationships/image" Target="../media/image27.wmf"/><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4.wmf"/><Relationship Id="rId11" Type="http://schemas.openxmlformats.org/officeDocument/2006/relationships/oleObject" Target="../embeddings/oleObject7.bin"/><Relationship Id="rId5" Type="http://schemas.openxmlformats.org/officeDocument/2006/relationships/oleObject" Target="../embeddings/oleObject4.bin"/><Relationship Id="rId15" Type="http://schemas.openxmlformats.org/officeDocument/2006/relationships/image" Target="../media/image9.png"/><Relationship Id="rId10" Type="http://schemas.openxmlformats.org/officeDocument/2006/relationships/image" Target="../media/image26.wmf"/><Relationship Id="rId4" Type="http://schemas.openxmlformats.org/officeDocument/2006/relationships/image" Target="../media/image23.wmf"/><Relationship Id="rId9" Type="http://schemas.openxmlformats.org/officeDocument/2006/relationships/oleObject" Target="../embeddings/oleObject6.bin"/><Relationship Id="rId14" Type="http://schemas.openxmlformats.org/officeDocument/2006/relationships/image" Target="../media/image28.wmf"/></Relationships>
</file>

<file path=ppt/slides/_rels/slide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hỗ dành sẵn cho Nội dung 4" descr="Ảnh có chứa diều, bầu trời, bay, ngoài trời&#10;&#10;Mô tả được tạo tự động">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20" y="10"/>
            <a:ext cx="7252212" cy="51434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Hộp Văn bản 1">
            <a:extLst>
              <a:ext uri="{FF2B5EF4-FFF2-40B4-BE49-F238E27FC236}">
                <a16:creationId xmlns:a16="http://schemas.microsoft.com/office/drawing/2014/main" id="{9D73F281-D85A-414B-B050-B924052F9282}"/>
              </a:ext>
            </a:extLst>
          </p:cNvPr>
          <p:cNvSpPr txBox="1"/>
          <p:nvPr/>
        </p:nvSpPr>
        <p:spPr>
          <a:xfrm>
            <a:off x="1749914" y="364839"/>
            <a:ext cx="6664004" cy="355642"/>
          </a:xfrm>
          <a:prstGeom prst="rect">
            <a:avLst/>
          </a:prstGeom>
        </p:spPr>
        <p:txBody>
          <a:bodyPr vert="horz" lIns="91440" tIns="45720" rIns="91440" bIns="45720" rtlCol="0">
            <a:normAutofit fontScale="85000" lnSpcReduction="10000"/>
          </a:bodyPr>
          <a:lstStyle/>
          <a:p>
            <a:pPr>
              <a:lnSpc>
                <a:spcPct val="90000"/>
              </a:lnSpc>
              <a:spcAft>
                <a:spcPts val="600"/>
              </a:spcAft>
            </a:pPr>
            <a:r>
              <a:rPr lang="en-US" sz="2400" b="1" dirty="0">
                <a:solidFill>
                  <a:srgbClr val="002060"/>
                </a:solidFill>
                <a:latin typeface="Times New Roman" panose="02020603050405020304" pitchFamily="18" charset="0"/>
                <a:cs typeface="Times New Roman" panose="02020603050405020304" pitchFamily="18" charset="0"/>
              </a:rPr>
              <a:t>PHÒNG GIÁO DỤC VÀ ĐÀO TẠO QUẬN LONG BIÊN</a:t>
            </a:r>
          </a:p>
        </p:txBody>
      </p:sp>
      <p:sp>
        <p:nvSpPr>
          <p:cNvPr id="8" name="Hộp Văn bản 7">
            <a:extLst>
              <a:ext uri="{FF2B5EF4-FFF2-40B4-BE49-F238E27FC236}">
                <a16:creationId xmlns:a16="http://schemas.microsoft.com/office/drawing/2014/main" id="{ABD37E8A-D45A-4AF4-AA02-27891D5290CA}"/>
              </a:ext>
            </a:extLst>
          </p:cNvPr>
          <p:cNvSpPr txBox="1"/>
          <p:nvPr/>
        </p:nvSpPr>
        <p:spPr>
          <a:xfrm>
            <a:off x="2456657" y="704024"/>
            <a:ext cx="4958665" cy="507831"/>
          </a:xfrm>
          <a:prstGeom prst="rect">
            <a:avLst/>
          </a:prstGeom>
          <a:noFill/>
        </p:spPr>
        <p:txBody>
          <a:bodyPr wrap="none" rtlCol="0">
            <a:spAutoFit/>
          </a:bodyPr>
          <a:lstStyle/>
          <a:p>
            <a:pPr>
              <a:spcAft>
                <a:spcPts val="600"/>
              </a:spcAft>
            </a:pPr>
            <a:r>
              <a:rPr lang="en-US" sz="2700" b="1" dirty="0">
                <a:solidFill>
                  <a:srgbClr val="002060"/>
                </a:solidFill>
                <a:latin typeface="Times New Roman" panose="02020603050405020304" pitchFamily="18" charset="0"/>
                <a:cs typeface="Times New Roman" panose="02020603050405020304" pitchFamily="18" charset="0"/>
              </a:rPr>
              <a:t>TRƯỜNG THCS NGỌC THỤY</a:t>
            </a:r>
          </a:p>
        </p:txBody>
      </p:sp>
      <p:sp>
        <p:nvSpPr>
          <p:cNvPr id="9" name="Hộp Văn bản 8">
            <a:extLst>
              <a:ext uri="{FF2B5EF4-FFF2-40B4-BE49-F238E27FC236}">
                <a16:creationId xmlns:a16="http://schemas.microsoft.com/office/drawing/2014/main" id="{D5A797EB-37FC-432B-A43C-3061B2852843}"/>
              </a:ext>
            </a:extLst>
          </p:cNvPr>
          <p:cNvSpPr txBox="1"/>
          <p:nvPr/>
        </p:nvSpPr>
        <p:spPr>
          <a:xfrm>
            <a:off x="2945721" y="3712882"/>
            <a:ext cx="4881016" cy="553998"/>
          </a:xfrm>
          <a:prstGeom prst="rect">
            <a:avLst/>
          </a:prstGeom>
          <a:noFill/>
        </p:spPr>
        <p:txBody>
          <a:bodyPr wrap="none" rtlCol="0">
            <a:spAutoFit/>
          </a:bodyPr>
          <a:lstStyle/>
          <a:p>
            <a:pPr>
              <a:spcAft>
                <a:spcPts val="600"/>
              </a:spcAft>
            </a:pPr>
            <a:r>
              <a:rPr lang="en-US" sz="3000" b="1" dirty="0">
                <a:solidFill>
                  <a:srgbClr val="002060"/>
                </a:solidFill>
                <a:latin typeface="Times New Roman" panose="02020603050405020304" pitchFamily="18" charset="0"/>
                <a:cs typeface="Times New Roman" panose="02020603050405020304" pitchFamily="18" charset="0"/>
              </a:rPr>
              <a:t>GV: NGUYỄN THÙY LINH</a:t>
            </a:r>
          </a:p>
        </p:txBody>
      </p:sp>
      <p:sp>
        <p:nvSpPr>
          <p:cNvPr id="10" name="Hộp Văn bản 9">
            <a:extLst>
              <a:ext uri="{FF2B5EF4-FFF2-40B4-BE49-F238E27FC236}">
                <a16:creationId xmlns:a16="http://schemas.microsoft.com/office/drawing/2014/main" id="{BC2202BE-FB57-4E81-83EF-0EA40E864761}"/>
              </a:ext>
            </a:extLst>
          </p:cNvPr>
          <p:cNvSpPr txBox="1"/>
          <p:nvPr/>
        </p:nvSpPr>
        <p:spPr>
          <a:xfrm>
            <a:off x="1192903" y="2931540"/>
            <a:ext cx="7778027" cy="784830"/>
          </a:xfrm>
          <a:prstGeom prst="rect">
            <a:avLst/>
          </a:prstGeom>
          <a:noFill/>
        </p:spPr>
        <p:txBody>
          <a:bodyPr wrap="none" rtlCol="0">
            <a:spAutoFit/>
          </a:bodyPr>
          <a:lstStyle/>
          <a:p>
            <a:pPr>
              <a:spcAft>
                <a:spcPts val="600"/>
              </a:spcAft>
            </a:pPr>
            <a:r>
              <a:rPr lang="en-US" sz="4500" b="1" dirty="0">
                <a:solidFill>
                  <a:srgbClr val="FF0000"/>
                </a:solidFill>
                <a:latin typeface="Times New Roman" panose="02020603050405020304" pitchFamily="18" charset="0"/>
                <a:cs typeface="Times New Roman" panose="02020603050405020304" pitchFamily="18" charset="0"/>
              </a:rPr>
              <a:t>MÔN TOÁN 7 (CÁNH DIỀU )</a:t>
            </a:r>
          </a:p>
        </p:txBody>
      </p:sp>
      <p:sp>
        <p:nvSpPr>
          <p:cNvPr id="11" name="Hộp Văn bản 10">
            <a:extLst>
              <a:ext uri="{FF2B5EF4-FFF2-40B4-BE49-F238E27FC236}">
                <a16:creationId xmlns:a16="http://schemas.microsoft.com/office/drawing/2014/main" id="{D2B28935-FE08-4EA8-AA06-C7169869F84A}"/>
              </a:ext>
            </a:extLst>
          </p:cNvPr>
          <p:cNvSpPr txBox="1"/>
          <p:nvPr/>
        </p:nvSpPr>
        <p:spPr>
          <a:xfrm>
            <a:off x="3001859" y="4275312"/>
            <a:ext cx="4160113" cy="553998"/>
          </a:xfrm>
          <a:prstGeom prst="rect">
            <a:avLst/>
          </a:prstGeom>
          <a:noFill/>
        </p:spPr>
        <p:txBody>
          <a:bodyPr wrap="none" rtlCol="0">
            <a:spAutoFit/>
          </a:bodyPr>
          <a:lstStyle/>
          <a:p>
            <a:pPr>
              <a:spcAft>
                <a:spcPts val="600"/>
              </a:spcAft>
            </a:pPr>
            <a:r>
              <a:rPr lang="en-US" sz="3000" b="1" dirty="0">
                <a:solidFill>
                  <a:srgbClr val="002060"/>
                </a:solidFill>
                <a:latin typeface="Times New Roman" panose="02020603050405020304" pitchFamily="18" charset="0"/>
                <a:cs typeface="Times New Roman" panose="02020603050405020304" pitchFamily="18" charset="0"/>
              </a:rPr>
              <a:t>NĂM HỌC: 2022 - 2023</a:t>
            </a:r>
          </a:p>
        </p:txBody>
      </p:sp>
    </p:spTree>
    <p:extLst>
      <p:ext uri="{BB962C8B-B14F-4D97-AF65-F5344CB8AC3E}">
        <p14:creationId xmlns:p14="http://schemas.microsoft.com/office/powerpoint/2010/main" val="2794225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726620" y="996043"/>
            <a:ext cx="3237355"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B812FD0D-3345-4D97-BED4-5A0590056D2D}"/>
              </a:ext>
            </a:extLst>
          </p:cNvPr>
          <p:cNvSpPr txBox="1"/>
          <p:nvPr/>
        </p:nvSpPr>
        <p:spPr>
          <a:xfrm>
            <a:off x="3963976" y="1802888"/>
            <a:ext cx="4678136" cy="646331"/>
          </a:xfrm>
          <a:prstGeom prst="rect">
            <a:avLst/>
          </a:prstGeom>
          <a:noFill/>
        </p:spPr>
        <p:txBody>
          <a:bodyPr wrap="square">
            <a:spAutoFit/>
          </a:bodyPr>
          <a:lstStyle/>
          <a:p>
            <a:r>
              <a:rPr lang="en-US" sz="3600" b="1" dirty="0" err="1">
                <a:solidFill>
                  <a:srgbClr val="FF0000"/>
                </a:solidFill>
                <a:latin typeface="Times New Roman" panose="02020603050405020304" pitchFamily="18" charset="0"/>
                <a:ea typeface="Calibri" panose="020F0502020204030204" pitchFamily="34" charset="0"/>
              </a:rPr>
              <a:t>Hình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thành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kiến</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thức</a:t>
            </a:r>
            <a:endParaRPr lang="en-US" sz="3600" dirty="0">
              <a:solidFill>
                <a:prstClr val="black"/>
              </a:solidFill>
            </a:endParaRPr>
          </a:p>
        </p:txBody>
      </p:sp>
      <p:pic>
        <p:nvPicPr>
          <p:cNvPr id="4" name="Hình ảnh 3" descr="Ảnh có chứa văn bản, bảng trắng&#10;&#10;Mô tả được tạo tự động">
            <a:extLst>
              <a:ext uri="{FF2B5EF4-FFF2-40B4-BE49-F238E27FC236}">
                <a16:creationId xmlns:a16="http://schemas.microsoft.com/office/drawing/2014/main" id="{887EE42C-D077-4645-BBF8-B59F43E89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1073" y="2674299"/>
            <a:ext cx="2186740" cy="2186740"/>
          </a:xfrm>
          <a:prstGeom prst="rect">
            <a:avLst/>
          </a:prstGeom>
        </p:spPr>
      </p:pic>
      <p:sp>
        <p:nvSpPr>
          <p:cNvPr id="6" name="Google Shape;157;p20">
            <a:extLst>
              <a:ext uri="{FF2B5EF4-FFF2-40B4-BE49-F238E27FC236}">
                <a16:creationId xmlns:a16="http://schemas.microsoft.com/office/drawing/2014/main" id="{549CE1D0-6956-4876-8361-E0F1378BD373}"/>
              </a:ext>
            </a:extLst>
          </p:cNvPr>
          <p:cNvSpPr/>
          <p:nvPr/>
        </p:nvSpPr>
        <p:spPr>
          <a:xfrm>
            <a:off x="3963976" y="695755"/>
            <a:ext cx="1063185" cy="600576"/>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7" name="Google Shape;163;p20">
            <a:extLst>
              <a:ext uri="{FF2B5EF4-FFF2-40B4-BE49-F238E27FC236}">
                <a16:creationId xmlns:a16="http://schemas.microsoft.com/office/drawing/2014/main" id="{9EF570CD-1298-405C-894A-213B5893CEEA}"/>
              </a:ext>
            </a:extLst>
          </p:cNvPr>
          <p:cNvSpPr/>
          <p:nvPr/>
        </p:nvSpPr>
        <p:spPr>
          <a:xfrm>
            <a:off x="4996984" y="454668"/>
            <a:ext cx="522521" cy="295194"/>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8" name="Google Shape;157;p20">
            <a:extLst>
              <a:ext uri="{FF2B5EF4-FFF2-40B4-BE49-F238E27FC236}">
                <a16:creationId xmlns:a16="http://schemas.microsoft.com/office/drawing/2014/main" id="{73F07BD9-D0A3-45DF-92E3-95CBDA06D588}"/>
              </a:ext>
            </a:extLst>
          </p:cNvPr>
          <p:cNvSpPr/>
          <p:nvPr/>
        </p:nvSpPr>
        <p:spPr>
          <a:xfrm>
            <a:off x="5661293" y="864603"/>
            <a:ext cx="1283501" cy="68500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Tree>
    <p:extLst>
      <p:ext uri="{BB962C8B-B14F-4D97-AF65-F5344CB8AC3E}">
        <p14:creationId xmlns:p14="http://schemas.microsoft.com/office/powerpoint/2010/main" val="21489249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11">
            <a:extLst>
              <a:ext uri="{FF2B5EF4-FFF2-40B4-BE49-F238E27FC236}">
                <a16:creationId xmlns:a16="http://schemas.microsoft.com/office/drawing/2014/main" id="{E1B287EE-68DC-40DC-B553-6D91718B522A}"/>
              </a:ext>
            </a:extLst>
          </p:cNvPr>
          <p:cNvSpPr/>
          <p:nvPr/>
        </p:nvSpPr>
        <p:spPr>
          <a:xfrm>
            <a:off x="374324" y="1742708"/>
            <a:ext cx="3283276" cy="1739558"/>
          </a:xfrm>
          <a:prstGeom prst="roundRect">
            <a:avLst>
              <a:gd name="adj" fmla="val 7464"/>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dirty="0">
                <a:solidFill>
                  <a:schemeClr val="bg1"/>
                </a:solidFill>
                <a:latin typeface="Times New Roman" panose="02020603050405020304" pitchFamily="18" charset="0"/>
                <a:cs typeface="Times New Roman" panose="02020603050405020304" pitchFamily="18" charset="0"/>
              </a:rPr>
              <a:t>         </a:t>
            </a:r>
            <a:r>
              <a:rPr lang="fr-FR" sz="2400" dirty="0">
                <a:latin typeface="Times New Roman" panose="02020603050405020304" pitchFamily="18" charset="0"/>
                <a:cs typeface="Times New Roman" panose="02020603050405020304" pitchFamily="18" charset="0"/>
              </a:rPr>
              <a:t>Cho </a:t>
            </a:r>
            <a:r>
              <a:rPr lang="fr-FR" sz="2400" dirty="0" err="1">
                <a:latin typeface="Times New Roman" panose="02020603050405020304" pitchFamily="18" charset="0"/>
                <a:cs typeface="Times New Roman" panose="02020603050405020304" pitchFamily="18" charset="0"/>
              </a:rPr>
              <a:t>tam</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giác</a:t>
            </a:r>
            <a:r>
              <a:rPr lang="fr-FR" sz="2400" dirty="0">
                <a:latin typeface="Times New Roman" panose="02020603050405020304" pitchFamily="18" charset="0"/>
                <a:cs typeface="Times New Roman" panose="02020603050405020304" pitchFamily="18" charset="0"/>
              </a:rPr>
              <a:t> ABC </a:t>
            </a:r>
            <a:r>
              <a:rPr lang="fr-FR" sz="2400" dirty="0" err="1">
                <a:latin typeface="Times New Roman" panose="02020603050405020304" pitchFamily="18" charset="0"/>
                <a:cs typeface="Times New Roman" panose="02020603050405020304" pitchFamily="18" charset="0"/>
              </a:rPr>
              <a:t>vuông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tại</a:t>
            </a:r>
            <a:r>
              <a:rPr lang="fr-FR" sz="2400" dirty="0">
                <a:latin typeface="Times New Roman" panose="02020603050405020304" pitchFamily="18" charset="0"/>
                <a:cs typeface="Times New Roman" panose="02020603050405020304" pitchFamily="18" charset="0"/>
              </a:rPr>
              <a:t> A. </a:t>
            </a:r>
            <a:r>
              <a:rPr lang="fr-FR" sz="2400" dirty="0" err="1">
                <a:latin typeface="Times New Roman" panose="02020603050405020304" pitchFamily="18" charset="0"/>
                <a:cs typeface="Times New Roman" panose="02020603050405020304" pitchFamily="18" charset="0"/>
              </a:rPr>
              <a:t>Tổng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hai</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góc</a:t>
            </a:r>
            <a:r>
              <a:rPr lang="fr-FR" sz="2400" dirty="0">
                <a:latin typeface="Times New Roman" panose="02020603050405020304" pitchFamily="18" charset="0"/>
                <a:cs typeface="Times New Roman" panose="02020603050405020304" pitchFamily="18" charset="0"/>
              </a:rPr>
              <a:t> B </a:t>
            </a:r>
            <a:r>
              <a:rPr lang="fr-FR" sz="2400" dirty="0" err="1">
                <a:latin typeface="Times New Roman" panose="02020603050405020304" pitchFamily="18" charset="0"/>
                <a:cs typeface="Times New Roman" panose="02020603050405020304" pitchFamily="18" charset="0"/>
              </a:rPr>
              <a:t>và</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góc</a:t>
            </a:r>
            <a:r>
              <a:rPr lang="fr-FR" sz="2400" dirty="0">
                <a:latin typeface="Times New Roman" panose="02020603050405020304" pitchFamily="18" charset="0"/>
                <a:cs typeface="Times New Roman" panose="02020603050405020304" pitchFamily="18" charset="0"/>
              </a:rPr>
              <a:t> C </a:t>
            </a:r>
            <a:r>
              <a:rPr lang="fr-FR" sz="2400" dirty="0" err="1">
                <a:latin typeface="Times New Roman" panose="02020603050405020304" pitchFamily="18" charset="0"/>
                <a:cs typeface="Times New Roman" panose="02020603050405020304" pitchFamily="18" charset="0"/>
              </a:rPr>
              <a:t>bằng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bao</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nhiêu</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độ</a:t>
            </a:r>
            <a:r>
              <a:rPr lang="fr-FR"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gn="just"/>
            <a:endParaRPr lang="en-US" sz="2100" dirty="0">
              <a:solidFill>
                <a:schemeClr val="bg1"/>
              </a:solidFill>
              <a:latin typeface="Times New Roman" panose="02020603050405020304" pitchFamily="18" charset="0"/>
              <a:cs typeface="Times New Roman" panose="02020603050405020304" pitchFamily="18" charset="0"/>
            </a:endParaRPr>
          </a:p>
        </p:txBody>
      </p:sp>
      <p:grpSp>
        <p:nvGrpSpPr>
          <p:cNvPr id="6" name="Nhóm 5">
            <a:extLst>
              <a:ext uri="{FF2B5EF4-FFF2-40B4-BE49-F238E27FC236}">
                <a16:creationId xmlns:a16="http://schemas.microsoft.com/office/drawing/2014/main" id="{CF871809-B42E-4256-B8E1-23A0CB696EED}"/>
              </a:ext>
            </a:extLst>
          </p:cNvPr>
          <p:cNvGrpSpPr/>
          <p:nvPr/>
        </p:nvGrpSpPr>
        <p:grpSpPr>
          <a:xfrm>
            <a:off x="545249" y="1784078"/>
            <a:ext cx="488564" cy="291107"/>
            <a:chOff x="792956" y="3121819"/>
            <a:chExt cx="1031081" cy="614362"/>
          </a:xfrm>
        </p:grpSpPr>
        <p:sp>
          <p:nvSpPr>
            <p:cNvPr id="7" name="Hình chữ nhật: Góc Tròn 6">
              <a:extLst>
                <a:ext uri="{FF2B5EF4-FFF2-40B4-BE49-F238E27FC236}">
                  <a16:creationId xmlns:a16="http://schemas.microsoft.com/office/drawing/2014/main" id="{8F2EA7AF-C31B-4E0F-97CC-712BA6172B02}"/>
                </a:ext>
              </a:extLst>
            </p:cNvPr>
            <p:cNvSpPr/>
            <p:nvPr/>
          </p:nvSpPr>
          <p:spPr>
            <a:xfrm>
              <a:off x="1209674" y="3243263"/>
              <a:ext cx="614363" cy="371473"/>
            </a:xfrm>
            <a:prstGeom prst="roundRect">
              <a:avLst>
                <a:gd name="adj" fmla="val 33162"/>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500" dirty="0"/>
                <a:t>2</a:t>
              </a:r>
              <a:endParaRPr lang="vi-VN" sz="1500" dirty="0"/>
            </a:p>
          </p:txBody>
        </p:sp>
        <p:sp>
          <p:nvSpPr>
            <p:cNvPr id="9" name="Hình Bầu dục 8">
              <a:extLst>
                <a:ext uri="{FF2B5EF4-FFF2-40B4-BE49-F238E27FC236}">
                  <a16:creationId xmlns:a16="http://schemas.microsoft.com/office/drawing/2014/main" id="{22BD5EF8-7BA1-4E61-9DFE-1025F81E6137}"/>
                </a:ext>
              </a:extLst>
            </p:cNvPr>
            <p:cNvSpPr/>
            <p:nvPr/>
          </p:nvSpPr>
          <p:spPr>
            <a:xfrm>
              <a:off x="792956" y="3121819"/>
              <a:ext cx="614362" cy="614362"/>
            </a:xfrm>
            <a:prstGeom prst="ellipse">
              <a:avLst/>
            </a:prstGeom>
            <a:solidFill>
              <a:schemeClr val="bg1"/>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sz="1350"/>
            </a:p>
          </p:txBody>
        </p:sp>
        <p:pic>
          <p:nvPicPr>
            <p:cNvPr id="11" name="Đồ họa 10" descr="Bánh răng">
              <a:extLst>
                <a:ext uri="{FF2B5EF4-FFF2-40B4-BE49-F238E27FC236}">
                  <a16:creationId xmlns:a16="http://schemas.microsoft.com/office/drawing/2014/main" id="{ED352C30-ADB5-4E8A-B74C-7EB0CFD3676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3437" y="3162300"/>
              <a:ext cx="533400" cy="533400"/>
            </a:xfrm>
            <a:prstGeom prst="rect">
              <a:avLst/>
            </a:prstGeom>
          </p:spPr>
        </p:pic>
      </p:grpSp>
      <p:sp>
        <p:nvSpPr>
          <p:cNvPr id="26" name="Rectangle: Rounded Corners 25">
            <a:extLst>
              <a:ext uri="{FF2B5EF4-FFF2-40B4-BE49-F238E27FC236}">
                <a16:creationId xmlns:a16="http://schemas.microsoft.com/office/drawing/2014/main" id="{B0CA788A-9FF4-4933-A036-196C48DC3C19}"/>
              </a:ext>
            </a:extLst>
          </p:cNvPr>
          <p:cNvSpPr/>
          <p:nvPr/>
        </p:nvSpPr>
        <p:spPr>
          <a:xfrm>
            <a:off x="85435" y="704854"/>
            <a:ext cx="2005256" cy="3924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b="1" dirty="0">
                <a:solidFill>
                  <a:schemeClr val="bg1"/>
                </a:solidFill>
                <a:latin typeface="Times New Roman" panose="02020603050405020304" pitchFamily="18" charset="0"/>
                <a:cs typeface="Times New Roman" panose="02020603050405020304" pitchFamily="18" charset="0"/>
              </a:rPr>
              <a:t>2. </a:t>
            </a:r>
            <a:r>
              <a:rPr lang="en-US" sz="2100" b="1" dirty="0" err="1">
                <a:solidFill>
                  <a:schemeClr val="bg1"/>
                </a:solidFill>
                <a:latin typeface="Times New Roman" panose="02020603050405020304" pitchFamily="18" charset="0"/>
                <a:cs typeface="Times New Roman" panose="02020603050405020304" pitchFamily="18" charset="0"/>
              </a:rPr>
              <a:t>Nhận</a:t>
            </a:r>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xét</a:t>
            </a:r>
            <a:endParaRPr lang="en-US" sz="2100" b="1" dirty="0">
              <a:solidFill>
                <a:schemeClr val="bg1"/>
              </a:solidFill>
              <a:latin typeface="Times New Roman" panose="02020603050405020304" pitchFamily="18" charset="0"/>
              <a:cs typeface="Times New Roman" panose="02020603050405020304" pitchFamily="18" charset="0"/>
            </a:endParaRPr>
          </a:p>
        </p:txBody>
      </p:sp>
      <p:pic>
        <p:nvPicPr>
          <p:cNvPr id="60" name="Picture 59">
            <a:extLst>
              <a:ext uri="{FF2B5EF4-FFF2-40B4-BE49-F238E27FC236}">
                <a16:creationId xmlns:a16="http://schemas.microsoft.com/office/drawing/2014/main" id="{39266942-44C3-4B63-9A97-4A5567899B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3548020"/>
            <a:ext cx="1561730" cy="1561730"/>
          </a:xfrm>
          <a:prstGeom prst="rect">
            <a:avLst/>
          </a:prstGeom>
        </p:spPr>
      </p:pic>
      <p:sp>
        <p:nvSpPr>
          <p:cNvPr id="28" name="Thought Bubble: Cloud 27">
            <a:extLst>
              <a:ext uri="{FF2B5EF4-FFF2-40B4-BE49-F238E27FC236}">
                <a16:creationId xmlns:a16="http://schemas.microsoft.com/office/drawing/2014/main" id="{5D78AA7E-BBC7-4AB7-B9DF-6EEBBE441C2C}"/>
              </a:ext>
            </a:extLst>
          </p:cNvPr>
          <p:cNvSpPr/>
          <p:nvPr/>
        </p:nvSpPr>
        <p:spPr>
          <a:xfrm>
            <a:off x="4034902" y="3482266"/>
            <a:ext cx="34289" cy="34289"/>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1">
            <a:extLst>
              <a:ext uri="{FF2B5EF4-FFF2-40B4-BE49-F238E27FC236}">
                <a16:creationId xmlns:a16="http://schemas.microsoft.com/office/drawing/2014/main" id="{BB61B6B9-5F2E-4E24-852D-D871D2FA0570}"/>
              </a:ext>
            </a:extLst>
          </p:cNvPr>
          <p:cNvSpPr/>
          <p:nvPr/>
        </p:nvSpPr>
        <p:spPr>
          <a:xfrm>
            <a:off x="915136" y="7063"/>
            <a:ext cx="722800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Tiết</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2,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Bài</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1. TỔNG BA GÓC TRONG TAM GIÁC</a:t>
            </a:r>
          </a:p>
        </p:txBody>
      </p:sp>
      <p:pic>
        <p:nvPicPr>
          <p:cNvPr id="15" name="Hình ảnh 1">
            <a:extLst>
              <a:ext uri="{FF2B5EF4-FFF2-40B4-BE49-F238E27FC236}">
                <a16:creationId xmlns:a16="http://schemas.microsoft.com/office/drawing/2014/main" id="{6C0379E0-B290-478B-966C-A20E955E7E7F}"/>
              </a:ext>
            </a:extLst>
          </p:cNvPr>
          <p:cNvPicPr>
            <a:picLocks noChangeAspect="1"/>
          </p:cNvPicPr>
          <p:nvPr/>
        </p:nvPicPr>
        <p:blipFill>
          <a:blip r:embed="rId5"/>
          <a:stretch>
            <a:fillRect/>
          </a:stretch>
        </p:blipFill>
        <p:spPr>
          <a:xfrm>
            <a:off x="4190741" y="901061"/>
            <a:ext cx="2811780" cy="2348248"/>
          </a:xfrm>
          <a:prstGeom prst="rect">
            <a:avLst/>
          </a:prstGeom>
        </p:spPr>
      </p:pic>
      <p:sp>
        <p:nvSpPr>
          <p:cNvPr id="14" name="Rectangle: Rounded Corners 25">
            <a:extLst>
              <a:ext uri="{FF2B5EF4-FFF2-40B4-BE49-F238E27FC236}">
                <a16:creationId xmlns:a16="http://schemas.microsoft.com/office/drawing/2014/main" id="{B0CA788A-9FF4-4933-A036-196C48DC3C19}"/>
              </a:ext>
            </a:extLst>
          </p:cNvPr>
          <p:cNvSpPr/>
          <p:nvPr/>
        </p:nvSpPr>
        <p:spPr>
          <a:xfrm>
            <a:off x="591376" y="1196184"/>
            <a:ext cx="2005256" cy="3924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b="1" dirty="0">
                <a:solidFill>
                  <a:schemeClr val="bg1"/>
                </a:solidFill>
                <a:latin typeface="Times New Roman" panose="02020603050405020304" pitchFamily="18" charset="0"/>
                <a:cs typeface="Times New Roman" panose="02020603050405020304" pitchFamily="18" charset="0"/>
              </a:rPr>
              <a:t>a, </a:t>
            </a:r>
            <a:r>
              <a:rPr lang="en-US" sz="2100" b="1" dirty="0" err="1">
                <a:solidFill>
                  <a:schemeClr val="bg1"/>
                </a:solidFill>
                <a:latin typeface="Times New Roman" panose="02020603050405020304" pitchFamily="18" charset="0"/>
                <a:cs typeface="Times New Roman" panose="02020603050405020304" pitchFamily="18" charset="0"/>
              </a:rPr>
              <a:t>Hoạt</a:t>
            </a:r>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động</a:t>
            </a:r>
            <a:r>
              <a:rPr lang="en-US" sz="2100" b="1" dirty="0">
                <a:solidFill>
                  <a:schemeClr val="bg1"/>
                </a:solidFill>
                <a:latin typeface="Times New Roman" panose="02020603050405020304" pitchFamily="18" charset="0"/>
                <a:cs typeface="Times New Roman" panose="02020603050405020304" pitchFamily="18" charset="0"/>
              </a:rPr>
              <a:t> 2</a:t>
            </a:r>
          </a:p>
        </p:txBody>
      </p:sp>
      <p:sp>
        <p:nvSpPr>
          <p:cNvPr id="17" name="Oval 16">
            <a:extLst>
              <a:ext uri="{FF2B5EF4-FFF2-40B4-BE49-F238E27FC236}">
                <a16:creationId xmlns:a16="http://schemas.microsoft.com/office/drawing/2014/main" id="{7416B333-F488-42BD-BDB2-1EA92C9D1841}"/>
              </a:ext>
            </a:extLst>
          </p:cNvPr>
          <p:cNvSpPr/>
          <p:nvPr/>
        </p:nvSpPr>
        <p:spPr>
          <a:xfrm>
            <a:off x="7728857" y="450267"/>
            <a:ext cx="1415143" cy="686228"/>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phút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6905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heel(1)">
                                      <p:cBhvr>
                                        <p:cTn id="14" dur="30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a:extLst>
              <a:ext uri="{FF2B5EF4-FFF2-40B4-BE49-F238E27FC236}">
                <a16:creationId xmlns:a16="http://schemas.microsoft.com/office/drawing/2014/main" id="{BB61B6B9-5F2E-4E24-852D-D871D2FA0570}"/>
              </a:ext>
            </a:extLst>
          </p:cNvPr>
          <p:cNvSpPr/>
          <p:nvPr/>
        </p:nvSpPr>
        <p:spPr>
          <a:xfrm>
            <a:off x="915136" y="7063"/>
            <a:ext cx="722800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Tiết</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2,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Bài</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1. TỔNG BA GÓC TRONG TAM GIÁC</a:t>
            </a:r>
          </a:p>
        </p:txBody>
      </p:sp>
      <p:sp>
        <p:nvSpPr>
          <p:cNvPr id="5" name="Rectangle: Rounded Corners 25">
            <a:extLst>
              <a:ext uri="{FF2B5EF4-FFF2-40B4-BE49-F238E27FC236}">
                <a16:creationId xmlns:a16="http://schemas.microsoft.com/office/drawing/2014/main" id="{B0CA788A-9FF4-4933-A036-196C48DC3C19}"/>
              </a:ext>
            </a:extLst>
          </p:cNvPr>
          <p:cNvSpPr/>
          <p:nvPr/>
        </p:nvSpPr>
        <p:spPr>
          <a:xfrm>
            <a:off x="85435" y="704854"/>
            <a:ext cx="2005256" cy="3924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b="1" dirty="0">
                <a:solidFill>
                  <a:schemeClr val="bg1"/>
                </a:solidFill>
                <a:latin typeface="Times New Roman" panose="02020603050405020304" pitchFamily="18" charset="0"/>
                <a:cs typeface="Times New Roman" panose="02020603050405020304" pitchFamily="18" charset="0"/>
              </a:rPr>
              <a:t>a, </a:t>
            </a:r>
            <a:r>
              <a:rPr lang="en-US" sz="2100" b="1" dirty="0" err="1">
                <a:solidFill>
                  <a:schemeClr val="bg1"/>
                </a:solidFill>
                <a:latin typeface="Times New Roman" panose="02020603050405020304" pitchFamily="18" charset="0"/>
                <a:cs typeface="Times New Roman" panose="02020603050405020304" pitchFamily="18" charset="0"/>
              </a:rPr>
              <a:t>Hoạt</a:t>
            </a:r>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động</a:t>
            </a:r>
            <a:r>
              <a:rPr lang="en-US" sz="2100" b="1" dirty="0">
                <a:solidFill>
                  <a:schemeClr val="bg1"/>
                </a:solidFill>
                <a:latin typeface="Times New Roman" panose="02020603050405020304" pitchFamily="18" charset="0"/>
                <a:cs typeface="Times New Roman" panose="02020603050405020304" pitchFamily="18" charset="0"/>
              </a:rPr>
              <a:t> 2</a:t>
            </a: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4509446" y="704854"/>
            <a:ext cx="2946924" cy="1719014"/>
          </a:xfrm>
          <a:prstGeom prst="rect">
            <a:avLst/>
          </a:prstGeom>
        </p:spPr>
      </p:pic>
      <p:sp>
        <p:nvSpPr>
          <p:cNvPr id="2" name="TextBox 1"/>
          <p:cNvSpPr txBox="1"/>
          <p:nvPr/>
        </p:nvSpPr>
        <p:spPr>
          <a:xfrm>
            <a:off x="685800" y="2260512"/>
            <a:ext cx="7924800" cy="492443"/>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Ta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 </a:t>
            </a:r>
            <a:r>
              <a:rPr lang="en-US" sz="2600" dirty="0" err="1">
                <a:latin typeface="Times New Roman" panose="02020603050405020304" pitchFamily="18" charset="0"/>
                <a:cs typeface="Times New Roman" panose="02020603050405020304" pitchFamily="18" charset="0"/>
              </a:rPr>
              <a:t>tổng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tam </a:t>
            </a:r>
            <a:r>
              <a:rPr lang="en-US" sz="2600" dirty="0" err="1">
                <a:latin typeface="Times New Roman" panose="02020603050405020304" pitchFamily="18" charset="0"/>
                <a:cs typeface="Times New Roman" panose="02020603050405020304" pitchFamily="18" charset="0"/>
              </a:rPr>
              <a:t>giác</a:t>
            </a:r>
            <a:r>
              <a:rPr lang="en-US" sz="2600" dirty="0">
                <a:latin typeface="Times New Roman" panose="02020603050405020304" pitchFamily="18" charset="0"/>
                <a:cs typeface="Times New Roman" panose="02020603050405020304" pitchFamily="18" charset="0"/>
              </a:rPr>
              <a:t>) </a:t>
            </a:r>
          </a:p>
        </p:txBody>
      </p:sp>
      <p:graphicFrame>
        <p:nvGraphicFramePr>
          <p:cNvPr id="3" name="Object 2"/>
          <p:cNvGraphicFramePr>
            <a:graphicFrameLocks noChangeAspect="1"/>
          </p:cNvGraphicFramePr>
          <p:nvPr>
            <p:extLst>
              <p:ext uri="{D42A27DB-BD31-4B8C-83A1-F6EECF244321}">
                <p14:modId xmlns:p14="http://schemas.microsoft.com/office/powerpoint/2010/main" val="1299738806"/>
              </p:ext>
            </p:extLst>
          </p:nvPr>
        </p:nvGraphicFramePr>
        <p:xfrm>
          <a:off x="1659312" y="2336224"/>
          <a:ext cx="1830388" cy="367344"/>
        </p:xfrm>
        <a:graphic>
          <a:graphicData uri="http://schemas.openxmlformats.org/presentationml/2006/ole">
            <mc:AlternateContent xmlns:mc="http://schemas.openxmlformats.org/markup-compatibility/2006">
              <mc:Choice xmlns:v="urn:schemas-microsoft-com:vml" Requires="v">
                <p:oleObj name="Equation" r:id="rId3" imgW="1375680" imgH="276397" progId="Equation.DSMT4">
                  <p:embed/>
                </p:oleObj>
              </mc:Choice>
              <mc:Fallback>
                <p:oleObj name="Equation" r:id="rId3" imgW="1375680" imgH="276397" progId="Equation.DSMT4">
                  <p:embed/>
                  <p:pic>
                    <p:nvPicPr>
                      <p:cNvPr id="0" name=""/>
                      <p:cNvPicPr/>
                      <p:nvPr/>
                    </p:nvPicPr>
                    <p:blipFill>
                      <a:blip r:embed="rId4"/>
                      <a:stretch>
                        <a:fillRect/>
                      </a:stretch>
                    </p:blipFill>
                    <p:spPr>
                      <a:xfrm>
                        <a:off x="1659312" y="2336224"/>
                        <a:ext cx="1830388" cy="367344"/>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373754244"/>
              </p:ext>
            </p:extLst>
          </p:nvPr>
        </p:nvGraphicFramePr>
        <p:xfrm>
          <a:off x="2454667" y="2938898"/>
          <a:ext cx="1988049" cy="371470"/>
        </p:xfrm>
        <a:graphic>
          <a:graphicData uri="http://schemas.openxmlformats.org/presentationml/2006/ole">
            <mc:AlternateContent xmlns:mc="http://schemas.openxmlformats.org/markup-compatibility/2006">
              <mc:Choice xmlns:v="urn:schemas-microsoft-com:vml" Requires="v">
                <p:oleObj name="Equation" r:id="rId5" imgW="1375680" imgH="257298" progId="Equation.DSMT4">
                  <p:embed/>
                </p:oleObj>
              </mc:Choice>
              <mc:Fallback>
                <p:oleObj name="Equation" r:id="rId5" imgW="1375680" imgH="257298" progId="Equation.DSMT4">
                  <p:embed/>
                  <p:pic>
                    <p:nvPicPr>
                      <p:cNvPr id="0" name=""/>
                      <p:cNvPicPr/>
                      <p:nvPr/>
                    </p:nvPicPr>
                    <p:blipFill>
                      <a:blip r:embed="rId6"/>
                      <a:stretch>
                        <a:fillRect/>
                      </a:stretch>
                    </p:blipFill>
                    <p:spPr>
                      <a:xfrm>
                        <a:off x="2454667" y="2938898"/>
                        <a:ext cx="1988049" cy="371470"/>
                      </a:xfrm>
                      <a:prstGeom prst="rect">
                        <a:avLst/>
                      </a:prstGeom>
                    </p:spPr>
                  </p:pic>
                </p:oleObj>
              </mc:Fallback>
            </mc:AlternateContent>
          </a:graphicData>
        </a:graphic>
      </p:graphicFrame>
      <p:sp>
        <p:nvSpPr>
          <p:cNvPr id="9" name="TextBox 8"/>
          <p:cNvSpPr txBox="1"/>
          <p:nvPr/>
        </p:nvSpPr>
        <p:spPr>
          <a:xfrm>
            <a:off x="1295400" y="2855800"/>
            <a:ext cx="1143000" cy="492443"/>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Suy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p>
        </p:txBody>
      </p:sp>
      <p:graphicFrame>
        <p:nvGraphicFramePr>
          <p:cNvPr id="10" name="Object 9"/>
          <p:cNvGraphicFramePr>
            <a:graphicFrameLocks noChangeAspect="1"/>
          </p:cNvGraphicFramePr>
          <p:nvPr>
            <p:extLst>
              <p:ext uri="{D42A27DB-BD31-4B8C-83A1-F6EECF244321}">
                <p14:modId xmlns:p14="http://schemas.microsoft.com/office/powerpoint/2010/main" val="914704790"/>
              </p:ext>
            </p:extLst>
          </p:nvPr>
        </p:nvGraphicFramePr>
        <p:xfrm>
          <a:off x="2286000" y="3524531"/>
          <a:ext cx="974333" cy="391667"/>
        </p:xfrm>
        <a:graphic>
          <a:graphicData uri="http://schemas.openxmlformats.org/presentationml/2006/ole">
            <mc:AlternateContent xmlns:mc="http://schemas.openxmlformats.org/markup-compatibility/2006">
              <mc:Choice xmlns:v="urn:schemas-microsoft-com:vml" Requires="v">
                <p:oleObj name="Equation" r:id="rId7" imgW="640178" imgH="257298" progId="Equation.DSMT4">
                  <p:embed/>
                </p:oleObj>
              </mc:Choice>
              <mc:Fallback>
                <p:oleObj name="Equation" r:id="rId7" imgW="640178" imgH="257298" progId="Equation.DSMT4">
                  <p:embed/>
                  <p:pic>
                    <p:nvPicPr>
                      <p:cNvPr id="0" name=""/>
                      <p:cNvPicPr/>
                      <p:nvPr/>
                    </p:nvPicPr>
                    <p:blipFill>
                      <a:blip r:embed="rId8"/>
                      <a:stretch>
                        <a:fillRect/>
                      </a:stretch>
                    </p:blipFill>
                    <p:spPr>
                      <a:xfrm>
                        <a:off x="2286000" y="3524531"/>
                        <a:ext cx="974333" cy="391667"/>
                      </a:xfrm>
                      <a:prstGeom prst="rect">
                        <a:avLst/>
                      </a:prstGeom>
                    </p:spPr>
                  </p:pic>
                </p:oleObj>
              </mc:Fallback>
            </mc:AlternateContent>
          </a:graphicData>
        </a:graphic>
      </p:graphicFrame>
      <p:sp>
        <p:nvSpPr>
          <p:cNvPr id="12" name="TextBox 11"/>
          <p:cNvSpPr txBox="1"/>
          <p:nvPr/>
        </p:nvSpPr>
        <p:spPr>
          <a:xfrm>
            <a:off x="1618894" y="3474142"/>
            <a:ext cx="1143000" cy="492443"/>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mà</a:t>
            </a:r>
            <a:r>
              <a:rPr lang="en-US" sz="2600" dirty="0">
                <a:latin typeface="Times New Roman" panose="02020603050405020304" pitchFamily="18" charset="0"/>
                <a:cs typeface="Times New Roman" panose="02020603050405020304" pitchFamily="18" charset="0"/>
              </a:rPr>
              <a:t>  </a:t>
            </a:r>
          </a:p>
        </p:txBody>
      </p:sp>
      <p:graphicFrame>
        <p:nvGraphicFramePr>
          <p:cNvPr id="11" name="Object 10"/>
          <p:cNvGraphicFramePr>
            <a:graphicFrameLocks noChangeAspect="1"/>
          </p:cNvGraphicFramePr>
          <p:nvPr>
            <p:extLst>
              <p:ext uri="{D42A27DB-BD31-4B8C-83A1-F6EECF244321}">
                <p14:modId xmlns:p14="http://schemas.microsoft.com/office/powerpoint/2010/main" val="3711860531"/>
              </p:ext>
            </p:extLst>
          </p:nvPr>
        </p:nvGraphicFramePr>
        <p:xfrm>
          <a:off x="2304658" y="4052104"/>
          <a:ext cx="1357369" cy="365272"/>
        </p:xfrm>
        <a:graphic>
          <a:graphicData uri="http://schemas.openxmlformats.org/presentationml/2006/ole">
            <mc:AlternateContent xmlns:mc="http://schemas.openxmlformats.org/markup-compatibility/2006">
              <mc:Choice xmlns:v="urn:schemas-microsoft-com:vml" Requires="v">
                <p:oleObj name="Equation" r:id="rId9" imgW="955393" imgH="257298" progId="Equation.DSMT4">
                  <p:embed/>
                </p:oleObj>
              </mc:Choice>
              <mc:Fallback>
                <p:oleObj name="Equation" r:id="rId9" imgW="955393" imgH="257298" progId="Equation.DSMT4">
                  <p:embed/>
                  <p:pic>
                    <p:nvPicPr>
                      <p:cNvPr id="0" name=""/>
                      <p:cNvPicPr/>
                      <p:nvPr/>
                    </p:nvPicPr>
                    <p:blipFill>
                      <a:blip r:embed="rId10"/>
                      <a:stretch>
                        <a:fillRect/>
                      </a:stretch>
                    </p:blipFill>
                    <p:spPr>
                      <a:xfrm>
                        <a:off x="2304658" y="4052104"/>
                        <a:ext cx="1357369" cy="365272"/>
                      </a:xfrm>
                      <a:prstGeom prst="rect">
                        <a:avLst/>
                      </a:prstGeom>
                    </p:spPr>
                  </p:pic>
                </p:oleObj>
              </mc:Fallback>
            </mc:AlternateContent>
          </a:graphicData>
        </a:graphic>
      </p:graphicFrame>
      <p:sp>
        <p:nvSpPr>
          <p:cNvPr id="14" name="TextBox 13"/>
          <p:cNvSpPr txBox="1"/>
          <p:nvPr/>
        </p:nvSpPr>
        <p:spPr>
          <a:xfrm>
            <a:off x="1618894" y="3966585"/>
            <a:ext cx="1143000" cy="492443"/>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nên</a:t>
            </a:r>
            <a:r>
              <a:rPr lang="en-US" sz="26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79108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a:extLst>
              <a:ext uri="{FF2B5EF4-FFF2-40B4-BE49-F238E27FC236}">
                <a16:creationId xmlns:a16="http://schemas.microsoft.com/office/drawing/2014/main" id="{BB61B6B9-5F2E-4E24-852D-D871D2FA0570}"/>
              </a:ext>
            </a:extLst>
          </p:cNvPr>
          <p:cNvSpPr/>
          <p:nvPr/>
        </p:nvSpPr>
        <p:spPr>
          <a:xfrm>
            <a:off x="228600" y="0"/>
            <a:ext cx="722800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Tiết</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2,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Bài</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1. TỔNG BA GÓC TRONG TAM GIÁC</a:t>
            </a:r>
          </a:p>
        </p:txBody>
      </p:sp>
      <p:sp>
        <p:nvSpPr>
          <p:cNvPr id="5" name="TextBox 4"/>
          <p:cNvSpPr txBox="1"/>
          <p:nvPr/>
        </p:nvSpPr>
        <p:spPr>
          <a:xfrm>
            <a:off x="152400" y="742950"/>
            <a:ext cx="1600200" cy="492443"/>
          </a:xfrm>
          <a:prstGeom prst="rect">
            <a:avLst/>
          </a:prstGeom>
          <a:noFill/>
        </p:spPr>
        <p:txBody>
          <a:bodyPr wrap="square" rtlCol="0">
            <a:spAutoFit/>
          </a:bodyPr>
          <a:lstStyle/>
          <a:p>
            <a:r>
              <a:rPr lang="en-US" sz="2600" dirty="0">
                <a:solidFill>
                  <a:srgbClr val="FF0000"/>
                </a:solidFill>
                <a:latin typeface="Times New Roman" panose="02020603050405020304" pitchFamily="18" charset="0"/>
                <a:cs typeface="Times New Roman" panose="02020603050405020304" pitchFamily="18" charset="0"/>
              </a:rPr>
              <a:t>*</a:t>
            </a:r>
            <a:r>
              <a:rPr lang="en-US" sz="2600" dirty="0" err="1">
                <a:solidFill>
                  <a:srgbClr val="FF0000"/>
                </a:solidFill>
                <a:latin typeface="Times New Roman" panose="02020603050405020304" pitchFamily="18" charset="0"/>
                <a:cs typeface="Times New Roman" panose="02020603050405020304" pitchFamily="18" charset="0"/>
              </a:rPr>
              <a:t>Nhận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xét</a:t>
            </a:r>
            <a:endParaRPr lang="en-US" sz="2600"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28600" y="1235393"/>
            <a:ext cx="8001000" cy="492443"/>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Tổng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tam </a:t>
            </a:r>
            <a:r>
              <a:rPr lang="en-US" sz="2600" dirty="0" err="1">
                <a:latin typeface="Times New Roman" panose="02020603050405020304" pitchFamily="18" charset="0"/>
                <a:cs typeface="Times New Roman" panose="02020603050405020304" pitchFamily="18" charset="0"/>
              </a:rPr>
              <a:t>giác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bằng</a:t>
            </a:r>
            <a:r>
              <a:rPr lang="en-US" sz="2600" dirty="0">
                <a:latin typeface="Times New Roman" panose="02020603050405020304" pitchFamily="18" charset="0"/>
                <a:cs typeface="Times New Roman" panose="02020603050405020304" pitchFamily="18" charset="0"/>
              </a:rPr>
              <a:t> </a:t>
            </a:r>
          </a:p>
        </p:txBody>
      </p:sp>
      <p:graphicFrame>
        <p:nvGraphicFramePr>
          <p:cNvPr id="11" name="Object 10"/>
          <p:cNvGraphicFramePr>
            <a:graphicFrameLocks noChangeAspect="1"/>
          </p:cNvGraphicFramePr>
          <p:nvPr>
            <p:extLst>
              <p:ext uri="{D42A27DB-BD31-4B8C-83A1-F6EECF244321}">
                <p14:modId xmlns:p14="http://schemas.microsoft.com/office/powerpoint/2010/main" val="1979245404"/>
              </p:ext>
            </p:extLst>
          </p:nvPr>
        </p:nvGraphicFramePr>
        <p:xfrm>
          <a:off x="7086600" y="1300563"/>
          <a:ext cx="533400" cy="409650"/>
        </p:xfrm>
        <a:graphic>
          <a:graphicData uri="http://schemas.openxmlformats.org/presentationml/2006/ole">
            <mc:AlternateContent xmlns:mc="http://schemas.openxmlformats.org/markup-compatibility/2006">
              <mc:Choice xmlns:v="urn:schemas-microsoft-com:vml" Requires="v">
                <p:oleObj name="Equation" r:id="rId2" imgW="276941" imgH="276397" progId="Equation.DSMT4">
                  <p:embed/>
                </p:oleObj>
              </mc:Choice>
              <mc:Fallback>
                <p:oleObj name="Equation" r:id="rId2" imgW="276941" imgH="276397" progId="Equation.DSMT4">
                  <p:embed/>
                  <p:pic>
                    <p:nvPicPr>
                      <p:cNvPr id="0" name=""/>
                      <p:cNvPicPr/>
                      <p:nvPr/>
                    </p:nvPicPr>
                    <p:blipFill>
                      <a:blip r:embed="rId3"/>
                      <a:stretch>
                        <a:fillRect/>
                      </a:stretch>
                    </p:blipFill>
                    <p:spPr>
                      <a:xfrm>
                        <a:off x="7086600" y="1300563"/>
                        <a:ext cx="533400" cy="409650"/>
                      </a:xfrm>
                      <a:prstGeom prst="rect">
                        <a:avLst/>
                      </a:prstGeom>
                    </p:spPr>
                  </p:pic>
                </p:oleObj>
              </mc:Fallback>
            </mc:AlternateContent>
          </a:graphicData>
        </a:graphic>
      </p:graphicFrame>
      <p:sp>
        <p:nvSpPr>
          <p:cNvPr id="13" name="TextBox 12"/>
          <p:cNvSpPr txBox="1"/>
          <p:nvPr/>
        </p:nvSpPr>
        <p:spPr>
          <a:xfrm>
            <a:off x="2115044" y="4007363"/>
            <a:ext cx="6724155" cy="492443"/>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tại</a:t>
            </a:r>
            <a:r>
              <a:rPr lang="en-US" sz="2600" dirty="0">
                <a:latin typeface="Times New Roman" panose="02020603050405020304" pitchFamily="18" charset="0"/>
                <a:cs typeface="Times New Roman" panose="02020603050405020304" pitchFamily="18" charset="0"/>
              </a:rPr>
              <a:t> A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p>
        </p:txBody>
      </p:sp>
      <p:graphicFrame>
        <p:nvGraphicFramePr>
          <p:cNvPr id="14" name="Object 13"/>
          <p:cNvGraphicFramePr>
            <a:graphicFrameLocks noChangeAspect="1"/>
          </p:cNvGraphicFramePr>
          <p:nvPr>
            <p:extLst>
              <p:ext uri="{D42A27DB-BD31-4B8C-83A1-F6EECF244321}">
                <p14:modId xmlns:p14="http://schemas.microsoft.com/office/powerpoint/2010/main" val="2595607106"/>
              </p:ext>
            </p:extLst>
          </p:nvPr>
        </p:nvGraphicFramePr>
        <p:xfrm>
          <a:off x="3035401" y="4127029"/>
          <a:ext cx="808913" cy="319087"/>
        </p:xfrm>
        <a:graphic>
          <a:graphicData uri="http://schemas.openxmlformats.org/presentationml/2006/ole">
            <mc:AlternateContent xmlns:mc="http://schemas.openxmlformats.org/markup-compatibility/2006">
              <mc:Choice xmlns:v="urn:schemas-microsoft-com:vml" Requires="v">
                <p:oleObj name="Equation" r:id="rId4" imgW="458560" imgH="181262" progId="Equation.DSMT4">
                  <p:embed/>
                </p:oleObj>
              </mc:Choice>
              <mc:Fallback>
                <p:oleObj name="Equation" r:id="rId4" imgW="458560" imgH="181262" progId="Equation.DSMT4">
                  <p:embed/>
                  <p:pic>
                    <p:nvPicPr>
                      <p:cNvPr id="0" name=""/>
                      <p:cNvPicPr/>
                      <p:nvPr/>
                    </p:nvPicPr>
                    <p:blipFill>
                      <a:blip r:embed="rId5"/>
                      <a:stretch>
                        <a:fillRect/>
                      </a:stretch>
                    </p:blipFill>
                    <p:spPr>
                      <a:xfrm>
                        <a:off x="3035401" y="4127029"/>
                        <a:ext cx="808913" cy="319087"/>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11888020"/>
              </p:ext>
            </p:extLst>
          </p:nvPr>
        </p:nvGraphicFramePr>
        <p:xfrm>
          <a:off x="5943600" y="4073503"/>
          <a:ext cx="1196399" cy="360162"/>
        </p:xfrm>
        <a:graphic>
          <a:graphicData uri="http://schemas.openxmlformats.org/presentationml/2006/ole">
            <mc:AlternateContent xmlns:mc="http://schemas.openxmlformats.org/markup-compatibility/2006">
              <mc:Choice xmlns:v="urn:schemas-microsoft-com:vml" Requires="v">
                <p:oleObj name="Equation" r:id="rId6" imgW="917120" imgH="276397" progId="Equation.DSMT4">
                  <p:embed/>
                </p:oleObj>
              </mc:Choice>
              <mc:Fallback>
                <p:oleObj name="Equation" r:id="rId6" imgW="917120" imgH="276397" progId="Equation.DSMT4">
                  <p:embed/>
                  <p:pic>
                    <p:nvPicPr>
                      <p:cNvPr id="0" name=""/>
                      <p:cNvPicPr/>
                      <p:nvPr/>
                    </p:nvPicPr>
                    <p:blipFill>
                      <a:blip r:embed="rId7"/>
                      <a:stretch>
                        <a:fillRect/>
                      </a:stretch>
                    </p:blipFill>
                    <p:spPr>
                      <a:xfrm>
                        <a:off x="5943600" y="4073503"/>
                        <a:ext cx="1196399" cy="360162"/>
                      </a:xfrm>
                      <a:prstGeom prst="rect">
                        <a:avLst/>
                      </a:prstGeom>
                    </p:spPr>
                  </p:pic>
                </p:oleObj>
              </mc:Fallback>
            </mc:AlternateContent>
          </a:graphicData>
        </a:graphic>
      </p:graphicFrame>
      <p:pic>
        <p:nvPicPr>
          <p:cNvPr id="16" name="Hình ảnh 1">
            <a:extLst>
              <a:ext uri="{FF2B5EF4-FFF2-40B4-BE49-F238E27FC236}">
                <a16:creationId xmlns:a16="http://schemas.microsoft.com/office/drawing/2014/main" id="{6C0379E0-B290-478B-966C-A20E955E7E7F}"/>
              </a:ext>
            </a:extLst>
          </p:cNvPr>
          <p:cNvPicPr>
            <a:picLocks noChangeAspect="1"/>
          </p:cNvPicPr>
          <p:nvPr/>
        </p:nvPicPr>
        <p:blipFill>
          <a:blip r:embed="rId8"/>
          <a:stretch>
            <a:fillRect/>
          </a:stretch>
        </p:blipFill>
        <p:spPr>
          <a:xfrm>
            <a:off x="2474812" y="1782586"/>
            <a:ext cx="2735580" cy="2284610"/>
          </a:xfrm>
          <a:prstGeom prst="rect">
            <a:avLst/>
          </a:prstGeom>
        </p:spPr>
      </p:pic>
    </p:spTree>
    <p:extLst>
      <p:ext uri="{BB962C8B-B14F-4D97-AF65-F5344CB8AC3E}">
        <p14:creationId xmlns:p14="http://schemas.microsoft.com/office/powerpoint/2010/main" val="250246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653AC967-D76F-4BEA-9802-36BAE58E09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6705600" y="4048553"/>
            <a:ext cx="1117850" cy="1117850"/>
          </a:xfrm>
          <a:prstGeom prst="rect">
            <a:avLst/>
          </a:prstGeom>
        </p:spPr>
      </p:pic>
      <p:sp>
        <p:nvSpPr>
          <p:cNvPr id="4" name="Rectangle 11">
            <a:extLst>
              <a:ext uri="{FF2B5EF4-FFF2-40B4-BE49-F238E27FC236}">
                <a16:creationId xmlns:a16="http://schemas.microsoft.com/office/drawing/2014/main" id="{BB61B6B9-5F2E-4E24-852D-D871D2FA0570}"/>
              </a:ext>
            </a:extLst>
          </p:cNvPr>
          <p:cNvSpPr/>
          <p:nvPr/>
        </p:nvSpPr>
        <p:spPr>
          <a:xfrm>
            <a:off x="915136" y="7063"/>
            <a:ext cx="722800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Tiết</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2,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Bài</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1. TỔNG BA GÓC TRONG TAM GIÁC</a:t>
            </a:r>
          </a:p>
        </p:txBody>
      </p:sp>
      <p:sp>
        <p:nvSpPr>
          <p:cNvPr id="5" name="Rectangle: Rounded Corners 25">
            <a:extLst>
              <a:ext uri="{FF2B5EF4-FFF2-40B4-BE49-F238E27FC236}">
                <a16:creationId xmlns:a16="http://schemas.microsoft.com/office/drawing/2014/main" id="{B0CA788A-9FF4-4933-A036-196C48DC3C19}"/>
              </a:ext>
            </a:extLst>
          </p:cNvPr>
          <p:cNvSpPr/>
          <p:nvPr/>
        </p:nvSpPr>
        <p:spPr>
          <a:xfrm>
            <a:off x="85435" y="704854"/>
            <a:ext cx="2005256" cy="3924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b="1" dirty="0" err="1">
                <a:solidFill>
                  <a:schemeClr val="bg1"/>
                </a:solidFill>
                <a:latin typeface="Times New Roman" panose="02020603050405020304" pitchFamily="18" charset="0"/>
                <a:cs typeface="Times New Roman" panose="02020603050405020304" pitchFamily="18" charset="0"/>
              </a:rPr>
              <a:t>b,Ví</a:t>
            </a:r>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dụ</a:t>
            </a:r>
            <a:r>
              <a:rPr lang="en-US" sz="2100" b="1" dirty="0">
                <a:solidFill>
                  <a:schemeClr val="bg1"/>
                </a:solidFill>
                <a:latin typeface="Times New Roman" panose="02020603050405020304" pitchFamily="18" charset="0"/>
                <a:cs typeface="Times New Roman" panose="02020603050405020304" pitchFamily="18" charset="0"/>
              </a:rPr>
              <a:t> 2</a:t>
            </a:r>
          </a:p>
        </p:txBody>
      </p:sp>
      <p:sp>
        <p:nvSpPr>
          <p:cNvPr id="6" name="Rectangle: Rounded Corners 11">
            <a:extLst>
              <a:ext uri="{FF2B5EF4-FFF2-40B4-BE49-F238E27FC236}">
                <a16:creationId xmlns:a16="http://schemas.microsoft.com/office/drawing/2014/main" id="{E1B287EE-68DC-40DC-B553-6D91718B522A}"/>
              </a:ext>
            </a:extLst>
          </p:cNvPr>
          <p:cNvSpPr/>
          <p:nvPr/>
        </p:nvSpPr>
        <p:spPr>
          <a:xfrm>
            <a:off x="507903" y="1271840"/>
            <a:ext cx="7626676" cy="1376110"/>
          </a:xfrm>
          <a:prstGeom prst="roundRect">
            <a:avLst>
              <a:gd name="adj" fmla="val 7464"/>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dirty="0">
                <a:solidFill>
                  <a:schemeClr val="bg1"/>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7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chiếc</a:t>
            </a:r>
            <a:r>
              <a:rPr lang="en-US" sz="2400" dirty="0">
                <a:latin typeface="Times New Roman" panose="02020603050405020304" pitchFamily="18" charset="0"/>
                <a:cs typeface="Times New Roman" panose="02020603050405020304" pitchFamily="18" charset="0"/>
              </a:rPr>
              <a:t> thang </a:t>
            </a:r>
            <a:r>
              <a:rPr lang="en-US" sz="2400" dirty="0" err="1">
                <a:latin typeface="Times New Roman" panose="02020603050405020304" pitchFamily="18" charset="0"/>
                <a:cs typeface="Times New Roman" panose="02020603050405020304" pitchFamily="18" charset="0"/>
              </a:rPr>
              <a:t>dựa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nghiêng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chiếc</a:t>
            </a:r>
            <a:r>
              <a:rPr lang="en-US" sz="2400" dirty="0">
                <a:latin typeface="Times New Roman" panose="02020603050405020304" pitchFamily="18" charset="0"/>
                <a:cs typeface="Times New Roman" panose="02020603050405020304" pitchFamily="18" charset="0"/>
              </a:rPr>
              <a:t> thang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nghiêng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chiếc</a:t>
            </a:r>
            <a:r>
              <a:rPr lang="en-US" sz="2400" dirty="0">
                <a:latin typeface="Times New Roman" panose="02020603050405020304" pitchFamily="18" charset="0"/>
                <a:cs typeface="Times New Roman" panose="02020603050405020304" pitchFamily="18" charset="0"/>
              </a:rPr>
              <a:t> thang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so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p>
          <a:p>
            <a:pPr algn="just"/>
            <a:endParaRPr lang="en-US" sz="2100" dirty="0">
              <a:solidFill>
                <a:schemeClr val="bg1"/>
              </a:solidFill>
              <a:latin typeface="Times New Roman" panose="02020603050405020304" pitchFamily="18" charset="0"/>
              <a:cs typeface="Times New Roman" panose="02020603050405020304" pitchFamily="18"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833851739"/>
              </p:ext>
            </p:extLst>
          </p:nvPr>
        </p:nvGraphicFramePr>
        <p:xfrm>
          <a:off x="6172200" y="1959895"/>
          <a:ext cx="381000" cy="389013"/>
        </p:xfrm>
        <a:graphic>
          <a:graphicData uri="http://schemas.openxmlformats.org/presentationml/2006/ole">
            <mc:AlternateContent xmlns:mc="http://schemas.openxmlformats.org/markup-compatibility/2006">
              <mc:Choice xmlns:v="urn:schemas-microsoft-com:vml" Requires="v">
                <p:oleObj name="Equation" r:id="rId3" imgW="279360" imgH="228600" progId="Equation.DSMT4">
                  <p:embed/>
                </p:oleObj>
              </mc:Choice>
              <mc:Fallback>
                <p:oleObj name="Equation" r:id="rId3" imgW="279360" imgH="228600" progId="Equation.DSMT4">
                  <p:embed/>
                  <p:pic>
                    <p:nvPicPr>
                      <p:cNvPr id="0" name=""/>
                      <p:cNvPicPr/>
                      <p:nvPr/>
                    </p:nvPicPr>
                    <p:blipFill>
                      <a:blip r:embed="rId4"/>
                      <a:stretch>
                        <a:fillRect/>
                      </a:stretch>
                    </p:blipFill>
                    <p:spPr>
                      <a:xfrm>
                        <a:off x="6172200" y="1959895"/>
                        <a:ext cx="381000" cy="389013"/>
                      </a:xfrm>
                      <a:prstGeom prst="rect">
                        <a:avLst/>
                      </a:prstGeom>
                    </p:spPr>
                  </p:pic>
                </p:oleObj>
              </mc:Fallback>
            </mc:AlternateContent>
          </a:graphicData>
        </a:graphic>
      </p:graphicFrame>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3353" y="2822521"/>
            <a:ext cx="1066949" cy="2181529"/>
          </a:xfrm>
          <a:prstGeom prst="rect">
            <a:avLst/>
          </a:prstGeom>
        </p:spPr>
      </p:pic>
      <p:sp>
        <p:nvSpPr>
          <p:cNvPr id="8" name="Oval 7">
            <a:extLst>
              <a:ext uri="{FF2B5EF4-FFF2-40B4-BE49-F238E27FC236}">
                <a16:creationId xmlns:a16="http://schemas.microsoft.com/office/drawing/2014/main" id="{7416B333-F488-42BD-BDB2-1EA92C9D1841}"/>
              </a:ext>
            </a:extLst>
          </p:cNvPr>
          <p:cNvSpPr/>
          <p:nvPr/>
        </p:nvSpPr>
        <p:spPr>
          <a:xfrm>
            <a:off x="7716870" y="4444215"/>
            <a:ext cx="1415143" cy="686228"/>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4 </a:t>
            </a:r>
            <a:r>
              <a:rPr lang="en-US" sz="2400" dirty="0" err="1">
                <a:latin typeface="Times New Roman" panose="02020603050405020304" pitchFamily="18" charset="0"/>
                <a:cs typeface="Times New Roman" panose="02020603050405020304" pitchFamily="18" charset="0"/>
              </a:rPr>
              <a:t>phút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280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30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25">
            <a:extLst>
              <a:ext uri="{FF2B5EF4-FFF2-40B4-BE49-F238E27FC236}">
                <a16:creationId xmlns:a16="http://schemas.microsoft.com/office/drawing/2014/main" id="{B0CA788A-9FF4-4933-A036-196C48DC3C19}"/>
              </a:ext>
            </a:extLst>
          </p:cNvPr>
          <p:cNvSpPr/>
          <p:nvPr/>
        </p:nvSpPr>
        <p:spPr>
          <a:xfrm>
            <a:off x="152400" y="666750"/>
            <a:ext cx="2005256" cy="3924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b="1" dirty="0" err="1">
                <a:solidFill>
                  <a:schemeClr val="bg1"/>
                </a:solidFill>
                <a:latin typeface="Times New Roman" panose="02020603050405020304" pitchFamily="18" charset="0"/>
                <a:cs typeface="Times New Roman" panose="02020603050405020304" pitchFamily="18" charset="0"/>
              </a:rPr>
              <a:t>b,Ví</a:t>
            </a:r>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dụ</a:t>
            </a:r>
            <a:r>
              <a:rPr lang="en-US" sz="2100" b="1" dirty="0">
                <a:solidFill>
                  <a:schemeClr val="bg1"/>
                </a:solidFill>
                <a:latin typeface="Times New Roman" panose="02020603050405020304" pitchFamily="18" charset="0"/>
                <a:cs typeface="Times New Roman" panose="02020603050405020304" pitchFamily="18" charset="0"/>
              </a:rPr>
              <a:t> 2</a:t>
            </a:r>
          </a:p>
        </p:txBody>
      </p:sp>
      <p:sp>
        <p:nvSpPr>
          <p:cNvPr id="5" name="Rectangle 11">
            <a:extLst>
              <a:ext uri="{FF2B5EF4-FFF2-40B4-BE49-F238E27FC236}">
                <a16:creationId xmlns:a16="http://schemas.microsoft.com/office/drawing/2014/main" id="{BB61B6B9-5F2E-4E24-852D-D871D2FA0570}"/>
              </a:ext>
            </a:extLst>
          </p:cNvPr>
          <p:cNvSpPr/>
          <p:nvPr/>
        </p:nvSpPr>
        <p:spPr>
          <a:xfrm>
            <a:off x="915136" y="7063"/>
            <a:ext cx="722800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Tiết</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2,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Bài</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1. TỔNG BA GÓC TRONG TAM GIÁC</a:t>
            </a: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4392022" y="722533"/>
            <a:ext cx="1626272" cy="2045985"/>
          </a:xfrm>
          <a:prstGeom prst="rect">
            <a:avLst/>
          </a:prstGeom>
        </p:spPr>
      </p:pic>
      <p:sp>
        <p:nvSpPr>
          <p:cNvPr id="7" name="TextBox 6"/>
          <p:cNvSpPr txBox="1"/>
          <p:nvPr/>
        </p:nvSpPr>
        <p:spPr>
          <a:xfrm>
            <a:off x="2157656" y="2795004"/>
            <a:ext cx="6681544" cy="492443"/>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tại</a:t>
            </a:r>
            <a:r>
              <a:rPr lang="en-US" sz="2600" dirty="0">
                <a:latin typeface="Times New Roman" panose="02020603050405020304" pitchFamily="18" charset="0"/>
                <a:cs typeface="Times New Roman" panose="02020603050405020304" pitchFamily="18" charset="0"/>
              </a:rPr>
              <a:t> G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p>
        </p:txBody>
      </p:sp>
      <p:graphicFrame>
        <p:nvGraphicFramePr>
          <p:cNvPr id="8" name="Object 7"/>
          <p:cNvGraphicFramePr>
            <a:graphicFrameLocks noChangeAspect="1"/>
          </p:cNvGraphicFramePr>
          <p:nvPr>
            <p:extLst>
              <p:ext uri="{D42A27DB-BD31-4B8C-83A1-F6EECF244321}">
                <p14:modId xmlns:p14="http://schemas.microsoft.com/office/powerpoint/2010/main" val="696336484"/>
              </p:ext>
            </p:extLst>
          </p:nvPr>
        </p:nvGraphicFramePr>
        <p:xfrm>
          <a:off x="3044356" y="2936438"/>
          <a:ext cx="824980" cy="299086"/>
        </p:xfrm>
        <a:graphic>
          <a:graphicData uri="http://schemas.openxmlformats.org/presentationml/2006/ole">
            <mc:AlternateContent xmlns:mc="http://schemas.openxmlformats.org/markup-compatibility/2006">
              <mc:Choice xmlns:v="urn:schemas-microsoft-com:vml" Requires="v">
                <p:oleObj name="Equation" r:id="rId3" imgW="525358" imgH="190631" progId="Equation.DSMT4">
                  <p:embed/>
                </p:oleObj>
              </mc:Choice>
              <mc:Fallback>
                <p:oleObj name="Equation" r:id="rId3" imgW="525358" imgH="190631" progId="Equation.DSMT4">
                  <p:embed/>
                  <p:pic>
                    <p:nvPicPr>
                      <p:cNvPr id="0" name=""/>
                      <p:cNvPicPr/>
                      <p:nvPr/>
                    </p:nvPicPr>
                    <p:blipFill>
                      <a:blip r:embed="rId4"/>
                      <a:stretch>
                        <a:fillRect/>
                      </a:stretch>
                    </p:blipFill>
                    <p:spPr>
                      <a:xfrm>
                        <a:off x="3044356" y="2936438"/>
                        <a:ext cx="824980" cy="299086"/>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900981739"/>
              </p:ext>
            </p:extLst>
          </p:nvPr>
        </p:nvGraphicFramePr>
        <p:xfrm>
          <a:off x="1554181" y="3287229"/>
          <a:ext cx="1482080" cy="433388"/>
        </p:xfrm>
        <a:graphic>
          <a:graphicData uri="http://schemas.openxmlformats.org/presentationml/2006/ole">
            <mc:AlternateContent xmlns:mc="http://schemas.openxmlformats.org/markup-compatibility/2006">
              <mc:Choice xmlns:v="urn:schemas-microsoft-com:vml" Requires="v">
                <p:oleObj name="Equation" r:id="rId5" imgW="878846" imgH="257298" progId="Equation.DSMT4">
                  <p:embed/>
                </p:oleObj>
              </mc:Choice>
              <mc:Fallback>
                <p:oleObj name="Equation" r:id="rId5" imgW="878846" imgH="257298" progId="Equation.DSMT4">
                  <p:embed/>
                  <p:pic>
                    <p:nvPicPr>
                      <p:cNvPr id="0" name=""/>
                      <p:cNvPicPr/>
                      <p:nvPr/>
                    </p:nvPicPr>
                    <p:blipFill>
                      <a:blip r:embed="rId6"/>
                      <a:stretch>
                        <a:fillRect/>
                      </a:stretch>
                    </p:blipFill>
                    <p:spPr>
                      <a:xfrm>
                        <a:off x="1554181" y="3287229"/>
                        <a:ext cx="1482080" cy="433388"/>
                      </a:xfrm>
                      <a:prstGeom prst="rect">
                        <a:avLst/>
                      </a:prstGeom>
                    </p:spPr>
                  </p:pic>
                </p:oleObj>
              </mc:Fallback>
            </mc:AlternateContent>
          </a:graphicData>
        </a:graphic>
      </p:graphicFrame>
      <p:sp>
        <p:nvSpPr>
          <p:cNvPr id="10" name="TextBox 9"/>
          <p:cNvSpPr txBox="1"/>
          <p:nvPr/>
        </p:nvSpPr>
        <p:spPr>
          <a:xfrm>
            <a:off x="3142642" y="3228174"/>
            <a:ext cx="5825388" cy="492443"/>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a:t>
            </a:r>
            <a:r>
              <a:rPr lang="en-US" sz="2600" dirty="0" err="1">
                <a:latin typeface="Times New Roman" panose="02020603050405020304" pitchFamily="18" charset="0"/>
                <a:cs typeface="Times New Roman" panose="02020603050405020304" pitchFamily="18" charset="0"/>
              </a:rPr>
              <a:t>tổng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tam </a:t>
            </a:r>
            <a:r>
              <a:rPr lang="en-US" sz="2600" dirty="0" err="1">
                <a:latin typeface="Times New Roman" panose="02020603050405020304" pitchFamily="18" charset="0"/>
                <a:cs typeface="Times New Roman" panose="02020603050405020304" pitchFamily="18" charset="0"/>
              </a:rPr>
              <a:t>giác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vuông</a:t>
            </a:r>
            <a:r>
              <a:rPr lang="en-US" sz="2600" dirty="0">
                <a:latin typeface="Times New Roman" panose="02020603050405020304" pitchFamily="18" charset="0"/>
                <a:cs typeface="Times New Roman" panose="02020603050405020304" pitchFamily="18" charset="0"/>
              </a:rPr>
              <a:t>)</a:t>
            </a:r>
          </a:p>
        </p:txBody>
      </p:sp>
      <p:graphicFrame>
        <p:nvGraphicFramePr>
          <p:cNvPr id="2" name="Object 1"/>
          <p:cNvGraphicFramePr>
            <a:graphicFrameLocks noChangeAspect="1"/>
          </p:cNvGraphicFramePr>
          <p:nvPr>
            <p:extLst>
              <p:ext uri="{D42A27DB-BD31-4B8C-83A1-F6EECF244321}">
                <p14:modId xmlns:p14="http://schemas.microsoft.com/office/powerpoint/2010/main" val="697469946"/>
              </p:ext>
            </p:extLst>
          </p:nvPr>
        </p:nvGraphicFramePr>
        <p:xfrm>
          <a:off x="2677522" y="3747103"/>
          <a:ext cx="2383629" cy="433387"/>
        </p:xfrm>
        <a:graphic>
          <a:graphicData uri="http://schemas.openxmlformats.org/presentationml/2006/ole">
            <mc:AlternateContent xmlns:mc="http://schemas.openxmlformats.org/markup-compatibility/2006">
              <mc:Choice xmlns:v="urn:schemas-microsoft-com:vml" Requires="v">
                <p:oleObj name="Equation" r:id="rId7" imgW="1413953" imgH="257298" progId="Equation.DSMT4">
                  <p:embed/>
                </p:oleObj>
              </mc:Choice>
              <mc:Fallback>
                <p:oleObj name="Equation" r:id="rId7" imgW="1413953" imgH="257298" progId="Equation.DSMT4">
                  <p:embed/>
                  <p:pic>
                    <p:nvPicPr>
                      <p:cNvPr id="0" name=""/>
                      <p:cNvPicPr/>
                      <p:nvPr/>
                    </p:nvPicPr>
                    <p:blipFill>
                      <a:blip r:embed="rId8"/>
                      <a:stretch>
                        <a:fillRect/>
                      </a:stretch>
                    </p:blipFill>
                    <p:spPr>
                      <a:xfrm>
                        <a:off x="2677522" y="3747103"/>
                        <a:ext cx="2383629" cy="433387"/>
                      </a:xfrm>
                      <a:prstGeom prst="rect">
                        <a:avLst/>
                      </a:prstGeom>
                    </p:spPr>
                  </p:pic>
                </p:oleObj>
              </mc:Fallback>
            </mc:AlternateContent>
          </a:graphicData>
        </a:graphic>
      </p:graphicFrame>
      <p:sp>
        <p:nvSpPr>
          <p:cNvPr id="11" name="TextBox 10"/>
          <p:cNvSpPr txBox="1"/>
          <p:nvPr/>
        </p:nvSpPr>
        <p:spPr>
          <a:xfrm>
            <a:off x="1447800" y="3706912"/>
            <a:ext cx="1229722" cy="492443"/>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Suy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endParaRPr lang="en-US" sz="2600" dirty="0">
              <a:latin typeface="Times New Roman" panose="02020603050405020304" pitchFamily="18" charset="0"/>
              <a:cs typeface="Times New Roman" panose="02020603050405020304" pitchFamily="18" charset="0"/>
            </a:endParaRPr>
          </a:p>
        </p:txBody>
      </p:sp>
      <p:sp>
        <p:nvSpPr>
          <p:cNvPr id="12" name="Rectangle 11"/>
          <p:cNvSpPr/>
          <p:nvPr/>
        </p:nvSpPr>
        <p:spPr>
          <a:xfrm>
            <a:off x="1166531" y="4281849"/>
            <a:ext cx="7241698" cy="492443"/>
          </a:xfrm>
          <a:prstGeom prst="rect">
            <a:avLst/>
          </a:prstGeom>
        </p:spPr>
        <p:txBody>
          <a:bodyPr wrap="square">
            <a:spAutoFit/>
          </a:bodyPr>
          <a:lstStyle/>
          <a:p>
            <a:r>
              <a:rPr lang="fr-FR" sz="2600" dirty="0" err="1">
                <a:solidFill>
                  <a:srgbClr val="000000"/>
                </a:solidFill>
                <a:latin typeface="Times New Roman" panose="02020603050405020304" pitchFamily="18" charset="0"/>
                <a:ea typeface="Calibri" panose="020F0502020204030204" pitchFamily="34" charset="0"/>
              </a:rPr>
              <a:t>Vậy</a:t>
            </a:r>
            <a:r>
              <a:rPr lang="fr-FR" sz="2600" dirty="0">
                <a:solidFill>
                  <a:srgbClr val="000000"/>
                </a:solidFill>
                <a:latin typeface="Times New Roman" panose="02020603050405020304" pitchFamily="18" charset="0"/>
                <a:ea typeface="Calibri" panose="020F0502020204030204" pitchFamily="34" charset="0"/>
              </a:rPr>
              <a:t> </a:t>
            </a:r>
            <a:r>
              <a:rPr lang="fr-FR" sz="2600" dirty="0" err="1">
                <a:solidFill>
                  <a:srgbClr val="000000"/>
                </a:solidFill>
                <a:latin typeface="Times New Roman" panose="02020603050405020304" pitchFamily="18" charset="0"/>
                <a:ea typeface="Calibri" panose="020F0502020204030204" pitchFamily="34" charset="0"/>
              </a:rPr>
              <a:t>độ</a:t>
            </a:r>
            <a:r>
              <a:rPr lang="fr-FR" sz="2600" dirty="0">
                <a:solidFill>
                  <a:srgbClr val="000000"/>
                </a:solidFill>
                <a:latin typeface="Times New Roman" panose="02020603050405020304" pitchFamily="18" charset="0"/>
                <a:ea typeface="Calibri" panose="020F0502020204030204" pitchFamily="34" charset="0"/>
              </a:rPr>
              <a:t> </a:t>
            </a:r>
            <a:r>
              <a:rPr lang="fr-FR" sz="2600" dirty="0" err="1">
                <a:solidFill>
                  <a:srgbClr val="000000"/>
                </a:solidFill>
                <a:latin typeface="Times New Roman" panose="02020603050405020304" pitchFamily="18" charset="0"/>
                <a:ea typeface="Calibri" panose="020F0502020204030204" pitchFamily="34" charset="0"/>
              </a:rPr>
              <a:t>nghiêng</a:t>
            </a:r>
            <a:r>
              <a:rPr lang="fr-FR" sz="2600" dirty="0">
                <a:solidFill>
                  <a:srgbClr val="000000"/>
                </a:solidFill>
                <a:latin typeface="Times New Roman" panose="02020603050405020304" pitchFamily="18" charset="0"/>
                <a:ea typeface="Calibri" panose="020F0502020204030204" pitchFamily="34" charset="0"/>
              </a:rPr>
              <a:t> </a:t>
            </a:r>
            <a:r>
              <a:rPr lang="fr-FR" sz="2600" dirty="0" err="1">
                <a:solidFill>
                  <a:srgbClr val="000000"/>
                </a:solidFill>
                <a:latin typeface="Times New Roman" panose="02020603050405020304" pitchFamily="18" charset="0"/>
                <a:ea typeface="Calibri" panose="020F0502020204030204" pitchFamily="34" charset="0"/>
              </a:rPr>
              <a:t>của</a:t>
            </a:r>
            <a:r>
              <a:rPr lang="fr-FR" sz="2600" dirty="0">
                <a:solidFill>
                  <a:srgbClr val="000000"/>
                </a:solidFill>
                <a:latin typeface="Times New Roman" panose="02020603050405020304" pitchFamily="18" charset="0"/>
                <a:ea typeface="Calibri" panose="020F0502020204030204" pitchFamily="34" charset="0"/>
              </a:rPr>
              <a:t> </a:t>
            </a:r>
            <a:r>
              <a:rPr lang="fr-FR" sz="2600" dirty="0" err="1">
                <a:solidFill>
                  <a:srgbClr val="000000"/>
                </a:solidFill>
                <a:latin typeface="Times New Roman" panose="02020603050405020304" pitchFamily="18" charset="0"/>
                <a:ea typeface="Calibri" panose="020F0502020204030204" pitchFamily="34" charset="0"/>
              </a:rPr>
              <a:t>chiếc</a:t>
            </a:r>
            <a:r>
              <a:rPr lang="fr-FR" sz="2600" dirty="0">
                <a:solidFill>
                  <a:srgbClr val="000000"/>
                </a:solidFill>
                <a:latin typeface="Times New Roman" panose="02020603050405020304" pitchFamily="18" charset="0"/>
                <a:ea typeface="Calibri" panose="020F0502020204030204" pitchFamily="34" charset="0"/>
              </a:rPr>
              <a:t> </a:t>
            </a:r>
            <a:r>
              <a:rPr lang="fr-FR" sz="2600" dirty="0" err="1">
                <a:solidFill>
                  <a:srgbClr val="000000"/>
                </a:solidFill>
                <a:latin typeface="Times New Roman" panose="02020603050405020304" pitchFamily="18" charset="0"/>
                <a:ea typeface="Calibri" panose="020F0502020204030204" pitchFamily="34" charset="0"/>
              </a:rPr>
              <a:t>thang</a:t>
            </a:r>
            <a:r>
              <a:rPr lang="fr-FR" sz="2600" dirty="0">
                <a:solidFill>
                  <a:srgbClr val="000000"/>
                </a:solidFill>
                <a:latin typeface="Times New Roman" panose="02020603050405020304" pitchFamily="18" charset="0"/>
                <a:ea typeface="Calibri" panose="020F0502020204030204" pitchFamily="34" charset="0"/>
              </a:rPr>
              <a:t> </a:t>
            </a:r>
            <a:r>
              <a:rPr lang="fr-FR" sz="2600" dirty="0" err="1">
                <a:solidFill>
                  <a:srgbClr val="000000"/>
                </a:solidFill>
                <a:latin typeface="Times New Roman" panose="02020603050405020304" pitchFamily="18" charset="0"/>
                <a:ea typeface="Calibri" panose="020F0502020204030204" pitchFamily="34" charset="0"/>
              </a:rPr>
              <a:t>so</a:t>
            </a:r>
            <a:r>
              <a:rPr lang="fr-FR" sz="2600" dirty="0">
                <a:solidFill>
                  <a:srgbClr val="000000"/>
                </a:solidFill>
                <a:latin typeface="Times New Roman" panose="02020603050405020304" pitchFamily="18" charset="0"/>
                <a:ea typeface="Calibri" panose="020F0502020204030204" pitchFamily="34" charset="0"/>
              </a:rPr>
              <a:t> </a:t>
            </a:r>
            <a:r>
              <a:rPr lang="fr-FR" sz="2600" dirty="0" err="1">
                <a:solidFill>
                  <a:srgbClr val="000000"/>
                </a:solidFill>
                <a:latin typeface="Times New Roman" panose="02020603050405020304" pitchFamily="18" charset="0"/>
                <a:ea typeface="Calibri" panose="020F0502020204030204" pitchFamily="34" charset="0"/>
              </a:rPr>
              <a:t>với</a:t>
            </a:r>
            <a:r>
              <a:rPr lang="fr-FR" sz="2600" dirty="0">
                <a:solidFill>
                  <a:srgbClr val="000000"/>
                </a:solidFill>
                <a:latin typeface="Times New Roman" panose="02020603050405020304" pitchFamily="18" charset="0"/>
                <a:ea typeface="Calibri" panose="020F0502020204030204" pitchFamily="34" charset="0"/>
              </a:rPr>
              <a:t> </a:t>
            </a:r>
            <a:r>
              <a:rPr lang="fr-FR" sz="2600" dirty="0" err="1">
                <a:solidFill>
                  <a:srgbClr val="000000"/>
                </a:solidFill>
                <a:latin typeface="Times New Roman" panose="02020603050405020304" pitchFamily="18" charset="0"/>
                <a:ea typeface="Calibri" panose="020F0502020204030204" pitchFamily="34" charset="0"/>
              </a:rPr>
              <a:t>bức</a:t>
            </a:r>
            <a:r>
              <a:rPr lang="fr-FR" sz="2600" dirty="0">
                <a:solidFill>
                  <a:srgbClr val="000000"/>
                </a:solidFill>
                <a:latin typeface="Times New Roman" panose="02020603050405020304" pitchFamily="18" charset="0"/>
                <a:ea typeface="Calibri" panose="020F0502020204030204" pitchFamily="34" charset="0"/>
              </a:rPr>
              <a:t> </a:t>
            </a:r>
            <a:r>
              <a:rPr lang="fr-FR" sz="2600" dirty="0" err="1">
                <a:solidFill>
                  <a:srgbClr val="000000"/>
                </a:solidFill>
                <a:latin typeface="Times New Roman" panose="02020603050405020304" pitchFamily="18" charset="0"/>
                <a:ea typeface="Calibri" panose="020F0502020204030204" pitchFamily="34" charset="0"/>
              </a:rPr>
              <a:t>tường</a:t>
            </a:r>
            <a:r>
              <a:rPr lang="fr-FR" sz="2600" dirty="0">
                <a:solidFill>
                  <a:srgbClr val="000000"/>
                </a:solidFill>
                <a:latin typeface="Times New Roman" panose="02020603050405020304" pitchFamily="18" charset="0"/>
                <a:ea typeface="Calibri" panose="020F0502020204030204" pitchFamily="34" charset="0"/>
              </a:rPr>
              <a:t> là </a:t>
            </a:r>
            <a:endParaRPr lang="en-US" sz="2600" dirty="0"/>
          </a:p>
        </p:txBody>
      </p:sp>
      <p:graphicFrame>
        <p:nvGraphicFramePr>
          <p:cNvPr id="13" name="Object 12"/>
          <p:cNvGraphicFramePr>
            <a:graphicFrameLocks noChangeAspect="1"/>
          </p:cNvGraphicFramePr>
          <p:nvPr>
            <p:extLst>
              <p:ext uri="{D42A27DB-BD31-4B8C-83A1-F6EECF244321}">
                <p14:modId xmlns:p14="http://schemas.microsoft.com/office/powerpoint/2010/main" val="3984088232"/>
              </p:ext>
            </p:extLst>
          </p:nvPr>
        </p:nvGraphicFramePr>
        <p:xfrm>
          <a:off x="8229600" y="4272408"/>
          <a:ext cx="560496" cy="463859"/>
        </p:xfrm>
        <a:graphic>
          <a:graphicData uri="http://schemas.openxmlformats.org/presentationml/2006/ole">
            <mc:AlternateContent xmlns:mc="http://schemas.openxmlformats.org/markup-compatibility/2006">
              <mc:Choice xmlns:v="urn:schemas-microsoft-com:vml" Requires="v">
                <p:oleObj name="Equation" r:id="rId9" imgW="276941" imgH="228829" progId="Equation.DSMT4">
                  <p:embed/>
                </p:oleObj>
              </mc:Choice>
              <mc:Fallback>
                <p:oleObj name="Equation" r:id="rId9" imgW="276941" imgH="228829" progId="Equation.DSMT4">
                  <p:embed/>
                  <p:pic>
                    <p:nvPicPr>
                      <p:cNvPr id="0" name=""/>
                      <p:cNvPicPr/>
                      <p:nvPr/>
                    </p:nvPicPr>
                    <p:blipFill>
                      <a:blip r:embed="rId10"/>
                      <a:stretch>
                        <a:fillRect/>
                      </a:stretch>
                    </p:blipFill>
                    <p:spPr>
                      <a:xfrm>
                        <a:off x="8229600" y="4272408"/>
                        <a:ext cx="560496" cy="463859"/>
                      </a:xfrm>
                      <a:prstGeom prst="rect">
                        <a:avLst/>
                      </a:prstGeom>
                    </p:spPr>
                  </p:pic>
                </p:oleObj>
              </mc:Fallback>
            </mc:AlternateContent>
          </a:graphicData>
        </a:graphic>
      </p:graphicFrame>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82940" y="590550"/>
            <a:ext cx="1066949" cy="2181529"/>
          </a:xfrm>
          <a:prstGeom prst="rect">
            <a:avLst/>
          </a:prstGeom>
        </p:spPr>
      </p:pic>
    </p:spTree>
    <p:extLst>
      <p:ext uri="{BB962C8B-B14F-4D97-AF65-F5344CB8AC3E}">
        <p14:creationId xmlns:p14="http://schemas.microsoft.com/office/powerpoint/2010/main" val="156314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a:extLst>
              <a:ext uri="{FF2B5EF4-FFF2-40B4-BE49-F238E27FC236}">
                <a16:creationId xmlns:a16="http://schemas.microsoft.com/office/drawing/2014/main" id="{BB61B6B9-5F2E-4E24-852D-D871D2FA0570}"/>
              </a:ext>
            </a:extLst>
          </p:cNvPr>
          <p:cNvSpPr/>
          <p:nvPr/>
        </p:nvSpPr>
        <p:spPr>
          <a:xfrm>
            <a:off x="228600" y="31465"/>
            <a:ext cx="722800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Tiết</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2,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Bài</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1. TỔNG BA GÓC TRONG TAM GIÁC</a:t>
            </a:r>
          </a:p>
        </p:txBody>
      </p:sp>
      <p:sp>
        <p:nvSpPr>
          <p:cNvPr id="5" name="Rectangle: Rounded Corners 25">
            <a:extLst>
              <a:ext uri="{FF2B5EF4-FFF2-40B4-BE49-F238E27FC236}">
                <a16:creationId xmlns:a16="http://schemas.microsoft.com/office/drawing/2014/main" id="{B0CA788A-9FF4-4933-A036-196C48DC3C19}"/>
              </a:ext>
            </a:extLst>
          </p:cNvPr>
          <p:cNvSpPr/>
          <p:nvPr/>
        </p:nvSpPr>
        <p:spPr>
          <a:xfrm>
            <a:off x="85434" y="704854"/>
            <a:ext cx="3038765" cy="3924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b="1" dirty="0" err="1">
                <a:solidFill>
                  <a:schemeClr val="bg1"/>
                </a:solidFill>
                <a:latin typeface="Times New Roman" panose="02020603050405020304" pitchFamily="18" charset="0"/>
                <a:cs typeface="Times New Roman" panose="02020603050405020304" pitchFamily="18" charset="0"/>
              </a:rPr>
              <a:t>Luyện</a:t>
            </a:r>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tập</a:t>
            </a:r>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vận</a:t>
            </a:r>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dụng</a:t>
            </a:r>
            <a:r>
              <a:rPr lang="en-US" sz="2100" b="1" dirty="0">
                <a:solidFill>
                  <a:schemeClr val="bg1"/>
                </a:solidFill>
                <a:latin typeface="Times New Roman" panose="02020603050405020304" pitchFamily="18" charset="0"/>
                <a:cs typeface="Times New Roman" panose="02020603050405020304" pitchFamily="18" charset="0"/>
              </a:rPr>
              <a:t> 2</a:t>
            </a:r>
          </a:p>
        </p:txBody>
      </p:sp>
      <p:sp>
        <p:nvSpPr>
          <p:cNvPr id="6" name="Rectangle: Rounded Corners 11">
            <a:extLst>
              <a:ext uri="{FF2B5EF4-FFF2-40B4-BE49-F238E27FC236}">
                <a16:creationId xmlns:a16="http://schemas.microsoft.com/office/drawing/2014/main" id="{E1B287EE-68DC-40DC-B553-6D91718B522A}"/>
              </a:ext>
            </a:extLst>
          </p:cNvPr>
          <p:cNvSpPr/>
          <p:nvPr/>
        </p:nvSpPr>
        <p:spPr>
          <a:xfrm>
            <a:off x="507902" y="1271840"/>
            <a:ext cx="7950297" cy="1563827"/>
          </a:xfrm>
          <a:prstGeom prst="roundRect">
            <a:avLst>
              <a:gd name="adj" fmla="val 7464"/>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dirty="0">
                <a:solidFill>
                  <a:schemeClr val="bg1"/>
                </a:solidFill>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bài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toán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nêu</a:t>
            </a:r>
            <a:r>
              <a:rPr lang="en-US" sz="2600" dirty="0">
                <a:latin typeface="Times New Roman" panose="02020603050405020304" pitchFamily="18" charset="0"/>
                <a:cs typeface="Times New Roman" panose="02020603050405020304" pitchFamily="18" charset="0"/>
              </a:rPr>
              <a:t> ở </a:t>
            </a:r>
            <a:r>
              <a:rPr lang="en-US" sz="2600" dirty="0" err="1">
                <a:latin typeface="Times New Roman" panose="02020603050405020304" pitchFamily="18" charset="0"/>
                <a:cs typeface="Times New Roman" panose="02020603050405020304" pitchFamily="18" charset="0"/>
              </a:rPr>
              <a:t>phần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mở</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đầu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độ</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nghiêng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tòa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tháp</a:t>
            </a:r>
            <a:r>
              <a:rPr lang="en-US" sz="2600" dirty="0">
                <a:latin typeface="Times New Roman" panose="02020603050405020304" pitchFamily="18" charset="0"/>
                <a:cs typeface="Times New Roman" panose="02020603050405020304" pitchFamily="18" charset="0"/>
              </a:rPr>
              <a:t> Capital Gate so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phương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nằm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ngang</a:t>
            </a:r>
            <a:r>
              <a:rPr lang="en-US" sz="2600" dirty="0">
                <a:latin typeface="Times New Roman" panose="02020603050405020304" pitchFamily="18" charset="0"/>
                <a:cs typeface="Times New Roman" panose="02020603050405020304" pitchFamily="18" charset="0"/>
              </a:rPr>
              <a:t>.</a:t>
            </a:r>
          </a:p>
          <a:p>
            <a:pPr algn="just"/>
            <a:endParaRPr lang="en-US" sz="2600" dirty="0">
              <a:solidFill>
                <a:schemeClr val="bg1"/>
              </a:solidFill>
              <a:latin typeface="Times New Roman" panose="02020603050405020304" pitchFamily="18" charset="0"/>
              <a:cs typeface="Times New Roman" panose="02020603050405020304" pitchFamily="18" charset="0"/>
            </a:endParaRPr>
          </a:p>
        </p:txBody>
      </p:sp>
      <p:pic>
        <p:nvPicPr>
          <p:cNvPr id="7" name="Picture 6"/>
          <p:cNvPicPr/>
          <p:nvPr/>
        </p:nvPicPr>
        <p:blipFill>
          <a:blip r:embed="rId2">
            <a:extLst>
              <a:ext uri="{28A0092B-C50C-407E-A947-70E740481C1C}">
                <a14:useLocalDpi xmlns:a14="http://schemas.microsoft.com/office/drawing/2010/main" val="0"/>
              </a:ext>
            </a:extLst>
          </a:blip>
          <a:stretch>
            <a:fillRect/>
          </a:stretch>
        </p:blipFill>
        <p:spPr>
          <a:xfrm>
            <a:off x="4114800" y="3010238"/>
            <a:ext cx="1757509" cy="1725506"/>
          </a:xfrm>
          <a:prstGeom prst="rect">
            <a:avLst/>
          </a:prstGeom>
        </p:spPr>
      </p:pic>
      <p:pic>
        <p:nvPicPr>
          <p:cNvPr id="14" name="Picture 13">
            <a:extLst>
              <a:ext uri="{FF2B5EF4-FFF2-40B4-BE49-F238E27FC236}">
                <a16:creationId xmlns:a16="http://schemas.microsoft.com/office/drawing/2014/main" id="{39266942-44C3-4B63-9A97-4A5567899B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1400" y="3409950"/>
            <a:ext cx="1561730" cy="156173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2974565"/>
            <a:ext cx="1828800" cy="2168935"/>
          </a:xfrm>
          <a:prstGeom prst="rect">
            <a:avLst/>
          </a:prstGeom>
        </p:spPr>
      </p:pic>
      <p:sp>
        <p:nvSpPr>
          <p:cNvPr id="8" name="Oval 7">
            <a:extLst>
              <a:ext uri="{FF2B5EF4-FFF2-40B4-BE49-F238E27FC236}">
                <a16:creationId xmlns:a16="http://schemas.microsoft.com/office/drawing/2014/main" id="{7416B333-F488-42BD-BDB2-1EA92C9D1841}"/>
              </a:ext>
            </a:extLst>
          </p:cNvPr>
          <p:cNvSpPr/>
          <p:nvPr/>
        </p:nvSpPr>
        <p:spPr>
          <a:xfrm>
            <a:off x="7728857" y="354443"/>
            <a:ext cx="1415143" cy="686228"/>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4 </a:t>
            </a:r>
            <a:r>
              <a:rPr lang="en-US" sz="2400" dirty="0" err="1">
                <a:latin typeface="Times New Roman" panose="02020603050405020304" pitchFamily="18" charset="0"/>
                <a:cs typeface="Times New Roman" panose="02020603050405020304" pitchFamily="18" charset="0"/>
              </a:rPr>
              <a:t>phút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912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30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a:extLst>
              <a:ext uri="{FF2B5EF4-FFF2-40B4-BE49-F238E27FC236}">
                <a16:creationId xmlns:a16="http://schemas.microsoft.com/office/drawing/2014/main" id="{BB61B6B9-5F2E-4E24-852D-D871D2FA0570}"/>
              </a:ext>
            </a:extLst>
          </p:cNvPr>
          <p:cNvSpPr/>
          <p:nvPr/>
        </p:nvSpPr>
        <p:spPr>
          <a:xfrm>
            <a:off x="152400" y="0"/>
            <a:ext cx="722800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Tiết</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2,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Bài</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1. TỔNG BA GÓC TRONG TAM GIÁC</a:t>
            </a:r>
          </a:p>
        </p:txBody>
      </p:sp>
      <p:sp>
        <p:nvSpPr>
          <p:cNvPr id="3" name="Rectangle 2"/>
          <p:cNvSpPr/>
          <p:nvPr/>
        </p:nvSpPr>
        <p:spPr>
          <a:xfrm>
            <a:off x="19173" y="2565312"/>
            <a:ext cx="9444821" cy="492443"/>
          </a:xfrm>
          <a:prstGeom prst="rect">
            <a:avLst/>
          </a:prstGeom>
        </p:spPr>
        <p:txBody>
          <a:bodyPr wrap="square">
            <a:spAutoFit/>
          </a:bodyPr>
          <a:lstStyle/>
          <a:p>
            <a:r>
              <a:rPr lang="fr-FR" sz="2600" dirty="0" err="1">
                <a:solidFill>
                  <a:srgbClr val="000000"/>
                </a:solidFill>
                <a:latin typeface="Times New Roman" panose="02020603050405020304" pitchFamily="18" charset="0"/>
                <a:ea typeface="Calibri" panose="020F0502020204030204" pitchFamily="34" charset="0"/>
              </a:rPr>
              <a:t>Vẽ</a:t>
            </a:r>
            <a:r>
              <a:rPr lang="fr-FR" sz="2600" dirty="0">
                <a:solidFill>
                  <a:srgbClr val="000000"/>
                </a:solidFill>
                <a:latin typeface="Times New Roman" panose="02020603050405020304" pitchFamily="18" charset="0"/>
                <a:ea typeface="Calibri" panose="020F0502020204030204" pitchFamily="34" charset="0"/>
              </a:rPr>
              <a:t>            </a:t>
            </a:r>
            <a:r>
              <a:rPr lang="fr-FR" sz="2600" dirty="0" err="1">
                <a:solidFill>
                  <a:srgbClr val="000000"/>
                </a:solidFill>
                <a:latin typeface="Times New Roman" panose="02020603050405020304" pitchFamily="18" charset="0"/>
                <a:ea typeface="Calibri" panose="020F0502020204030204" pitchFamily="34" charset="0"/>
              </a:rPr>
              <a:t>để</a:t>
            </a:r>
            <a:r>
              <a:rPr lang="fr-FR" sz="2600" dirty="0">
                <a:solidFill>
                  <a:srgbClr val="000000"/>
                </a:solidFill>
                <a:latin typeface="Times New Roman" panose="02020603050405020304" pitchFamily="18" charset="0"/>
                <a:ea typeface="Calibri" panose="020F0502020204030204" pitchFamily="34" charset="0"/>
              </a:rPr>
              <a:t> </a:t>
            </a:r>
            <a:r>
              <a:rPr lang="fr-FR" sz="2600" dirty="0" err="1">
                <a:solidFill>
                  <a:srgbClr val="000000"/>
                </a:solidFill>
                <a:latin typeface="Times New Roman" panose="02020603050405020304" pitchFamily="18" charset="0"/>
                <a:ea typeface="Calibri" panose="020F0502020204030204" pitchFamily="34" charset="0"/>
              </a:rPr>
              <a:t>minh</a:t>
            </a:r>
            <a:r>
              <a:rPr lang="fr-FR" sz="2600" dirty="0">
                <a:solidFill>
                  <a:srgbClr val="000000"/>
                </a:solidFill>
                <a:latin typeface="Times New Roman" panose="02020603050405020304" pitchFamily="18" charset="0"/>
                <a:ea typeface="Calibri" panose="020F0502020204030204" pitchFamily="34" charset="0"/>
              </a:rPr>
              <a:t> </a:t>
            </a:r>
            <a:r>
              <a:rPr lang="fr-FR" sz="2600" dirty="0" err="1">
                <a:solidFill>
                  <a:srgbClr val="000000"/>
                </a:solidFill>
                <a:latin typeface="Times New Roman" panose="02020603050405020304" pitchFamily="18" charset="0"/>
                <a:ea typeface="Calibri" panose="020F0502020204030204" pitchFamily="34" charset="0"/>
              </a:rPr>
              <a:t>họa</a:t>
            </a:r>
            <a:r>
              <a:rPr lang="fr-FR" sz="2600" dirty="0">
                <a:solidFill>
                  <a:srgbClr val="000000"/>
                </a:solidFill>
                <a:latin typeface="Times New Roman" panose="02020603050405020304" pitchFamily="18" charset="0"/>
                <a:ea typeface="Calibri" panose="020F0502020204030204" pitchFamily="34" charset="0"/>
              </a:rPr>
              <a:t> </a:t>
            </a:r>
            <a:r>
              <a:rPr lang="fr-FR" sz="2600" dirty="0" err="1">
                <a:solidFill>
                  <a:srgbClr val="000000"/>
                </a:solidFill>
                <a:latin typeface="Times New Roman" panose="02020603050405020304" pitchFamily="18" charset="0"/>
                <a:ea typeface="Calibri" panose="020F0502020204030204" pitchFamily="34" charset="0"/>
              </a:rPr>
              <a:t>tòa</a:t>
            </a:r>
            <a:r>
              <a:rPr lang="fr-FR" sz="2600" dirty="0">
                <a:solidFill>
                  <a:srgbClr val="000000"/>
                </a:solidFill>
                <a:latin typeface="Times New Roman" panose="02020603050405020304" pitchFamily="18" charset="0"/>
                <a:ea typeface="Calibri" panose="020F0502020204030204" pitchFamily="34" charset="0"/>
              </a:rPr>
              <a:t> </a:t>
            </a:r>
            <a:r>
              <a:rPr lang="fr-FR" sz="2600" dirty="0" err="1">
                <a:solidFill>
                  <a:srgbClr val="000000"/>
                </a:solidFill>
                <a:latin typeface="Times New Roman" panose="02020603050405020304" pitchFamily="18" charset="0"/>
                <a:ea typeface="Calibri" panose="020F0502020204030204" pitchFamily="34" charset="0"/>
              </a:rPr>
              <a:t>tháp</a:t>
            </a:r>
            <a:r>
              <a:rPr lang="fr-FR" sz="2600" dirty="0">
                <a:solidFill>
                  <a:srgbClr val="000000"/>
                </a:solidFill>
                <a:latin typeface="Times New Roman" panose="02020603050405020304" pitchFamily="18" charset="0"/>
                <a:ea typeface="Calibri" panose="020F0502020204030204" pitchFamily="34" charset="0"/>
              </a:rPr>
              <a:t> </a:t>
            </a:r>
            <a:r>
              <a:rPr lang="fr-FR" sz="2600" dirty="0" err="1">
                <a:solidFill>
                  <a:srgbClr val="000000"/>
                </a:solidFill>
                <a:latin typeface="Times New Roman" panose="02020603050405020304" pitchFamily="18" charset="0"/>
                <a:ea typeface="Calibri" panose="020F0502020204030204" pitchFamily="34" charset="0"/>
              </a:rPr>
              <a:t>nghiêng</a:t>
            </a:r>
            <a:r>
              <a:rPr lang="fr-FR" sz="2600" dirty="0">
                <a:solidFill>
                  <a:srgbClr val="000000"/>
                </a:solidFill>
                <a:latin typeface="Times New Roman" panose="02020603050405020304" pitchFamily="18" charset="0"/>
                <a:ea typeface="Calibri" panose="020F0502020204030204" pitchFamily="34" charset="0"/>
              </a:rPr>
              <a:t> </a:t>
            </a:r>
            <a:r>
              <a:rPr lang="fr-FR" sz="2600" dirty="0" err="1">
                <a:solidFill>
                  <a:srgbClr val="000000"/>
                </a:solidFill>
                <a:latin typeface="Times New Roman" panose="02020603050405020304" pitchFamily="18" charset="0"/>
                <a:ea typeface="Calibri" panose="020F0502020204030204" pitchFamily="34" charset="0"/>
              </a:rPr>
              <a:t>so</a:t>
            </a:r>
            <a:r>
              <a:rPr lang="fr-FR" sz="2600" dirty="0">
                <a:solidFill>
                  <a:srgbClr val="000000"/>
                </a:solidFill>
                <a:latin typeface="Times New Roman" panose="02020603050405020304" pitchFamily="18" charset="0"/>
                <a:ea typeface="Calibri" panose="020F0502020204030204" pitchFamily="34" charset="0"/>
              </a:rPr>
              <a:t> </a:t>
            </a:r>
            <a:r>
              <a:rPr lang="fr-FR" sz="2600" dirty="0" err="1">
                <a:solidFill>
                  <a:srgbClr val="000000"/>
                </a:solidFill>
                <a:latin typeface="Times New Roman" panose="02020603050405020304" pitchFamily="18" charset="0"/>
                <a:ea typeface="Calibri" panose="020F0502020204030204" pitchFamily="34" charset="0"/>
              </a:rPr>
              <a:t>với</a:t>
            </a:r>
            <a:r>
              <a:rPr lang="fr-FR" sz="2600" dirty="0">
                <a:solidFill>
                  <a:srgbClr val="000000"/>
                </a:solidFill>
                <a:latin typeface="Times New Roman" panose="02020603050405020304" pitchFamily="18" charset="0"/>
                <a:ea typeface="Calibri" panose="020F0502020204030204" pitchFamily="34" charset="0"/>
              </a:rPr>
              <a:t> </a:t>
            </a:r>
            <a:r>
              <a:rPr lang="fr-FR" sz="2600" dirty="0" err="1">
                <a:solidFill>
                  <a:srgbClr val="000000"/>
                </a:solidFill>
                <a:latin typeface="Times New Roman" panose="02020603050405020304" pitchFamily="18" charset="0"/>
                <a:ea typeface="Calibri" panose="020F0502020204030204" pitchFamily="34" charset="0"/>
              </a:rPr>
              <a:t>phương</a:t>
            </a:r>
            <a:r>
              <a:rPr lang="fr-FR" sz="2600" dirty="0">
                <a:solidFill>
                  <a:srgbClr val="000000"/>
                </a:solidFill>
                <a:latin typeface="Times New Roman" panose="02020603050405020304" pitchFamily="18" charset="0"/>
                <a:ea typeface="Calibri" panose="020F0502020204030204" pitchFamily="34" charset="0"/>
              </a:rPr>
              <a:t> </a:t>
            </a:r>
            <a:r>
              <a:rPr lang="fr-FR" sz="2600" dirty="0" err="1">
                <a:solidFill>
                  <a:srgbClr val="000000"/>
                </a:solidFill>
                <a:latin typeface="Times New Roman" panose="02020603050405020304" pitchFamily="18" charset="0"/>
                <a:ea typeface="Calibri" panose="020F0502020204030204" pitchFamily="34" charset="0"/>
              </a:rPr>
              <a:t>thẳng</a:t>
            </a:r>
            <a:r>
              <a:rPr lang="fr-FR" sz="2600" dirty="0">
                <a:solidFill>
                  <a:srgbClr val="000000"/>
                </a:solidFill>
                <a:latin typeface="Times New Roman" panose="02020603050405020304" pitchFamily="18" charset="0"/>
                <a:ea typeface="Calibri" panose="020F0502020204030204" pitchFamily="34" charset="0"/>
              </a:rPr>
              <a:t> </a:t>
            </a:r>
            <a:r>
              <a:rPr lang="fr-FR" sz="2600" dirty="0" err="1">
                <a:solidFill>
                  <a:srgbClr val="000000"/>
                </a:solidFill>
                <a:latin typeface="Times New Roman" panose="02020603050405020304" pitchFamily="18" charset="0"/>
                <a:ea typeface="Calibri" panose="020F0502020204030204" pitchFamily="34" charset="0"/>
              </a:rPr>
              <a:t>đứng</a:t>
            </a:r>
            <a:r>
              <a:rPr lang="fr-FR" sz="2600" dirty="0">
                <a:solidFill>
                  <a:srgbClr val="000000"/>
                </a:solidFill>
                <a:latin typeface="Times New Roman" panose="02020603050405020304" pitchFamily="18" charset="0"/>
                <a:ea typeface="Calibri" panose="020F0502020204030204" pitchFamily="34" charset="0"/>
              </a:rPr>
              <a:t>.</a:t>
            </a:r>
            <a:endParaRPr lang="en-US" sz="2600" dirty="0"/>
          </a:p>
        </p:txBody>
      </p:sp>
      <p:sp>
        <p:nvSpPr>
          <p:cNvPr id="5" name="Rectangle: Rounded Corners 25">
            <a:extLst>
              <a:ext uri="{FF2B5EF4-FFF2-40B4-BE49-F238E27FC236}">
                <a16:creationId xmlns:a16="http://schemas.microsoft.com/office/drawing/2014/main" id="{B0CA788A-9FF4-4933-A036-196C48DC3C19}"/>
              </a:ext>
            </a:extLst>
          </p:cNvPr>
          <p:cNvSpPr/>
          <p:nvPr/>
        </p:nvSpPr>
        <p:spPr>
          <a:xfrm>
            <a:off x="85434" y="704854"/>
            <a:ext cx="3038765" cy="3924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b="1" dirty="0" err="1">
                <a:solidFill>
                  <a:schemeClr val="bg1"/>
                </a:solidFill>
                <a:latin typeface="Times New Roman" panose="02020603050405020304" pitchFamily="18" charset="0"/>
                <a:cs typeface="Times New Roman" panose="02020603050405020304" pitchFamily="18" charset="0"/>
              </a:rPr>
              <a:t>Luyện</a:t>
            </a:r>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tập</a:t>
            </a:r>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vận</a:t>
            </a:r>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dụng</a:t>
            </a:r>
            <a:r>
              <a:rPr lang="en-US" sz="2100" b="1" dirty="0">
                <a:solidFill>
                  <a:schemeClr val="bg1"/>
                </a:solidFill>
                <a:latin typeface="Times New Roman" panose="02020603050405020304" pitchFamily="18" charset="0"/>
                <a:cs typeface="Times New Roman" panose="02020603050405020304" pitchFamily="18" charset="0"/>
              </a:rPr>
              <a:t> 2</a:t>
            </a: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4647847" y="948461"/>
            <a:ext cx="1757509" cy="1725506"/>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2838942897"/>
              </p:ext>
            </p:extLst>
          </p:nvPr>
        </p:nvGraphicFramePr>
        <p:xfrm>
          <a:off x="609600" y="2670071"/>
          <a:ext cx="865076" cy="309149"/>
        </p:xfrm>
        <a:graphic>
          <a:graphicData uri="http://schemas.openxmlformats.org/presentationml/2006/ole">
            <mc:AlternateContent xmlns:mc="http://schemas.openxmlformats.org/markup-compatibility/2006">
              <mc:Choice xmlns:v="urn:schemas-microsoft-com:vml" Requires="v">
                <p:oleObj name="Equation" r:id="rId3" imgW="506221" imgH="181262" progId="Equation.DSMT4">
                  <p:embed/>
                </p:oleObj>
              </mc:Choice>
              <mc:Fallback>
                <p:oleObj name="Equation" r:id="rId3" imgW="506221" imgH="181262" progId="Equation.DSMT4">
                  <p:embed/>
                  <p:pic>
                    <p:nvPicPr>
                      <p:cNvPr id="0" name=""/>
                      <p:cNvPicPr/>
                      <p:nvPr/>
                    </p:nvPicPr>
                    <p:blipFill>
                      <a:blip r:embed="rId4"/>
                      <a:stretch>
                        <a:fillRect/>
                      </a:stretch>
                    </p:blipFill>
                    <p:spPr>
                      <a:xfrm>
                        <a:off x="609600" y="2670071"/>
                        <a:ext cx="865076" cy="309149"/>
                      </a:xfrm>
                      <a:prstGeom prst="rect">
                        <a:avLst/>
                      </a:prstGeom>
                    </p:spPr>
                  </p:pic>
                </p:oleObj>
              </mc:Fallback>
            </mc:AlternateContent>
          </a:graphicData>
        </a:graphic>
      </p:graphicFrame>
      <p:sp>
        <p:nvSpPr>
          <p:cNvPr id="11" name="Rectangle 10"/>
          <p:cNvSpPr/>
          <p:nvPr/>
        </p:nvSpPr>
        <p:spPr>
          <a:xfrm>
            <a:off x="1823536" y="2994845"/>
            <a:ext cx="6624491" cy="492443"/>
          </a:xfrm>
          <a:prstGeom prst="rect">
            <a:avLst/>
          </a:prstGeom>
        </p:spPr>
        <p:txBody>
          <a:bodyPr wrap="square">
            <a:spAutoFit/>
          </a:bodyPr>
          <a:lstStyle/>
          <a:p>
            <a:r>
              <a:rPr lang="fr-FR" sz="2600" dirty="0" err="1">
                <a:solidFill>
                  <a:srgbClr val="000000"/>
                </a:solidFill>
                <a:latin typeface="Times New Roman" panose="02020603050405020304" pitchFamily="18" charset="0"/>
                <a:ea typeface="Calibri" panose="020F0502020204030204" pitchFamily="34" charset="0"/>
              </a:rPr>
              <a:t>Trong</a:t>
            </a:r>
            <a:r>
              <a:rPr lang="fr-FR" sz="2600" dirty="0">
                <a:solidFill>
                  <a:srgbClr val="000000"/>
                </a:solidFill>
                <a:latin typeface="Times New Roman" panose="02020603050405020304" pitchFamily="18" charset="0"/>
                <a:ea typeface="Calibri" panose="020F0502020204030204" pitchFamily="34" charset="0"/>
              </a:rPr>
              <a:t>             </a:t>
            </a:r>
            <a:r>
              <a:rPr lang="fr-FR" sz="2600" dirty="0" err="1">
                <a:solidFill>
                  <a:srgbClr val="000000"/>
                </a:solidFill>
                <a:latin typeface="Times New Roman" panose="02020603050405020304" pitchFamily="18" charset="0"/>
                <a:ea typeface="Calibri" panose="020F0502020204030204" pitchFamily="34" charset="0"/>
              </a:rPr>
              <a:t>vuông</a:t>
            </a:r>
            <a:r>
              <a:rPr lang="fr-FR" sz="2600" dirty="0">
                <a:solidFill>
                  <a:srgbClr val="000000"/>
                </a:solidFill>
                <a:latin typeface="Times New Roman" panose="02020603050405020304" pitchFamily="18" charset="0"/>
                <a:ea typeface="Calibri" panose="020F0502020204030204" pitchFamily="34" charset="0"/>
              </a:rPr>
              <a:t> </a:t>
            </a:r>
            <a:r>
              <a:rPr lang="fr-FR" sz="2600" dirty="0" err="1">
                <a:solidFill>
                  <a:srgbClr val="000000"/>
                </a:solidFill>
                <a:latin typeface="Times New Roman" panose="02020603050405020304" pitchFamily="18" charset="0"/>
                <a:ea typeface="Calibri" panose="020F0502020204030204" pitchFamily="34" charset="0"/>
              </a:rPr>
              <a:t>tại</a:t>
            </a:r>
            <a:r>
              <a:rPr lang="fr-FR" sz="2600" dirty="0">
                <a:solidFill>
                  <a:srgbClr val="000000"/>
                </a:solidFill>
                <a:latin typeface="Times New Roman" panose="02020603050405020304" pitchFamily="18" charset="0"/>
                <a:ea typeface="Calibri" panose="020F0502020204030204" pitchFamily="34" charset="0"/>
              </a:rPr>
              <a:t> H </a:t>
            </a:r>
            <a:r>
              <a:rPr lang="fr-FR" sz="2600" dirty="0" err="1">
                <a:solidFill>
                  <a:srgbClr val="000000"/>
                </a:solidFill>
                <a:latin typeface="Times New Roman" panose="02020603050405020304" pitchFamily="18" charset="0"/>
                <a:ea typeface="Calibri" panose="020F0502020204030204" pitchFamily="34" charset="0"/>
              </a:rPr>
              <a:t>có</a:t>
            </a:r>
            <a:endParaRPr lang="en-US" sz="2600" dirty="0"/>
          </a:p>
        </p:txBody>
      </p:sp>
      <p:graphicFrame>
        <p:nvGraphicFramePr>
          <p:cNvPr id="12" name="Object 11"/>
          <p:cNvGraphicFramePr>
            <a:graphicFrameLocks noChangeAspect="1"/>
          </p:cNvGraphicFramePr>
          <p:nvPr>
            <p:extLst>
              <p:ext uri="{D42A27DB-BD31-4B8C-83A1-F6EECF244321}">
                <p14:modId xmlns:p14="http://schemas.microsoft.com/office/powerpoint/2010/main" val="3795101094"/>
              </p:ext>
            </p:extLst>
          </p:nvPr>
        </p:nvGraphicFramePr>
        <p:xfrm>
          <a:off x="2881054" y="3105353"/>
          <a:ext cx="847725" cy="295275"/>
        </p:xfrm>
        <a:graphic>
          <a:graphicData uri="http://schemas.openxmlformats.org/presentationml/2006/ole">
            <mc:AlternateContent xmlns:mc="http://schemas.openxmlformats.org/markup-compatibility/2006">
              <mc:Choice xmlns:v="urn:schemas-microsoft-com:vml" Requires="v">
                <p:oleObj name="Equation" r:id="rId5" imgW="847620" imgH="295130" progId="Equation.DSMT4">
                  <p:embed/>
                </p:oleObj>
              </mc:Choice>
              <mc:Fallback>
                <p:oleObj name="Equation" r:id="rId5" imgW="847620" imgH="295130" progId="Equation.DSMT4">
                  <p:embed/>
                  <p:pic>
                    <p:nvPicPr>
                      <p:cNvPr id="0" name=""/>
                      <p:cNvPicPr/>
                      <p:nvPr/>
                    </p:nvPicPr>
                    <p:blipFill>
                      <a:blip r:embed="rId6"/>
                      <a:stretch>
                        <a:fillRect/>
                      </a:stretch>
                    </p:blipFill>
                    <p:spPr>
                      <a:xfrm>
                        <a:off x="2881054" y="3105353"/>
                        <a:ext cx="847725" cy="295275"/>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300082162"/>
              </p:ext>
            </p:extLst>
          </p:nvPr>
        </p:nvGraphicFramePr>
        <p:xfrm>
          <a:off x="1823536" y="3419053"/>
          <a:ext cx="1352100" cy="444115"/>
        </p:xfrm>
        <a:graphic>
          <a:graphicData uri="http://schemas.openxmlformats.org/presentationml/2006/ole">
            <mc:AlternateContent xmlns:mc="http://schemas.openxmlformats.org/markup-compatibility/2006">
              <mc:Choice xmlns:v="urn:schemas-microsoft-com:vml" Requires="v">
                <p:oleObj name="Equation" r:id="rId7" imgW="850322" imgH="257298" progId="Equation.DSMT4">
                  <p:embed/>
                </p:oleObj>
              </mc:Choice>
              <mc:Fallback>
                <p:oleObj name="Equation" r:id="rId7" imgW="850322" imgH="257298" progId="Equation.DSMT4">
                  <p:embed/>
                  <p:pic>
                    <p:nvPicPr>
                      <p:cNvPr id="0" name=""/>
                      <p:cNvPicPr/>
                      <p:nvPr/>
                    </p:nvPicPr>
                    <p:blipFill>
                      <a:blip r:embed="rId8"/>
                      <a:stretch>
                        <a:fillRect/>
                      </a:stretch>
                    </p:blipFill>
                    <p:spPr>
                      <a:xfrm>
                        <a:off x="1823536" y="3419053"/>
                        <a:ext cx="1352100" cy="444115"/>
                      </a:xfrm>
                      <a:prstGeom prst="rect">
                        <a:avLst/>
                      </a:prstGeom>
                    </p:spPr>
                  </p:pic>
                </p:oleObj>
              </mc:Fallback>
            </mc:AlternateContent>
          </a:graphicData>
        </a:graphic>
      </p:graphicFrame>
      <p:sp>
        <p:nvSpPr>
          <p:cNvPr id="16" name="Rectangle 15"/>
          <p:cNvSpPr/>
          <p:nvPr/>
        </p:nvSpPr>
        <p:spPr>
          <a:xfrm>
            <a:off x="3093111" y="3410277"/>
            <a:ext cx="6624491" cy="461665"/>
          </a:xfrm>
          <a:prstGeom prst="rect">
            <a:avLst/>
          </a:prstGeom>
        </p:spPr>
        <p:txBody>
          <a:bodyPr wrap="square">
            <a:spAutoFit/>
          </a:bodyPr>
          <a:lstStyle/>
          <a:p>
            <a:r>
              <a:rPr lang="fr-FR" sz="2400" dirty="0">
                <a:solidFill>
                  <a:srgbClr val="000000"/>
                </a:solidFill>
                <a:latin typeface="Times New Roman" panose="02020603050405020304" pitchFamily="18" charset="0"/>
                <a:ea typeface="Calibri" panose="020F0502020204030204" pitchFamily="34" charset="0"/>
              </a:rPr>
              <a:t>(</a:t>
            </a:r>
            <a:r>
              <a:rPr lang="fr-FR" sz="2400" dirty="0" err="1">
                <a:solidFill>
                  <a:srgbClr val="000000"/>
                </a:solidFill>
                <a:latin typeface="Times New Roman" panose="02020603050405020304" pitchFamily="18" charset="0"/>
                <a:ea typeface="Calibri" panose="020F0502020204030204" pitchFamily="34" charset="0"/>
              </a:rPr>
              <a:t>Tổng</a:t>
            </a:r>
            <a:r>
              <a:rPr lang="fr-FR" sz="2400" dirty="0">
                <a:solidFill>
                  <a:srgbClr val="000000"/>
                </a:solidFill>
                <a:latin typeface="Times New Roman" panose="02020603050405020304" pitchFamily="18" charset="0"/>
                <a:ea typeface="Calibri" panose="020F0502020204030204" pitchFamily="34" charset="0"/>
              </a:rPr>
              <a:t> </a:t>
            </a:r>
            <a:r>
              <a:rPr lang="fr-FR" sz="2400" dirty="0" err="1">
                <a:solidFill>
                  <a:srgbClr val="000000"/>
                </a:solidFill>
                <a:latin typeface="Times New Roman" panose="02020603050405020304" pitchFamily="18" charset="0"/>
                <a:ea typeface="Calibri" panose="020F0502020204030204" pitchFamily="34" charset="0"/>
              </a:rPr>
              <a:t>hai</a:t>
            </a:r>
            <a:r>
              <a:rPr lang="fr-FR" sz="2400" dirty="0">
                <a:solidFill>
                  <a:srgbClr val="000000"/>
                </a:solidFill>
                <a:latin typeface="Times New Roman" panose="02020603050405020304" pitchFamily="18" charset="0"/>
                <a:ea typeface="Calibri" panose="020F0502020204030204" pitchFamily="34" charset="0"/>
              </a:rPr>
              <a:t> </a:t>
            </a:r>
            <a:r>
              <a:rPr lang="fr-FR" sz="2400" dirty="0" err="1">
                <a:solidFill>
                  <a:srgbClr val="000000"/>
                </a:solidFill>
                <a:latin typeface="Times New Roman" panose="02020603050405020304" pitchFamily="18" charset="0"/>
                <a:ea typeface="Calibri" panose="020F0502020204030204" pitchFamily="34" charset="0"/>
              </a:rPr>
              <a:t>góc</a:t>
            </a:r>
            <a:r>
              <a:rPr lang="fr-FR" sz="2400" dirty="0">
                <a:solidFill>
                  <a:srgbClr val="000000"/>
                </a:solidFill>
                <a:latin typeface="Times New Roman" panose="02020603050405020304" pitchFamily="18" charset="0"/>
                <a:ea typeface="Calibri" panose="020F0502020204030204" pitchFamily="34" charset="0"/>
              </a:rPr>
              <a:t> </a:t>
            </a:r>
            <a:r>
              <a:rPr lang="fr-FR" sz="2400" dirty="0" err="1">
                <a:solidFill>
                  <a:srgbClr val="000000"/>
                </a:solidFill>
                <a:latin typeface="Times New Roman" panose="02020603050405020304" pitchFamily="18" charset="0"/>
                <a:ea typeface="Calibri" panose="020F0502020204030204" pitchFamily="34" charset="0"/>
              </a:rPr>
              <a:t>nhọn</a:t>
            </a:r>
            <a:r>
              <a:rPr lang="fr-FR" sz="2400" dirty="0">
                <a:solidFill>
                  <a:srgbClr val="000000"/>
                </a:solidFill>
                <a:latin typeface="Times New Roman" panose="02020603050405020304" pitchFamily="18" charset="0"/>
                <a:ea typeface="Calibri" panose="020F0502020204030204" pitchFamily="34" charset="0"/>
              </a:rPr>
              <a:t> </a:t>
            </a:r>
            <a:r>
              <a:rPr lang="fr-FR" sz="2400" dirty="0" err="1">
                <a:solidFill>
                  <a:srgbClr val="000000"/>
                </a:solidFill>
                <a:latin typeface="Times New Roman" panose="02020603050405020304" pitchFamily="18" charset="0"/>
                <a:ea typeface="Calibri" panose="020F0502020204030204" pitchFamily="34" charset="0"/>
              </a:rPr>
              <a:t>trong</a:t>
            </a:r>
            <a:r>
              <a:rPr lang="fr-FR" sz="2400" dirty="0">
                <a:solidFill>
                  <a:srgbClr val="000000"/>
                </a:solidFill>
                <a:latin typeface="Times New Roman" panose="02020603050405020304" pitchFamily="18" charset="0"/>
                <a:ea typeface="Calibri" panose="020F0502020204030204" pitchFamily="34" charset="0"/>
              </a:rPr>
              <a:t> </a:t>
            </a:r>
            <a:r>
              <a:rPr lang="fr-FR" sz="2400" dirty="0" err="1">
                <a:solidFill>
                  <a:srgbClr val="000000"/>
                </a:solidFill>
                <a:latin typeface="Times New Roman" panose="02020603050405020304" pitchFamily="18" charset="0"/>
                <a:ea typeface="Calibri" panose="020F0502020204030204" pitchFamily="34" charset="0"/>
              </a:rPr>
              <a:t>tam</a:t>
            </a:r>
            <a:r>
              <a:rPr lang="fr-FR" sz="2400" dirty="0">
                <a:solidFill>
                  <a:srgbClr val="000000"/>
                </a:solidFill>
                <a:latin typeface="Times New Roman" panose="02020603050405020304" pitchFamily="18" charset="0"/>
                <a:ea typeface="Calibri" panose="020F0502020204030204" pitchFamily="34" charset="0"/>
              </a:rPr>
              <a:t> </a:t>
            </a:r>
            <a:r>
              <a:rPr lang="fr-FR" sz="2400" dirty="0" err="1">
                <a:solidFill>
                  <a:srgbClr val="000000"/>
                </a:solidFill>
                <a:latin typeface="Times New Roman" panose="02020603050405020304" pitchFamily="18" charset="0"/>
                <a:ea typeface="Calibri" panose="020F0502020204030204" pitchFamily="34" charset="0"/>
              </a:rPr>
              <a:t>giác</a:t>
            </a:r>
            <a:r>
              <a:rPr lang="fr-FR" sz="2400" dirty="0">
                <a:solidFill>
                  <a:srgbClr val="000000"/>
                </a:solidFill>
                <a:latin typeface="Times New Roman" panose="02020603050405020304" pitchFamily="18" charset="0"/>
                <a:ea typeface="Calibri" panose="020F0502020204030204" pitchFamily="34" charset="0"/>
              </a:rPr>
              <a:t> </a:t>
            </a:r>
            <a:r>
              <a:rPr lang="fr-FR" sz="2400" dirty="0" err="1">
                <a:solidFill>
                  <a:srgbClr val="000000"/>
                </a:solidFill>
                <a:latin typeface="Times New Roman" panose="02020603050405020304" pitchFamily="18" charset="0"/>
                <a:ea typeface="Calibri" panose="020F0502020204030204" pitchFamily="34" charset="0"/>
              </a:rPr>
              <a:t>vuông</a:t>
            </a:r>
            <a:r>
              <a:rPr lang="fr-FR" sz="2400" dirty="0">
                <a:solidFill>
                  <a:srgbClr val="000000"/>
                </a:solidFill>
                <a:latin typeface="Times New Roman" panose="02020603050405020304" pitchFamily="18" charset="0"/>
                <a:ea typeface="Calibri" panose="020F0502020204030204" pitchFamily="34" charset="0"/>
              </a:rPr>
              <a:t>)</a:t>
            </a:r>
            <a:endParaRPr lang="en-US" sz="2400" dirty="0"/>
          </a:p>
        </p:txBody>
      </p:sp>
      <p:graphicFrame>
        <p:nvGraphicFramePr>
          <p:cNvPr id="17" name="Object 16"/>
          <p:cNvGraphicFramePr>
            <a:graphicFrameLocks noChangeAspect="1"/>
          </p:cNvGraphicFramePr>
          <p:nvPr>
            <p:extLst>
              <p:ext uri="{D42A27DB-BD31-4B8C-83A1-F6EECF244321}">
                <p14:modId xmlns:p14="http://schemas.microsoft.com/office/powerpoint/2010/main" val="4148820868"/>
              </p:ext>
            </p:extLst>
          </p:nvPr>
        </p:nvGraphicFramePr>
        <p:xfrm>
          <a:off x="2902838" y="3848586"/>
          <a:ext cx="2466807" cy="458283"/>
        </p:xfrm>
        <a:graphic>
          <a:graphicData uri="http://schemas.openxmlformats.org/presentationml/2006/ole">
            <mc:AlternateContent xmlns:mc="http://schemas.openxmlformats.org/markup-compatibility/2006">
              <mc:Choice xmlns:v="urn:schemas-microsoft-com:vml" Requires="v">
                <p:oleObj name="Equation" r:id="rId9" imgW="1385067" imgH="257298" progId="Equation.DSMT4">
                  <p:embed/>
                </p:oleObj>
              </mc:Choice>
              <mc:Fallback>
                <p:oleObj name="Equation" r:id="rId9" imgW="1385067" imgH="257298" progId="Equation.DSMT4">
                  <p:embed/>
                  <p:pic>
                    <p:nvPicPr>
                      <p:cNvPr id="0" name=""/>
                      <p:cNvPicPr/>
                      <p:nvPr/>
                    </p:nvPicPr>
                    <p:blipFill>
                      <a:blip r:embed="rId10"/>
                      <a:stretch>
                        <a:fillRect/>
                      </a:stretch>
                    </p:blipFill>
                    <p:spPr>
                      <a:xfrm>
                        <a:off x="2902838" y="3848586"/>
                        <a:ext cx="2466807" cy="458283"/>
                      </a:xfrm>
                      <a:prstGeom prst="rect">
                        <a:avLst/>
                      </a:prstGeom>
                    </p:spPr>
                  </p:pic>
                </p:oleObj>
              </mc:Fallback>
            </mc:AlternateContent>
          </a:graphicData>
        </a:graphic>
      </p:graphicFrame>
      <p:sp>
        <p:nvSpPr>
          <p:cNvPr id="18" name="TextBox 17"/>
          <p:cNvSpPr txBox="1"/>
          <p:nvPr/>
        </p:nvSpPr>
        <p:spPr>
          <a:xfrm>
            <a:off x="1784516" y="3829289"/>
            <a:ext cx="1229722" cy="492443"/>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Suy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endParaRPr lang="en-US" sz="2600" dirty="0">
              <a:latin typeface="Times New Roman" panose="02020603050405020304" pitchFamily="18" charset="0"/>
              <a:cs typeface="Times New Roman" panose="02020603050405020304" pitchFamily="18" charset="0"/>
            </a:endParaRPr>
          </a:p>
        </p:txBody>
      </p:sp>
      <p:sp>
        <p:nvSpPr>
          <p:cNvPr id="21" name="Rectangle 20"/>
          <p:cNvSpPr/>
          <p:nvPr/>
        </p:nvSpPr>
        <p:spPr>
          <a:xfrm>
            <a:off x="1805556" y="4254530"/>
            <a:ext cx="6876335" cy="892552"/>
          </a:xfrm>
          <a:prstGeom prst="rect">
            <a:avLst/>
          </a:prstGeom>
        </p:spPr>
        <p:txBody>
          <a:bodyPr wrap="square">
            <a:spAutoFit/>
          </a:bodyPr>
          <a:lstStyle/>
          <a:p>
            <a:r>
              <a:rPr lang="fr-FR" sz="2600" dirty="0" err="1">
                <a:solidFill>
                  <a:srgbClr val="000000"/>
                </a:solidFill>
                <a:latin typeface="Times New Roman" panose="02020603050405020304" pitchFamily="18" charset="0"/>
                <a:ea typeface="Calibri" panose="020F0502020204030204" pitchFamily="34" charset="0"/>
              </a:rPr>
              <a:t>Vậy</a:t>
            </a:r>
            <a:r>
              <a:rPr lang="fr-FR" sz="2600" dirty="0">
                <a:solidFill>
                  <a:srgbClr val="000000"/>
                </a:solidFill>
                <a:latin typeface="Times New Roman" panose="02020603050405020304" pitchFamily="18" charset="0"/>
                <a:ea typeface="Calibri" panose="020F0502020204030204" pitchFamily="34" charset="0"/>
              </a:rPr>
              <a:t> </a:t>
            </a:r>
            <a:r>
              <a:rPr lang="fr-FR" sz="2600" dirty="0" err="1">
                <a:solidFill>
                  <a:srgbClr val="000000"/>
                </a:solidFill>
                <a:latin typeface="Times New Roman" panose="02020603050405020304" pitchFamily="18" charset="0"/>
                <a:ea typeface="Calibri" panose="020F0502020204030204" pitchFamily="34" charset="0"/>
              </a:rPr>
              <a:t>độ</a:t>
            </a:r>
            <a:r>
              <a:rPr lang="fr-FR" sz="2600" dirty="0">
                <a:solidFill>
                  <a:srgbClr val="000000"/>
                </a:solidFill>
                <a:latin typeface="Times New Roman" panose="02020603050405020304" pitchFamily="18" charset="0"/>
                <a:ea typeface="Calibri" panose="020F0502020204030204" pitchFamily="34" charset="0"/>
              </a:rPr>
              <a:t> </a:t>
            </a:r>
            <a:r>
              <a:rPr lang="fr-FR" sz="2600" dirty="0" err="1">
                <a:solidFill>
                  <a:srgbClr val="000000"/>
                </a:solidFill>
                <a:latin typeface="Times New Roman" panose="02020603050405020304" pitchFamily="18" charset="0"/>
                <a:ea typeface="Calibri" panose="020F0502020204030204" pitchFamily="34" charset="0"/>
              </a:rPr>
              <a:t>nghiêng</a:t>
            </a:r>
            <a:r>
              <a:rPr lang="fr-FR" sz="2600" dirty="0">
                <a:solidFill>
                  <a:srgbClr val="000000"/>
                </a:solidFill>
                <a:latin typeface="Times New Roman" panose="02020603050405020304" pitchFamily="18" charset="0"/>
                <a:ea typeface="Calibri" panose="020F0502020204030204" pitchFamily="34" charset="0"/>
              </a:rPr>
              <a:t> </a:t>
            </a:r>
            <a:r>
              <a:rPr lang="fr-FR" sz="2600" dirty="0" err="1">
                <a:solidFill>
                  <a:srgbClr val="000000"/>
                </a:solidFill>
                <a:latin typeface="Times New Roman" panose="02020603050405020304" pitchFamily="18" charset="0"/>
                <a:ea typeface="Calibri" panose="020F0502020204030204" pitchFamily="34" charset="0"/>
              </a:rPr>
              <a:t>của</a:t>
            </a:r>
            <a:r>
              <a:rPr lang="fr-FR" sz="2600" dirty="0">
                <a:solidFill>
                  <a:srgbClr val="000000"/>
                </a:solidFill>
                <a:latin typeface="Times New Roman" panose="02020603050405020304" pitchFamily="18" charset="0"/>
                <a:ea typeface="Calibri" panose="020F0502020204030204" pitchFamily="34" charset="0"/>
              </a:rPr>
              <a:t> </a:t>
            </a:r>
            <a:r>
              <a:rPr lang="fr-FR" sz="2600" dirty="0" err="1">
                <a:solidFill>
                  <a:srgbClr val="000000"/>
                </a:solidFill>
                <a:latin typeface="Times New Roman" panose="02020603050405020304" pitchFamily="18" charset="0"/>
                <a:ea typeface="Calibri" panose="020F0502020204030204" pitchFamily="34" charset="0"/>
              </a:rPr>
              <a:t>tòa</a:t>
            </a:r>
            <a:r>
              <a:rPr lang="fr-FR" sz="2600" dirty="0">
                <a:solidFill>
                  <a:srgbClr val="000000"/>
                </a:solidFill>
                <a:latin typeface="Times New Roman" panose="02020603050405020304" pitchFamily="18" charset="0"/>
                <a:ea typeface="Calibri" panose="020F0502020204030204" pitchFamily="34" charset="0"/>
              </a:rPr>
              <a:t> </a:t>
            </a:r>
            <a:r>
              <a:rPr lang="fr-FR" sz="2600" dirty="0" err="1">
                <a:solidFill>
                  <a:srgbClr val="000000"/>
                </a:solidFill>
                <a:latin typeface="Times New Roman" panose="02020603050405020304" pitchFamily="18" charset="0"/>
                <a:ea typeface="Calibri" panose="020F0502020204030204" pitchFamily="34" charset="0"/>
              </a:rPr>
              <a:t>tháp</a:t>
            </a:r>
            <a:r>
              <a:rPr lang="fr-FR" sz="2600" dirty="0">
                <a:solidFill>
                  <a:srgbClr val="000000"/>
                </a:solidFill>
                <a:latin typeface="Times New Roman" panose="02020603050405020304" pitchFamily="18" charset="0"/>
                <a:ea typeface="Calibri" panose="020F0502020204030204" pitchFamily="34" charset="0"/>
              </a:rPr>
              <a:t> </a:t>
            </a:r>
            <a:r>
              <a:rPr lang="fr-FR" sz="2600" dirty="0" err="1">
                <a:solidFill>
                  <a:srgbClr val="000000"/>
                </a:solidFill>
                <a:latin typeface="Times New Roman" panose="02020603050405020304" pitchFamily="18" charset="0"/>
                <a:ea typeface="Calibri" panose="020F0502020204030204" pitchFamily="34" charset="0"/>
              </a:rPr>
              <a:t>so</a:t>
            </a:r>
            <a:r>
              <a:rPr lang="fr-FR" sz="2600" dirty="0">
                <a:solidFill>
                  <a:srgbClr val="000000"/>
                </a:solidFill>
                <a:latin typeface="Times New Roman" panose="02020603050405020304" pitchFamily="18" charset="0"/>
                <a:ea typeface="Calibri" panose="020F0502020204030204" pitchFamily="34" charset="0"/>
              </a:rPr>
              <a:t> </a:t>
            </a:r>
            <a:r>
              <a:rPr lang="fr-FR" sz="2600" dirty="0" err="1">
                <a:solidFill>
                  <a:srgbClr val="000000"/>
                </a:solidFill>
                <a:latin typeface="Times New Roman" panose="02020603050405020304" pitchFamily="18" charset="0"/>
                <a:ea typeface="Calibri" panose="020F0502020204030204" pitchFamily="34" charset="0"/>
              </a:rPr>
              <a:t>với</a:t>
            </a:r>
            <a:r>
              <a:rPr lang="fr-FR" sz="2600" dirty="0">
                <a:solidFill>
                  <a:srgbClr val="000000"/>
                </a:solidFill>
                <a:latin typeface="Times New Roman" panose="02020603050405020304" pitchFamily="18" charset="0"/>
                <a:ea typeface="Calibri" panose="020F0502020204030204" pitchFamily="34" charset="0"/>
              </a:rPr>
              <a:t> </a:t>
            </a:r>
            <a:r>
              <a:rPr lang="fr-FR" sz="2600" dirty="0" err="1">
                <a:solidFill>
                  <a:srgbClr val="000000"/>
                </a:solidFill>
                <a:latin typeface="Times New Roman" panose="02020603050405020304" pitchFamily="18" charset="0"/>
                <a:ea typeface="Calibri" panose="020F0502020204030204" pitchFamily="34" charset="0"/>
              </a:rPr>
              <a:t>phương</a:t>
            </a:r>
            <a:r>
              <a:rPr lang="fr-FR" sz="2600" dirty="0">
                <a:solidFill>
                  <a:srgbClr val="000000"/>
                </a:solidFill>
                <a:latin typeface="Times New Roman" panose="02020603050405020304" pitchFamily="18" charset="0"/>
                <a:ea typeface="Calibri" panose="020F0502020204030204" pitchFamily="34" charset="0"/>
              </a:rPr>
              <a:t> </a:t>
            </a:r>
            <a:r>
              <a:rPr lang="fr-FR" sz="2600" dirty="0" err="1">
                <a:solidFill>
                  <a:srgbClr val="000000"/>
                </a:solidFill>
                <a:latin typeface="Times New Roman" panose="02020603050405020304" pitchFamily="18" charset="0"/>
                <a:ea typeface="Calibri" panose="020F0502020204030204" pitchFamily="34" charset="0"/>
              </a:rPr>
              <a:t>nằm</a:t>
            </a:r>
            <a:r>
              <a:rPr lang="fr-FR" sz="2600" dirty="0">
                <a:solidFill>
                  <a:srgbClr val="000000"/>
                </a:solidFill>
                <a:latin typeface="Times New Roman" panose="02020603050405020304" pitchFamily="18" charset="0"/>
                <a:ea typeface="Calibri" panose="020F0502020204030204" pitchFamily="34" charset="0"/>
              </a:rPr>
              <a:t> </a:t>
            </a:r>
            <a:r>
              <a:rPr lang="fr-FR" sz="2600" dirty="0" err="1">
                <a:solidFill>
                  <a:srgbClr val="000000"/>
                </a:solidFill>
                <a:latin typeface="Times New Roman" panose="02020603050405020304" pitchFamily="18" charset="0"/>
                <a:ea typeface="Calibri" panose="020F0502020204030204" pitchFamily="34" charset="0"/>
              </a:rPr>
              <a:t>ngang</a:t>
            </a:r>
            <a:r>
              <a:rPr lang="fr-FR" sz="2600" dirty="0">
                <a:solidFill>
                  <a:srgbClr val="000000"/>
                </a:solidFill>
                <a:latin typeface="Times New Roman" panose="02020603050405020304" pitchFamily="18" charset="0"/>
                <a:ea typeface="Calibri" panose="020F0502020204030204" pitchFamily="34" charset="0"/>
              </a:rPr>
              <a:t> là </a:t>
            </a:r>
            <a:endParaRPr lang="en-US" sz="2600" dirty="0"/>
          </a:p>
        </p:txBody>
      </p:sp>
      <p:graphicFrame>
        <p:nvGraphicFramePr>
          <p:cNvPr id="22" name="Object 21"/>
          <p:cNvGraphicFramePr>
            <a:graphicFrameLocks noChangeAspect="1"/>
          </p:cNvGraphicFramePr>
          <p:nvPr>
            <p:extLst>
              <p:ext uri="{D42A27DB-BD31-4B8C-83A1-F6EECF244321}">
                <p14:modId xmlns:p14="http://schemas.microsoft.com/office/powerpoint/2010/main" val="2162497650"/>
              </p:ext>
            </p:extLst>
          </p:nvPr>
        </p:nvGraphicFramePr>
        <p:xfrm>
          <a:off x="3053098" y="4685871"/>
          <a:ext cx="503639" cy="416805"/>
        </p:xfrm>
        <a:graphic>
          <a:graphicData uri="http://schemas.openxmlformats.org/presentationml/2006/ole">
            <mc:AlternateContent xmlns:mc="http://schemas.openxmlformats.org/markup-compatibility/2006">
              <mc:Choice xmlns:v="urn:schemas-microsoft-com:vml" Requires="v">
                <p:oleObj name="Equation" r:id="rId11" imgW="276941" imgH="228829" progId="Equation.DSMT4">
                  <p:embed/>
                </p:oleObj>
              </mc:Choice>
              <mc:Fallback>
                <p:oleObj name="Equation" r:id="rId11" imgW="276941" imgH="228829" progId="Equation.DSMT4">
                  <p:embed/>
                  <p:pic>
                    <p:nvPicPr>
                      <p:cNvPr id="0" name=""/>
                      <p:cNvPicPr/>
                      <p:nvPr/>
                    </p:nvPicPr>
                    <p:blipFill>
                      <a:blip r:embed="rId12"/>
                      <a:stretch>
                        <a:fillRect/>
                      </a:stretch>
                    </p:blipFill>
                    <p:spPr>
                      <a:xfrm>
                        <a:off x="3053098" y="4685871"/>
                        <a:ext cx="503639" cy="416805"/>
                      </a:xfrm>
                      <a:prstGeom prst="rect">
                        <a:avLst/>
                      </a:prstGeom>
                    </p:spPr>
                  </p:pic>
                </p:oleObj>
              </mc:Fallback>
            </mc:AlternateContent>
          </a:graphicData>
        </a:graphic>
      </p:graphicFrame>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10235" y="503694"/>
            <a:ext cx="1828800" cy="2168935"/>
          </a:xfrm>
          <a:prstGeom prst="rect">
            <a:avLst/>
          </a:prstGeom>
        </p:spPr>
      </p:pic>
    </p:spTree>
    <p:extLst>
      <p:ext uri="{BB962C8B-B14F-4D97-AF65-F5344CB8AC3E}">
        <p14:creationId xmlns:p14="http://schemas.microsoft.com/office/powerpoint/2010/main" val="244527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6" grpId="0"/>
      <p:bldP spid="18"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726621" y="996042"/>
            <a:ext cx="3249386" cy="3099707"/>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a:extLst>
              <a:ext uri="{FF2B5EF4-FFF2-40B4-BE49-F238E27FC236}">
                <a16:creationId xmlns:a16="http://schemas.microsoft.com/office/drawing/2014/main" id="{B812FD0D-3345-4D97-BED4-5A0590056D2D}"/>
              </a:ext>
            </a:extLst>
          </p:cNvPr>
          <p:cNvSpPr txBox="1"/>
          <p:nvPr/>
        </p:nvSpPr>
        <p:spPr>
          <a:xfrm>
            <a:off x="4720036" y="1509963"/>
            <a:ext cx="3094827" cy="784830"/>
          </a:xfrm>
          <a:prstGeom prst="rect">
            <a:avLst/>
          </a:prstGeom>
          <a:noFill/>
        </p:spPr>
        <p:txBody>
          <a:bodyPr wrap="square">
            <a:spAutoFit/>
          </a:bodyPr>
          <a:lstStyle/>
          <a:p>
            <a:r>
              <a:rPr lang="en-US" sz="4500" b="1" dirty="0" err="1">
                <a:solidFill>
                  <a:srgbClr val="FF0000"/>
                </a:solidFill>
                <a:latin typeface="Times New Roman" panose="02020603050405020304" pitchFamily="18" charset="0"/>
                <a:ea typeface="Calibri" panose="020F0502020204030204" pitchFamily="34" charset="0"/>
              </a:rPr>
              <a:t>Luyện</a:t>
            </a:r>
            <a:r>
              <a:rPr lang="en-US" sz="4500" b="1" dirty="0">
                <a:solidFill>
                  <a:srgbClr val="FF0000"/>
                </a:solidFill>
                <a:latin typeface="Times New Roman" panose="02020603050405020304" pitchFamily="18" charset="0"/>
                <a:ea typeface="Calibri" panose="020F0502020204030204" pitchFamily="34" charset="0"/>
              </a:rPr>
              <a:t> </a:t>
            </a:r>
            <a:r>
              <a:rPr lang="en-US" sz="4500" b="1" dirty="0" err="1">
                <a:solidFill>
                  <a:srgbClr val="FF0000"/>
                </a:solidFill>
                <a:latin typeface="Times New Roman" panose="02020603050405020304" pitchFamily="18" charset="0"/>
                <a:ea typeface="Calibri" panose="020F0502020204030204" pitchFamily="34" charset="0"/>
              </a:rPr>
              <a:t>tập</a:t>
            </a:r>
            <a:endParaRPr lang="en-US" sz="4500" dirty="0">
              <a:solidFill>
                <a:prstClr val="black"/>
              </a:solidFill>
            </a:endParaRPr>
          </a:p>
        </p:txBody>
      </p:sp>
      <p:pic>
        <p:nvPicPr>
          <p:cNvPr id="4" name="Hình ảnh 3">
            <a:extLst>
              <a:ext uri="{FF2B5EF4-FFF2-40B4-BE49-F238E27FC236}">
                <a16:creationId xmlns:a16="http://schemas.microsoft.com/office/drawing/2014/main"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2294793"/>
            <a:ext cx="4762500" cy="2857500"/>
          </a:xfrm>
          <a:prstGeom prst="rect">
            <a:avLst/>
          </a:prstGeom>
        </p:spPr>
      </p:pic>
    </p:spTree>
    <p:extLst>
      <p:ext uri="{BB962C8B-B14F-4D97-AF65-F5344CB8AC3E}">
        <p14:creationId xmlns:p14="http://schemas.microsoft.com/office/powerpoint/2010/main" val="24113376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a:extLst>
              <a:ext uri="{FF2B5EF4-FFF2-40B4-BE49-F238E27FC236}">
                <a16:creationId xmlns:a16="http://schemas.microsoft.com/office/drawing/2014/main" id="{BB61B6B9-5F2E-4E24-852D-D871D2FA0570}"/>
              </a:ext>
            </a:extLst>
          </p:cNvPr>
          <p:cNvSpPr/>
          <p:nvPr/>
        </p:nvSpPr>
        <p:spPr>
          <a:xfrm>
            <a:off x="152400" y="0"/>
            <a:ext cx="722800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Tiết</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2,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Bài</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1. TỔNG BA GÓC TRONG TAM GIÁC</a:t>
            </a:r>
          </a:p>
        </p:txBody>
      </p:sp>
      <p:sp>
        <p:nvSpPr>
          <p:cNvPr id="5" name="Rectangle: Rounded Corners 25">
            <a:extLst>
              <a:ext uri="{FF2B5EF4-FFF2-40B4-BE49-F238E27FC236}">
                <a16:creationId xmlns:a16="http://schemas.microsoft.com/office/drawing/2014/main" id="{B0CA788A-9FF4-4933-A036-196C48DC3C19}"/>
              </a:ext>
            </a:extLst>
          </p:cNvPr>
          <p:cNvSpPr/>
          <p:nvPr/>
        </p:nvSpPr>
        <p:spPr>
          <a:xfrm>
            <a:off x="85434" y="704854"/>
            <a:ext cx="8448966" cy="3924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b="1" dirty="0" err="1">
                <a:solidFill>
                  <a:schemeClr val="bg1"/>
                </a:solidFill>
                <a:latin typeface="Times New Roman" panose="02020603050405020304" pitchFamily="18" charset="0"/>
                <a:cs typeface="Times New Roman" panose="02020603050405020304" pitchFamily="18" charset="0"/>
              </a:rPr>
              <a:t>Dạng</a:t>
            </a:r>
            <a:r>
              <a:rPr lang="en-US" sz="2100" b="1" dirty="0">
                <a:solidFill>
                  <a:schemeClr val="bg1"/>
                </a:solidFill>
                <a:latin typeface="Times New Roman" panose="02020603050405020304" pitchFamily="18" charset="0"/>
                <a:cs typeface="Times New Roman" panose="02020603050405020304" pitchFamily="18" charset="0"/>
              </a:rPr>
              <a:t> 1:  </a:t>
            </a:r>
            <a:r>
              <a:rPr lang="en-US" sz="2100" b="1" dirty="0" err="1">
                <a:solidFill>
                  <a:schemeClr val="bg1"/>
                </a:solidFill>
                <a:latin typeface="Times New Roman" panose="02020603050405020304" pitchFamily="18" charset="0"/>
                <a:cs typeface="Times New Roman" panose="02020603050405020304" pitchFamily="18" charset="0"/>
              </a:rPr>
              <a:t>Tính</a:t>
            </a:r>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số</a:t>
            </a:r>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đo</a:t>
            </a:r>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một</a:t>
            </a:r>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góc</a:t>
            </a:r>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khi</a:t>
            </a:r>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biết</a:t>
            </a:r>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số</a:t>
            </a:r>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đo</a:t>
            </a:r>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hai</a:t>
            </a:r>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góc</a:t>
            </a:r>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còn</a:t>
            </a:r>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lại</a:t>
            </a:r>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của</a:t>
            </a:r>
            <a:r>
              <a:rPr lang="en-US" sz="2100" b="1" dirty="0">
                <a:solidFill>
                  <a:schemeClr val="bg1"/>
                </a:solidFill>
                <a:latin typeface="Times New Roman" panose="02020603050405020304" pitchFamily="18" charset="0"/>
                <a:cs typeface="Times New Roman" panose="02020603050405020304" pitchFamily="18" charset="0"/>
              </a:rPr>
              <a:t> tam </a:t>
            </a:r>
            <a:r>
              <a:rPr lang="en-US" sz="2100" b="1" dirty="0" err="1">
                <a:solidFill>
                  <a:schemeClr val="bg1"/>
                </a:solidFill>
                <a:latin typeface="Times New Roman" panose="02020603050405020304" pitchFamily="18" charset="0"/>
                <a:cs typeface="Times New Roman" panose="02020603050405020304" pitchFamily="18" charset="0"/>
              </a:rPr>
              <a:t>giác</a:t>
            </a:r>
            <a:r>
              <a:rPr lang="en-US" sz="2100" b="1" dirty="0">
                <a:solidFill>
                  <a:schemeClr val="bg1"/>
                </a:solidFill>
                <a:latin typeface="Times New Roman" panose="02020603050405020304" pitchFamily="18" charset="0"/>
                <a:cs typeface="Times New Roman" panose="02020603050405020304" pitchFamily="18" charset="0"/>
              </a:rPr>
              <a:t>.</a:t>
            </a:r>
          </a:p>
        </p:txBody>
      </p:sp>
      <p:sp>
        <p:nvSpPr>
          <p:cNvPr id="20" name="Rectangle 19"/>
          <p:cNvSpPr/>
          <p:nvPr/>
        </p:nvSpPr>
        <p:spPr>
          <a:xfrm>
            <a:off x="838200" y="1581150"/>
            <a:ext cx="7467600" cy="1089529"/>
          </a:xfrm>
          <a:prstGeom prst="rect">
            <a:avLst/>
          </a:prstGeom>
        </p:spPr>
        <p:txBody>
          <a:bodyPr wrap="square">
            <a:spAutoFit/>
          </a:bodyPr>
          <a:lstStyle/>
          <a:p>
            <a:pPr>
              <a:lnSpc>
                <a:spcPct val="115000"/>
              </a:lnSpc>
              <a:spcBef>
                <a:spcPts val="300"/>
              </a:spcBef>
              <a:spcAft>
                <a:spcPts val="300"/>
              </a:spcAft>
            </a:pPr>
            <a:r>
              <a:rPr lang="fr-FR" sz="2600" b="1" dirty="0" err="1">
                <a:latin typeface="Times New Roman" panose="02020603050405020304" pitchFamily="18" charset="0"/>
                <a:ea typeface="Calibri" panose="020F0502020204030204" pitchFamily="34" charset="0"/>
                <a:cs typeface="Times New Roman" panose="02020603050405020304" pitchFamily="18" charset="0"/>
              </a:rPr>
              <a:t>Phương</a:t>
            </a:r>
            <a:r>
              <a:rPr lang="fr-FR" sz="2600" b="1" dirty="0">
                <a:latin typeface="Times New Roman" panose="02020603050405020304" pitchFamily="18" charset="0"/>
                <a:ea typeface="Calibri" panose="020F0502020204030204" pitchFamily="34" charset="0"/>
                <a:cs typeface="Times New Roman" panose="02020603050405020304" pitchFamily="18" charset="0"/>
              </a:rPr>
              <a:t> </a:t>
            </a:r>
            <a:r>
              <a:rPr lang="fr-FR" sz="2600" b="1" dirty="0" err="1">
                <a:latin typeface="Times New Roman" panose="02020603050405020304" pitchFamily="18" charset="0"/>
                <a:ea typeface="Calibri" panose="020F0502020204030204" pitchFamily="34" charset="0"/>
                <a:cs typeface="Times New Roman" panose="02020603050405020304" pitchFamily="18" charset="0"/>
              </a:rPr>
              <a:t>pháp</a:t>
            </a:r>
            <a:r>
              <a:rPr lang="fr-FR" sz="2600" b="1" dirty="0">
                <a:latin typeface="Times New Roman" panose="02020603050405020304" pitchFamily="18" charset="0"/>
                <a:ea typeface="Calibri" panose="020F0502020204030204" pitchFamily="34" charset="0"/>
                <a:cs typeface="Times New Roman" panose="02020603050405020304" pitchFamily="18" charset="0"/>
              </a:rPr>
              <a:t> </a:t>
            </a:r>
            <a:r>
              <a:rPr lang="fr-FR" sz="2600" b="1" dirty="0" err="1">
                <a:latin typeface="Times New Roman" panose="02020603050405020304" pitchFamily="18" charset="0"/>
                <a:ea typeface="Calibri" panose="020F0502020204030204" pitchFamily="34" charset="0"/>
                <a:cs typeface="Times New Roman" panose="02020603050405020304" pitchFamily="18" charset="0"/>
              </a:rPr>
              <a:t>giải</a:t>
            </a:r>
            <a:r>
              <a:rPr lang="fr-FR" sz="2600" b="1" dirty="0">
                <a:latin typeface="Times New Roman" panose="02020603050405020304" pitchFamily="18" charset="0"/>
                <a:ea typeface="Calibri" panose="020F0502020204030204" pitchFamily="34" charset="0"/>
                <a:cs typeface="Times New Roman" panose="02020603050405020304" pitchFamily="18" charset="0"/>
              </a:rPr>
              <a:t>:</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300"/>
              </a:spcBef>
              <a:spcAft>
                <a:spcPts val="300"/>
              </a:spcAft>
            </a:pPr>
            <a:r>
              <a:rPr lang="fr-FR" sz="2600" dirty="0" err="1">
                <a:latin typeface="Times New Roman" panose="02020603050405020304" pitchFamily="18" charset="0"/>
                <a:ea typeface="Calibri" panose="020F0502020204030204" pitchFamily="34" charset="0"/>
                <a:cs typeface="Times New Roman" panose="02020603050405020304" pitchFamily="18" charset="0"/>
              </a:rPr>
              <a:t>Sử</a:t>
            </a:r>
            <a:r>
              <a:rPr lang="fr-FR" sz="2600" dirty="0">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latin typeface="Times New Roman" panose="02020603050405020304" pitchFamily="18" charset="0"/>
                <a:ea typeface="Calibri" panose="020F0502020204030204" pitchFamily="34" charset="0"/>
                <a:cs typeface="Times New Roman" panose="02020603050405020304" pitchFamily="18" charset="0"/>
              </a:rPr>
              <a:t>dụng</a:t>
            </a:r>
            <a:r>
              <a:rPr lang="fr-FR" sz="2600" dirty="0">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latin typeface="Times New Roman" panose="02020603050405020304" pitchFamily="18" charset="0"/>
                <a:ea typeface="Calibri" panose="020F0502020204030204" pitchFamily="34" charset="0"/>
                <a:cs typeface="Times New Roman" panose="02020603050405020304" pitchFamily="18" charset="0"/>
              </a:rPr>
              <a:t>định</a:t>
            </a:r>
            <a:r>
              <a:rPr lang="fr-FR" sz="2600" dirty="0">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latin typeface="Times New Roman" panose="02020603050405020304" pitchFamily="18" charset="0"/>
                <a:ea typeface="Calibri" panose="020F0502020204030204" pitchFamily="34" charset="0"/>
                <a:cs typeface="Times New Roman" panose="02020603050405020304" pitchFamily="18" charset="0"/>
              </a:rPr>
              <a:t>lý</a:t>
            </a:r>
            <a:r>
              <a:rPr lang="fr-FR" sz="2600" dirty="0">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latin typeface="Times New Roman" panose="02020603050405020304" pitchFamily="18" charset="0"/>
                <a:ea typeface="Calibri" panose="020F0502020204030204" pitchFamily="34" charset="0"/>
                <a:cs typeface="Times New Roman" panose="02020603050405020304" pitchFamily="18" charset="0"/>
              </a:rPr>
              <a:t>tổng</a:t>
            </a:r>
            <a:r>
              <a:rPr lang="fr-FR" sz="2600" dirty="0">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latin typeface="Times New Roman" panose="02020603050405020304" pitchFamily="18" charset="0"/>
                <a:ea typeface="Calibri" panose="020F0502020204030204" pitchFamily="34" charset="0"/>
                <a:cs typeface="Times New Roman" panose="02020603050405020304" pitchFamily="18" charset="0"/>
              </a:rPr>
              <a:t>ba</a:t>
            </a:r>
            <a:r>
              <a:rPr lang="fr-FR" sz="2600" dirty="0">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latin typeface="Times New Roman" panose="02020603050405020304" pitchFamily="18" charset="0"/>
                <a:ea typeface="Calibri" panose="020F0502020204030204" pitchFamily="34" charset="0"/>
                <a:cs typeface="Times New Roman" panose="02020603050405020304" pitchFamily="18" charset="0"/>
              </a:rPr>
              <a:t>góc</a:t>
            </a:r>
            <a:r>
              <a:rPr lang="fr-FR" sz="2600" dirty="0">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latin typeface="Times New Roman" panose="02020603050405020304" pitchFamily="18" charset="0"/>
                <a:ea typeface="Calibri" panose="020F0502020204030204" pitchFamily="34" charset="0"/>
                <a:cs typeface="Times New Roman" panose="02020603050405020304" pitchFamily="18" charset="0"/>
              </a:rPr>
              <a:t>của</a:t>
            </a:r>
            <a:r>
              <a:rPr lang="fr-FR" sz="2600" dirty="0">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latin typeface="Times New Roman" panose="02020603050405020304" pitchFamily="18" charset="0"/>
                <a:ea typeface="Calibri" panose="020F0502020204030204" pitchFamily="34" charset="0"/>
                <a:cs typeface="Times New Roman" panose="02020603050405020304" pitchFamily="18" charset="0"/>
              </a:rPr>
              <a:t>tam</a:t>
            </a:r>
            <a:r>
              <a:rPr lang="fr-FR" sz="2600" dirty="0">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latin typeface="Times New Roman" panose="02020603050405020304" pitchFamily="18" charset="0"/>
                <a:ea typeface="Calibri" panose="020F0502020204030204" pitchFamily="34" charset="0"/>
                <a:cs typeface="Times New Roman" panose="02020603050405020304" pitchFamily="18" charset="0"/>
              </a:rPr>
              <a:t>giác</a:t>
            </a:r>
            <a:r>
              <a:rPr lang="fr-FR" sz="2600" dirty="0">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53227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reeform: Shape 64">
            <a:extLst>
              <a:ext uri="{FF2B5EF4-FFF2-40B4-BE49-F238E27FC236}">
                <a16:creationId xmlns:a16="http://schemas.microsoft.com/office/drawing/2014/main" id="{61ABD889-CCEB-4BFD-B139-AA3762F04A82}"/>
              </a:ext>
            </a:extLst>
          </p:cNvPr>
          <p:cNvSpPr/>
          <p:nvPr/>
        </p:nvSpPr>
        <p:spPr>
          <a:xfrm rot="5400000">
            <a:off x="-118511" y="116225"/>
            <a:ext cx="3086103" cy="285365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solidFill>
              <a:schemeClr val="accent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6" name="Picture 5">
            <a:extLst>
              <a:ext uri="{FF2B5EF4-FFF2-40B4-BE49-F238E27FC236}">
                <a16:creationId xmlns:a16="http://schemas.microsoft.com/office/drawing/2014/main" id="{AE2F2445-9A05-4DE7-9BE5-87A906C6E4C8}"/>
              </a:ext>
            </a:extLst>
          </p:cNvPr>
          <p:cNvPicPr>
            <a:picLocks noChangeAspect="1"/>
          </p:cNvPicPr>
          <p:nvPr/>
        </p:nvPicPr>
        <p:blipFill>
          <a:blip r:embed="rId3"/>
          <a:stretch>
            <a:fillRect/>
          </a:stretch>
        </p:blipFill>
        <p:spPr>
          <a:xfrm rot="18783435">
            <a:off x="-335593" y="913118"/>
            <a:ext cx="2914977" cy="596823"/>
          </a:xfrm>
          <a:prstGeom prst="rect">
            <a:avLst/>
          </a:prstGeom>
        </p:spPr>
      </p:pic>
      <p:sp>
        <p:nvSpPr>
          <p:cNvPr id="5" name="Rectangle 14">
            <a:extLst>
              <a:ext uri="{FF2B5EF4-FFF2-40B4-BE49-F238E27FC236}">
                <a16:creationId xmlns:a16="http://schemas.microsoft.com/office/drawing/2014/main" id="{BE76A8EA-3A55-475D-B4E0-76ABD6B3E778}"/>
              </a:ext>
            </a:extLst>
          </p:cNvPr>
          <p:cNvSpPr>
            <a:spLocks noChangeArrowheads="1"/>
          </p:cNvSpPr>
          <p:nvPr/>
        </p:nvSpPr>
        <p:spPr bwMode="auto">
          <a:xfrm>
            <a:off x="2423934" y="819150"/>
            <a:ext cx="5943600" cy="99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just" eaLnBrk="0" hangingPunct="0">
              <a:spcAft>
                <a:spcPts val="450"/>
              </a:spcAft>
            </a:pPr>
            <a:r>
              <a:rPr lang="en-US" altLang="en-US" sz="3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altLang="en-US" sz="3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altLang="en-US" sz="3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altLang="en-US" sz="3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SGK, </a:t>
            </a:r>
            <a:r>
              <a:rPr lang="en-US" alt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alt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hoạch</a:t>
            </a:r>
            <a:r>
              <a:rPr lang="en-US" alt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alt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dạy</a:t>
            </a:r>
            <a:r>
              <a:rPr lang="en-US" alt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thước</a:t>
            </a:r>
            <a:r>
              <a:rPr lang="en-US" alt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thẳng</a:t>
            </a:r>
            <a:r>
              <a:rPr lang="en-US" alt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bảng</a:t>
            </a:r>
            <a:r>
              <a:rPr lang="en-US" alt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phụ</a:t>
            </a:r>
            <a:r>
              <a:rPr lang="en-US" alt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máy</a:t>
            </a:r>
            <a:r>
              <a:rPr lang="en-US" alt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chiếu</a:t>
            </a:r>
            <a:r>
              <a:rPr lang="en-US" alt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altLang="en-US" sz="3000" dirty="0">
              <a:solidFill>
                <a:prstClr val="black"/>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2CD458B6-D56F-44A8-8B13-744797EA0168}"/>
              </a:ext>
            </a:extLst>
          </p:cNvPr>
          <p:cNvSpPr/>
          <p:nvPr/>
        </p:nvSpPr>
        <p:spPr>
          <a:xfrm>
            <a:off x="2133600" y="3335962"/>
            <a:ext cx="7065290" cy="623248"/>
          </a:xfrm>
          <a:prstGeom prst="rect">
            <a:avLst/>
          </a:prstGeom>
        </p:spPr>
        <p:txBody>
          <a:bodyPr wrap="square">
            <a:spAutoFit/>
          </a:bodyPr>
          <a:lstStyle/>
          <a:p>
            <a:pPr algn="just">
              <a:lnSpc>
                <a:spcPct val="115000"/>
              </a:lnSpc>
              <a:spcAft>
                <a:spcPts val="450"/>
              </a:spcAft>
            </a:pPr>
            <a:r>
              <a:rPr lang="en-US" sz="3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SGK, thước thẳng, bảng nhóm.</a:t>
            </a:r>
            <a:endParaRPr lang="en-US" sz="2400"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09105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5"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a:extLst>
              <a:ext uri="{FF2B5EF4-FFF2-40B4-BE49-F238E27FC236}">
                <a16:creationId xmlns:a16="http://schemas.microsoft.com/office/drawing/2014/main" id="{BB61B6B9-5F2E-4E24-852D-D871D2FA0570}"/>
              </a:ext>
            </a:extLst>
          </p:cNvPr>
          <p:cNvSpPr/>
          <p:nvPr/>
        </p:nvSpPr>
        <p:spPr>
          <a:xfrm>
            <a:off x="152400" y="0"/>
            <a:ext cx="722800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Tiết</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2,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Bài</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1. TỔNG BA GÓC TRONG TAM GIÁC</a:t>
            </a:r>
          </a:p>
        </p:txBody>
      </p:sp>
      <p:sp>
        <p:nvSpPr>
          <p:cNvPr id="5" name="Rectangle: Rounded Corners 25">
            <a:extLst>
              <a:ext uri="{FF2B5EF4-FFF2-40B4-BE49-F238E27FC236}">
                <a16:creationId xmlns:a16="http://schemas.microsoft.com/office/drawing/2014/main" id="{B0CA788A-9FF4-4933-A036-196C48DC3C19}"/>
              </a:ext>
            </a:extLst>
          </p:cNvPr>
          <p:cNvSpPr/>
          <p:nvPr/>
        </p:nvSpPr>
        <p:spPr>
          <a:xfrm>
            <a:off x="41015" y="678456"/>
            <a:ext cx="2124366" cy="3924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00" b="1" dirty="0">
              <a:solidFill>
                <a:schemeClr val="bg1"/>
              </a:solidFill>
              <a:latin typeface="Times New Roman" panose="02020603050405020304" pitchFamily="18" charset="0"/>
              <a:cs typeface="Times New Roman" panose="02020603050405020304" pitchFamily="18" charset="0"/>
            </a:endParaRPr>
          </a:p>
        </p:txBody>
      </p:sp>
      <p:sp>
        <p:nvSpPr>
          <p:cNvPr id="7" name="Rectangle 6"/>
          <p:cNvSpPr/>
          <p:nvPr/>
        </p:nvSpPr>
        <p:spPr>
          <a:xfrm>
            <a:off x="228600" y="731182"/>
            <a:ext cx="1749197" cy="369332"/>
          </a:xfrm>
          <a:prstGeom prst="rect">
            <a:avLst/>
          </a:prstGeom>
        </p:spPr>
        <p:txBody>
          <a:bodyPr wrap="none">
            <a:spAutoFit/>
          </a:bodyPr>
          <a:lstStyle/>
          <a:p>
            <a:r>
              <a:rPr lang="fr-FR" b="1" dirty="0" err="1">
                <a:solidFill>
                  <a:schemeClr val="bg1"/>
                </a:solidFill>
                <a:latin typeface="Times New Roman" panose="02020603050405020304" pitchFamily="18" charset="0"/>
                <a:ea typeface="Calibri" panose="020F0502020204030204" pitchFamily="34" charset="0"/>
              </a:rPr>
              <a:t>Bài</a:t>
            </a:r>
            <a:r>
              <a:rPr lang="fr-FR" b="1" dirty="0">
                <a:solidFill>
                  <a:schemeClr val="bg1"/>
                </a:solidFill>
                <a:latin typeface="Times New Roman" panose="02020603050405020304" pitchFamily="18" charset="0"/>
                <a:ea typeface="Calibri" panose="020F0502020204030204" pitchFamily="34" charset="0"/>
              </a:rPr>
              <a:t> 1/SGK /T72</a:t>
            </a:r>
            <a:endParaRPr lang="en-US" dirty="0">
              <a:solidFill>
                <a:schemeClr val="bg1"/>
              </a:solidFill>
            </a:endParaRPr>
          </a:p>
        </p:txBody>
      </p:sp>
      <p:sp>
        <p:nvSpPr>
          <p:cNvPr id="8" name="Rectangle: Rounded Corners 11">
            <a:extLst>
              <a:ext uri="{FF2B5EF4-FFF2-40B4-BE49-F238E27FC236}">
                <a16:creationId xmlns:a16="http://schemas.microsoft.com/office/drawing/2014/main" id="{E1B287EE-68DC-40DC-B553-6D91718B522A}"/>
              </a:ext>
            </a:extLst>
          </p:cNvPr>
          <p:cNvSpPr/>
          <p:nvPr/>
        </p:nvSpPr>
        <p:spPr>
          <a:xfrm>
            <a:off x="507902" y="1271840"/>
            <a:ext cx="7950297" cy="1563827"/>
          </a:xfrm>
          <a:prstGeom prst="roundRect">
            <a:avLst>
              <a:gd name="adj" fmla="val 7464"/>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a:latin typeface="Times New Roman" panose="02020603050405020304" pitchFamily="18" charset="0"/>
                <a:cs typeface="Times New Roman" panose="02020603050405020304" pitchFamily="18" charset="0"/>
              </a:rPr>
              <a:t>.</a:t>
            </a:r>
          </a:p>
          <a:p>
            <a:pPr algn="just"/>
            <a:endParaRPr lang="en-US" sz="2600" dirty="0">
              <a:solidFill>
                <a:schemeClr val="bg1"/>
              </a:solidFill>
              <a:latin typeface="Times New Roman" panose="02020603050405020304" pitchFamily="18" charset="0"/>
              <a:cs typeface="Times New Roman" panose="02020603050405020304" pitchFamily="18" charset="0"/>
            </a:endParaRPr>
          </a:p>
        </p:txBody>
      </p:sp>
      <p:sp>
        <p:nvSpPr>
          <p:cNvPr id="9" name="Rectangle 8"/>
          <p:cNvSpPr/>
          <p:nvPr/>
        </p:nvSpPr>
        <p:spPr>
          <a:xfrm>
            <a:off x="571425" y="1311385"/>
            <a:ext cx="7823249" cy="1443537"/>
          </a:xfrm>
          <a:prstGeom prst="rect">
            <a:avLst/>
          </a:prstGeom>
        </p:spPr>
        <p:txBody>
          <a:bodyPr wrap="square">
            <a:spAutoFit/>
          </a:bodyPr>
          <a:lstStyle/>
          <a:p>
            <a:pPr>
              <a:lnSpc>
                <a:spcPct val="115000"/>
              </a:lnSpc>
              <a:spcBef>
                <a:spcPts val="300"/>
              </a:spcBef>
              <a:spcAft>
                <a:spcPts val="300"/>
              </a:spcAft>
            </a:pP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khung</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thép</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có</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tam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giác</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ABC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với</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số</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đo</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góc</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ở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đỉnh</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B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đỉnh</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C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cùng</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Tính</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số</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đo</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góc</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ở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đỉnh</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a:t>
            </a:r>
            <a:endParaRPr lang="en-US" sz="2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892865393"/>
              </p:ext>
            </p:extLst>
          </p:nvPr>
        </p:nvGraphicFramePr>
        <p:xfrm>
          <a:off x="5791200" y="1809750"/>
          <a:ext cx="546100" cy="446809"/>
        </p:xfrm>
        <a:graphic>
          <a:graphicData uri="http://schemas.openxmlformats.org/presentationml/2006/ole">
            <mc:AlternateContent xmlns:mc="http://schemas.openxmlformats.org/markup-compatibility/2006">
              <mc:Choice xmlns:v="urn:schemas-microsoft-com:vml" Requires="v">
                <p:oleObj name="Equation" r:id="rId2" imgW="279360" imgH="228600" progId="Equation.DSMT4">
                  <p:embed/>
                </p:oleObj>
              </mc:Choice>
              <mc:Fallback>
                <p:oleObj name="Equation" r:id="rId2" imgW="279360" imgH="228600" progId="Equation.DSMT4">
                  <p:embed/>
                  <p:pic>
                    <p:nvPicPr>
                      <p:cNvPr id="0" name=""/>
                      <p:cNvPicPr/>
                      <p:nvPr/>
                    </p:nvPicPr>
                    <p:blipFill>
                      <a:blip r:embed="rId3"/>
                      <a:stretch>
                        <a:fillRect/>
                      </a:stretch>
                    </p:blipFill>
                    <p:spPr>
                      <a:xfrm>
                        <a:off x="5791200" y="1809750"/>
                        <a:ext cx="546100" cy="446809"/>
                      </a:xfrm>
                      <a:prstGeom prst="rect">
                        <a:avLst/>
                      </a:prstGeom>
                    </p:spPr>
                  </p:pic>
                </p:oleObj>
              </mc:Fallback>
            </mc:AlternateContent>
          </a:graphicData>
        </a:graphic>
      </p:graphicFrame>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2030" y="2974777"/>
            <a:ext cx="4248743" cy="2067213"/>
          </a:xfrm>
          <a:prstGeom prst="rect">
            <a:avLst/>
          </a:prstGeom>
        </p:spPr>
      </p:pic>
      <p:pic>
        <p:nvPicPr>
          <p:cNvPr id="10" name="Picture 9">
            <a:extLst>
              <a:ext uri="{FF2B5EF4-FFF2-40B4-BE49-F238E27FC236}">
                <a16:creationId xmlns:a16="http://schemas.microsoft.com/office/drawing/2014/main" id="{39266942-44C3-4B63-9A97-4A5567899B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1400" y="3409950"/>
            <a:ext cx="1561730" cy="1561730"/>
          </a:xfrm>
          <a:prstGeom prst="rect">
            <a:avLst/>
          </a:prstGeom>
        </p:spPr>
      </p:pic>
      <p:sp>
        <p:nvSpPr>
          <p:cNvPr id="11" name="Oval 10">
            <a:extLst>
              <a:ext uri="{FF2B5EF4-FFF2-40B4-BE49-F238E27FC236}">
                <a16:creationId xmlns:a16="http://schemas.microsoft.com/office/drawing/2014/main" id="{7416B333-F488-42BD-BDB2-1EA92C9D1841}"/>
              </a:ext>
            </a:extLst>
          </p:cNvPr>
          <p:cNvSpPr/>
          <p:nvPr/>
        </p:nvSpPr>
        <p:spPr>
          <a:xfrm>
            <a:off x="7728857" y="354443"/>
            <a:ext cx="1415143" cy="686228"/>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5 </a:t>
            </a:r>
            <a:r>
              <a:rPr lang="en-US" sz="2400" dirty="0" err="1">
                <a:latin typeface="Times New Roman" panose="02020603050405020304" pitchFamily="18" charset="0"/>
                <a:cs typeface="Times New Roman" panose="02020603050405020304" pitchFamily="18" charset="0"/>
              </a:rPr>
              <a:t>phút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247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30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BB61B6B9-5F2E-4E24-852D-D871D2FA0570}"/>
              </a:ext>
            </a:extLst>
          </p:cNvPr>
          <p:cNvSpPr/>
          <p:nvPr/>
        </p:nvSpPr>
        <p:spPr>
          <a:xfrm>
            <a:off x="152400" y="0"/>
            <a:ext cx="722800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Tiết</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2,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Bài</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1. TỔNG BA GÓC TRONG TAM GIÁC</a:t>
            </a:r>
          </a:p>
        </p:txBody>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2439886" y="523220"/>
            <a:ext cx="2741713" cy="1384955"/>
          </a:xfrm>
          <a:prstGeom prst="rect">
            <a:avLst/>
          </a:prstGeom>
        </p:spPr>
      </p:pic>
      <p:sp>
        <p:nvSpPr>
          <p:cNvPr id="6" name="Rectangle: Rounded Corners 25">
            <a:extLst>
              <a:ext uri="{FF2B5EF4-FFF2-40B4-BE49-F238E27FC236}">
                <a16:creationId xmlns:a16="http://schemas.microsoft.com/office/drawing/2014/main" id="{B0CA788A-9FF4-4933-A036-196C48DC3C19}"/>
              </a:ext>
            </a:extLst>
          </p:cNvPr>
          <p:cNvSpPr/>
          <p:nvPr/>
        </p:nvSpPr>
        <p:spPr>
          <a:xfrm>
            <a:off x="41015" y="678456"/>
            <a:ext cx="2124366" cy="3924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00" b="1" dirty="0">
              <a:solidFill>
                <a:schemeClr val="bg1"/>
              </a:solidFill>
              <a:latin typeface="Times New Roman" panose="02020603050405020304" pitchFamily="18" charset="0"/>
              <a:cs typeface="Times New Roman" panose="02020603050405020304" pitchFamily="18" charset="0"/>
            </a:endParaRPr>
          </a:p>
        </p:txBody>
      </p:sp>
      <p:sp>
        <p:nvSpPr>
          <p:cNvPr id="7" name="Rectangle 6"/>
          <p:cNvSpPr/>
          <p:nvPr/>
        </p:nvSpPr>
        <p:spPr>
          <a:xfrm>
            <a:off x="152400" y="666750"/>
            <a:ext cx="1749197" cy="369332"/>
          </a:xfrm>
          <a:prstGeom prst="rect">
            <a:avLst/>
          </a:prstGeom>
        </p:spPr>
        <p:txBody>
          <a:bodyPr wrap="none">
            <a:spAutoFit/>
          </a:bodyPr>
          <a:lstStyle/>
          <a:p>
            <a:r>
              <a:rPr lang="fr-FR" b="1" dirty="0" err="1">
                <a:solidFill>
                  <a:schemeClr val="bg1"/>
                </a:solidFill>
                <a:latin typeface="Times New Roman" panose="02020603050405020304" pitchFamily="18" charset="0"/>
                <a:ea typeface="Calibri" panose="020F0502020204030204" pitchFamily="34" charset="0"/>
              </a:rPr>
              <a:t>Bài</a:t>
            </a:r>
            <a:r>
              <a:rPr lang="fr-FR" b="1" dirty="0">
                <a:solidFill>
                  <a:schemeClr val="bg1"/>
                </a:solidFill>
                <a:latin typeface="Times New Roman" panose="02020603050405020304" pitchFamily="18" charset="0"/>
                <a:ea typeface="Calibri" panose="020F0502020204030204" pitchFamily="34" charset="0"/>
              </a:rPr>
              <a:t> 1/SGK /T72</a:t>
            </a:r>
            <a:endParaRPr lang="en-US" dirty="0">
              <a:solidFill>
                <a:schemeClr val="bg1"/>
              </a:solidFill>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3047974141"/>
              </p:ext>
            </p:extLst>
          </p:nvPr>
        </p:nvGraphicFramePr>
        <p:xfrm>
          <a:off x="1355334" y="2114476"/>
          <a:ext cx="838200" cy="321355"/>
        </p:xfrm>
        <a:graphic>
          <a:graphicData uri="http://schemas.openxmlformats.org/presentationml/2006/ole">
            <mc:AlternateContent xmlns:mc="http://schemas.openxmlformats.org/markup-compatibility/2006">
              <mc:Choice xmlns:v="urn:schemas-microsoft-com:vml" Requires="v">
                <p:oleObj name="Equation" r:id="rId3" imgW="496833" imgH="190631" progId="Equation.DSMT4">
                  <p:embed/>
                </p:oleObj>
              </mc:Choice>
              <mc:Fallback>
                <p:oleObj name="Equation" r:id="rId3" imgW="496833" imgH="190631" progId="Equation.DSMT4">
                  <p:embed/>
                  <p:pic>
                    <p:nvPicPr>
                      <p:cNvPr id="0" name=""/>
                      <p:cNvPicPr/>
                      <p:nvPr/>
                    </p:nvPicPr>
                    <p:blipFill>
                      <a:blip r:embed="rId4"/>
                      <a:stretch>
                        <a:fillRect/>
                      </a:stretch>
                    </p:blipFill>
                    <p:spPr>
                      <a:xfrm>
                        <a:off x="1355334" y="2114476"/>
                        <a:ext cx="838200" cy="321355"/>
                      </a:xfrm>
                      <a:prstGeom prst="rect">
                        <a:avLst/>
                      </a:prstGeom>
                    </p:spPr>
                  </p:pic>
                </p:oleObj>
              </mc:Fallback>
            </mc:AlternateContent>
          </a:graphicData>
        </a:graphic>
      </p:graphicFrame>
      <p:sp>
        <p:nvSpPr>
          <p:cNvPr id="9" name="TextBox 8"/>
          <p:cNvSpPr txBox="1"/>
          <p:nvPr/>
        </p:nvSpPr>
        <p:spPr>
          <a:xfrm>
            <a:off x="413810" y="1979375"/>
            <a:ext cx="2254864" cy="492443"/>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p>
        </p:txBody>
      </p:sp>
      <p:graphicFrame>
        <p:nvGraphicFramePr>
          <p:cNvPr id="10" name="Object 9"/>
          <p:cNvGraphicFramePr>
            <a:graphicFrameLocks noChangeAspect="1"/>
          </p:cNvGraphicFramePr>
          <p:nvPr>
            <p:extLst>
              <p:ext uri="{D42A27DB-BD31-4B8C-83A1-F6EECF244321}">
                <p14:modId xmlns:p14="http://schemas.microsoft.com/office/powerpoint/2010/main" val="4262573303"/>
              </p:ext>
            </p:extLst>
          </p:nvPr>
        </p:nvGraphicFramePr>
        <p:xfrm>
          <a:off x="2590800" y="1985962"/>
          <a:ext cx="2059931" cy="433388"/>
        </p:xfrm>
        <a:graphic>
          <a:graphicData uri="http://schemas.openxmlformats.org/presentationml/2006/ole">
            <mc:AlternateContent xmlns:mc="http://schemas.openxmlformats.org/markup-compatibility/2006">
              <mc:Choice xmlns:v="urn:schemas-microsoft-com:vml" Requires="v">
                <p:oleObj name="Equation" r:id="rId5" imgW="1222947" imgH="257298" progId="Equation.DSMT4">
                  <p:embed/>
                </p:oleObj>
              </mc:Choice>
              <mc:Fallback>
                <p:oleObj name="Equation" r:id="rId5" imgW="1222947" imgH="257298" progId="Equation.DSMT4">
                  <p:embed/>
                  <p:pic>
                    <p:nvPicPr>
                      <p:cNvPr id="0" name=""/>
                      <p:cNvPicPr/>
                      <p:nvPr/>
                    </p:nvPicPr>
                    <p:blipFill>
                      <a:blip r:embed="rId6"/>
                      <a:stretch>
                        <a:fillRect/>
                      </a:stretch>
                    </p:blipFill>
                    <p:spPr>
                      <a:xfrm>
                        <a:off x="2590800" y="1985962"/>
                        <a:ext cx="2059931" cy="433388"/>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4148731700"/>
              </p:ext>
            </p:extLst>
          </p:nvPr>
        </p:nvGraphicFramePr>
        <p:xfrm>
          <a:off x="2165381" y="2551911"/>
          <a:ext cx="2859647" cy="538900"/>
        </p:xfrm>
        <a:graphic>
          <a:graphicData uri="http://schemas.openxmlformats.org/presentationml/2006/ole">
            <mc:AlternateContent xmlns:mc="http://schemas.openxmlformats.org/markup-compatibility/2006">
              <mc:Choice xmlns:v="urn:schemas-microsoft-com:vml" Requires="v">
                <p:oleObj name="Equation" r:id="rId7" imgW="1566686" imgH="295496" progId="Equation.DSMT4">
                  <p:embed/>
                </p:oleObj>
              </mc:Choice>
              <mc:Fallback>
                <p:oleObj name="Equation" r:id="rId7" imgW="1566686" imgH="295496" progId="Equation.DSMT4">
                  <p:embed/>
                  <p:pic>
                    <p:nvPicPr>
                      <p:cNvPr id="0" name=""/>
                      <p:cNvPicPr/>
                      <p:nvPr/>
                    </p:nvPicPr>
                    <p:blipFill>
                      <a:blip r:embed="rId8"/>
                      <a:stretch>
                        <a:fillRect/>
                      </a:stretch>
                    </p:blipFill>
                    <p:spPr>
                      <a:xfrm>
                        <a:off x="2165381" y="2551911"/>
                        <a:ext cx="2859647" cy="5389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707720622"/>
              </p:ext>
            </p:extLst>
          </p:nvPr>
        </p:nvGraphicFramePr>
        <p:xfrm>
          <a:off x="2437318" y="3097690"/>
          <a:ext cx="3174275" cy="583991"/>
        </p:xfrm>
        <a:graphic>
          <a:graphicData uri="http://schemas.openxmlformats.org/presentationml/2006/ole">
            <mc:AlternateContent xmlns:mc="http://schemas.openxmlformats.org/markup-compatibility/2006">
              <mc:Choice xmlns:v="urn:schemas-microsoft-com:vml" Requires="v">
                <p:oleObj name="Equation" r:id="rId9" imgW="1604960" imgH="295496" progId="Equation.DSMT4">
                  <p:embed/>
                </p:oleObj>
              </mc:Choice>
              <mc:Fallback>
                <p:oleObj name="Equation" r:id="rId9" imgW="1604960" imgH="295496" progId="Equation.DSMT4">
                  <p:embed/>
                  <p:pic>
                    <p:nvPicPr>
                      <p:cNvPr id="0" name=""/>
                      <p:cNvPicPr/>
                      <p:nvPr/>
                    </p:nvPicPr>
                    <p:blipFill>
                      <a:blip r:embed="rId10"/>
                      <a:stretch>
                        <a:fillRect/>
                      </a:stretch>
                    </p:blipFill>
                    <p:spPr>
                      <a:xfrm>
                        <a:off x="2437318" y="3097690"/>
                        <a:ext cx="3174275" cy="583991"/>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771807997"/>
              </p:ext>
            </p:extLst>
          </p:nvPr>
        </p:nvGraphicFramePr>
        <p:xfrm>
          <a:off x="2394607" y="3702045"/>
          <a:ext cx="1254311" cy="496818"/>
        </p:xfrm>
        <a:graphic>
          <a:graphicData uri="http://schemas.openxmlformats.org/presentationml/2006/ole">
            <mc:AlternateContent xmlns:mc="http://schemas.openxmlformats.org/markup-compatibility/2006">
              <mc:Choice xmlns:v="urn:schemas-microsoft-com:vml" Requires="v">
                <p:oleObj name="Equation" r:id="rId11" imgW="649566" imgH="257298" progId="Equation.DSMT4">
                  <p:embed/>
                </p:oleObj>
              </mc:Choice>
              <mc:Fallback>
                <p:oleObj name="Equation" r:id="rId11" imgW="649566" imgH="257298" progId="Equation.DSMT4">
                  <p:embed/>
                  <p:pic>
                    <p:nvPicPr>
                      <p:cNvPr id="0" name=""/>
                      <p:cNvPicPr/>
                      <p:nvPr/>
                    </p:nvPicPr>
                    <p:blipFill>
                      <a:blip r:embed="rId12"/>
                      <a:stretch>
                        <a:fillRect/>
                      </a:stretch>
                    </p:blipFill>
                    <p:spPr>
                      <a:xfrm>
                        <a:off x="2394607" y="3702045"/>
                        <a:ext cx="1254311" cy="496818"/>
                      </a:xfrm>
                      <a:prstGeom prst="rect">
                        <a:avLst/>
                      </a:prstGeom>
                    </p:spPr>
                  </p:pic>
                </p:oleObj>
              </mc:Fallback>
            </mc:AlternateContent>
          </a:graphicData>
        </a:graphic>
      </p:graphicFrame>
    </p:spTree>
    <p:extLst>
      <p:ext uri="{BB962C8B-B14F-4D97-AF65-F5344CB8AC3E}">
        <p14:creationId xmlns:p14="http://schemas.microsoft.com/office/powerpoint/2010/main" val="15844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a:extLst>
              <a:ext uri="{FF2B5EF4-FFF2-40B4-BE49-F238E27FC236}">
                <a16:creationId xmlns:a16="http://schemas.microsoft.com/office/drawing/2014/main" id="{BB61B6B9-5F2E-4E24-852D-D871D2FA0570}"/>
              </a:ext>
            </a:extLst>
          </p:cNvPr>
          <p:cNvSpPr/>
          <p:nvPr/>
        </p:nvSpPr>
        <p:spPr>
          <a:xfrm>
            <a:off x="152400" y="0"/>
            <a:ext cx="722800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Tiết</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2,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Bài</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1. TỔNG BA GÓC TRONG TAM GIÁC</a:t>
            </a:r>
          </a:p>
        </p:txBody>
      </p:sp>
      <p:sp>
        <p:nvSpPr>
          <p:cNvPr id="5" name="Rectangle: Rounded Corners 25">
            <a:extLst>
              <a:ext uri="{FF2B5EF4-FFF2-40B4-BE49-F238E27FC236}">
                <a16:creationId xmlns:a16="http://schemas.microsoft.com/office/drawing/2014/main" id="{B0CA788A-9FF4-4933-A036-196C48DC3C19}"/>
              </a:ext>
            </a:extLst>
          </p:cNvPr>
          <p:cNvSpPr/>
          <p:nvPr/>
        </p:nvSpPr>
        <p:spPr>
          <a:xfrm>
            <a:off x="161634" y="677024"/>
            <a:ext cx="8753766" cy="3924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b="1" dirty="0" err="1">
                <a:solidFill>
                  <a:schemeClr val="bg1"/>
                </a:solidFill>
                <a:latin typeface="Times New Roman" panose="02020603050405020304" pitchFamily="18" charset="0"/>
                <a:cs typeface="Times New Roman" panose="02020603050405020304" pitchFamily="18" charset="0"/>
              </a:rPr>
              <a:t>Dạng</a:t>
            </a:r>
            <a:r>
              <a:rPr lang="en-US" sz="2100" b="1" dirty="0">
                <a:solidFill>
                  <a:schemeClr val="bg1"/>
                </a:solidFill>
                <a:latin typeface="Times New Roman" panose="02020603050405020304" pitchFamily="18" charset="0"/>
                <a:cs typeface="Times New Roman" panose="02020603050405020304" pitchFamily="18" charset="0"/>
              </a:rPr>
              <a:t> 2:</a:t>
            </a:r>
          </a:p>
        </p:txBody>
      </p:sp>
      <p:sp>
        <p:nvSpPr>
          <p:cNvPr id="3" name="Rectangle 2"/>
          <p:cNvSpPr/>
          <p:nvPr/>
        </p:nvSpPr>
        <p:spPr>
          <a:xfrm>
            <a:off x="1143000" y="704854"/>
            <a:ext cx="7924800" cy="369332"/>
          </a:xfrm>
          <a:prstGeom prst="rect">
            <a:avLst/>
          </a:prstGeom>
        </p:spPr>
        <p:txBody>
          <a:bodyPr wrap="square">
            <a:spAutoFit/>
          </a:bodyPr>
          <a:lstStyle/>
          <a:p>
            <a:r>
              <a:rPr lang="fr-FR" b="1" dirty="0" err="1">
                <a:solidFill>
                  <a:schemeClr val="bg1"/>
                </a:solidFill>
                <a:latin typeface="Times New Roman" panose="02020603050405020304" pitchFamily="18" charset="0"/>
                <a:ea typeface="Calibri" panose="020F0502020204030204" pitchFamily="34" charset="0"/>
              </a:rPr>
              <a:t>Tính</a:t>
            </a:r>
            <a:r>
              <a:rPr lang="fr-FR" b="1" dirty="0">
                <a:solidFill>
                  <a:schemeClr val="bg1"/>
                </a:solidFill>
                <a:latin typeface="Times New Roman" panose="02020603050405020304" pitchFamily="18" charset="0"/>
                <a:ea typeface="Calibri" panose="020F0502020204030204" pitchFamily="34" charset="0"/>
              </a:rPr>
              <a:t> </a:t>
            </a:r>
            <a:r>
              <a:rPr lang="fr-FR" b="1" dirty="0" err="1">
                <a:solidFill>
                  <a:schemeClr val="bg1"/>
                </a:solidFill>
                <a:latin typeface="Times New Roman" panose="02020603050405020304" pitchFamily="18" charset="0"/>
                <a:ea typeface="Calibri" panose="020F0502020204030204" pitchFamily="34" charset="0"/>
              </a:rPr>
              <a:t>số</a:t>
            </a:r>
            <a:r>
              <a:rPr lang="fr-FR" b="1" dirty="0">
                <a:solidFill>
                  <a:schemeClr val="bg1"/>
                </a:solidFill>
                <a:latin typeface="Times New Roman" panose="02020603050405020304" pitchFamily="18" charset="0"/>
                <a:ea typeface="Calibri" panose="020F0502020204030204" pitchFamily="34" charset="0"/>
              </a:rPr>
              <a:t> </a:t>
            </a:r>
            <a:r>
              <a:rPr lang="fr-FR" b="1" dirty="0" err="1">
                <a:solidFill>
                  <a:schemeClr val="bg1"/>
                </a:solidFill>
                <a:latin typeface="Times New Roman" panose="02020603050405020304" pitchFamily="18" charset="0"/>
                <a:ea typeface="Calibri" panose="020F0502020204030204" pitchFamily="34" charset="0"/>
              </a:rPr>
              <a:t>đo</a:t>
            </a:r>
            <a:r>
              <a:rPr lang="fr-FR" b="1" dirty="0">
                <a:solidFill>
                  <a:schemeClr val="bg1"/>
                </a:solidFill>
                <a:latin typeface="Times New Roman" panose="02020603050405020304" pitchFamily="18" charset="0"/>
                <a:ea typeface="Calibri" panose="020F0502020204030204" pitchFamily="34" charset="0"/>
              </a:rPr>
              <a:t> </a:t>
            </a:r>
            <a:r>
              <a:rPr lang="fr-FR" b="1" dirty="0" err="1">
                <a:solidFill>
                  <a:schemeClr val="bg1"/>
                </a:solidFill>
                <a:latin typeface="Times New Roman" panose="02020603050405020304" pitchFamily="18" charset="0"/>
                <a:ea typeface="Calibri" panose="020F0502020204030204" pitchFamily="34" charset="0"/>
              </a:rPr>
              <a:t>góc</a:t>
            </a:r>
            <a:r>
              <a:rPr lang="fr-FR" b="1" dirty="0">
                <a:solidFill>
                  <a:schemeClr val="bg1"/>
                </a:solidFill>
                <a:latin typeface="Times New Roman" panose="02020603050405020304" pitchFamily="18" charset="0"/>
                <a:ea typeface="Calibri" panose="020F0502020204030204" pitchFamily="34" charset="0"/>
              </a:rPr>
              <a:t> </a:t>
            </a:r>
            <a:r>
              <a:rPr lang="fr-FR" b="1" dirty="0" err="1">
                <a:solidFill>
                  <a:schemeClr val="bg1"/>
                </a:solidFill>
                <a:latin typeface="Times New Roman" panose="02020603050405020304" pitchFamily="18" charset="0"/>
                <a:ea typeface="Calibri" panose="020F0502020204030204" pitchFamily="34" charset="0"/>
              </a:rPr>
              <a:t>của</a:t>
            </a:r>
            <a:r>
              <a:rPr lang="fr-FR" b="1" dirty="0">
                <a:solidFill>
                  <a:schemeClr val="bg1"/>
                </a:solidFill>
                <a:latin typeface="Times New Roman" panose="02020603050405020304" pitchFamily="18" charset="0"/>
                <a:ea typeface="Calibri" panose="020F0502020204030204" pitchFamily="34" charset="0"/>
              </a:rPr>
              <a:t> </a:t>
            </a:r>
            <a:r>
              <a:rPr lang="fr-FR" b="1" dirty="0" err="1">
                <a:solidFill>
                  <a:schemeClr val="bg1"/>
                </a:solidFill>
                <a:latin typeface="Times New Roman" panose="02020603050405020304" pitchFamily="18" charset="0"/>
                <a:ea typeface="Calibri" panose="020F0502020204030204" pitchFamily="34" charset="0"/>
              </a:rPr>
              <a:t>tam</a:t>
            </a:r>
            <a:r>
              <a:rPr lang="fr-FR" b="1" dirty="0">
                <a:solidFill>
                  <a:schemeClr val="bg1"/>
                </a:solidFill>
                <a:latin typeface="Times New Roman" panose="02020603050405020304" pitchFamily="18" charset="0"/>
                <a:ea typeface="Calibri" panose="020F0502020204030204" pitchFamily="34" charset="0"/>
              </a:rPr>
              <a:t> </a:t>
            </a:r>
            <a:r>
              <a:rPr lang="fr-FR" b="1" dirty="0" err="1">
                <a:solidFill>
                  <a:schemeClr val="bg1"/>
                </a:solidFill>
                <a:latin typeface="Times New Roman" panose="02020603050405020304" pitchFamily="18" charset="0"/>
                <a:ea typeface="Calibri" panose="020F0502020204030204" pitchFamily="34" charset="0"/>
              </a:rPr>
              <a:t>giác</a:t>
            </a:r>
            <a:r>
              <a:rPr lang="fr-FR" b="1" dirty="0">
                <a:solidFill>
                  <a:schemeClr val="bg1"/>
                </a:solidFill>
                <a:latin typeface="Times New Roman" panose="02020603050405020304" pitchFamily="18" charset="0"/>
                <a:ea typeface="Calibri" panose="020F0502020204030204" pitchFamily="34" charset="0"/>
              </a:rPr>
              <a:t> </a:t>
            </a:r>
            <a:r>
              <a:rPr lang="fr-FR" b="1" dirty="0" err="1">
                <a:solidFill>
                  <a:schemeClr val="bg1"/>
                </a:solidFill>
                <a:latin typeface="Times New Roman" panose="02020603050405020304" pitchFamily="18" charset="0"/>
                <a:ea typeface="Calibri" panose="020F0502020204030204" pitchFamily="34" charset="0"/>
              </a:rPr>
              <a:t>trong</a:t>
            </a:r>
            <a:r>
              <a:rPr lang="fr-FR" b="1" dirty="0">
                <a:solidFill>
                  <a:schemeClr val="bg1"/>
                </a:solidFill>
                <a:latin typeface="Times New Roman" panose="02020603050405020304" pitchFamily="18" charset="0"/>
                <a:ea typeface="Calibri" panose="020F0502020204030204" pitchFamily="34" charset="0"/>
              </a:rPr>
              <a:t> </a:t>
            </a:r>
            <a:r>
              <a:rPr lang="fr-FR" b="1" dirty="0" err="1">
                <a:solidFill>
                  <a:schemeClr val="bg1"/>
                </a:solidFill>
                <a:latin typeface="Times New Roman" panose="02020603050405020304" pitchFamily="18" charset="0"/>
                <a:ea typeface="Calibri" panose="020F0502020204030204" pitchFamily="34" charset="0"/>
              </a:rPr>
              <a:t>bài</a:t>
            </a:r>
            <a:r>
              <a:rPr lang="fr-FR" b="1" dirty="0">
                <a:solidFill>
                  <a:schemeClr val="bg1"/>
                </a:solidFill>
                <a:latin typeface="Times New Roman" panose="02020603050405020304" pitchFamily="18" charset="0"/>
                <a:ea typeface="Calibri" panose="020F0502020204030204" pitchFamily="34" charset="0"/>
              </a:rPr>
              <a:t> </a:t>
            </a:r>
            <a:r>
              <a:rPr lang="fr-FR" b="1" dirty="0" err="1">
                <a:solidFill>
                  <a:schemeClr val="bg1"/>
                </a:solidFill>
                <a:latin typeface="Times New Roman" panose="02020603050405020304" pitchFamily="18" charset="0"/>
                <a:ea typeface="Calibri" panose="020F0502020204030204" pitchFamily="34" charset="0"/>
              </a:rPr>
              <a:t>toán</a:t>
            </a:r>
            <a:r>
              <a:rPr lang="fr-FR" b="1" dirty="0">
                <a:solidFill>
                  <a:schemeClr val="bg1"/>
                </a:solidFill>
                <a:latin typeface="Times New Roman" panose="02020603050405020304" pitchFamily="18" charset="0"/>
                <a:ea typeface="Calibri" panose="020F0502020204030204" pitchFamily="34" charset="0"/>
              </a:rPr>
              <a:t> </a:t>
            </a:r>
            <a:r>
              <a:rPr lang="fr-FR" b="1" dirty="0" err="1">
                <a:solidFill>
                  <a:schemeClr val="bg1"/>
                </a:solidFill>
                <a:latin typeface="Times New Roman" panose="02020603050405020304" pitchFamily="18" charset="0"/>
                <a:ea typeface="Calibri" panose="020F0502020204030204" pitchFamily="34" charset="0"/>
              </a:rPr>
              <a:t>có</a:t>
            </a:r>
            <a:r>
              <a:rPr lang="fr-FR" b="1" dirty="0">
                <a:solidFill>
                  <a:schemeClr val="bg1"/>
                </a:solidFill>
                <a:latin typeface="Times New Roman" panose="02020603050405020304" pitchFamily="18" charset="0"/>
                <a:ea typeface="Calibri" panose="020F0502020204030204" pitchFamily="34" charset="0"/>
              </a:rPr>
              <a:t> </a:t>
            </a:r>
            <a:r>
              <a:rPr lang="fr-FR" b="1" dirty="0" err="1">
                <a:solidFill>
                  <a:schemeClr val="bg1"/>
                </a:solidFill>
                <a:latin typeface="Times New Roman" panose="02020603050405020304" pitchFamily="18" charset="0"/>
                <a:ea typeface="Calibri" panose="020F0502020204030204" pitchFamily="34" charset="0"/>
              </a:rPr>
              <a:t>quan</a:t>
            </a:r>
            <a:r>
              <a:rPr lang="fr-FR" b="1" dirty="0">
                <a:solidFill>
                  <a:schemeClr val="bg1"/>
                </a:solidFill>
                <a:latin typeface="Times New Roman" panose="02020603050405020304" pitchFamily="18" charset="0"/>
                <a:ea typeface="Calibri" panose="020F0502020204030204" pitchFamily="34" charset="0"/>
              </a:rPr>
              <a:t> </a:t>
            </a:r>
            <a:r>
              <a:rPr lang="fr-FR" b="1" dirty="0" err="1">
                <a:solidFill>
                  <a:schemeClr val="bg1"/>
                </a:solidFill>
                <a:latin typeface="Times New Roman" panose="02020603050405020304" pitchFamily="18" charset="0"/>
                <a:ea typeface="Calibri" panose="020F0502020204030204" pitchFamily="34" charset="0"/>
              </a:rPr>
              <a:t>hệ</a:t>
            </a:r>
            <a:r>
              <a:rPr lang="fr-FR" b="1" dirty="0">
                <a:solidFill>
                  <a:schemeClr val="bg1"/>
                </a:solidFill>
                <a:latin typeface="Times New Roman" panose="02020603050405020304" pitchFamily="18" charset="0"/>
                <a:ea typeface="Calibri" panose="020F0502020204030204" pitchFamily="34" charset="0"/>
              </a:rPr>
              <a:t> </a:t>
            </a:r>
            <a:r>
              <a:rPr lang="fr-FR" b="1" dirty="0" err="1">
                <a:solidFill>
                  <a:schemeClr val="bg1"/>
                </a:solidFill>
                <a:latin typeface="Times New Roman" panose="02020603050405020304" pitchFamily="18" charset="0"/>
                <a:ea typeface="Calibri" panose="020F0502020204030204" pitchFamily="34" charset="0"/>
              </a:rPr>
              <a:t>vuông</a:t>
            </a:r>
            <a:r>
              <a:rPr lang="fr-FR" b="1" dirty="0">
                <a:solidFill>
                  <a:schemeClr val="bg1"/>
                </a:solidFill>
                <a:latin typeface="Times New Roman" panose="02020603050405020304" pitchFamily="18" charset="0"/>
                <a:ea typeface="Calibri" panose="020F0502020204030204" pitchFamily="34" charset="0"/>
              </a:rPr>
              <a:t> </a:t>
            </a:r>
            <a:r>
              <a:rPr lang="fr-FR" b="1" dirty="0" err="1">
                <a:solidFill>
                  <a:schemeClr val="bg1"/>
                </a:solidFill>
                <a:latin typeface="Times New Roman" panose="02020603050405020304" pitchFamily="18" charset="0"/>
                <a:ea typeface="Calibri" panose="020F0502020204030204" pitchFamily="34" charset="0"/>
              </a:rPr>
              <a:t>góc</a:t>
            </a:r>
            <a:r>
              <a:rPr lang="fr-FR" b="1" dirty="0">
                <a:solidFill>
                  <a:schemeClr val="bg1"/>
                </a:solidFill>
                <a:latin typeface="Times New Roman" panose="02020603050405020304" pitchFamily="18" charset="0"/>
                <a:ea typeface="Calibri" panose="020F0502020204030204" pitchFamily="34" charset="0"/>
              </a:rPr>
              <a:t> </a:t>
            </a:r>
            <a:r>
              <a:rPr lang="fr-FR" b="1" dirty="0" err="1">
                <a:solidFill>
                  <a:schemeClr val="bg1"/>
                </a:solidFill>
                <a:latin typeface="Times New Roman" panose="02020603050405020304" pitchFamily="18" charset="0"/>
                <a:ea typeface="Calibri" panose="020F0502020204030204" pitchFamily="34" charset="0"/>
              </a:rPr>
              <a:t>và</a:t>
            </a:r>
            <a:r>
              <a:rPr lang="fr-FR" b="1" dirty="0">
                <a:solidFill>
                  <a:schemeClr val="bg1"/>
                </a:solidFill>
                <a:latin typeface="Times New Roman" panose="02020603050405020304" pitchFamily="18" charset="0"/>
                <a:ea typeface="Calibri" panose="020F0502020204030204" pitchFamily="34" charset="0"/>
              </a:rPr>
              <a:t> </a:t>
            </a:r>
            <a:r>
              <a:rPr lang="fr-FR" b="1" dirty="0" err="1">
                <a:solidFill>
                  <a:schemeClr val="bg1"/>
                </a:solidFill>
                <a:latin typeface="Times New Roman" panose="02020603050405020304" pitchFamily="18" charset="0"/>
                <a:ea typeface="Calibri" panose="020F0502020204030204" pitchFamily="34" charset="0"/>
              </a:rPr>
              <a:t>song</a:t>
            </a:r>
            <a:r>
              <a:rPr lang="fr-FR" b="1" dirty="0">
                <a:solidFill>
                  <a:schemeClr val="bg1"/>
                </a:solidFill>
                <a:latin typeface="Times New Roman" panose="02020603050405020304" pitchFamily="18" charset="0"/>
                <a:ea typeface="Calibri" panose="020F0502020204030204" pitchFamily="34" charset="0"/>
              </a:rPr>
              <a:t> </a:t>
            </a:r>
            <a:r>
              <a:rPr lang="fr-FR" b="1" dirty="0" err="1">
                <a:solidFill>
                  <a:schemeClr val="bg1"/>
                </a:solidFill>
                <a:latin typeface="Times New Roman" panose="02020603050405020304" pitchFamily="18" charset="0"/>
                <a:ea typeface="Calibri" panose="020F0502020204030204" pitchFamily="34" charset="0"/>
              </a:rPr>
              <a:t>song</a:t>
            </a:r>
            <a:r>
              <a:rPr lang="fr-FR" b="1" dirty="0">
                <a:solidFill>
                  <a:schemeClr val="bg1"/>
                </a:solidFill>
                <a:latin typeface="Times New Roman" panose="02020603050405020304" pitchFamily="18" charset="0"/>
                <a:ea typeface="Calibri" panose="020F0502020204030204" pitchFamily="34" charset="0"/>
              </a:rPr>
              <a:t>.</a:t>
            </a:r>
            <a:endParaRPr lang="en-US" dirty="0">
              <a:solidFill>
                <a:schemeClr val="bg1"/>
              </a:solidFill>
            </a:endParaRPr>
          </a:p>
        </p:txBody>
      </p:sp>
      <p:sp>
        <p:nvSpPr>
          <p:cNvPr id="7" name="Rectangle 6"/>
          <p:cNvSpPr/>
          <p:nvPr/>
        </p:nvSpPr>
        <p:spPr>
          <a:xfrm>
            <a:off x="685800" y="1174445"/>
            <a:ext cx="8229600" cy="3437929"/>
          </a:xfrm>
          <a:prstGeom prst="rect">
            <a:avLst/>
          </a:prstGeom>
        </p:spPr>
        <p:txBody>
          <a:bodyPr wrap="square">
            <a:spAutoFit/>
          </a:bodyPr>
          <a:lstStyle/>
          <a:p>
            <a:pPr>
              <a:lnSpc>
                <a:spcPct val="115000"/>
              </a:lnSpc>
              <a:spcBef>
                <a:spcPts val="300"/>
              </a:spcBef>
              <a:spcAft>
                <a:spcPts val="300"/>
              </a:spcAft>
            </a:pPr>
            <a:r>
              <a:rPr lang="fr-FR" sz="2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Phương</a:t>
            </a:r>
            <a:r>
              <a:rPr lang="fr-FR" sz="2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pháp</a:t>
            </a:r>
            <a:r>
              <a:rPr lang="fr-FR" sz="2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giải</a:t>
            </a:r>
            <a:r>
              <a:rPr lang="fr-FR" sz="2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300"/>
              </a:spcBef>
              <a:spcAft>
                <a:spcPts val="300"/>
              </a:spcAft>
            </a:pP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Dựa</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vào</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chất</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tổng</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hai</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góc</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nhọn</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tam</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giác</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vuông</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bằng</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90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300"/>
              </a:spcBef>
              <a:spcAft>
                <a:spcPts val="300"/>
              </a:spcAft>
            </a:pP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Dựa</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vào</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chất</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hai</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đường</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thẳng</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song</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song</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nếu</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đường</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thẳng</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cắt</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hai</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đường</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thẳng</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song</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song</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thì</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hai</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góc</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so</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le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bằng</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nhau</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hai</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góc</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đồng</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vị</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bằng</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nhau</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hai</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góc</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cùng</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phía</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bù</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nhau</a:t>
            </a:r>
            <a:r>
              <a:rPr lang="fr-FR"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754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a:extLst>
              <a:ext uri="{FF2B5EF4-FFF2-40B4-BE49-F238E27FC236}">
                <a16:creationId xmlns:a16="http://schemas.microsoft.com/office/drawing/2014/main" id="{BB61B6B9-5F2E-4E24-852D-D871D2FA0570}"/>
              </a:ext>
            </a:extLst>
          </p:cNvPr>
          <p:cNvSpPr/>
          <p:nvPr/>
        </p:nvSpPr>
        <p:spPr>
          <a:xfrm>
            <a:off x="152400" y="0"/>
            <a:ext cx="722800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Tiết</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2,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Bài</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1. TỔNG BA GÓC TRONG TAM GIÁC</a:t>
            </a:r>
          </a:p>
        </p:txBody>
      </p:sp>
      <p:sp>
        <p:nvSpPr>
          <p:cNvPr id="5" name="Rectangle: Rounded Corners 25">
            <a:extLst>
              <a:ext uri="{FF2B5EF4-FFF2-40B4-BE49-F238E27FC236}">
                <a16:creationId xmlns:a16="http://schemas.microsoft.com/office/drawing/2014/main" id="{B0CA788A-9FF4-4933-A036-196C48DC3C19}"/>
              </a:ext>
            </a:extLst>
          </p:cNvPr>
          <p:cNvSpPr/>
          <p:nvPr/>
        </p:nvSpPr>
        <p:spPr>
          <a:xfrm>
            <a:off x="41015" y="616812"/>
            <a:ext cx="2124366" cy="3924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00" b="1" dirty="0">
              <a:solidFill>
                <a:schemeClr val="bg1"/>
              </a:solidFill>
              <a:latin typeface="Times New Roman" panose="02020603050405020304" pitchFamily="18" charset="0"/>
              <a:cs typeface="Times New Roman" panose="02020603050405020304" pitchFamily="18" charset="0"/>
            </a:endParaRPr>
          </a:p>
        </p:txBody>
      </p:sp>
      <p:sp>
        <p:nvSpPr>
          <p:cNvPr id="7" name="Rectangle 6"/>
          <p:cNvSpPr/>
          <p:nvPr/>
        </p:nvSpPr>
        <p:spPr>
          <a:xfrm>
            <a:off x="228600" y="648990"/>
            <a:ext cx="1749197" cy="369332"/>
          </a:xfrm>
          <a:prstGeom prst="rect">
            <a:avLst/>
          </a:prstGeom>
        </p:spPr>
        <p:txBody>
          <a:bodyPr wrap="none">
            <a:spAutoFit/>
          </a:bodyPr>
          <a:lstStyle/>
          <a:p>
            <a:r>
              <a:rPr lang="fr-FR" b="1" dirty="0" err="1">
                <a:solidFill>
                  <a:schemeClr val="bg1"/>
                </a:solidFill>
                <a:latin typeface="Times New Roman" panose="02020603050405020304" pitchFamily="18" charset="0"/>
                <a:ea typeface="Calibri" panose="020F0502020204030204" pitchFamily="34" charset="0"/>
              </a:rPr>
              <a:t>Bài</a:t>
            </a:r>
            <a:r>
              <a:rPr lang="fr-FR" b="1" dirty="0">
                <a:solidFill>
                  <a:schemeClr val="bg1"/>
                </a:solidFill>
                <a:latin typeface="Times New Roman" panose="02020603050405020304" pitchFamily="18" charset="0"/>
                <a:ea typeface="Calibri" panose="020F0502020204030204" pitchFamily="34" charset="0"/>
              </a:rPr>
              <a:t> 2/SGK /T72</a:t>
            </a:r>
            <a:endParaRPr lang="en-US" dirty="0">
              <a:solidFill>
                <a:schemeClr val="bg1"/>
              </a:solidFill>
            </a:endParaRPr>
          </a:p>
        </p:txBody>
      </p:sp>
      <p:sp>
        <p:nvSpPr>
          <p:cNvPr id="8" name="Rectangle: Rounded Corners 11">
            <a:extLst>
              <a:ext uri="{FF2B5EF4-FFF2-40B4-BE49-F238E27FC236}">
                <a16:creationId xmlns:a16="http://schemas.microsoft.com/office/drawing/2014/main" id="{E1B287EE-68DC-40DC-B553-6D91718B522A}"/>
              </a:ext>
            </a:extLst>
          </p:cNvPr>
          <p:cNvSpPr/>
          <p:nvPr/>
        </p:nvSpPr>
        <p:spPr>
          <a:xfrm>
            <a:off x="507902" y="1100514"/>
            <a:ext cx="8255098" cy="2046524"/>
          </a:xfrm>
          <a:prstGeom prst="roundRect">
            <a:avLst>
              <a:gd name="adj" fmla="val 7464"/>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a:latin typeface="Times New Roman" panose="02020603050405020304" pitchFamily="18" charset="0"/>
                <a:cs typeface="Times New Roman" panose="02020603050405020304" pitchFamily="18" charset="0"/>
              </a:rPr>
              <a:t>.</a:t>
            </a:r>
          </a:p>
          <a:p>
            <a:pPr algn="just"/>
            <a:endParaRPr lang="en-US" sz="2600" dirty="0">
              <a:solidFill>
                <a:schemeClr val="bg1"/>
              </a:solidFill>
              <a:latin typeface="Times New Roman" panose="02020603050405020304" pitchFamily="18" charset="0"/>
              <a:cs typeface="Times New Roman" panose="02020603050405020304" pitchFamily="18" charset="0"/>
            </a:endParaRPr>
          </a:p>
        </p:txBody>
      </p:sp>
      <p:sp>
        <p:nvSpPr>
          <p:cNvPr id="9" name="Rectangle 8"/>
          <p:cNvSpPr/>
          <p:nvPr/>
        </p:nvSpPr>
        <p:spPr>
          <a:xfrm>
            <a:off x="685800" y="1311385"/>
            <a:ext cx="8305800" cy="1932837"/>
          </a:xfrm>
          <a:prstGeom prst="rect">
            <a:avLst/>
          </a:prstGeom>
        </p:spPr>
        <p:txBody>
          <a:bodyPr wrap="square">
            <a:spAutoFit/>
          </a:bodyPr>
          <a:lstStyle/>
          <a:p>
            <a:pPr>
              <a:lnSpc>
                <a:spcPct val="115000"/>
              </a:lnSpc>
              <a:spcBef>
                <a:spcPts val="300"/>
              </a:spcBef>
              <a:spcAft>
                <a:spcPts val="300"/>
              </a:spcAft>
            </a:pP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10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biểu</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diễn</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chiếc</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cầu</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trượt</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gồm</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máng</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trượt</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thang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leo</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Tính</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nghiêng</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máng</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trượt</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so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với</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thẳng</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đứng</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rằng</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nghiêng</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máng</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trượt</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so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với</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thẳng</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đứng</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en-US" sz="2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658213223"/>
              </p:ext>
            </p:extLst>
          </p:nvPr>
        </p:nvGraphicFramePr>
        <p:xfrm>
          <a:off x="3768971" y="2712430"/>
          <a:ext cx="531188" cy="434608"/>
        </p:xfrm>
        <a:graphic>
          <a:graphicData uri="http://schemas.openxmlformats.org/presentationml/2006/ole">
            <mc:AlternateContent xmlns:mc="http://schemas.openxmlformats.org/markup-compatibility/2006">
              <mc:Choice xmlns:v="urn:schemas-microsoft-com:vml" Requires="v">
                <p:oleObj name="Equation" r:id="rId2" imgW="279360" imgH="228600" progId="Equation.DSMT4">
                  <p:embed/>
                </p:oleObj>
              </mc:Choice>
              <mc:Fallback>
                <p:oleObj name="Equation" r:id="rId2" imgW="279360" imgH="228600" progId="Equation.DSMT4">
                  <p:embed/>
                  <p:pic>
                    <p:nvPicPr>
                      <p:cNvPr id="2" name="Object 1"/>
                      <p:cNvPicPr/>
                      <p:nvPr/>
                    </p:nvPicPr>
                    <p:blipFill>
                      <a:blip r:embed="rId3"/>
                      <a:stretch>
                        <a:fillRect/>
                      </a:stretch>
                    </p:blipFill>
                    <p:spPr>
                      <a:xfrm>
                        <a:off x="3768971" y="2712430"/>
                        <a:ext cx="531188" cy="434608"/>
                      </a:xfrm>
                      <a:prstGeom prst="rect">
                        <a:avLst/>
                      </a:prstGeom>
                    </p:spPr>
                  </p:pic>
                </p:oleObj>
              </mc:Fallback>
            </mc:AlternateContent>
          </a:graphicData>
        </a:graphic>
      </p:graphicFrame>
      <p:pic>
        <p:nvPicPr>
          <p:cNvPr id="11" name="Picture 10"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3384250"/>
            <a:ext cx="1676400" cy="16764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0801" y="3197434"/>
            <a:ext cx="2376636" cy="1863216"/>
          </a:xfrm>
          <a:prstGeom prst="rect">
            <a:avLst/>
          </a:prstGeom>
        </p:spPr>
      </p:pic>
      <p:sp>
        <p:nvSpPr>
          <p:cNvPr id="10" name="Oval 9">
            <a:extLst>
              <a:ext uri="{FF2B5EF4-FFF2-40B4-BE49-F238E27FC236}">
                <a16:creationId xmlns:a16="http://schemas.microsoft.com/office/drawing/2014/main" id="{7416B333-F488-42BD-BDB2-1EA92C9D1841}"/>
              </a:ext>
            </a:extLst>
          </p:cNvPr>
          <p:cNvSpPr/>
          <p:nvPr/>
        </p:nvSpPr>
        <p:spPr>
          <a:xfrm>
            <a:off x="7728857" y="368643"/>
            <a:ext cx="1415143" cy="686228"/>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6 </a:t>
            </a:r>
            <a:r>
              <a:rPr lang="en-US" sz="2400" dirty="0" err="1">
                <a:latin typeface="Times New Roman" panose="02020603050405020304" pitchFamily="18" charset="0"/>
                <a:cs typeface="Times New Roman" panose="02020603050405020304" pitchFamily="18" charset="0"/>
              </a:rPr>
              <a:t>phút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815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30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a:extLst>
              <a:ext uri="{FF2B5EF4-FFF2-40B4-BE49-F238E27FC236}">
                <a16:creationId xmlns:a16="http://schemas.microsoft.com/office/drawing/2014/main" id="{BB61B6B9-5F2E-4E24-852D-D871D2FA0570}"/>
              </a:ext>
            </a:extLst>
          </p:cNvPr>
          <p:cNvSpPr/>
          <p:nvPr/>
        </p:nvSpPr>
        <p:spPr>
          <a:xfrm>
            <a:off x="152400" y="0"/>
            <a:ext cx="722800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Tiết</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2,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Bài</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1. TỔNG BA GÓC TRONG TAM GIÁC</a:t>
            </a:r>
          </a:p>
        </p:txBody>
      </p:sp>
      <p:sp>
        <p:nvSpPr>
          <p:cNvPr id="5" name="Rectangle: Rounded Corners 25">
            <a:extLst>
              <a:ext uri="{FF2B5EF4-FFF2-40B4-BE49-F238E27FC236}">
                <a16:creationId xmlns:a16="http://schemas.microsoft.com/office/drawing/2014/main" id="{B0CA788A-9FF4-4933-A036-196C48DC3C19}"/>
              </a:ext>
            </a:extLst>
          </p:cNvPr>
          <p:cNvSpPr/>
          <p:nvPr/>
        </p:nvSpPr>
        <p:spPr>
          <a:xfrm>
            <a:off x="41015" y="616812"/>
            <a:ext cx="2124366" cy="3924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00" b="1" dirty="0">
              <a:solidFill>
                <a:schemeClr val="bg1"/>
              </a:solidFill>
              <a:latin typeface="Times New Roman" panose="02020603050405020304" pitchFamily="18" charset="0"/>
              <a:cs typeface="Times New Roman" panose="02020603050405020304" pitchFamily="18" charset="0"/>
            </a:endParaRPr>
          </a:p>
        </p:txBody>
      </p:sp>
      <p:sp>
        <p:nvSpPr>
          <p:cNvPr id="7" name="Rectangle 6"/>
          <p:cNvSpPr/>
          <p:nvPr/>
        </p:nvSpPr>
        <p:spPr>
          <a:xfrm>
            <a:off x="228600" y="648990"/>
            <a:ext cx="1749197" cy="369332"/>
          </a:xfrm>
          <a:prstGeom prst="rect">
            <a:avLst/>
          </a:prstGeom>
        </p:spPr>
        <p:txBody>
          <a:bodyPr wrap="none">
            <a:spAutoFit/>
          </a:bodyPr>
          <a:lstStyle/>
          <a:p>
            <a:r>
              <a:rPr lang="fr-FR" b="1" dirty="0" err="1">
                <a:solidFill>
                  <a:schemeClr val="bg1"/>
                </a:solidFill>
                <a:latin typeface="Times New Roman" panose="02020603050405020304" pitchFamily="18" charset="0"/>
                <a:ea typeface="Calibri" panose="020F0502020204030204" pitchFamily="34" charset="0"/>
              </a:rPr>
              <a:t>Bài</a:t>
            </a:r>
            <a:r>
              <a:rPr lang="fr-FR" b="1" dirty="0">
                <a:solidFill>
                  <a:schemeClr val="bg1"/>
                </a:solidFill>
                <a:latin typeface="Times New Roman" panose="02020603050405020304" pitchFamily="18" charset="0"/>
                <a:ea typeface="Calibri" panose="020F0502020204030204" pitchFamily="34" charset="0"/>
              </a:rPr>
              <a:t> 2/SGK /T72</a:t>
            </a:r>
            <a:endParaRPr lang="en-US" dirty="0">
              <a:solidFill>
                <a:schemeClr val="bg1"/>
              </a:solidFill>
            </a:endParaRPr>
          </a:p>
        </p:txBody>
      </p:sp>
      <p:graphicFrame>
        <p:nvGraphicFramePr>
          <p:cNvPr id="2" name="Object 1"/>
          <p:cNvGraphicFramePr>
            <a:graphicFrameLocks noChangeAspect="1"/>
          </p:cNvGraphicFramePr>
          <p:nvPr/>
        </p:nvGraphicFramePr>
        <p:xfrm>
          <a:off x="3768971" y="2712430"/>
          <a:ext cx="531188" cy="434608"/>
        </p:xfrm>
        <a:graphic>
          <a:graphicData uri="http://schemas.openxmlformats.org/presentationml/2006/ole">
            <mc:AlternateContent xmlns:mc="http://schemas.openxmlformats.org/markup-compatibility/2006">
              <mc:Choice xmlns:v="urn:schemas-microsoft-com:vml" Requires="v">
                <p:oleObj name="Equation" r:id="rId2" imgW="279360" imgH="228600" progId="Equation.DSMT4">
                  <p:embed/>
                </p:oleObj>
              </mc:Choice>
              <mc:Fallback>
                <p:oleObj name="Equation" r:id="rId2" imgW="279360" imgH="228600" progId="Equation.DSMT4">
                  <p:embed/>
                  <p:pic>
                    <p:nvPicPr>
                      <p:cNvPr id="2" name="Object 1"/>
                      <p:cNvPicPr/>
                      <p:nvPr/>
                    </p:nvPicPr>
                    <p:blipFill>
                      <a:blip r:embed="rId3"/>
                      <a:stretch>
                        <a:fillRect/>
                      </a:stretch>
                    </p:blipFill>
                    <p:spPr>
                      <a:xfrm>
                        <a:off x="3768971" y="2712430"/>
                        <a:ext cx="531188" cy="434608"/>
                      </a:xfrm>
                      <a:prstGeom prst="rect">
                        <a:avLst/>
                      </a:prstGeom>
                    </p:spPr>
                  </p:pic>
                </p:oleObj>
              </mc:Fallback>
            </mc:AlternateContent>
          </a:graphicData>
        </a:graphic>
      </p:graphicFrame>
      <p:pic>
        <p:nvPicPr>
          <p:cNvPr id="11" name="Picture 10"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4800" y="3841450"/>
            <a:ext cx="1219200" cy="1219200"/>
          </a:xfrm>
          <a:prstGeom prst="rect">
            <a:avLst/>
          </a:prstGeom>
        </p:spPr>
      </p:pic>
      <p:pic>
        <p:nvPicPr>
          <p:cNvPr id="10" name="Picture 9"/>
          <p:cNvPicPr/>
          <p:nvPr/>
        </p:nvPicPr>
        <p:blipFill>
          <a:blip r:embed="rId5">
            <a:extLst>
              <a:ext uri="{28A0092B-C50C-407E-A947-70E740481C1C}">
                <a14:useLocalDpi xmlns:a14="http://schemas.microsoft.com/office/drawing/2010/main" val="0"/>
              </a:ext>
            </a:extLst>
          </a:blip>
          <a:stretch>
            <a:fillRect/>
          </a:stretch>
        </p:blipFill>
        <p:spPr>
          <a:xfrm>
            <a:off x="5409965" y="595872"/>
            <a:ext cx="1717518" cy="1671610"/>
          </a:xfrm>
          <a:prstGeom prst="rect">
            <a:avLst/>
          </a:prstGeom>
        </p:spPr>
      </p:pic>
      <p:sp>
        <p:nvSpPr>
          <p:cNvPr id="12" name="TextBox 11"/>
          <p:cNvSpPr txBox="1"/>
          <p:nvPr/>
        </p:nvSpPr>
        <p:spPr>
          <a:xfrm>
            <a:off x="228600" y="2199570"/>
            <a:ext cx="8587225" cy="892552"/>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Vẽ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để</a:t>
            </a:r>
            <a:r>
              <a:rPr lang="en-US" sz="2600" dirty="0">
                <a:latin typeface="Times New Roman" panose="02020603050405020304" pitchFamily="18" charset="0"/>
                <a:cs typeface="Times New Roman" panose="02020603050405020304" pitchFamily="18" charset="0"/>
              </a:rPr>
              <a:t> minh </a:t>
            </a:r>
            <a:r>
              <a:rPr lang="en-US" sz="2600" dirty="0" err="1">
                <a:latin typeface="Times New Roman" panose="02020603050405020304" pitchFamily="18" charset="0"/>
                <a:cs typeface="Times New Roman" panose="02020603050405020304" pitchFamily="18" charset="0"/>
              </a:rPr>
              <a:t>họa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cầu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trượt</a:t>
            </a:r>
            <a:r>
              <a:rPr lang="en-US" sz="2600" dirty="0">
                <a:latin typeface="Times New Roman" panose="02020603050405020304" pitchFamily="18" charset="0"/>
                <a:cs typeface="Times New Roman" panose="02020603050405020304" pitchFamily="18" charset="0"/>
              </a:rPr>
              <a:t>, AH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trượt</a:t>
            </a:r>
            <a:r>
              <a:rPr lang="en-US" sz="2600" dirty="0">
                <a:latin typeface="Times New Roman" panose="02020603050405020304" pitchFamily="18" charset="0"/>
                <a:cs typeface="Times New Roman" panose="02020603050405020304" pitchFamily="18" charset="0"/>
              </a:rPr>
              <a:t>, AC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thang </a:t>
            </a:r>
            <a:r>
              <a:rPr lang="en-US" sz="2600" dirty="0" err="1">
                <a:latin typeface="Times New Roman" panose="02020603050405020304" pitchFamily="18" charset="0"/>
                <a:cs typeface="Times New Roman" panose="02020603050405020304" pitchFamily="18" charset="0"/>
              </a:rPr>
              <a:t>leo</a:t>
            </a:r>
            <a:r>
              <a:rPr lang="en-US" sz="2600" dirty="0">
                <a:latin typeface="Times New Roman" panose="02020603050405020304" pitchFamily="18" charset="0"/>
                <a:cs typeface="Times New Roman" panose="02020603050405020304" pitchFamily="18" charset="0"/>
              </a:rPr>
              <a:t>  </a:t>
            </a:r>
          </a:p>
        </p:txBody>
      </p:sp>
      <p:graphicFrame>
        <p:nvGraphicFramePr>
          <p:cNvPr id="3" name="Object 2"/>
          <p:cNvGraphicFramePr>
            <a:graphicFrameLocks noChangeAspect="1"/>
          </p:cNvGraphicFramePr>
          <p:nvPr>
            <p:extLst>
              <p:ext uri="{D42A27DB-BD31-4B8C-83A1-F6EECF244321}">
                <p14:modId xmlns:p14="http://schemas.microsoft.com/office/powerpoint/2010/main" val="323264641"/>
              </p:ext>
            </p:extLst>
          </p:nvPr>
        </p:nvGraphicFramePr>
        <p:xfrm>
          <a:off x="762000" y="2321996"/>
          <a:ext cx="909478" cy="323850"/>
        </p:xfrm>
        <a:graphic>
          <a:graphicData uri="http://schemas.openxmlformats.org/presentationml/2006/ole">
            <mc:AlternateContent xmlns:mc="http://schemas.openxmlformats.org/markup-compatibility/2006">
              <mc:Choice xmlns:v="urn:schemas-microsoft-com:vml" Requires="v">
                <p:oleObj name="Equation" r:id="rId6" imgW="535107" imgH="190631" progId="Equation.DSMT4">
                  <p:embed/>
                </p:oleObj>
              </mc:Choice>
              <mc:Fallback>
                <p:oleObj name="Equation" r:id="rId6" imgW="535107" imgH="190631" progId="Equation.DSMT4">
                  <p:embed/>
                  <p:pic>
                    <p:nvPicPr>
                      <p:cNvPr id="0" name=""/>
                      <p:cNvPicPr/>
                      <p:nvPr/>
                    </p:nvPicPr>
                    <p:blipFill>
                      <a:blip r:embed="rId7"/>
                      <a:stretch>
                        <a:fillRect/>
                      </a:stretch>
                    </p:blipFill>
                    <p:spPr>
                      <a:xfrm>
                        <a:off x="762000" y="2321996"/>
                        <a:ext cx="909478" cy="323850"/>
                      </a:xfrm>
                      <a:prstGeom prst="rect">
                        <a:avLst/>
                      </a:prstGeom>
                    </p:spPr>
                  </p:pic>
                </p:oleObj>
              </mc:Fallback>
            </mc:AlternateContent>
          </a:graphicData>
        </a:graphic>
      </p:graphicFrame>
      <p:sp>
        <p:nvSpPr>
          <p:cNvPr id="13" name="TextBox 12"/>
          <p:cNvSpPr txBox="1"/>
          <p:nvPr/>
        </p:nvSpPr>
        <p:spPr>
          <a:xfrm>
            <a:off x="486281" y="3042315"/>
            <a:ext cx="4316756" cy="492443"/>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tại</a:t>
            </a:r>
            <a:r>
              <a:rPr lang="en-US" sz="2600" dirty="0">
                <a:latin typeface="Times New Roman" panose="02020603050405020304" pitchFamily="18" charset="0"/>
                <a:cs typeface="Times New Roman" panose="02020603050405020304" pitchFamily="18" charset="0"/>
              </a:rPr>
              <a:t> C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p>
        </p:txBody>
      </p:sp>
      <p:graphicFrame>
        <p:nvGraphicFramePr>
          <p:cNvPr id="14" name="Object 13"/>
          <p:cNvGraphicFramePr>
            <a:graphicFrameLocks noChangeAspect="1"/>
          </p:cNvGraphicFramePr>
          <p:nvPr>
            <p:extLst>
              <p:ext uri="{D42A27DB-BD31-4B8C-83A1-F6EECF244321}">
                <p14:modId xmlns:p14="http://schemas.microsoft.com/office/powerpoint/2010/main" val="4202782400"/>
              </p:ext>
            </p:extLst>
          </p:nvPr>
        </p:nvGraphicFramePr>
        <p:xfrm>
          <a:off x="1424017" y="3193068"/>
          <a:ext cx="895350" cy="314325"/>
        </p:xfrm>
        <a:graphic>
          <a:graphicData uri="http://schemas.openxmlformats.org/presentationml/2006/ole">
            <mc:AlternateContent xmlns:mc="http://schemas.openxmlformats.org/markup-compatibility/2006">
              <mc:Choice xmlns:v="urn:schemas-microsoft-com:vml" Requires="v">
                <p:oleObj name="Equation" r:id="rId8" imgW="895201" imgH="314470" progId="Equation.DSMT4">
                  <p:embed/>
                </p:oleObj>
              </mc:Choice>
              <mc:Fallback>
                <p:oleObj name="Equation" r:id="rId8" imgW="895201" imgH="314470" progId="Equation.DSMT4">
                  <p:embed/>
                  <p:pic>
                    <p:nvPicPr>
                      <p:cNvPr id="0" name=""/>
                      <p:cNvPicPr/>
                      <p:nvPr/>
                    </p:nvPicPr>
                    <p:blipFill>
                      <a:blip r:embed="rId9"/>
                      <a:stretch>
                        <a:fillRect/>
                      </a:stretch>
                    </p:blipFill>
                    <p:spPr>
                      <a:xfrm>
                        <a:off x="1424017" y="3193068"/>
                        <a:ext cx="895350" cy="314325"/>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49059774"/>
              </p:ext>
            </p:extLst>
          </p:nvPr>
        </p:nvGraphicFramePr>
        <p:xfrm>
          <a:off x="1056093" y="3456661"/>
          <a:ext cx="1452280" cy="420124"/>
        </p:xfrm>
        <a:graphic>
          <a:graphicData uri="http://schemas.openxmlformats.org/presentationml/2006/ole">
            <mc:AlternateContent xmlns:mc="http://schemas.openxmlformats.org/markup-compatibility/2006">
              <mc:Choice xmlns:v="urn:schemas-microsoft-com:vml" Requires="v">
                <p:oleObj name="Equation" r:id="rId10" imgW="888595" imgH="257298" progId="Equation.DSMT4">
                  <p:embed/>
                </p:oleObj>
              </mc:Choice>
              <mc:Fallback>
                <p:oleObj name="Equation" r:id="rId10" imgW="888595" imgH="257298" progId="Equation.DSMT4">
                  <p:embed/>
                  <p:pic>
                    <p:nvPicPr>
                      <p:cNvPr id="0" name=""/>
                      <p:cNvPicPr/>
                      <p:nvPr/>
                    </p:nvPicPr>
                    <p:blipFill>
                      <a:blip r:embed="rId11"/>
                      <a:stretch>
                        <a:fillRect/>
                      </a:stretch>
                    </p:blipFill>
                    <p:spPr>
                      <a:xfrm>
                        <a:off x="1056093" y="3456661"/>
                        <a:ext cx="1452280" cy="420124"/>
                      </a:xfrm>
                      <a:prstGeom prst="rect">
                        <a:avLst/>
                      </a:prstGeom>
                    </p:spPr>
                  </p:pic>
                </p:oleObj>
              </mc:Fallback>
            </mc:AlternateContent>
          </a:graphicData>
        </a:graphic>
      </p:graphicFrame>
      <p:sp>
        <p:nvSpPr>
          <p:cNvPr id="16" name="TextBox 15"/>
          <p:cNvSpPr txBox="1"/>
          <p:nvPr/>
        </p:nvSpPr>
        <p:spPr>
          <a:xfrm>
            <a:off x="2448207" y="3428372"/>
            <a:ext cx="5803186" cy="492443"/>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a:t>
            </a:r>
            <a:r>
              <a:rPr lang="en-US" sz="2600" dirty="0" err="1">
                <a:latin typeface="Times New Roman" panose="02020603050405020304" pitchFamily="18" charset="0"/>
                <a:cs typeface="Times New Roman" panose="02020603050405020304" pitchFamily="18" charset="0"/>
              </a:rPr>
              <a:t>tổng</a:t>
            </a:r>
            <a:r>
              <a:rPr lang="en-US" sz="2600" dirty="0">
                <a:latin typeface="Times New Roman" panose="02020603050405020304" pitchFamily="18" charset="0"/>
                <a:cs typeface="Times New Roman" panose="02020603050405020304" pitchFamily="18" charset="0"/>
              </a:rPr>
              <a:t> 2 </a:t>
            </a:r>
            <a:r>
              <a:rPr lang="en-US" sz="2600" dirty="0" err="1">
                <a:latin typeface="Times New Roman" panose="02020603050405020304" pitchFamily="18" charset="0"/>
                <a:cs typeface="Times New Roman" panose="02020603050405020304" pitchFamily="18" charset="0"/>
              </a:rPr>
              <a:t>góc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tam </a:t>
            </a:r>
            <a:r>
              <a:rPr lang="en-US" sz="2600" dirty="0" err="1">
                <a:latin typeface="Times New Roman" panose="02020603050405020304" pitchFamily="18" charset="0"/>
                <a:cs typeface="Times New Roman" panose="02020603050405020304" pitchFamily="18" charset="0"/>
              </a:rPr>
              <a:t>giác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vuông</a:t>
            </a:r>
            <a:r>
              <a:rPr lang="en-US" sz="2600" dirty="0">
                <a:latin typeface="Times New Roman" panose="02020603050405020304" pitchFamily="18" charset="0"/>
                <a:cs typeface="Times New Roman" panose="02020603050405020304" pitchFamily="18" charset="0"/>
              </a:rPr>
              <a:t>)</a:t>
            </a:r>
          </a:p>
        </p:txBody>
      </p:sp>
      <p:graphicFrame>
        <p:nvGraphicFramePr>
          <p:cNvPr id="17" name="Object 16"/>
          <p:cNvGraphicFramePr>
            <a:graphicFrameLocks noChangeAspect="1"/>
          </p:cNvGraphicFramePr>
          <p:nvPr>
            <p:extLst>
              <p:ext uri="{D42A27DB-BD31-4B8C-83A1-F6EECF244321}">
                <p14:modId xmlns:p14="http://schemas.microsoft.com/office/powerpoint/2010/main" val="1677179052"/>
              </p:ext>
            </p:extLst>
          </p:nvPr>
        </p:nvGraphicFramePr>
        <p:xfrm>
          <a:off x="1056093" y="3899297"/>
          <a:ext cx="2825345" cy="448637"/>
        </p:xfrm>
        <a:graphic>
          <a:graphicData uri="http://schemas.openxmlformats.org/presentationml/2006/ole">
            <mc:AlternateContent xmlns:mc="http://schemas.openxmlformats.org/markup-compatibility/2006">
              <mc:Choice xmlns:v="urn:schemas-microsoft-com:vml" Requires="v">
                <p:oleObj name="Equation" r:id="rId12" imgW="1600200" imgH="253800" progId="Equation.DSMT4">
                  <p:embed/>
                </p:oleObj>
              </mc:Choice>
              <mc:Fallback>
                <p:oleObj name="Equation" r:id="rId12" imgW="1600200" imgH="253800" progId="Equation.DSMT4">
                  <p:embed/>
                  <p:pic>
                    <p:nvPicPr>
                      <p:cNvPr id="0" name=""/>
                      <p:cNvPicPr/>
                      <p:nvPr/>
                    </p:nvPicPr>
                    <p:blipFill>
                      <a:blip r:embed="rId13"/>
                      <a:stretch>
                        <a:fillRect/>
                      </a:stretch>
                    </p:blipFill>
                    <p:spPr>
                      <a:xfrm>
                        <a:off x="1056093" y="3899297"/>
                        <a:ext cx="2825345" cy="448637"/>
                      </a:xfrm>
                      <a:prstGeom prst="rect">
                        <a:avLst/>
                      </a:prstGeom>
                    </p:spPr>
                  </p:pic>
                </p:oleObj>
              </mc:Fallback>
            </mc:AlternateContent>
          </a:graphicData>
        </a:graphic>
      </p:graphicFrame>
      <p:sp>
        <p:nvSpPr>
          <p:cNvPr id="18" name="TextBox 17"/>
          <p:cNvSpPr txBox="1"/>
          <p:nvPr/>
        </p:nvSpPr>
        <p:spPr>
          <a:xfrm>
            <a:off x="1524001" y="4256721"/>
            <a:ext cx="7060166" cy="892552"/>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Vậy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độ</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nghiêng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trượt</a:t>
            </a:r>
            <a:r>
              <a:rPr lang="en-US" sz="2600" dirty="0">
                <a:latin typeface="Times New Roman" panose="02020603050405020304" pitchFamily="18" charset="0"/>
                <a:cs typeface="Times New Roman" panose="02020603050405020304" pitchFamily="18" charset="0"/>
              </a:rPr>
              <a:t> so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phương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p>
        </p:txBody>
      </p:sp>
      <p:graphicFrame>
        <p:nvGraphicFramePr>
          <p:cNvPr id="19" name="Object 18"/>
          <p:cNvGraphicFramePr>
            <a:graphicFrameLocks noChangeAspect="1"/>
          </p:cNvGraphicFramePr>
          <p:nvPr>
            <p:extLst>
              <p:ext uri="{D42A27DB-BD31-4B8C-83A1-F6EECF244321}">
                <p14:modId xmlns:p14="http://schemas.microsoft.com/office/powerpoint/2010/main" val="1721871409"/>
              </p:ext>
            </p:extLst>
          </p:nvPr>
        </p:nvGraphicFramePr>
        <p:xfrm>
          <a:off x="3619200" y="4676721"/>
          <a:ext cx="427554" cy="406253"/>
        </p:xfrm>
        <a:graphic>
          <a:graphicData uri="http://schemas.openxmlformats.org/presentationml/2006/ole">
            <mc:AlternateContent xmlns:mc="http://schemas.openxmlformats.org/markup-compatibility/2006">
              <mc:Choice xmlns:v="urn:schemas-microsoft-com:vml" Requires="v">
                <p:oleObj name="Equation" r:id="rId14" imgW="267553" imgH="228829" progId="Equation.DSMT4">
                  <p:embed/>
                </p:oleObj>
              </mc:Choice>
              <mc:Fallback>
                <p:oleObj name="Equation" r:id="rId14" imgW="267553" imgH="228829" progId="Equation.DSMT4">
                  <p:embed/>
                  <p:pic>
                    <p:nvPicPr>
                      <p:cNvPr id="0" name=""/>
                      <p:cNvPicPr/>
                      <p:nvPr/>
                    </p:nvPicPr>
                    <p:blipFill>
                      <a:blip r:embed="rId15"/>
                      <a:stretch>
                        <a:fillRect/>
                      </a:stretch>
                    </p:blipFill>
                    <p:spPr>
                      <a:xfrm>
                        <a:off x="3619200" y="4676721"/>
                        <a:ext cx="427554" cy="406253"/>
                      </a:xfrm>
                      <a:prstGeom prst="rect">
                        <a:avLst/>
                      </a:prstGeom>
                    </p:spPr>
                  </p:pic>
                </p:oleObj>
              </mc:Fallback>
            </mc:AlternateContent>
          </a:graphicData>
        </a:graphic>
      </p:graphicFrame>
      <p:pic>
        <p:nvPicPr>
          <p:cNvPr id="20" name="Picture 1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644659" y="403527"/>
            <a:ext cx="2376636" cy="1863216"/>
          </a:xfrm>
          <a:prstGeom prst="rect">
            <a:avLst/>
          </a:prstGeom>
        </p:spPr>
      </p:pic>
    </p:spTree>
    <p:extLst>
      <p:ext uri="{BB962C8B-B14F-4D97-AF65-F5344CB8AC3E}">
        <p14:creationId xmlns:p14="http://schemas.microsoft.com/office/powerpoint/2010/main" val="273339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a:extLst>
              <a:ext uri="{FF2B5EF4-FFF2-40B4-BE49-F238E27FC236}">
                <a16:creationId xmlns:a16="http://schemas.microsoft.com/office/drawing/2014/main" id="{BB61B6B9-5F2E-4E24-852D-D871D2FA0570}"/>
              </a:ext>
            </a:extLst>
          </p:cNvPr>
          <p:cNvSpPr/>
          <p:nvPr/>
        </p:nvSpPr>
        <p:spPr>
          <a:xfrm>
            <a:off x="152400" y="0"/>
            <a:ext cx="722800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Tiết</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2,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Bài</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1. TỔNG BA GÓC TRONG TAM GIÁC</a:t>
            </a:r>
          </a:p>
        </p:txBody>
      </p:sp>
      <p:sp>
        <p:nvSpPr>
          <p:cNvPr id="5" name="Rectangle: Rounded Corners 25">
            <a:extLst>
              <a:ext uri="{FF2B5EF4-FFF2-40B4-BE49-F238E27FC236}">
                <a16:creationId xmlns:a16="http://schemas.microsoft.com/office/drawing/2014/main" id="{B0CA788A-9FF4-4933-A036-196C48DC3C19}"/>
              </a:ext>
            </a:extLst>
          </p:cNvPr>
          <p:cNvSpPr/>
          <p:nvPr/>
        </p:nvSpPr>
        <p:spPr>
          <a:xfrm>
            <a:off x="41015" y="616812"/>
            <a:ext cx="2124366" cy="3924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00" b="1" dirty="0">
              <a:solidFill>
                <a:schemeClr val="bg1"/>
              </a:solidFill>
              <a:latin typeface="Times New Roman" panose="02020603050405020304" pitchFamily="18" charset="0"/>
              <a:cs typeface="Times New Roman" panose="02020603050405020304" pitchFamily="18" charset="0"/>
            </a:endParaRPr>
          </a:p>
        </p:txBody>
      </p:sp>
      <p:sp>
        <p:nvSpPr>
          <p:cNvPr id="7" name="Rectangle 6"/>
          <p:cNvSpPr/>
          <p:nvPr/>
        </p:nvSpPr>
        <p:spPr>
          <a:xfrm>
            <a:off x="228600" y="648990"/>
            <a:ext cx="1749197" cy="369332"/>
          </a:xfrm>
          <a:prstGeom prst="rect">
            <a:avLst/>
          </a:prstGeom>
        </p:spPr>
        <p:txBody>
          <a:bodyPr wrap="none">
            <a:spAutoFit/>
          </a:bodyPr>
          <a:lstStyle/>
          <a:p>
            <a:r>
              <a:rPr lang="fr-FR" b="1" dirty="0" err="1">
                <a:solidFill>
                  <a:schemeClr val="bg1"/>
                </a:solidFill>
                <a:latin typeface="Times New Roman" panose="02020603050405020304" pitchFamily="18" charset="0"/>
                <a:ea typeface="Calibri" panose="020F0502020204030204" pitchFamily="34" charset="0"/>
              </a:rPr>
              <a:t>Bài</a:t>
            </a:r>
            <a:r>
              <a:rPr lang="fr-FR" b="1" dirty="0">
                <a:solidFill>
                  <a:schemeClr val="bg1"/>
                </a:solidFill>
                <a:latin typeface="Times New Roman" panose="02020603050405020304" pitchFamily="18" charset="0"/>
                <a:ea typeface="Calibri" panose="020F0502020204030204" pitchFamily="34" charset="0"/>
              </a:rPr>
              <a:t> 3/SGK /T72</a:t>
            </a:r>
            <a:endParaRPr lang="en-US" dirty="0">
              <a:solidFill>
                <a:schemeClr val="bg1"/>
              </a:solidFill>
            </a:endParaRPr>
          </a:p>
        </p:txBody>
      </p:sp>
      <p:sp>
        <p:nvSpPr>
          <p:cNvPr id="8" name="Rectangle: Rounded Corners 11">
            <a:extLst>
              <a:ext uri="{FF2B5EF4-FFF2-40B4-BE49-F238E27FC236}">
                <a16:creationId xmlns:a16="http://schemas.microsoft.com/office/drawing/2014/main" id="{E1B287EE-68DC-40DC-B553-6D91718B522A}"/>
              </a:ext>
            </a:extLst>
          </p:cNvPr>
          <p:cNvSpPr/>
          <p:nvPr/>
        </p:nvSpPr>
        <p:spPr>
          <a:xfrm>
            <a:off x="507902" y="1100514"/>
            <a:ext cx="8255098" cy="736271"/>
          </a:xfrm>
          <a:prstGeom prst="roundRect">
            <a:avLst>
              <a:gd name="adj" fmla="val 7464"/>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cs typeface="Times New Roman" panose="02020603050405020304" pitchFamily="18" charset="0"/>
              </a:rPr>
              <a:t> 11,                 . </a:t>
            </a:r>
            <a:r>
              <a:rPr lang="en-US" sz="2600" dirty="0" err="1">
                <a:latin typeface="Times New Roman" panose="02020603050405020304" pitchFamily="18" charset="0"/>
                <a:cs typeface="Times New Roman" panose="02020603050405020304" pitchFamily="18" charset="0"/>
              </a:rPr>
              <a:t>Tính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góc</a:t>
            </a:r>
            <a:r>
              <a:rPr lang="en-US" sz="2600" dirty="0">
                <a:latin typeface="Times New Roman" panose="02020603050405020304" pitchFamily="18" charset="0"/>
                <a:cs typeface="Times New Roman" panose="02020603050405020304" pitchFamily="18" charset="0"/>
              </a:rPr>
              <a:t> C.                           </a:t>
            </a:r>
          </a:p>
        </p:txBody>
      </p:sp>
      <p:sp>
        <p:nvSpPr>
          <p:cNvPr id="9" name="Rectangle 8"/>
          <p:cNvSpPr/>
          <p:nvPr/>
        </p:nvSpPr>
        <p:spPr>
          <a:xfrm>
            <a:off x="685800" y="1311385"/>
            <a:ext cx="8305800" cy="525400"/>
          </a:xfrm>
          <a:prstGeom prst="rect">
            <a:avLst/>
          </a:prstGeom>
        </p:spPr>
        <p:txBody>
          <a:bodyPr wrap="square">
            <a:spAutoFit/>
          </a:bodyPr>
          <a:lstStyle/>
          <a:p>
            <a:pPr>
              <a:lnSpc>
                <a:spcPct val="115000"/>
              </a:lnSpc>
              <a:spcBef>
                <a:spcPts val="300"/>
              </a:spcBef>
              <a:spcAft>
                <a:spcPts val="300"/>
              </a:spcAft>
            </a:pPr>
            <a:endParaRPr lang="en-US" sz="2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7600" y="3384250"/>
            <a:ext cx="1676400" cy="1676400"/>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1290709567"/>
              </p:ext>
            </p:extLst>
          </p:nvPr>
        </p:nvGraphicFramePr>
        <p:xfrm>
          <a:off x="2590800" y="1333500"/>
          <a:ext cx="1295400" cy="323850"/>
        </p:xfrm>
        <a:graphic>
          <a:graphicData uri="http://schemas.openxmlformats.org/presentationml/2006/ole">
            <mc:AlternateContent xmlns:mc="http://schemas.openxmlformats.org/markup-compatibility/2006">
              <mc:Choice xmlns:v="urn:schemas-microsoft-com:vml" Requires="v">
                <p:oleObj name="Equation" r:id="rId3" imgW="761760" imgH="190440" progId="Equation.DSMT4">
                  <p:embed/>
                </p:oleObj>
              </mc:Choice>
              <mc:Fallback>
                <p:oleObj name="Equation" r:id="rId3" imgW="761760" imgH="190440" progId="Equation.DSMT4">
                  <p:embed/>
                  <p:pic>
                    <p:nvPicPr>
                      <p:cNvPr id="0" name=""/>
                      <p:cNvPicPr/>
                      <p:nvPr/>
                    </p:nvPicPr>
                    <p:blipFill>
                      <a:blip r:embed="rId4"/>
                      <a:stretch>
                        <a:fillRect/>
                      </a:stretch>
                    </p:blipFill>
                    <p:spPr>
                      <a:xfrm>
                        <a:off x="2590800" y="1333500"/>
                        <a:ext cx="1295400" cy="323850"/>
                      </a:xfrm>
                      <a:prstGeom prst="rect">
                        <a:avLst/>
                      </a:prstGeom>
                    </p:spPr>
                  </p:pic>
                </p:oleObj>
              </mc:Fallback>
            </mc:AlternateContent>
          </a:graphicData>
        </a:graphic>
      </p:graphicFrame>
      <p:pic>
        <p:nvPicPr>
          <p:cNvPr id="12" name="Picture 11"/>
          <p:cNvPicPr/>
          <p:nvPr/>
        </p:nvPicPr>
        <p:blipFill>
          <a:blip r:embed="rId5">
            <a:extLst>
              <a:ext uri="{28A0092B-C50C-407E-A947-70E740481C1C}">
                <a14:useLocalDpi xmlns:a14="http://schemas.microsoft.com/office/drawing/2010/main" val="0"/>
              </a:ext>
            </a:extLst>
          </a:blip>
          <a:stretch>
            <a:fillRect/>
          </a:stretch>
        </p:blipFill>
        <p:spPr>
          <a:xfrm>
            <a:off x="2165381" y="2343150"/>
            <a:ext cx="2482819" cy="2209800"/>
          </a:xfrm>
          <a:prstGeom prst="rect">
            <a:avLst/>
          </a:prstGeom>
        </p:spPr>
      </p:pic>
      <p:sp>
        <p:nvSpPr>
          <p:cNvPr id="10" name="Oval 9">
            <a:extLst>
              <a:ext uri="{FF2B5EF4-FFF2-40B4-BE49-F238E27FC236}">
                <a16:creationId xmlns:a16="http://schemas.microsoft.com/office/drawing/2014/main" id="{7416B333-F488-42BD-BDB2-1EA92C9D1841}"/>
              </a:ext>
            </a:extLst>
          </p:cNvPr>
          <p:cNvSpPr/>
          <p:nvPr/>
        </p:nvSpPr>
        <p:spPr>
          <a:xfrm>
            <a:off x="7728857" y="354443"/>
            <a:ext cx="1415143" cy="686228"/>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7 </a:t>
            </a:r>
            <a:r>
              <a:rPr lang="en-US" sz="2400" dirty="0" err="1">
                <a:latin typeface="Times New Roman" panose="02020603050405020304" pitchFamily="18" charset="0"/>
                <a:cs typeface="Times New Roman" panose="02020603050405020304" pitchFamily="18" charset="0"/>
              </a:rPr>
              <a:t>phút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069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30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a:extLst>
              <a:ext uri="{FF2B5EF4-FFF2-40B4-BE49-F238E27FC236}">
                <a16:creationId xmlns:a16="http://schemas.microsoft.com/office/drawing/2014/main" id="{BB61B6B9-5F2E-4E24-852D-D871D2FA0570}"/>
              </a:ext>
            </a:extLst>
          </p:cNvPr>
          <p:cNvSpPr/>
          <p:nvPr/>
        </p:nvSpPr>
        <p:spPr>
          <a:xfrm>
            <a:off x="152400" y="0"/>
            <a:ext cx="722800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Tiết</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2,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Bài</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1. TỔNG BA GÓC TRONG TAM GIÁC</a:t>
            </a:r>
          </a:p>
        </p:txBody>
      </p:sp>
      <p:sp>
        <p:nvSpPr>
          <p:cNvPr id="5" name="Rectangle: Rounded Corners 25">
            <a:extLst>
              <a:ext uri="{FF2B5EF4-FFF2-40B4-BE49-F238E27FC236}">
                <a16:creationId xmlns:a16="http://schemas.microsoft.com/office/drawing/2014/main" id="{B0CA788A-9FF4-4933-A036-196C48DC3C19}"/>
              </a:ext>
            </a:extLst>
          </p:cNvPr>
          <p:cNvSpPr/>
          <p:nvPr/>
        </p:nvSpPr>
        <p:spPr>
          <a:xfrm>
            <a:off x="41015" y="616812"/>
            <a:ext cx="2124366" cy="3924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00" b="1" dirty="0">
              <a:solidFill>
                <a:schemeClr val="bg1"/>
              </a:solidFill>
              <a:latin typeface="Times New Roman" panose="02020603050405020304" pitchFamily="18" charset="0"/>
              <a:cs typeface="Times New Roman" panose="02020603050405020304" pitchFamily="18" charset="0"/>
            </a:endParaRPr>
          </a:p>
        </p:txBody>
      </p:sp>
      <p:sp>
        <p:nvSpPr>
          <p:cNvPr id="7" name="Rectangle 6"/>
          <p:cNvSpPr/>
          <p:nvPr/>
        </p:nvSpPr>
        <p:spPr>
          <a:xfrm>
            <a:off x="228600" y="648990"/>
            <a:ext cx="1749197" cy="369332"/>
          </a:xfrm>
          <a:prstGeom prst="rect">
            <a:avLst/>
          </a:prstGeom>
        </p:spPr>
        <p:txBody>
          <a:bodyPr wrap="none">
            <a:spAutoFit/>
          </a:bodyPr>
          <a:lstStyle/>
          <a:p>
            <a:r>
              <a:rPr lang="fr-FR" b="1" dirty="0" err="1">
                <a:solidFill>
                  <a:schemeClr val="bg1"/>
                </a:solidFill>
                <a:latin typeface="Times New Roman" panose="02020603050405020304" pitchFamily="18" charset="0"/>
                <a:ea typeface="Calibri" panose="020F0502020204030204" pitchFamily="34" charset="0"/>
              </a:rPr>
              <a:t>Bài</a:t>
            </a:r>
            <a:r>
              <a:rPr lang="fr-FR" b="1" dirty="0">
                <a:solidFill>
                  <a:schemeClr val="bg1"/>
                </a:solidFill>
                <a:latin typeface="Times New Roman" panose="02020603050405020304" pitchFamily="18" charset="0"/>
                <a:ea typeface="Calibri" panose="020F0502020204030204" pitchFamily="34" charset="0"/>
              </a:rPr>
              <a:t> 3/SGK /T72</a:t>
            </a:r>
            <a:endParaRPr lang="en-US" dirty="0">
              <a:solidFill>
                <a:schemeClr val="bg1"/>
              </a:solidFill>
            </a:endParaRPr>
          </a:p>
        </p:txBody>
      </p:sp>
      <p:pic>
        <p:nvPicPr>
          <p:cNvPr id="11" name="Picture 10"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8771" y="3831084"/>
            <a:ext cx="1249314" cy="1249314"/>
          </a:xfrm>
          <a:prstGeom prst="rect">
            <a:avLst/>
          </a:prstGeom>
        </p:spPr>
      </p:pic>
      <p:pic>
        <p:nvPicPr>
          <p:cNvPr id="12" name="Picture 11"/>
          <p:cNvPicPr/>
          <p:nvPr/>
        </p:nvPicPr>
        <p:blipFill>
          <a:blip r:embed="rId3">
            <a:extLst>
              <a:ext uri="{28A0092B-C50C-407E-A947-70E740481C1C}">
                <a14:useLocalDpi xmlns:a14="http://schemas.microsoft.com/office/drawing/2010/main" val="0"/>
              </a:ext>
            </a:extLst>
          </a:blip>
          <a:stretch>
            <a:fillRect/>
          </a:stretch>
        </p:blipFill>
        <p:spPr>
          <a:xfrm>
            <a:off x="82296" y="1141701"/>
            <a:ext cx="2482819" cy="2209800"/>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1324991261"/>
              </p:ext>
            </p:extLst>
          </p:nvPr>
        </p:nvGraphicFramePr>
        <p:xfrm>
          <a:off x="3073399" y="1141701"/>
          <a:ext cx="1141351" cy="399763"/>
        </p:xfrm>
        <a:graphic>
          <a:graphicData uri="http://schemas.openxmlformats.org/presentationml/2006/ole">
            <mc:AlternateContent xmlns:mc="http://schemas.openxmlformats.org/markup-compatibility/2006">
              <mc:Choice xmlns:v="urn:schemas-microsoft-com:vml" Requires="v">
                <p:oleObj name="Equation" r:id="rId4" imgW="544495" imgH="190631" progId="Equation.DSMT4">
                  <p:embed/>
                </p:oleObj>
              </mc:Choice>
              <mc:Fallback>
                <p:oleObj name="Equation" r:id="rId4" imgW="544495" imgH="190631" progId="Equation.DSMT4">
                  <p:embed/>
                  <p:pic>
                    <p:nvPicPr>
                      <p:cNvPr id="0" name=""/>
                      <p:cNvPicPr/>
                      <p:nvPr/>
                    </p:nvPicPr>
                    <p:blipFill>
                      <a:blip r:embed="rId5"/>
                      <a:stretch>
                        <a:fillRect/>
                      </a:stretch>
                    </p:blipFill>
                    <p:spPr>
                      <a:xfrm>
                        <a:off x="3073399" y="1141701"/>
                        <a:ext cx="1141351" cy="399763"/>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58971153"/>
              </p:ext>
            </p:extLst>
          </p:nvPr>
        </p:nvGraphicFramePr>
        <p:xfrm>
          <a:off x="4604497" y="1081642"/>
          <a:ext cx="2362200" cy="406400"/>
        </p:xfrm>
        <a:graphic>
          <a:graphicData uri="http://schemas.openxmlformats.org/presentationml/2006/ole">
            <mc:AlternateContent xmlns:mc="http://schemas.openxmlformats.org/markup-compatibility/2006">
              <mc:Choice xmlns:v="urn:schemas-microsoft-com:vml" Requires="v">
                <p:oleObj name="Equation" r:id="rId6" imgW="2361960" imgH="406080" progId="Equation.DSMT4">
                  <p:embed/>
                </p:oleObj>
              </mc:Choice>
              <mc:Fallback>
                <p:oleObj name="Equation" r:id="rId6" imgW="2361960" imgH="406080" progId="Equation.DSMT4">
                  <p:embed/>
                  <p:pic>
                    <p:nvPicPr>
                      <p:cNvPr id="0" name=""/>
                      <p:cNvPicPr/>
                      <p:nvPr/>
                    </p:nvPicPr>
                    <p:blipFill>
                      <a:blip r:embed="rId7"/>
                      <a:stretch>
                        <a:fillRect/>
                      </a:stretch>
                    </p:blipFill>
                    <p:spPr>
                      <a:xfrm>
                        <a:off x="4604497" y="1081642"/>
                        <a:ext cx="2362200" cy="406400"/>
                      </a:xfrm>
                      <a:prstGeom prst="rect">
                        <a:avLst/>
                      </a:prstGeom>
                    </p:spPr>
                  </p:pic>
                </p:oleObj>
              </mc:Fallback>
            </mc:AlternateContent>
          </a:graphicData>
        </a:graphic>
      </p:graphicFrame>
      <p:sp>
        <p:nvSpPr>
          <p:cNvPr id="13" name="TextBox 12"/>
          <p:cNvSpPr txBox="1"/>
          <p:nvPr/>
        </p:nvSpPr>
        <p:spPr>
          <a:xfrm>
            <a:off x="2149606" y="1057194"/>
            <a:ext cx="4316756" cy="492443"/>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p>
        </p:txBody>
      </p:sp>
      <p:graphicFrame>
        <p:nvGraphicFramePr>
          <p:cNvPr id="10" name="Object 9"/>
          <p:cNvGraphicFramePr>
            <a:graphicFrameLocks noChangeAspect="1"/>
          </p:cNvGraphicFramePr>
          <p:nvPr>
            <p:extLst>
              <p:ext uri="{D42A27DB-BD31-4B8C-83A1-F6EECF244321}">
                <p14:modId xmlns:p14="http://schemas.microsoft.com/office/powerpoint/2010/main" val="4151470053"/>
              </p:ext>
            </p:extLst>
          </p:nvPr>
        </p:nvGraphicFramePr>
        <p:xfrm>
          <a:off x="3200400" y="1634785"/>
          <a:ext cx="3009900" cy="469900"/>
        </p:xfrm>
        <a:graphic>
          <a:graphicData uri="http://schemas.openxmlformats.org/presentationml/2006/ole">
            <mc:AlternateContent xmlns:mc="http://schemas.openxmlformats.org/markup-compatibility/2006">
              <mc:Choice xmlns:v="urn:schemas-microsoft-com:vml" Requires="v">
                <p:oleObj name="Equation" r:id="rId8" imgW="3009600" imgH="469800" progId="Equation.DSMT4">
                  <p:embed/>
                </p:oleObj>
              </mc:Choice>
              <mc:Fallback>
                <p:oleObj name="Equation" r:id="rId8" imgW="3009600" imgH="469800" progId="Equation.DSMT4">
                  <p:embed/>
                  <p:pic>
                    <p:nvPicPr>
                      <p:cNvPr id="0" name=""/>
                      <p:cNvPicPr/>
                      <p:nvPr/>
                    </p:nvPicPr>
                    <p:blipFill>
                      <a:blip r:embed="rId9"/>
                      <a:stretch>
                        <a:fillRect/>
                      </a:stretch>
                    </p:blipFill>
                    <p:spPr>
                      <a:xfrm>
                        <a:off x="3200400" y="1634785"/>
                        <a:ext cx="3009900" cy="4699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471359582"/>
              </p:ext>
            </p:extLst>
          </p:nvPr>
        </p:nvGraphicFramePr>
        <p:xfrm>
          <a:off x="3510337" y="2244018"/>
          <a:ext cx="2971800" cy="469900"/>
        </p:xfrm>
        <a:graphic>
          <a:graphicData uri="http://schemas.openxmlformats.org/presentationml/2006/ole">
            <mc:AlternateContent xmlns:mc="http://schemas.openxmlformats.org/markup-compatibility/2006">
              <mc:Choice xmlns:v="urn:schemas-microsoft-com:vml" Requires="v">
                <p:oleObj name="Equation" r:id="rId10" imgW="2971800" imgH="469800" progId="Equation.DSMT4">
                  <p:embed/>
                </p:oleObj>
              </mc:Choice>
              <mc:Fallback>
                <p:oleObj name="Equation" r:id="rId10" imgW="2971800" imgH="469800" progId="Equation.DSMT4">
                  <p:embed/>
                  <p:pic>
                    <p:nvPicPr>
                      <p:cNvPr id="0" name=""/>
                      <p:cNvPicPr/>
                      <p:nvPr/>
                    </p:nvPicPr>
                    <p:blipFill>
                      <a:blip r:embed="rId11"/>
                      <a:stretch>
                        <a:fillRect/>
                      </a:stretch>
                    </p:blipFill>
                    <p:spPr>
                      <a:xfrm>
                        <a:off x="3510337" y="2244018"/>
                        <a:ext cx="2971800" cy="4699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691873890"/>
              </p:ext>
            </p:extLst>
          </p:nvPr>
        </p:nvGraphicFramePr>
        <p:xfrm>
          <a:off x="3456826" y="2810523"/>
          <a:ext cx="1066800" cy="406400"/>
        </p:xfrm>
        <a:graphic>
          <a:graphicData uri="http://schemas.openxmlformats.org/presentationml/2006/ole">
            <mc:AlternateContent xmlns:mc="http://schemas.openxmlformats.org/markup-compatibility/2006">
              <mc:Choice xmlns:v="urn:schemas-microsoft-com:vml" Requires="v">
                <p:oleObj name="Equation" r:id="rId12" imgW="1066680" imgH="406080" progId="Equation.DSMT4">
                  <p:embed/>
                </p:oleObj>
              </mc:Choice>
              <mc:Fallback>
                <p:oleObj name="Equation" r:id="rId12" imgW="1066680" imgH="406080" progId="Equation.DSMT4">
                  <p:embed/>
                  <p:pic>
                    <p:nvPicPr>
                      <p:cNvPr id="0" name=""/>
                      <p:cNvPicPr/>
                      <p:nvPr/>
                    </p:nvPicPr>
                    <p:blipFill>
                      <a:blip r:embed="rId13"/>
                      <a:stretch>
                        <a:fillRect/>
                      </a:stretch>
                    </p:blipFill>
                    <p:spPr>
                      <a:xfrm>
                        <a:off x="3456826" y="2810523"/>
                        <a:ext cx="1066800" cy="406400"/>
                      </a:xfrm>
                      <a:prstGeom prst="rect">
                        <a:avLst/>
                      </a:prstGeom>
                    </p:spPr>
                  </p:pic>
                </p:oleObj>
              </mc:Fallback>
            </mc:AlternateContent>
          </a:graphicData>
        </a:graphic>
      </p:graphicFrame>
      <p:sp>
        <p:nvSpPr>
          <p:cNvPr id="16" name="TextBox 15"/>
          <p:cNvSpPr txBox="1"/>
          <p:nvPr/>
        </p:nvSpPr>
        <p:spPr>
          <a:xfrm>
            <a:off x="1597336" y="3411673"/>
            <a:ext cx="6216028" cy="892552"/>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Vì</a:t>
            </a:r>
            <a:r>
              <a:rPr lang="en-US" sz="2600" dirty="0">
                <a:latin typeface="Times New Roman" panose="02020603050405020304" pitchFamily="18" charset="0"/>
                <a:cs typeface="Times New Roman" panose="02020603050405020304" pitchFamily="18" charset="0"/>
              </a:rPr>
              <a:t>               ,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nên</a:t>
            </a:r>
            <a:r>
              <a:rPr lang="en-US" sz="2600" dirty="0">
                <a:latin typeface="Times New Roman" panose="02020603050405020304" pitchFamily="18" charset="0"/>
                <a:cs typeface="Times New Roman" panose="02020603050405020304" pitchFamily="18" charset="0"/>
              </a:rPr>
              <a:t> </a:t>
            </a:r>
          </a:p>
          <a:p>
            <a:r>
              <a:rPr lang="en-US" sz="2600" dirty="0">
                <a:latin typeface="Times New Roman" panose="02020603050405020304" pitchFamily="18" charset="0"/>
                <a:cs typeface="Times New Roman" panose="02020603050405020304" pitchFamily="18" charset="0"/>
              </a:rPr>
              <a:t>                           </a:t>
            </a:r>
          </a:p>
        </p:txBody>
      </p:sp>
      <p:graphicFrame>
        <p:nvGraphicFramePr>
          <p:cNvPr id="17" name="Object 16"/>
          <p:cNvGraphicFramePr>
            <a:graphicFrameLocks noChangeAspect="1"/>
          </p:cNvGraphicFramePr>
          <p:nvPr>
            <p:extLst>
              <p:ext uri="{D42A27DB-BD31-4B8C-83A1-F6EECF244321}">
                <p14:modId xmlns:p14="http://schemas.microsoft.com/office/powerpoint/2010/main" val="2142055170"/>
              </p:ext>
            </p:extLst>
          </p:nvPr>
        </p:nvGraphicFramePr>
        <p:xfrm>
          <a:off x="2057400" y="3526284"/>
          <a:ext cx="1219200" cy="304800"/>
        </p:xfrm>
        <a:graphic>
          <a:graphicData uri="http://schemas.openxmlformats.org/presentationml/2006/ole">
            <mc:AlternateContent xmlns:mc="http://schemas.openxmlformats.org/markup-compatibility/2006">
              <mc:Choice xmlns:v="urn:schemas-microsoft-com:vml" Requires="v">
                <p:oleObj name="Equation" r:id="rId14" imgW="1218960" imgH="304560" progId="Equation.DSMT4">
                  <p:embed/>
                </p:oleObj>
              </mc:Choice>
              <mc:Fallback>
                <p:oleObj name="Equation" r:id="rId14" imgW="1218960" imgH="304560" progId="Equation.DSMT4">
                  <p:embed/>
                  <p:pic>
                    <p:nvPicPr>
                      <p:cNvPr id="0" name=""/>
                      <p:cNvPicPr/>
                      <p:nvPr/>
                    </p:nvPicPr>
                    <p:blipFill>
                      <a:blip r:embed="rId15"/>
                      <a:stretch>
                        <a:fillRect/>
                      </a:stretch>
                    </p:blipFill>
                    <p:spPr>
                      <a:xfrm>
                        <a:off x="2057400" y="3526284"/>
                        <a:ext cx="1219200" cy="30480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833037717"/>
              </p:ext>
            </p:extLst>
          </p:nvPr>
        </p:nvGraphicFramePr>
        <p:xfrm>
          <a:off x="3406464" y="3441776"/>
          <a:ext cx="660400" cy="457200"/>
        </p:xfrm>
        <a:graphic>
          <a:graphicData uri="http://schemas.openxmlformats.org/presentationml/2006/ole">
            <mc:AlternateContent xmlns:mc="http://schemas.openxmlformats.org/markup-compatibility/2006">
              <mc:Choice xmlns:v="urn:schemas-microsoft-com:vml" Requires="v">
                <p:oleObj name="Equation" r:id="rId16" imgW="660240" imgH="457200" progId="Equation.DSMT4">
                  <p:embed/>
                </p:oleObj>
              </mc:Choice>
              <mc:Fallback>
                <p:oleObj name="Equation" r:id="rId16" imgW="660240" imgH="457200" progId="Equation.DSMT4">
                  <p:embed/>
                  <p:pic>
                    <p:nvPicPr>
                      <p:cNvPr id="0" name=""/>
                      <p:cNvPicPr/>
                      <p:nvPr/>
                    </p:nvPicPr>
                    <p:blipFill>
                      <a:blip r:embed="rId17"/>
                      <a:stretch>
                        <a:fillRect/>
                      </a:stretch>
                    </p:blipFill>
                    <p:spPr>
                      <a:xfrm>
                        <a:off x="3406464" y="3441776"/>
                        <a:ext cx="660400" cy="457200"/>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778123930"/>
              </p:ext>
            </p:extLst>
          </p:nvPr>
        </p:nvGraphicFramePr>
        <p:xfrm>
          <a:off x="7074914" y="3424684"/>
          <a:ext cx="1625600" cy="406400"/>
        </p:xfrm>
        <a:graphic>
          <a:graphicData uri="http://schemas.openxmlformats.org/presentationml/2006/ole">
            <mc:AlternateContent xmlns:mc="http://schemas.openxmlformats.org/markup-compatibility/2006">
              <mc:Choice xmlns:v="urn:schemas-microsoft-com:vml" Requires="v">
                <p:oleObj name="Equation" r:id="rId18" imgW="1625400" imgH="406080" progId="Equation.DSMT4">
                  <p:embed/>
                </p:oleObj>
              </mc:Choice>
              <mc:Fallback>
                <p:oleObj name="Equation" r:id="rId18" imgW="1625400" imgH="406080" progId="Equation.DSMT4">
                  <p:embed/>
                  <p:pic>
                    <p:nvPicPr>
                      <p:cNvPr id="0" name=""/>
                      <p:cNvPicPr/>
                      <p:nvPr/>
                    </p:nvPicPr>
                    <p:blipFill>
                      <a:blip r:embed="rId19"/>
                      <a:stretch>
                        <a:fillRect/>
                      </a:stretch>
                    </p:blipFill>
                    <p:spPr>
                      <a:xfrm>
                        <a:off x="7074914" y="3424684"/>
                        <a:ext cx="1625600" cy="406400"/>
                      </a:xfrm>
                      <a:prstGeom prst="rect">
                        <a:avLst/>
                      </a:prstGeom>
                    </p:spPr>
                  </p:pic>
                </p:oleObj>
              </mc:Fallback>
            </mc:AlternateContent>
          </a:graphicData>
        </a:graphic>
      </p:graphicFrame>
    </p:spTree>
    <p:extLst>
      <p:ext uri="{BB962C8B-B14F-4D97-AF65-F5344CB8AC3E}">
        <p14:creationId xmlns:p14="http://schemas.microsoft.com/office/powerpoint/2010/main" val="340527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838200" y="781050"/>
            <a:ext cx="32194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B812FD0D-3345-4D97-BED4-5A0590056D2D}"/>
              </a:ext>
            </a:extLst>
          </p:cNvPr>
          <p:cNvSpPr txBox="1"/>
          <p:nvPr/>
        </p:nvSpPr>
        <p:spPr>
          <a:xfrm>
            <a:off x="4343400" y="1936499"/>
            <a:ext cx="4495800"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rPr>
              <a:t>VẬN DỤNG</a:t>
            </a:r>
            <a:endParaRPr lang="en-US" sz="3200" dirty="0"/>
          </a:p>
        </p:txBody>
      </p:sp>
      <p:pic>
        <p:nvPicPr>
          <p:cNvPr id="4" name="Hình ảnh 3" descr="Ảnh có chứa văn bản, đồ chơi, đồ họa véc-tơ, danh thiếp&#10;&#10;Mô tả được tạo tự động">
            <a:extLst>
              <a:ext uri="{FF2B5EF4-FFF2-40B4-BE49-F238E27FC236}">
                <a16:creationId xmlns:a16="http://schemas.microsoft.com/office/drawing/2014/main" id="{A667EB62-86C3-4EF0-AA26-81461A6A5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9225" y="2676087"/>
            <a:ext cx="2320220" cy="2234972"/>
          </a:xfrm>
          <a:prstGeom prst="rect">
            <a:avLst/>
          </a:prstGeom>
        </p:spPr>
      </p:pic>
    </p:spTree>
    <p:extLst>
      <p:ext uri="{BB962C8B-B14F-4D97-AF65-F5344CB8AC3E}">
        <p14:creationId xmlns:p14="http://schemas.microsoft.com/office/powerpoint/2010/main" val="40845336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par>
                          <p:cTn id="18" fill="hold">
                            <p:stCondLst>
                              <p:cond delay="31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a:extLst>
              <a:ext uri="{FF2B5EF4-FFF2-40B4-BE49-F238E27FC236}">
                <a16:creationId xmlns:a16="http://schemas.microsoft.com/office/drawing/2014/main" id="{BB61B6B9-5F2E-4E24-852D-D871D2FA0570}"/>
              </a:ext>
            </a:extLst>
          </p:cNvPr>
          <p:cNvSpPr/>
          <p:nvPr/>
        </p:nvSpPr>
        <p:spPr>
          <a:xfrm>
            <a:off x="152400" y="0"/>
            <a:ext cx="722800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Tiết</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2,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Bài</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1. TỔNG BA GÓC TRONG TAM GIÁC</a:t>
            </a:r>
          </a:p>
        </p:txBody>
      </p:sp>
      <p:sp>
        <p:nvSpPr>
          <p:cNvPr id="5" name="Rectangle: Rounded Corners 25">
            <a:extLst>
              <a:ext uri="{FF2B5EF4-FFF2-40B4-BE49-F238E27FC236}">
                <a16:creationId xmlns:a16="http://schemas.microsoft.com/office/drawing/2014/main" id="{B0CA788A-9FF4-4933-A036-196C48DC3C19}"/>
              </a:ext>
            </a:extLst>
          </p:cNvPr>
          <p:cNvSpPr/>
          <p:nvPr/>
        </p:nvSpPr>
        <p:spPr>
          <a:xfrm>
            <a:off x="41015" y="616812"/>
            <a:ext cx="3159386" cy="3924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00" b="1" dirty="0">
              <a:solidFill>
                <a:schemeClr val="bg1"/>
              </a:solidFill>
              <a:latin typeface="Times New Roman" panose="02020603050405020304" pitchFamily="18" charset="0"/>
              <a:cs typeface="Times New Roman" panose="02020603050405020304" pitchFamily="18" charset="0"/>
            </a:endParaRPr>
          </a:p>
        </p:txBody>
      </p:sp>
      <p:sp>
        <p:nvSpPr>
          <p:cNvPr id="7" name="Rectangle 6"/>
          <p:cNvSpPr/>
          <p:nvPr/>
        </p:nvSpPr>
        <p:spPr>
          <a:xfrm>
            <a:off x="228600" y="648990"/>
            <a:ext cx="2852769" cy="369332"/>
          </a:xfrm>
          <a:prstGeom prst="rect">
            <a:avLst/>
          </a:prstGeom>
        </p:spPr>
        <p:txBody>
          <a:bodyPr wrap="none">
            <a:spAutoFit/>
          </a:bodyPr>
          <a:lstStyle/>
          <a:p>
            <a:r>
              <a:rPr lang="fr-FR" b="1" dirty="0">
                <a:solidFill>
                  <a:schemeClr val="bg1"/>
                </a:solidFill>
                <a:latin typeface="Times New Roman" panose="02020603050405020304" pitchFamily="18" charset="0"/>
                <a:ea typeface="Calibri" panose="020F0502020204030204" pitchFamily="34" charset="0"/>
              </a:rPr>
              <a:t>CÓ THỂ EM CHƯA BIẾT</a:t>
            </a:r>
            <a:endParaRPr lang="en-US" dirty="0">
              <a:solidFill>
                <a:schemeClr val="bg1"/>
              </a:solidFill>
            </a:endParaRPr>
          </a:p>
        </p:txBody>
      </p:sp>
      <p:sp>
        <p:nvSpPr>
          <p:cNvPr id="9" name="Rectangle 8"/>
          <p:cNvSpPr/>
          <p:nvPr/>
        </p:nvSpPr>
        <p:spPr>
          <a:xfrm>
            <a:off x="685800" y="1311385"/>
            <a:ext cx="8305800" cy="525400"/>
          </a:xfrm>
          <a:prstGeom prst="rect">
            <a:avLst/>
          </a:prstGeom>
        </p:spPr>
        <p:txBody>
          <a:bodyPr wrap="square">
            <a:spAutoFit/>
          </a:bodyPr>
          <a:lstStyle/>
          <a:p>
            <a:pPr>
              <a:lnSpc>
                <a:spcPct val="115000"/>
              </a:lnSpc>
              <a:spcBef>
                <a:spcPts val="300"/>
              </a:spcBef>
              <a:spcAft>
                <a:spcPts val="300"/>
              </a:spcAft>
            </a:pPr>
            <a:endParaRPr lang="en-US" sz="2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Object 2"/>
          <p:cNvGraphicFramePr>
            <a:graphicFrameLocks noChangeAspect="1"/>
          </p:cNvGraphicFramePr>
          <p:nvPr/>
        </p:nvGraphicFramePr>
        <p:xfrm>
          <a:off x="2590800" y="1333500"/>
          <a:ext cx="1295400" cy="323850"/>
        </p:xfrm>
        <a:graphic>
          <a:graphicData uri="http://schemas.openxmlformats.org/presentationml/2006/ole">
            <mc:AlternateContent xmlns:mc="http://schemas.openxmlformats.org/markup-compatibility/2006">
              <mc:Choice xmlns:v="urn:schemas-microsoft-com:vml" Requires="v">
                <p:oleObj name="Equation" r:id="rId2" imgW="761760" imgH="190440" progId="Equation.DSMT4">
                  <p:embed/>
                </p:oleObj>
              </mc:Choice>
              <mc:Fallback>
                <p:oleObj name="Equation" r:id="rId2" imgW="761760" imgH="190440" progId="Equation.DSMT4">
                  <p:embed/>
                  <p:pic>
                    <p:nvPicPr>
                      <p:cNvPr id="3" name="Object 2"/>
                      <p:cNvPicPr/>
                      <p:nvPr/>
                    </p:nvPicPr>
                    <p:blipFill>
                      <a:blip r:embed="rId3"/>
                      <a:stretch>
                        <a:fillRect/>
                      </a:stretch>
                    </p:blipFill>
                    <p:spPr>
                      <a:xfrm>
                        <a:off x="2590800" y="1333500"/>
                        <a:ext cx="1295400" cy="323850"/>
                      </a:xfrm>
                      <a:prstGeom prst="rect">
                        <a:avLst/>
                      </a:prstGeom>
                    </p:spPr>
                  </p:pic>
                </p:oleObj>
              </mc:Fallback>
            </mc:AlternateContent>
          </a:graphicData>
        </a:graphic>
      </p:graphicFrame>
      <p:sp>
        <p:nvSpPr>
          <p:cNvPr id="10" name="TextBox 9"/>
          <p:cNvSpPr txBox="1"/>
          <p:nvPr/>
        </p:nvSpPr>
        <p:spPr>
          <a:xfrm>
            <a:off x="922991" y="1128166"/>
            <a:ext cx="4316756" cy="492443"/>
          </a:xfrm>
          <a:prstGeom prst="rect">
            <a:avLst/>
          </a:prstGeom>
          <a:noFill/>
        </p:spPr>
        <p:txBody>
          <a:bodyPr wrap="square" rtlCol="0">
            <a:spAutoFit/>
          </a:bodyPr>
          <a:lstStyle/>
          <a:p>
            <a:r>
              <a:rPr lang="en-US" sz="2600" dirty="0">
                <a:solidFill>
                  <a:srgbClr val="FF0000"/>
                </a:solidFill>
                <a:latin typeface="Times New Roman" panose="02020603050405020304" pitchFamily="18" charset="0"/>
                <a:cs typeface="Times New Roman" panose="02020603050405020304" pitchFamily="18" charset="0"/>
              </a:rPr>
              <a:t>*</a:t>
            </a:r>
            <a:r>
              <a:rPr lang="en-US" sz="2600" dirty="0" err="1">
                <a:solidFill>
                  <a:srgbClr val="FF0000"/>
                </a:solidFill>
                <a:latin typeface="Times New Roman" panose="02020603050405020304" pitchFamily="18" charset="0"/>
                <a:cs typeface="Times New Roman" panose="02020603050405020304" pitchFamily="18" charset="0"/>
              </a:rPr>
              <a:t>Góc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ngoài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của</a:t>
            </a:r>
            <a:r>
              <a:rPr lang="en-US" sz="2600" dirty="0">
                <a:solidFill>
                  <a:srgbClr val="FF0000"/>
                </a:solidFill>
                <a:latin typeface="Times New Roman" panose="02020603050405020304" pitchFamily="18" charset="0"/>
                <a:cs typeface="Times New Roman" panose="02020603050405020304" pitchFamily="18" charset="0"/>
              </a:rPr>
              <a:t> tam </a:t>
            </a:r>
            <a:r>
              <a:rPr lang="en-US" sz="2600" dirty="0" err="1">
                <a:solidFill>
                  <a:srgbClr val="FF0000"/>
                </a:solidFill>
                <a:latin typeface="Times New Roman" panose="02020603050405020304" pitchFamily="18" charset="0"/>
                <a:cs typeface="Times New Roman" panose="02020603050405020304" pitchFamily="18" charset="0"/>
              </a:rPr>
              <a:t>giác</a:t>
            </a:r>
            <a:endParaRPr lang="en-US" sz="2600" dirty="0">
              <a:solidFill>
                <a:srgbClr val="FF0000"/>
              </a:solidFill>
              <a:latin typeface="Times New Roman" panose="02020603050405020304" pitchFamily="18" charset="0"/>
              <a:cs typeface="Times New Roman" panose="02020603050405020304" pitchFamily="18" charset="0"/>
            </a:endParaRPr>
          </a:p>
        </p:txBody>
      </p:sp>
      <p:pic>
        <p:nvPicPr>
          <p:cNvPr id="14" name="Picture 13"/>
          <p:cNvPicPr/>
          <p:nvPr/>
        </p:nvPicPr>
        <p:blipFill>
          <a:blip r:embed="rId4">
            <a:extLst>
              <a:ext uri="{28A0092B-C50C-407E-A947-70E740481C1C}">
                <a14:useLocalDpi xmlns:a14="http://schemas.microsoft.com/office/drawing/2010/main" val="0"/>
              </a:ext>
            </a:extLst>
          </a:blip>
          <a:stretch>
            <a:fillRect/>
          </a:stretch>
        </p:blipFill>
        <p:spPr>
          <a:xfrm>
            <a:off x="685800" y="1679465"/>
            <a:ext cx="2257425" cy="1875790"/>
          </a:xfrm>
          <a:prstGeom prst="rect">
            <a:avLst/>
          </a:prstGeom>
        </p:spPr>
      </p:pic>
      <p:sp>
        <p:nvSpPr>
          <p:cNvPr id="15" name="TextBox 14"/>
          <p:cNvSpPr txBox="1"/>
          <p:nvPr/>
        </p:nvSpPr>
        <p:spPr>
          <a:xfrm>
            <a:off x="2680322" y="1836785"/>
            <a:ext cx="4316756" cy="492443"/>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ngoài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p>
        </p:txBody>
      </p:sp>
      <p:graphicFrame>
        <p:nvGraphicFramePr>
          <p:cNvPr id="2" name="Object 1"/>
          <p:cNvGraphicFramePr>
            <a:graphicFrameLocks noChangeAspect="1"/>
          </p:cNvGraphicFramePr>
          <p:nvPr>
            <p:extLst>
              <p:ext uri="{D42A27DB-BD31-4B8C-83A1-F6EECF244321}">
                <p14:modId xmlns:p14="http://schemas.microsoft.com/office/powerpoint/2010/main" val="4004233704"/>
              </p:ext>
            </p:extLst>
          </p:nvPr>
        </p:nvGraphicFramePr>
        <p:xfrm>
          <a:off x="3097213" y="1833836"/>
          <a:ext cx="622300" cy="406400"/>
        </p:xfrm>
        <a:graphic>
          <a:graphicData uri="http://schemas.openxmlformats.org/presentationml/2006/ole">
            <mc:AlternateContent xmlns:mc="http://schemas.openxmlformats.org/markup-compatibility/2006">
              <mc:Choice xmlns:v="urn:schemas-microsoft-com:vml" Requires="v">
                <p:oleObj name="Equation" r:id="rId5" imgW="622080" imgH="406080" progId="Equation.DSMT4">
                  <p:embed/>
                </p:oleObj>
              </mc:Choice>
              <mc:Fallback>
                <p:oleObj name="Equation" r:id="rId5" imgW="622080" imgH="406080" progId="Equation.DSMT4">
                  <p:embed/>
                  <p:pic>
                    <p:nvPicPr>
                      <p:cNvPr id="0" name=""/>
                      <p:cNvPicPr/>
                      <p:nvPr/>
                    </p:nvPicPr>
                    <p:blipFill>
                      <a:blip r:embed="rId6"/>
                      <a:stretch>
                        <a:fillRect/>
                      </a:stretch>
                    </p:blipFill>
                    <p:spPr>
                      <a:xfrm>
                        <a:off x="3097213" y="1833836"/>
                        <a:ext cx="622300" cy="4064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066343845"/>
              </p:ext>
            </p:extLst>
          </p:nvPr>
        </p:nvGraphicFramePr>
        <p:xfrm>
          <a:off x="6019800" y="1963250"/>
          <a:ext cx="876300" cy="292100"/>
        </p:xfrm>
        <a:graphic>
          <a:graphicData uri="http://schemas.openxmlformats.org/presentationml/2006/ole">
            <mc:AlternateContent xmlns:mc="http://schemas.openxmlformats.org/markup-compatibility/2006">
              <mc:Choice xmlns:v="urn:schemas-microsoft-com:vml" Requires="v">
                <p:oleObj name="Equation" r:id="rId7" imgW="876240" imgH="291960" progId="Equation.DSMT4">
                  <p:embed/>
                </p:oleObj>
              </mc:Choice>
              <mc:Fallback>
                <p:oleObj name="Equation" r:id="rId7" imgW="876240" imgH="291960" progId="Equation.DSMT4">
                  <p:embed/>
                  <p:pic>
                    <p:nvPicPr>
                      <p:cNvPr id="0" name=""/>
                      <p:cNvPicPr/>
                      <p:nvPr/>
                    </p:nvPicPr>
                    <p:blipFill>
                      <a:blip r:embed="rId8"/>
                      <a:stretch>
                        <a:fillRect/>
                      </a:stretch>
                    </p:blipFill>
                    <p:spPr>
                      <a:xfrm>
                        <a:off x="6019800" y="1963250"/>
                        <a:ext cx="876300" cy="2921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524547836"/>
              </p:ext>
            </p:extLst>
          </p:nvPr>
        </p:nvGraphicFramePr>
        <p:xfrm>
          <a:off x="3639155" y="2508663"/>
          <a:ext cx="1701800" cy="406400"/>
        </p:xfrm>
        <a:graphic>
          <a:graphicData uri="http://schemas.openxmlformats.org/presentationml/2006/ole">
            <mc:AlternateContent xmlns:mc="http://schemas.openxmlformats.org/markup-compatibility/2006">
              <mc:Choice xmlns:v="urn:schemas-microsoft-com:vml" Requires="v">
                <p:oleObj name="Equation" r:id="rId9" imgW="1701720" imgH="406080" progId="Equation.DSMT4">
                  <p:embed/>
                </p:oleObj>
              </mc:Choice>
              <mc:Fallback>
                <p:oleObj name="Equation" r:id="rId9" imgW="1701720" imgH="406080" progId="Equation.DSMT4">
                  <p:embed/>
                  <p:pic>
                    <p:nvPicPr>
                      <p:cNvPr id="0" name=""/>
                      <p:cNvPicPr/>
                      <p:nvPr/>
                    </p:nvPicPr>
                    <p:blipFill>
                      <a:blip r:embed="rId10"/>
                      <a:stretch>
                        <a:fillRect/>
                      </a:stretch>
                    </p:blipFill>
                    <p:spPr>
                      <a:xfrm>
                        <a:off x="3639155" y="2508663"/>
                        <a:ext cx="1701800" cy="406400"/>
                      </a:xfrm>
                      <a:prstGeom prst="rect">
                        <a:avLst/>
                      </a:prstGeom>
                    </p:spPr>
                  </p:pic>
                </p:oleObj>
              </mc:Fallback>
            </mc:AlternateContent>
          </a:graphicData>
        </a:graphic>
      </p:graphicFrame>
      <p:pic>
        <p:nvPicPr>
          <p:cNvPr id="17" name="Hình ảnh 3" descr="Ảnh có chứa văn bản, đồ chơi, đồ họa véc-tơ, danh thiếp&#10;&#10;Mô tả được tạo tự động">
            <a:extLst>
              <a:ext uri="{FF2B5EF4-FFF2-40B4-BE49-F238E27FC236}">
                <a16:creationId xmlns:a16="http://schemas.microsoft.com/office/drawing/2014/main" id="{A667EB62-86C3-4EF0-AA26-81461A6A5A6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41079" y="3409949"/>
            <a:ext cx="1558365" cy="1501109"/>
          </a:xfrm>
          <a:prstGeom prst="rect">
            <a:avLst/>
          </a:prstGeom>
        </p:spPr>
      </p:pic>
    </p:spTree>
    <p:extLst>
      <p:ext uri="{BB962C8B-B14F-4D97-AF65-F5344CB8AC3E}">
        <p14:creationId xmlns:p14="http://schemas.microsoft.com/office/powerpoint/2010/main" val="311739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C5A1E495-C7C1-4360-B5F1-7EF687C057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9144000" cy="5143499"/>
          </a:xfrm>
          <a:prstGeom prst="rect">
            <a:avLst/>
          </a:prstGeom>
        </p:spPr>
      </p:pic>
      <p:pic>
        <p:nvPicPr>
          <p:cNvPr id="1030" name="Picture 6" descr="Ảnh động Powerpoint CTU"/>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225088" y="2510877"/>
            <a:ext cx="757742" cy="11521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3623" y="2317618"/>
            <a:ext cx="2573849" cy="983150"/>
          </a:xfrm>
          <a:prstGeom prst="rect">
            <a:avLst/>
          </a:prstGeom>
        </p:spPr>
      </p:pic>
      <p:pic>
        <p:nvPicPr>
          <p:cNvPr id="9" name="Picture 8">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66152" y="3135215"/>
            <a:ext cx="2629128" cy="1055694"/>
          </a:xfrm>
          <a:prstGeom prst="rect">
            <a:avLst/>
          </a:prstGeom>
        </p:spPr>
      </p:pic>
      <p:pic>
        <p:nvPicPr>
          <p:cNvPr id="10" name="Picture 9">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23136" y="4087700"/>
            <a:ext cx="2496528" cy="1156817"/>
          </a:xfrm>
          <a:prstGeom prst="rect">
            <a:avLst/>
          </a:prstGeom>
        </p:spPr>
      </p:pic>
      <p:pic>
        <p:nvPicPr>
          <p:cNvPr id="4" name="Picture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10669" y="192111"/>
            <a:ext cx="5052406" cy="5052406"/>
          </a:xfrm>
          <a:prstGeom prst="rect">
            <a:avLst/>
          </a:prstGeom>
        </p:spPr>
      </p:pic>
      <p:pic>
        <p:nvPicPr>
          <p:cNvPr id="6" name="Picture 5">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330950" y="1543501"/>
            <a:ext cx="669593" cy="715509"/>
          </a:xfrm>
          <a:prstGeom prst="rect">
            <a:avLst/>
          </a:prstGeom>
        </p:spPr>
      </p:pic>
      <p:pic>
        <p:nvPicPr>
          <p:cNvPr id="7" name="Picture 6">
            <a:hlinkClick r:id="rId15" action="ppaction://hlinksldjump"/>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061416" y="2537923"/>
            <a:ext cx="673420" cy="719335"/>
          </a:xfrm>
          <a:prstGeom prst="rect">
            <a:avLst/>
          </a:prstGeom>
        </p:spPr>
      </p:pic>
      <p:pic>
        <p:nvPicPr>
          <p:cNvPr id="12" name="Picture 11">
            <a:hlinkClick r:id="rId17"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694941" y="1673550"/>
            <a:ext cx="673420" cy="715509"/>
          </a:xfrm>
          <a:prstGeom prst="rect">
            <a:avLst/>
          </a:prstGeom>
        </p:spPr>
      </p:pic>
      <p:pic>
        <p:nvPicPr>
          <p:cNvPr id="13" name="Picture 12">
            <a:hlinkClick r:id="rId19" action="ppaction://hlinksldjump"/>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809941" y="645682"/>
            <a:ext cx="669593" cy="719335"/>
          </a:xfrm>
          <a:prstGeom prst="rect">
            <a:avLst/>
          </a:prstGeom>
        </p:spPr>
      </p:pic>
      <p:pic>
        <p:nvPicPr>
          <p:cNvPr id="14" name="Picture 13">
            <a:hlinkClick r:id="rId21" action="ppaction://hlinksldjump"/>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769786" y="402946"/>
            <a:ext cx="673420" cy="719335"/>
          </a:xfrm>
          <a:prstGeom prst="rect">
            <a:avLst/>
          </a:prstGeom>
        </p:spPr>
      </p:pic>
      <p:pic>
        <p:nvPicPr>
          <p:cNvPr id="15" name="Picture 14"/>
          <p:cNvPicPr>
            <a:picLocks noChangeAspect="1"/>
          </p:cNvPicPr>
          <p:nvPr/>
        </p:nvPicPr>
        <p:blipFill rotWithShape="1">
          <a:blip r:embed="rId23" cstate="print">
            <a:extLst>
              <a:ext uri="{28A0092B-C50C-407E-A947-70E740481C1C}">
                <a14:useLocalDpi xmlns:a14="http://schemas.microsoft.com/office/drawing/2010/main" val="0"/>
              </a:ext>
            </a:extLst>
          </a:blip>
          <a:srcRect l="17280" r="26483"/>
          <a:stretch/>
        </p:blipFill>
        <p:spPr>
          <a:xfrm flipH="1">
            <a:off x="2622721" y="2859904"/>
            <a:ext cx="1241854" cy="2208251"/>
          </a:xfrm>
          <a:prstGeom prst="rect">
            <a:avLst/>
          </a:prstGeom>
        </p:spPr>
      </p:pic>
      <p:pic>
        <p:nvPicPr>
          <p:cNvPr id="20" name="Picture 7" descr="F:\NguyenNgocQuynhTrang\HinhAnh\TIERE128.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101945" y="2777762"/>
            <a:ext cx="2686050" cy="2578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2" descr="2019 的 Wooden Hanging With Tropical, Wood, Wood Decoration ..."/>
          <p:cNvPicPr>
            <a:picLocks noChangeAspect="1" noChangeArrowheads="1"/>
          </p:cNvPicPr>
          <p:nvPr/>
        </p:nvPicPr>
        <p:blipFill rotWithShape="1">
          <a:blip r:embed="rId25">
            <a:extLst>
              <a:ext uri="{28A0092B-C50C-407E-A947-70E740481C1C}">
                <a14:useLocalDpi xmlns:a14="http://schemas.microsoft.com/office/drawing/2010/main" val="0"/>
              </a:ext>
            </a:extLst>
          </a:blip>
          <a:srcRect l="10680" r="8421" b="22609"/>
          <a:stretch/>
        </p:blipFill>
        <p:spPr bwMode="auto">
          <a:xfrm>
            <a:off x="74019" y="-407773"/>
            <a:ext cx="3243649" cy="326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920408" y="533568"/>
            <a:ext cx="1489831" cy="692497"/>
          </a:xfrm>
          <a:prstGeom prst="rect">
            <a:avLst/>
          </a:prstGeom>
          <a:noFill/>
        </p:spPr>
        <p:txBody>
          <a:bodyPr wrap="none" lIns="68580" tIns="34290" rIns="68580" bIns="34290">
            <a:spAutoFit/>
            <a:scene3d>
              <a:camera prst="orthographicFront"/>
              <a:lightRig rig="threePt" dir="t"/>
            </a:scene3d>
            <a:sp3d extrusionH="381000" contourW="44450">
              <a:bevelT w="107950" h="82550"/>
              <a:bevelB w="107950"/>
              <a:contourClr>
                <a:srgbClr val="FF0000"/>
              </a:contourClr>
            </a:sp3d>
          </a:bodyPr>
          <a:lstStyle/>
          <a:p>
            <a:pPr algn="ctr"/>
            <a:r>
              <a:rPr lang="en-US" sz="4050" b="1" dirty="0">
                <a:ln w="22225">
                  <a:solidFill>
                    <a:schemeClr val="accent2"/>
                  </a:solidFill>
                  <a:prstDash val="solid"/>
                </a:ln>
                <a:solidFill>
                  <a:schemeClr val="accent2">
                    <a:lumMod val="40000"/>
                    <a:lumOff val="60000"/>
                  </a:schemeClr>
                </a:solidFill>
              </a:rPr>
              <a:t>GAME</a:t>
            </a:r>
          </a:p>
        </p:txBody>
      </p:sp>
      <p:sp>
        <p:nvSpPr>
          <p:cNvPr id="21" name="Rectangle 20"/>
          <p:cNvSpPr/>
          <p:nvPr/>
        </p:nvSpPr>
        <p:spPr>
          <a:xfrm>
            <a:off x="741671" y="1149710"/>
            <a:ext cx="1908344" cy="692497"/>
          </a:xfrm>
          <a:prstGeom prst="rect">
            <a:avLst/>
          </a:prstGeom>
          <a:noFill/>
        </p:spPr>
        <p:txBody>
          <a:bodyPr wrap="none" lIns="68580" tIns="34290" rIns="68580" bIns="34290">
            <a:spAutoFit/>
            <a:scene3d>
              <a:camera prst="perspectiveAbove">
                <a:rot lat="20400000" lon="1200000" rev="0"/>
              </a:camera>
              <a:lightRig rig="harsh" dir="t"/>
            </a:scene3d>
            <a:sp3d extrusionH="330200" contourW="12700" prstMaterial="matte">
              <a:bevelT w="63500" h="12700" prst="relaxedInset"/>
              <a:extrusionClr>
                <a:srgbClr val="FF0000"/>
              </a:extrusionClr>
              <a:contourClr>
                <a:srgbClr val="FFFF00"/>
              </a:contourClr>
            </a:sp3d>
          </a:bodyPr>
          <a:lstStyle/>
          <a:p>
            <a:pPr algn="ctr"/>
            <a:r>
              <a:rPr lang="en-US" sz="4050" b="1" dirty="0">
                <a:ln/>
                <a:solidFill>
                  <a:srgbClr val="CCFF33"/>
                </a:solidFill>
                <a:effectLst>
                  <a:glow rad="101600">
                    <a:schemeClr val="accent2">
                      <a:satMod val="175000"/>
                      <a:alpha val="40000"/>
                    </a:schemeClr>
                  </a:glow>
                  <a:outerShdw blurRad="63500" sx="102000" sy="102000" algn="ctr" rotWithShape="0">
                    <a:prstClr val="black">
                      <a:alpha val="40000"/>
                    </a:prstClr>
                  </a:outerShdw>
                  <a:reflection blurRad="6350" stA="60000" endA="900" endPos="58000" dir="5400000" sy="-100000" algn="bl" rotWithShape="0"/>
                </a:effectLst>
              </a:rPr>
              <a:t>HÁI TÁO</a:t>
            </a:r>
          </a:p>
        </p:txBody>
      </p:sp>
      <p:pic>
        <p:nvPicPr>
          <p:cNvPr id="1026" name="Picture 2" descr="Ảnh động Powerpoint CTU"/>
          <p:cNvPicPr>
            <a:picLocks noChangeAspect="1" noChangeArrowheads="1" noCrop="1"/>
          </p:cNvPicPr>
          <p:nvPr/>
        </p:nvPicPr>
        <p:blipFill>
          <a:blip r:embed="rId26">
            <a:extLst>
              <a:ext uri="{28A0092B-C50C-407E-A947-70E740481C1C}">
                <a14:useLocalDpi xmlns:a14="http://schemas.microsoft.com/office/drawing/2010/main" val="0"/>
              </a:ext>
            </a:extLst>
          </a:blip>
          <a:srcRect/>
          <a:stretch>
            <a:fillRect/>
          </a:stretch>
        </p:blipFill>
        <p:spPr bwMode="auto">
          <a:xfrm>
            <a:off x="2429323" y="451636"/>
            <a:ext cx="807936" cy="5899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Ảnh động Powerpoint CTU"/>
          <p:cNvPicPr>
            <a:picLocks noChangeAspect="1" noChangeArrowheads="1" noCrop="1"/>
          </p:cNvPicPr>
          <p:nvPr/>
        </p:nvPicPr>
        <p:blipFill>
          <a:blip r:embed="rId27">
            <a:extLst>
              <a:ext uri="{28A0092B-C50C-407E-A947-70E740481C1C}">
                <a14:useLocalDpi xmlns:a14="http://schemas.microsoft.com/office/drawing/2010/main" val="0"/>
              </a:ext>
            </a:extLst>
          </a:blip>
          <a:srcRect/>
          <a:stretch>
            <a:fillRect/>
          </a:stretch>
        </p:blipFill>
        <p:spPr bwMode="auto">
          <a:xfrm>
            <a:off x="209708" y="348542"/>
            <a:ext cx="744192" cy="69458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Ảnh động Powerpoint CTU"/>
          <p:cNvPicPr>
            <a:picLocks noChangeAspect="1" noChangeArrowheads="1" noCrop="1"/>
          </p:cNvPicPr>
          <p:nvPr/>
        </p:nvPicPr>
        <p:blipFill>
          <a:blip r:embed="rId28">
            <a:extLst>
              <a:ext uri="{28A0092B-C50C-407E-A947-70E740481C1C}">
                <a14:useLocalDpi xmlns:a14="http://schemas.microsoft.com/office/drawing/2010/main" val="0"/>
              </a:ext>
            </a:extLst>
          </a:blip>
          <a:srcRect/>
          <a:stretch>
            <a:fillRect/>
          </a:stretch>
        </p:blipFill>
        <p:spPr bwMode="auto">
          <a:xfrm>
            <a:off x="4872918" y="3578265"/>
            <a:ext cx="678656" cy="77152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lh3.googleusercontent.com/-Kkc4Enb-B1s/WsHJ4xMjM8I/AAAAAAAABls/2i_8PTUGO3Mp64J4O-5njByn1TOmDML7wCHMYCw/h136/3-mau_slide_powerpoint_dep_ctu.vn_(210).gif"/>
          <p:cNvPicPr>
            <a:picLocks noChangeAspect="1" noChangeArrowheads="1" noCrop="1"/>
          </p:cNvPicPr>
          <p:nvPr/>
        </p:nvPicPr>
        <p:blipFill>
          <a:blip r:embed="rId29">
            <a:extLst>
              <a:ext uri="{28A0092B-C50C-407E-A947-70E740481C1C}">
                <a14:useLocalDpi xmlns:a14="http://schemas.microsoft.com/office/drawing/2010/main" val="0"/>
              </a:ext>
            </a:extLst>
          </a:blip>
          <a:srcRect/>
          <a:stretch>
            <a:fillRect/>
          </a:stretch>
        </p:blipFill>
        <p:spPr bwMode="auto">
          <a:xfrm flipH="1">
            <a:off x="5369713" y="4118365"/>
            <a:ext cx="1865022" cy="926080"/>
          </a:xfrm>
          <a:prstGeom prst="rect">
            <a:avLst/>
          </a:prstGeom>
          <a:noFill/>
          <a:extLst>
            <a:ext uri="{909E8E84-426E-40DD-AFC4-6F175D3DCCD1}">
              <a14:hiddenFill xmlns:a14="http://schemas.microsoft.com/office/drawing/2010/main">
                <a:solidFill>
                  <a:srgbClr val="FFFFFF"/>
                </a:solidFill>
              </a14:hiddenFill>
            </a:ext>
          </a:extLst>
        </p:spPr>
      </p:pic>
      <p:pic>
        <p:nvPicPr>
          <p:cNvPr id="2" name="If_I_Had_a_Chick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4223095" y="-328203"/>
            <a:ext cx="365522" cy="365522"/>
          </a:xfrm>
          <a:prstGeom prst="rect">
            <a:avLst/>
          </a:prstGeom>
        </p:spPr>
      </p:pic>
    </p:spTree>
    <p:extLst>
      <p:ext uri="{BB962C8B-B14F-4D97-AF65-F5344CB8AC3E}">
        <p14:creationId xmlns:p14="http://schemas.microsoft.com/office/powerpoint/2010/main" val="64252607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4E208DDE-5F53-487A-916C-A3AE276FA6AD}"/>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0349" r="20345" b="-4"/>
          <a:stretch/>
        </p:blipFill>
        <p:spPr>
          <a:xfrm>
            <a:off x="865220" y="2088496"/>
            <a:ext cx="2050385" cy="232767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7382" r="20120" b="2"/>
          <a:stretch/>
        </p:blipFill>
        <p:spPr>
          <a:xfrm>
            <a:off x="2593600" y="1428751"/>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6012" r="14448" b="2"/>
          <a:stretch/>
        </p:blipFill>
        <p:spPr>
          <a:xfrm>
            <a:off x="5670374" y="1838768"/>
            <a:ext cx="2455455" cy="27980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45002" y="1593243"/>
            <a:ext cx="2327672" cy="2327672"/>
          </a:xfrm>
          <a:prstGeom prst="rect">
            <a:avLst/>
          </a:prstGeom>
        </p:spPr>
      </p:pic>
      <p:pic>
        <p:nvPicPr>
          <p:cNvPr id="13" name="Picture 12">
            <a:extLst>
              <a:ext uri="{FF2B5EF4-FFF2-40B4-BE49-F238E27FC236}">
                <a16:creationId xmlns:a16="http://schemas.microsoft.com/office/drawing/2014/main" id="{453B174F-EE32-44C0-AEBD-2414C6D6BB2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5600701" y="1981483"/>
            <a:ext cx="2327672" cy="2327672"/>
          </a:xfrm>
          <a:prstGeom prst="rect">
            <a:avLst/>
          </a:prstGeom>
        </p:spPr>
      </p:pic>
      <p:pic>
        <p:nvPicPr>
          <p:cNvPr id="15" name="Picture 14">
            <a:extLst>
              <a:ext uri="{FF2B5EF4-FFF2-40B4-BE49-F238E27FC236}">
                <a16:creationId xmlns:a16="http://schemas.microsoft.com/office/drawing/2014/main" id="{F5F0387D-CEB3-4D01-B097-E93181CF9E3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1870" y="2237555"/>
            <a:ext cx="1561730" cy="1561730"/>
          </a:xfrm>
          <a:prstGeom prst="rect">
            <a:avLst/>
          </a:prstGeom>
        </p:spPr>
      </p:pic>
      <p:sp>
        <p:nvSpPr>
          <p:cNvPr id="12" name="Freeform: Shape 11">
            <a:extLst>
              <a:ext uri="{FF2B5EF4-FFF2-40B4-BE49-F238E27FC236}">
                <a16:creationId xmlns:a16="http://schemas.microsoft.com/office/drawing/2014/main" id="{8393A647-F1D0-4A88-8DF7-6E5578A89569}"/>
              </a:ext>
            </a:extLst>
          </p:cNvPr>
          <p:cNvSpPr/>
          <p:nvPr/>
        </p:nvSpPr>
        <p:spPr>
          <a:xfrm rot="5400000">
            <a:off x="-140931" y="138645"/>
            <a:ext cx="2327672" cy="205038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prstClr val="white"/>
              </a:solidFill>
            </a:endParaRPr>
          </a:p>
        </p:txBody>
      </p:sp>
      <p:pic>
        <p:nvPicPr>
          <p:cNvPr id="4" name="Picture 3">
            <a:extLst>
              <a:ext uri="{FF2B5EF4-FFF2-40B4-BE49-F238E27FC236}">
                <a16:creationId xmlns:a16="http://schemas.microsoft.com/office/drawing/2014/main" id="{BB3C0A70-E41F-49EF-8AFE-0ADD98F3B81C}"/>
              </a:ext>
            </a:extLst>
          </p:cNvPr>
          <p:cNvPicPr>
            <a:picLocks noChangeAspect="1"/>
          </p:cNvPicPr>
          <p:nvPr/>
        </p:nvPicPr>
        <p:blipFill>
          <a:blip r:embed="rId11"/>
          <a:stretch>
            <a:fillRect/>
          </a:stretch>
        </p:blipFill>
        <p:spPr>
          <a:xfrm rot="18669872">
            <a:off x="-238560" y="568546"/>
            <a:ext cx="2050385" cy="520472"/>
          </a:xfrm>
          <a:prstGeom prst="rect">
            <a:avLst/>
          </a:prstGeom>
        </p:spPr>
      </p:pic>
      <p:pic>
        <p:nvPicPr>
          <p:cNvPr id="6" name="Picture 5">
            <a:extLst>
              <a:ext uri="{FF2B5EF4-FFF2-40B4-BE49-F238E27FC236}">
                <a16:creationId xmlns:a16="http://schemas.microsoft.com/office/drawing/2014/main" id="{551E4DC2-0B49-4FB2-B8C1-231C030CAE4B}"/>
              </a:ext>
            </a:extLst>
          </p:cNvPr>
          <p:cNvPicPr>
            <a:picLocks noChangeAspect="1"/>
          </p:cNvPicPr>
          <p:nvPr/>
        </p:nvPicPr>
        <p:blipFill>
          <a:blip r:embed="rId12"/>
          <a:stretch>
            <a:fillRect/>
          </a:stretch>
        </p:blipFill>
        <p:spPr>
          <a:xfrm>
            <a:off x="1334363" y="626477"/>
            <a:ext cx="2025572" cy="1385436"/>
          </a:xfrm>
          <a:prstGeom prst="rect">
            <a:avLst/>
          </a:prstGeom>
        </p:spPr>
      </p:pic>
      <p:pic>
        <p:nvPicPr>
          <p:cNvPr id="7" name="Picture 6">
            <a:extLst>
              <a:ext uri="{FF2B5EF4-FFF2-40B4-BE49-F238E27FC236}">
                <a16:creationId xmlns:a16="http://schemas.microsoft.com/office/drawing/2014/main" id="{75CBC910-51FE-44A7-A09E-097F9F57527C}"/>
              </a:ext>
            </a:extLst>
          </p:cNvPr>
          <p:cNvPicPr>
            <a:picLocks noChangeAspect="1"/>
          </p:cNvPicPr>
          <p:nvPr/>
        </p:nvPicPr>
        <p:blipFill>
          <a:blip r:embed="rId13"/>
          <a:stretch>
            <a:fillRect/>
          </a:stretch>
        </p:blipFill>
        <p:spPr>
          <a:xfrm>
            <a:off x="3865973" y="60855"/>
            <a:ext cx="2025572" cy="1385436"/>
          </a:xfrm>
          <a:prstGeom prst="rect">
            <a:avLst/>
          </a:prstGeom>
        </p:spPr>
      </p:pic>
      <p:pic>
        <p:nvPicPr>
          <p:cNvPr id="9" name="Picture 8">
            <a:extLst>
              <a:ext uri="{FF2B5EF4-FFF2-40B4-BE49-F238E27FC236}">
                <a16:creationId xmlns:a16="http://schemas.microsoft.com/office/drawing/2014/main" id="{CB4DEC2C-107C-4E99-A056-D6622B336243}"/>
              </a:ext>
            </a:extLst>
          </p:cNvPr>
          <p:cNvPicPr>
            <a:picLocks noChangeAspect="1"/>
          </p:cNvPicPr>
          <p:nvPr/>
        </p:nvPicPr>
        <p:blipFill>
          <a:blip r:embed="rId14"/>
          <a:stretch>
            <a:fillRect/>
          </a:stretch>
        </p:blipFill>
        <p:spPr>
          <a:xfrm>
            <a:off x="6286500" y="381975"/>
            <a:ext cx="2176461" cy="1385436"/>
          </a:xfrm>
          <a:prstGeom prst="rect">
            <a:avLst/>
          </a:prstGeom>
        </p:spPr>
      </p:pic>
    </p:spTree>
    <p:extLst>
      <p:ext uri="{BB962C8B-B14F-4D97-AF65-F5344CB8AC3E}">
        <p14:creationId xmlns:p14="http://schemas.microsoft.com/office/powerpoint/2010/main" val="182565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1000"/>
                                        <p:tgtEl>
                                          <p:spTgt spid="6"/>
                                        </p:tgtEl>
                                      </p:cBhvr>
                                    </p:animEffect>
                                  </p:childTnLst>
                                </p:cTn>
                              </p:par>
                              <p:par>
                                <p:cTn id="16" presetID="6" presetClass="entr" presetSubtype="16"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1000"/>
                                        <p:tgtEl>
                                          <p:spTgt spid="15"/>
                                        </p:tgtEl>
                                      </p:cBhvr>
                                    </p:animEffect>
                                  </p:childTnLst>
                                </p:cTn>
                              </p:par>
                              <p:par>
                                <p:cTn id="19" presetID="6" presetClass="entr" presetSubtype="16"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1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1000"/>
                                        <p:tgtEl>
                                          <p:spTgt spid="7"/>
                                        </p:tgtEl>
                                      </p:cBhvr>
                                    </p:animEffect>
                                  </p:childTnLst>
                                </p:cTn>
                              </p:par>
                              <p:par>
                                <p:cTn id="27" presetID="6" presetClass="entr" presetSubtype="16"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circle(in)">
                                      <p:cBhvr>
                                        <p:cTn id="29" dur="1000"/>
                                        <p:tgtEl>
                                          <p:spTgt spid="17"/>
                                        </p:tgtEl>
                                      </p:cBhvr>
                                    </p:animEffect>
                                  </p:childTnLst>
                                </p:cTn>
                              </p:par>
                              <p:par>
                                <p:cTn id="30" presetID="6" presetClass="entr" presetSubtype="16"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circle(in)">
                                      <p:cBhvr>
                                        <p:cTn id="32" dur="10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ircle(in)">
                                      <p:cBhvr>
                                        <p:cTn id="37" dur="1000"/>
                                        <p:tgtEl>
                                          <p:spTgt spid="9"/>
                                        </p:tgtEl>
                                      </p:cBhvr>
                                    </p:animEffect>
                                  </p:childTnLst>
                                </p:cTn>
                              </p:par>
                              <p:par>
                                <p:cTn id="38" presetID="6" presetClass="entr" presetSubtype="16"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ircle(in)">
                                      <p:cBhvr>
                                        <p:cTn id="40" dur="1000"/>
                                        <p:tgtEl>
                                          <p:spTgt spid="13"/>
                                        </p:tgtEl>
                                      </p:cBhvr>
                                    </p:animEffect>
                                  </p:childTnLst>
                                </p:cTn>
                              </p:par>
                              <p:par>
                                <p:cTn id="41" presetID="6" presetClass="entr" presetSubtype="16"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circle(in)">
                                      <p:cBhvr>
                                        <p:cTn id="4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Hình ảnh 28">
            <a:extLst>
              <a:ext uri="{FF2B5EF4-FFF2-40B4-BE49-F238E27FC236}">
                <a16:creationId xmlns:a16="http://schemas.microsoft.com/office/drawing/2014/main" id="{E6347CBE-2A6E-4085-9354-363D85C850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9144000" cy="5143499"/>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2257" t="1573" r="9882"/>
          <a:stretch/>
        </p:blipFill>
        <p:spPr>
          <a:xfrm>
            <a:off x="4888006" y="121024"/>
            <a:ext cx="4141694" cy="5235632"/>
          </a:xfrm>
          <a:prstGeom prst="rect">
            <a:avLst/>
          </a:prstGeom>
        </p:spPr>
      </p:pic>
      <p:pic>
        <p:nvPicPr>
          <p:cNvPr id="1030" name="Picture 6" descr="Ảnh động Powerpoint CTU"/>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433279" y="2302684"/>
            <a:ext cx="757742" cy="115218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17280" r="26483"/>
          <a:stretch/>
        </p:blipFill>
        <p:spPr>
          <a:xfrm flipH="1">
            <a:off x="2622721" y="2859904"/>
            <a:ext cx="1241854" cy="2208251"/>
          </a:xfrm>
          <a:prstGeom prst="rect">
            <a:avLst/>
          </a:prstGeom>
        </p:spPr>
      </p:pic>
      <p:pic>
        <p:nvPicPr>
          <p:cNvPr id="20" name="Picture 7" descr="F:\NguyenNgocQuynhTrang\HinhAnh\TIERE128.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1945" y="2777762"/>
            <a:ext cx="2686050" cy="2578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2" descr="2019 的 Wooden Hanging With Tropical, Wood, Wood Decoration ..."/>
          <p:cNvPicPr>
            <a:picLocks noChangeAspect="1" noChangeArrowheads="1"/>
          </p:cNvPicPr>
          <p:nvPr/>
        </p:nvPicPr>
        <p:blipFill rotWithShape="1">
          <a:blip r:embed="rId9">
            <a:extLst>
              <a:ext uri="{28A0092B-C50C-407E-A947-70E740481C1C}">
                <a14:useLocalDpi xmlns:a14="http://schemas.microsoft.com/office/drawing/2010/main" val="0"/>
              </a:ext>
            </a:extLst>
          </a:blip>
          <a:srcRect l="10680" r="8421" b="22609"/>
          <a:stretch/>
        </p:blipFill>
        <p:spPr bwMode="auto">
          <a:xfrm>
            <a:off x="74019" y="-407773"/>
            <a:ext cx="3243649" cy="326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920408" y="533568"/>
            <a:ext cx="1489831" cy="692497"/>
          </a:xfrm>
          <a:prstGeom prst="rect">
            <a:avLst/>
          </a:prstGeom>
          <a:noFill/>
        </p:spPr>
        <p:txBody>
          <a:bodyPr wrap="none" lIns="68580" tIns="34290" rIns="68580" bIns="34290">
            <a:spAutoFit/>
            <a:scene3d>
              <a:camera prst="orthographicFront"/>
              <a:lightRig rig="threePt" dir="t"/>
            </a:scene3d>
            <a:sp3d extrusionH="381000" contourW="44450">
              <a:bevelT w="107950" h="82550"/>
              <a:bevelB w="107950"/>
              <a:contourClr>
                <a:srgbClr val="FF0000"/>
              </a:contourClr>
            </a:sp3d>
          </a:bodyPr>
          <a:lstStyle/>
          <a:p>
            <a:pPr algn="ctr"/>
            <a:r>
              <a:rPr lang="en-US" sz="4050" b="1" dirty="0">
                <a:ln w="22225">
                  <a:solidFill>
                    <a:schemeClr val="accent2"/>
                  </a:solidFill>
                  <a:prstDash val="solid"/>
                </a:ln>
                <a:solidFill>
                  <a:schemeClr val="accent2">
                    <a:lumMod val="40000"/>
                    <a:lumOff val="60000"/>
                  </a:schemeClr>
                </a:solidFill>
              </a:rPr>
              <a:t>GAME</a:t>
            </a:r>
          </a:p>
        </p:txBody>
      </p:sp>
      <p:sp>
        <p:nvSpPr>
          <p:cNvPr id="21" name="Rectangle 20"/>
          <p:cNvSpPr/>
          <p:nvPr/>
        </p:nvSpPr>
        <p:spPr>
          <a:xfrm>
            <a:off x="741671" y="1149710"/>
            <a:ext cx="1908344" cy="692497"/>
          </a:xfrm>
          <a:prstGeom prst="rect">
            <a:avLst/>
          </a:prstGeom>
          <a:noFill/>
        </p:spPr>
        <p:txBody>
          <a:bodyPr wrap="none" lIns="68580" tIns="34290" rIns="68580" bIns="34290">
            <a:spAutoFit/>
            <a:scene3d>
              <a:camera prst="perspectiveAbove">
                <a:rot lat="20400000" lon="1200000" rev="0"/>
              </a:camera>
              <a:lightRig rig="harsh" dir="t"/>
            </a:scene3d>
            <a:sp3d extrusionH="330200" contourW="12700" prstMaterial="matte">
              <a:bevelT w="63500" h="12700" prst="relaxedInset"/>
              <a:extrusionClr>
                <a:srgbClr val="FF0000"/>
              </a:extrusionClr>
              <a:contourClr>
                <a:srgbClr val="FFFF00"/>
              </a:contourClr>
            </a:sp3d>
          </a:bodyPr>
          <a:lstStyle/>
          <a:p>
            <a:pPr algn="ctr"/>
            <a:r>
              <a:rPr lang="en-US" sz="4050" b="1" dirty="0">
                <a:ln/>
                <a:solidFill>
                  <a:srgbClr val="CCFF33"/>
                </a:solidFill>
                <a:effectLst>
                  <a:glow rad="101600">
                    <a:schemeClr val="accent2">
                      <a:satMod val="175000"/>
                      <a:alpha val="40000"/>
                    </a:schemeClr>
                  </a:glow>
                  <a:outerShdw blurRad="63500" sx="102000" sy="102000" algn="ctr" rotWithShape="0">
                    <a:prstClr val="black">
                      <a:alpha val="40000"/>
                    </a:prstClr>
                  </a:outerShdw>
                  <a:reflection blurRad="6350" stA="60000" endA="900" endPos="58000" dir="5400000" sy="-100000" algn="bl" rotWithShape="0"/>
                </a:effectLst>
              </a:rPr>
              <a:t>HÁI TÁO</a:t>
            </a:r>
          </a:p>
        </p:txBody>
      </p:sp>
      <p:pic>
        <p:nvPicPr>
          <p:cNvPr id="1026" name="Picture 2" descr="Ảnh động Powerpoint CTU"/>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429323" y="451636"/>
            <a:ext cx="807936" cy="5899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Ảnh động Powerpoint CTU"/>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09708" y="348542"/>
            <a:ext cx="744192" cy="69458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Ảnh động Powerpoint CTU"/>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872918" y="3578265"/>
            <a:ext cx="678656" cy="77152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lh3.googleusercontent.com/-Kkc4Enb-B1s/WsHJ4xMjM8I/AAAAAAAABls/2i_8PTUGO3Mp64J4O-5njByn1TOmDML7wCHMYCw/h136/3-mau_slide_powerpoint_dep_ctu.vn_(210).gif"/>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flipH="1">
            <a:off x="3190157" y="4167644"/>
            <a:ext cx="1865022" cy="926080"/>
          </a:xfrm>
          <a:prstGeom prst="rect">
            <a:avLst/>
          </a:prstGeom>
          <a:noFill/>
          <a:extLst>
            <a:ext uri="{909E8E84-426E-40DD-AFC4-6F175D3DCCD1}">
              <a14:hiddenFill xmlns:a14="http://schemas.microsoft.com/office/drawing/2010/main">
                <a:solidFill>
                  <a:srgbClr val="FFFFFF"/>
                </a:solidFill>
              </a14:hiddenFill>
            </a:ext>
          </a:extLst>
        </p:spPr>
      </p:pic>
      <p:pic>
        <p:nvPicPr>
          <p:cNvPr id="2" name="If_I_Had_a_Chick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223095" y="-328203"/>
            <a:ext cx="365522" cy="365522"/>
          </a:xfrm>
          <a:prstGeom prst="rect">
            <a:avLst/>
          </a:prstGeom>
        </p:spPr>
      </p:pic>
      <p:pic>
        <p:nvPicPr>
          <p:cNvPr id="22" name="Picture 16" descr="https://lh3.googleusercontent.com/-9W4f5u3ioLM/WsHKY_dQMUI/AAAAAAAABo8/QANNLIyvDH4V1Zou9FEDTwD43fYGpshjQCHMYCw/h136/3-mau_slide_powerpoint_dep_ctu.vn_(262).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3252348" y="264434"/>
            <a:ext cx="1812734" cy="12118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16" cstate="print">
            <a:extLst>
              <a:ext uri="{28A0092B-C50C-407E-A947-70E740481C1C}">
                <a14:useLocalDpi xmlns:a14="http://schemas.microsoft.com/office/drawing/2010/main" val="0"/>
              </a:ext>
            </a:extLst>
          </a:blip>
          <a:srcRect l="16235" t="12350" r="22609" b="14343"/>
          <a:stretch/>
        </p:blipFill>
        <p:spPr>
          <a:xfrm>
            <a:off x="213625" y="614224"/>
            <a:ext cx="521300" cy="1141542"/>
          </a:xfrm>
          <a:prstGeom prst="rect">
            <a:avLst/>
          </a:prstGeom>
        </p:spPr>
      </p:pic>
      <p:grpSp>
        <p:nvGrpSpPr>
          <p:cNvPr id="24" name="Group 23"/>
          <p:cNvGrpSpPr/>
          <p:nvPr/>
        </p:nvGrpSpPr>
        <p:grpSpPr>
          <a:xfrm>
            <a:off x="2672680" y="1433432"/>
            <a:ext cx="2628501" cy="1798992"/>
            <a:chOff x="3563573" y="1911243"/>
            <a:chExt cx="3504668" cy="2398656"/>
          </a:xfrm>
        </p:grpSpPr>
        <p:pic>
          <p:nvPicPr>
            <p:cNvPr id="25" name="Picture 24"/>
            <p:cNvPicPr>
              <a:picLocks noChangeAspect="1"/>
            </p:cNvPicPr>
            <p:nvPr/>
          </p:nvPicPr>
          <p:blipFill rotWithShape="1">
            <a:blip r:embed="rId17" cstate="print">
              <a:extLst>
                <a:ext uri="{28A0092B-C50C-407E-A947-70E740481C1C}">
                  <a14:useLocalDpi xmlns:a14="http://schemas.microsoft.com/office/drawing/2010/main" val="0"/>
                </a:ext>
              </a:extLst>
            </a:blip>
            <a:srcRect l="13649" t="6723" r="7298" b="11790"/>
            <a:stretch/>
          </p:blipFill>
          <p:spPr>
            <a:xfrm rot="11382232">
              <a:off x="3563573" y="1911243"/>
              <a:ext cx="3504668" cy="2398656"/>
            </a:xfrm>
            <a:prstGeom prst="rect">
              <a:avLst/>
            </a:prstGeom>
          </p:spPr>
        </p:pic>
        <p:sp>
          <p:nvSpPr>
            <p:cNvPr id="26" name="Rectangle 25"/>
            <p:cNvSpPr/>
            <p:nvPr/>
          </p:nvSpPr>
          <p:spPr>
            <a:xfrm>
              <a:off x="4067852" y="2497894"/>
              <a:ext cx="2387236" cy="1077217"/>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dirty="0" err="1">
                  <a:ln/>
                  <a:solidFill>
                    <a:srgbClr val="FF0000"/>
                  </a:solidFill>
                </a:rPr>
                <a:t>Hãy</a:t>
              </a:r>
              <a:r>
                <a:rPr lang="en-US" sz="2400" b="1" dirty="0">
                  <a:ln/>
                  <a:solidFill>
                    <a:srgbClr val="FF0000"/>
                  </a:solidFill>
                </a:rPr>
                <a:t> </a:t>
              </a:r>
              <a:r>
                <a:rPr lang="en-US" sz="2400" b="1" dirty="0" err="1">
                  <a:ln/>
                  <a:solidFill>
                    <a:srgbClr val="FF0000"/>
                  </a:solidFill>
                </a:rPr>
                <a:t>giúp</a:t>
              </a:r>
              <a:r>
                <a:rPr lang="en-US" sz="2400" b="1" dirty="0">
                  <a:ln/>
                  <a:solidFill>
                    <a:srgbClr val="FF0000"/>
                  </a:solidFill>
                </a:rPr>
                <a:t> </a:t>
              </a:r>
              <a:r>
                <a:rPr lang="en-US" sz="2400" b="1" dirty="0" err="1">
                  <a:ln/>
                  <a:solidFill>
                    <a:srgbClr val="FF0000"/>
                  </a:solidFill>
                </a:rPr>
                <a:t>ông</a:t>
              </a:r>
              <a:endParaRPr lang="en-US" sz="2400" b="1" dirty="0">
                <a:ln/>
                <a:solidFill>
                  <a:srgbClr val="FF0000"/>
                </a:solidFill>
              </a:endParaRPr>
            </a:p>
            <a:p>
              <a:pPr algn="ctr"/>
              <a:r>
                <a:rPr lang="en-US" sz="2400" b="1" dirty="0" err="1">
                  <a:ln/>
                  <a:solidFill>
                    <a:srgbClr val="FF0000"/>
                  </a:solidFill>
                </a:rPr>
                <a:t>Hái</a:t>
              </a:r>
              <a:r>
                <a:rPr lang="en-US" sz="2400" b="1" dirty="0">
                  <a:ln/>
                  <a:solidFill>
                    <a:srgbClr val="FF0000"/>
                  </a:solidFill>
                </a:rPr>
                <a:t> </a:t>
              </a:r>
              <a:r>
                <a:rPr lang="en-US" sz="2400" b="1" dirty="0" err="1">
                  <a:ln/>
                  <a:solidFill>
                    <a:srgbClr val="FF0000"/>
                  </a:solidFill>
                </a:rPr>
                <a:t>táo</a:t>
              </a:r>
              <a:r>
                <a:rPr lang="en-US" sz="2400" b="1" dirty="0">
                  <a:ln/>
                  <a:solidFill>
                    <a:srgbClr val="FF0000"/>
                  </a:solidFill>
                </a:rPr>
                <a:t> </a:t>
              </a:r>
              <a:r>
                <a:rPr lang="en-US" sz="2400" b="1" dirty="0" err="1">
                  <a:ln/>
                  <a:solidFill>
                    <a:srgbClr val="FF0000"/>
                  </a:solidFill>
                </a:rPr>
                <a:t>nhé</a:t>
              </a:r>
              <a:endParaRPr lang="en-US" sz="2400" b="1" dirty="0">
                <a:ln/>
                <a:solidFill>
                  <a:srgbClr val="FF0000"/>
                </a:solidFill>
              </a:endParaRPr>
            </a:p>
          </p:txBody>
        </p:sp>
      </p:grpSp>
      <p:pic>
        <p:nvPicPr>
          <p:cNvPr id="27" name="Picture 26"/>
          <p:cNvPicPr>
            <a:picLocks noChangeAspect="1"/>
          </p:cNvPicPr>
          <p:nvPr/>
        </p:nvPicPr>
        <p:blipFill rotWithShape="1">
          <a:blip r:embed="rId18" cstate="print">
            <a:extLst>
              <a:ext uri="{28A0092B-C50C-407E-A947-70E740481C1C}">
                <a14:useLocalDpi xmlns:a14="http://schemas.microsoft.com/office/drawing/2010/main" val="0"/>
              </a:ext>
            </a:extLst>
          </a:blip>
          <a:srcRect l="17590" t="31271" r="17811" b="25773"/>
          <a:stretch/>
        </p:blipFill>
        <p:spPr>
          <a:xfrm>
            <a:off x="6525784" y="3807110"/>
            <a:ext cx="2606810" cy="1310064"/>
          </a:xfrm>
          <a:prstGeom prst="rect">
            <a:avLst/>
          </a:prstGeom>
        </p:spPr>
      </p:pic>
      <p:pic>
        <p:nvPicPr>
          <p:cNvPr id="6" name="Picture 5">
            <a:hlinkClick r:id="rId19" action="ppaction://hlinksldjump"/>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253880" y="1476263"/>
            <a:ext cx="669593" cy="715509"/>
          </a:xfrm>
          <a:prstGeom prst="rect">
            <a:avLst/>
          </a:prstGeom>
        </p:spPr>
      </p:pic>
      <p:pic>
        <p:nvPicPr>
          <p:cNvPr id="7" name="nek 6">
            <a:hlinkClick r:id="rId21" action="ppaction://hlinksldjump"/>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984346" y="2470686"/>
            <a:ext cx="673420" cy="719335"/>
          </a:xfrm>
          <a:prstGeom prst="rect">
            <a:avLst/>
          </a:prstGeom>
        </p:spPr>
      </p:pic>
      <p:pic>
        <p:nvPicPr>
          <p:cNvPr id="12" name="Picture 11">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617870" y="1606313"/>
            <a:ext cx="673420" cy="715509"/>
          </a:xfrm>
          <a:prstGeom prst="rect">
            <a:avLst/>
          </a:prstGeom>
        </p:spPr>
      </p:pic>
      <p:pic>
        <p:nvPicPr>
          <p:cNvPr id="13" name="Picture 12">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732871" y="578445"/>
            <a:ext cx="669593" cy="719335"/>
          </a:xfrm>
          <a:prstGeom prst="rect">
            <a:avLst/>
          </a:prstGeom>
        </p:spPr>
      </p:pic>
      <p:pic>
        <p:nvPicPr>
          <p:cNvPr id="14" name="Picture 13">
            <a:hlinkClick r:id="rId27" action="ppaction://hlinksldjump"/>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692715" y="335709"/>
            <a:ext cx="673420" cy="719335"/>
          </a:xfrm>
          <a:prstGeom prst="rect">
            <a:avLst/>
          </a:prstGeom>
        </p:spPr>
      </p:pic>
    </p:spTree>
    <p:extLst>
      <p:ext uri="{BB962C8B-B14F-4D97-AF65-F5344CB8AC3E}">
        <p14:creationId xmlns:p14="http://schemas.microsoft.com/office/powerpoint/2010/main" val="317983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334" fill="hold"/>
                                        <p:tgtEl>
                                          <p:spTgt spid="2"/>
                                        </p:tgtEl>
                                      </p:cBhvr>
                                    </p:cmd>
                                  </p:childTnLst>
                                </p:cTn>
                              </p:par>
                              <p:par>
                                <p:cTn id="7" presetID="2" presetClass="entr" presetSubtype="9"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 calcmode="lin" valueType="num">
                                      <p:cBhvr additive="base">
                                        <p:cTn id="9" dur="4000" fill="hold"/>
                                        <p:tgtEl>
                                          <p:spTgt spid="24"/>
                                        </p:tgtEl>
                                        <p:attrNameLst>
                                          <p:attrName>ppt_x</p:attrName>
                                        </p:attrNameLst>
                                      </p:cBhvr>
                                      <p:tavLst>
                                        <p:tav tm="0">
                                          <p:val>
                                            <p:strVal val="0-#ppt_w/2"/>
                                          </p:val>
                                        </p:tav>
                                        <p:tav tm="100000">
                                          <p:val>
                                            <p:strVal val="#ppt_x"/>
                                          </p:val>
                                        </p:tav>
                                      </p:tavLst>
                                    </p:anim>
                                    <p:anim calcmode="lin" valueType="num">
                                      <p:cBhvr additive="base">
                                        <p:cTn id="10" dur="4000" fill="hold"/>
                                        <p:tgtEl>
                                          <p:spTgt spid="24"/>
                                        </p:tgtEl>
                                        <p:attrNameLst>
                                          <p:attrName>ppt_y</p:attrName>
                                        </p:attrNameLst>
                                      </p:cBhvr>
                                      <p:tavLst>
                                        <p:tav tm="0">
                                          <p:val>
                                            <p:strVal val="0-#ppt_h/2"/>
                                          </p:val>
                                        </p:tav>
                                        <p:tav tm="100000">
                                          <p:val>
                                            <p:strVal val="#ppt_y"/>
                                          </p:val>
                                        </p:tav>
                                      </p:tavLst>
                                    </p:anim>
                                  </p:childTnLst>
                                </p:cTn>
                              </p:par>
                              <p:par>
                                <p:cTn id="11" presetID="22" presetClass="entr" presetSubtype="4"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repeatCount="indefinite" fill="hold" display="0">
                  <p:stCondLst>
                    <p:cond delay="indefinite"/>
                  </p:stCondLst>
                  <p:endCondLst>
                    <p:cond evt="onStopAudio" delay="0">
                      <p:tgtEl>
                        <p:sldTgt/>
                      </p:tgtEl>
                    </p:cond>
                  </p:endCondLst>
                </p:cTn>
                <p:tgtEl>
                  <p:spTgt spid="2"/>
                </p:tgtEl>
              </p:cMediaNode>
            </p:audi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repeatCount="2000" fill="remove" nodeType="withEffect">
                                  <p:stCondLst>
                                    <p:cond delay="0"/>
                                  </p:stCondLst>
                                  <p:childTnLst>
                                    <p:animRot by="120000">
                                      <p:cBhvr>
                                        <p:cTn id="19" dur="50" fill="hold">
                                          <p:stCondLst>
                                            <p:cond delay="0"/>
                                          </p:stCondLst>
                                        </p:cTn>
                                        <p:tgtEl>
                                          <p:spTgt spid="6"/>
                                        </p:tgtEl>
                                        <p:attrNameLst>
                                          <p:attrName>r</p:attrName>
                                        </p:attrNameLst>
                                      </p:cBhvr>
                                    </p:animRot>
                                    <p:animRot by="-240000">
                                      <p:cBhvr>
                                        <p:cTn id="20" dur="100" fill="hold">
                                          <p:stCondLst>
                                            <p:cond delay="100"/>
                                          </p:stCondLst>
                                        </p:cTn>
                                        <p:tgtEl>
                                          <p:spTgt spid="6"/>
                                        </p:tgtEl>
                                        <p:attrNameLst>
                                          <p:attrName>r</p:attrName>
                                        </p:attrNameLst>
                                      </p:cBhvr>
                                    </p:animRot>
                                    <p:animRot by="240000">
                                      <p:cBhvr>
                                        <p:cTn id="21" dur="100" fill="hold">
                                          <p:stCondLst>
                                            <p:cond delay="200"/>
                                          </p:stCondLst>
                                        </p:cTn>
                                        <p:tgtEl>
                                          <p:spTgt spid="6"/>
                                        </p:tgtEl>
                                        <p:attrNameLst>
                                          <p:attrName>r</p:attrName>
                                        </p:attrNameLst>
                                      </p:cBhvr>
                                    </p:animRot>
                                    <p:animRot by="-240000">
                                      <p:cBhvr>
                                        <p:cTn id="22" dur="100" fill="hold">
                                          <p:stCondLst>
                                            <p:cond delay="300"/>
                                          </p:stCondLst>
                                        </p:cTn>
                                        <p:tgtEl>
                                          <p:spTgt spid="6"/>
                                        </p:tgtEl>
                                        <p:attrNameLst>
                                          <p:attrName>r</p:attrName>
                                        </p:attrNameLst>
                                      </p:cBhvr>
                                    </p:animRot>
                                    <p:animRot by="120000">
                                      <p:cBhvr>
                                        <p:cTn id="23" dur="100" fill="hold">
                                          <p:stCondLst>
                                            <p:cond delay="400"/>
                                          </p:stCondLst>
                                        </p:cTn>
                                        <p:tgtEl>
                                          <p:spTgt spid="6"/>
                                        </p:tgtEl>
                                        <p:attrNameLst>
                                          <p:attrName>r</p:attrName>
                                        </p:attrNameLst>
                                      </p:cBhvr>
                                    </p:animRot>
                                  </p:childTnLst>
                                </p:cTn>
                              </p:par>
                            </p:childTnLst>
                          </p:cTn>
                        </p:par>
                        <p:par>
                          <p:cTn id="24" fill="hold">
                            <p:stCondLst>
                              <p:cond delay="1000"/>
                            </p:stCondLst>
                            <p:childTnLst>
                              <p:par>
                                <p:cTn id="25" presetID="42" presetClass="path" presetSubtype="0" accel="50000" decel="50000" fill="hold" nodeType="afterEffect">
                                  <p:stCondLst>
                                    <p:cond delay="0"/>
                                  </p:stCondLst>
                                  <p:childTnLst>
                                    <p:animMotion origin="layout" path="M 2.08333E-6 -1.48148E-6 L 0.18125 0.45371 " pathEditMode="relative" rAng="0" ptsTypes="AA">
                                      <p:cBhvr>
                                        <p:cTn id="26" dur="2000" fill="hold"/>
                                        <p:tgtEl>
                                          <p:spTgt spid="6"/>
                                        </p:tgtEl>
                                        <p:attrNameLst>
                                          <p:attrName>ppt_x</p:attrName>
                                          <p:attrName>ppt_y</p:attrName>
                                        </p:attrNameLst>
                                      </p:cBhvr>
                                      <p:rCtr x="9063" y="22685"/>
                                    </p:animMotion>
                                  </p:childTnLst>
                                </p:cTn>
                              </p:par>
                            </p:childTnLst>
                          </p:cTn>
                        </p:par>
                      </p:childTnLst>
                    </p:cTn>
                  </p:par>
                </p:childTnLst>
              </p:cTn>
              <p:nextCondLst>
                <p:cond evt="onClick" delay="0">
                  <p:tgtEl>
                    <p:spTgt spid="6"/>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p:stCondLst>
                        <p:cond delay="0"/>
                      </p:stCondLst>
                      <p:childTnLst>
                        <p:par>
                          <p:cTn id="29" fill="hold">
                            <p:stCondLst>
                              <p:cond delay="0"/>
                            </p:stCondLst>
                            <p:childTnLst>
                              <p:par>
                                <p:cTn id="30" presetID="32" presetClass="emph" presetSubtype="0" repeatCount="2000" fill="remove" nodeType="withEffect">
                                  <p:stCondLst>
                                    <p:cond delay="0"/>
                                  </p:stCondLst>
                                  <p:childTnLst>
                                    <p:animRot by="120000">
                                      <p:cBhvr>
                                        <p:cTn id="31" dur="50" fill="hold">
                                          <p:stCondLst>
                                            <p:cond delay="0"/>
                                          </p:stCondLst>
                                        </p:cTn>
                                        <p:tgtEl>
                                          <p:spTgt spid="13"/>
                                        </p:tgtEl>
                                        <p:attrNameLst>
                                          <p:attrName>r</p:attrName>
                                        </p:attrNameLst>
                                      </p:cBhvr>
                                    </p:animRot>
                                    <p:animRot by="-240000">
                                      <p:cBhvr>
                                        <p:cTn id="32" dur="100" fill="hold">
                                          <p:stCondLst>
                                            <p:cond delay="100"/>
                                          </p:stCondLst>
                                        </p:cTn>
                                        <p:tgtEl>
                                          <p:spTgt spid="13"/>
                                        </p:tgtEl>
                                        <p:attrNameLst>
                                          <p:attrName>r</p:attrName>
                                        </p:attrNameLst>
                                      </p:cBhvr>
                                    </p:animRot>
                                    <p:animRot by="240000">
                                      <p:cBhvr>
                                        <p:cTn id="33" dur="100" fill="hold">
                                          <p:stCondLst>
                                            <p:cond delay="200"/>
                                          </p:stCondLst>
                                        </p:cTn>
                                        <p:tgtEl>
                                          <p:spTgt spid="13"/>
                                        </p:tgtEl>
                                        <p:attrNameLst>
                                          <p:attrName>r</p:attrName>
                                        </p:attrNameLst>
                                      </p:cBhvr>
                                    </p:animRot>
                                    <p:animRot by="-240000">
                                      <p:cBhvr>
                                        <p:cTn id="34" dur="100" fill="hold">
                                          <p:stCondLst>
                                            <p:cond delay="300"/>
                                          </p:stCondLst>
                                        </p:cTn>
                                        <p:tgtEl>
                                          <p:spTgt spid="13"/>
                                        </p:tgtEl>
                                        <p:attrNameLst>
                                          <p:attrName>r</p:attrName>
                                        </p:attrNameLst>
                                      </p:cBhvr>
                                    </p:animRot>
                                    <p:animRot by="120000">
                                      <p:cBhvr>
                                        <p:cTn id="35" dur="100" fill="hold">
                                          <p:stCondLst>
                                            <p:cond delay="400"/>
                                          </p:stCondLst>
                                        </p:cTn>
                                        <p:tgtEl>
                                          <p:spTgt spid="13"/>
                                        </p:tgtEl>
                                        <p:attrNameLst>
                                          <p:attrName>r</p:attrName>
                                        </p:attrNameLst>
                                      </p:cBhvr>
                                    </p:animRot>
                                  </p:childTnLst>
                                </p:cTn>
                              </p:par>
                            </p:childTnLst>
                          </p:cTn>
                        </p:par>
                        <p:par>
                          <p:cTn id="36" fill="hold">
                            <p:stCondLst>
                              <p:cond delay="1000"/>
                            </p:stCondLst>
                            <p:childTnLst>
                              <p:par>
                                <p:cTn id="37" presetID="42" presetClass="path" presetSubtype="0" accel="50000" decel="50000" fill="hold" nodeType="afterEffect">
                                  <p:stCondLst>
                                    <p:cond delay="0"/>
                                  </p:stCondLst>
                                  <p:childTnLst>
                                    <p:animMotion origin="layout" path="M -1.66667E-6 2.59259E-6 L 0.17643 0.60578 " pathEditMode="relative" rAng="0" ptsTypes="AA">
                                      <p:cBhvr>
                                        <p:cTn id="38" dur="2000" fill="hold"/>
                                        <p:tgtEl>
                                          <p:spTgt spid="13"/>
                                        </p:tgtEl>
                                        <p:attrNameLst>
                                          <p:attrName>ppt_x</p:attrName>
                                          <p:attrName>ppt_y</p:attrName>
                                        </p:attrNameLst>
                                      </p:cBhvr>
                                      <p:rCtr x="8815" y="30278"/>
                                    </p:animMotion>
                                  </p:childTnLst>
                                </p:cTn>
                              </p:par>
                            </p:childTnLst>
                          </p:cTn>
                        </p:par>
                      </p:childTnLst>
                    </p:cTn>
                  </p:par>
                </p:childTnLst>
              </p:cTn>
              <p:nextCondLst>
                <p:cond evt="onClick" delay="0">
                  <p:tgtEl>
                    <p:spTgt spid="13"/>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32" presetClass="emph" presetSubtype="0" repeatCount="2000" fill="remove" nodeType="withEffect">
                                  <p:stCondLst>
                                    <p:cond delay="0"/>
                                  </p:stCondLst>
                                  <p:childTnLst>
                                    <p:animRot by="120000">
                                      <p:cBhvr>
                                        <p:cTn id="43" dur="50" fill="hold">
                                          <p:stCondLst>
                                            <p:cond delay="0"/>
                                          </p:stCondLst>
                                        </p:cTn>
                                        <p:tgtEl>
                                          <p:spTgt spid="14"/>
                                        </p:tgtEl>
                                        <p:attrNameLst>
                                          <p:attrName>r</p:attrName>
                                        </p:attrNameLst>
                                      </p:cBhvr>
                                    </p:animRot>
                                    <p:animRot by="-240000">
                                      <p:cBhvr>
                                        <p:cTn id="44" dur="100" fill="hold">
                                          <p:stCondLst>
                                            <p:cond delay="100"/>
                                          </p:stCondLst>
                                        </p:cTn>
                                        <p:tgtEl>
                                          <p:spTgt spid="14"/>
                                        </p:tgtEl>
                                        <p:attrNameLst>
                                          <p:attrName>r</p:attrName>
                                        </p:attrNameLst>
                                      </p:cBhvr>
                                    </p:animRot>
                                    <p:animRot by="240000">
                                      <p:cBhvr>
                                        <p:cTn id="45" dur="100" fill="hold">
                                          <p:stCondLst>
                                            <p:cond delay="200"/>
                                          </p:stCondLst>
                                        </p:cTn>
                                        <p:tgtEl>
                                          <p:spTgt spid="14"/>
                                        </p:tgtEl>
                                        <p:attrNameLst>
                                          <p:attrName>r</p:attrName>
                                        </p:attrNameLst>
                                      </p:cBhvr>
                                    </p:animRot>
                                    <p:animRot by="-240000">
                                      <p:cBhvr>
                                        <p:cTn id="46" dur="100" fill="hold">
                                          <p:stCondLst>
                                            <p:cond delay="300"/>
                                          </p:stCondLst>
                                        </p:cTn>
                                        <p:tgtEl>
                                          <p:spTgt spid="14"/>
                                        </p:tgtEl>
                                        <p:attrNameLst>
                                          <p:attrName>r</p:attrName>
                                        </p:attrNameLst>
                                      </p:cBhvr>
                                    </p:animRot>
                                    <p:animRot by="120000">
                                      <p:cBhvr>
                                        <p:cTn id="47" dur="100" fill="hold">
                                          <p:stCondLst>
                                            <p:cond delay="400"/>
                                          </p:stCondLst>
                                        </p:cTn>
                                        <p:tgtEl>
                                          <p:spTgt spid="14"/>
                                        </p:tgtEl>
                                        <p:attrNameLst>
                                          <p:attrName>r</p:attrName>
                                        </p:attrNameLst>
                                      </p:cBhvr>
                                    </p:animRot>
                                  </p:childTnLst>
                                </p:cTn>
                              </p:par>
                            </p:childTnLst>
                          </p:cTn>
                        </p:par>
                        <p:par>
                          <p:cTn id="48" fill="hold">
                            <p:stCondLst>
                              <p:cond delay="1000"/>
                            </p:stCondLst>
                            <p:childTnLst>
                              <p:par>
                                <p:cTn id="49" presetID="42" presetClass="path" presetSubtype="0" accel="50000" decel="50000" fill="hold" nodeType="afterEffect">
                                  <p:stCondLst>
                                    <p:cond delay="0"/>
                                  </p:stCondLst>
                                  <p:childTnLst>
                                    <p:animMotion origin="layout" path="M 1.11022E-16 4.81481E-6 L -0.01432 0.65416 " pathEditMode="relative" rAng="0" ptsTypes="AA">
                                      <p:cBhvr>
                                        <p:cTn id="50" dur="2000" fill="hold"/>
                                        <p:tgtEl>
                                          <p:spTgt spid="14"/>
                                        </p:tgtEl>
                                        <p:attrNameLst>
                                          <p:attrName>ppt_x</p:attrName>
                                          <p:attrName>ppt_y</p:attrName>
                                        </p:attrNameLst>
                                      </p:cBhvr>
                                      <p:rCtr x="-716" y="32708"/>
                                    </p:animMotion>
                                  </p:childTnLst>
                                </p:cTn>
                              </p:par>
                            </p:childTnLst>
                          </p:cTn>
                        </p:par>
                      </p:childTnLst>
                    </p:cTn>
                  </p:par>
                </p:childTnLst>
              </p:cTn>
              <p:nextCondLst>
                <p:cond evt="onClick" delay="0">
                  <p:tgtEl>
                    <p:spTgt spid="14"/>
                  </p:tgtEl>
                </p:cond>
              </p:nextCondLst>
            </p:seq>
            <p:seq concurrent="1" nextAc="seek">
              <p:cTn id="51" restart="whenNotActive" fill="hold" evtFilter="cancelBubble" nodeType="interactiveSeq">
                <p:stCondLst>
                  <p:cond evt="onClick" delay="0">
                    <p:tgtEl>
                      <p:spTgt spid="12"/>
                    </p:tgtEl>
                  </p:cond>
                </p:stCondLst>
                <p:endSync evt="end" delay="0">
                  <p:rtn val="all"/>
                </p:endSync>
                <p:childTnLst>
                  <p:par>
                    <p:cTn id="52" fill="hold">
                      <p:stCondLst>
                        <p:cond delay="0"/>
                      </p:stCondLst>
                      <p:childTnLst>
                        <p:par>
                          <p:cTn id="53" fill="hold">
                            <p:stCondLst>
                              <p:cond delay="0"/>
                            </p:stCondLst>
                            <p:childTnLst>
                              <p:par>
                                <p:cTn id="54" presetID="32" presetClass="emph" presetSubtype="0" repeatCount="2000" fill="remove" nodeType="withEffect">
                                  <p:stCondLst>
                                    <p:cond delay="0"/>
                                  </p:stCondLst>
                                  <p:childTnLst>
                                    <p:animRot by="120000">
                                      <p:cBhvr>
                                        <p:cTn id="55" dur="50" fill="hold">
                                          <p:stCondLst>
                                            <p:cond delay="0"/>
                                          </p:stCondLst>
                                        </p:cTn>
                                        <p:tgtEl>
                                          <p:spTgt spid="12"/>
                                        </p:tgtEl>
                                        <p:attrNameLst>
                                          <p:attrName>r</p:attrName>
                                        </p:attrNameLst>
                                      </p:cBhvr>
                                    </p:animRot>
                                    <p:animRot by="-240000">
                                      <p:cBhvr>
                                        <p:cTn id="56" dur="100" fill="hold">
                                          <p:stCondLst>
                                            <p:cond delay="100"/>
                                          </p:stCondLst>
                                        </p:cTn>
                                        <p:tgtEl>
                                          <p:spTgt spid="12"/>
                                        </p:tgtEl>
                                        <p:attrNameLst>
                                          <p:attrName>r</p:attrName>
                                        </p:attrNameLst>
                                      </p:cBhvr>
                                    </p:animRot>
                                    <p:animRot by="240000">
                                      <p:cBhvr>
                                        <p:cTn id="57" dur="100" fill="hold">
                                          <p:stCondLst>
                                            <p:cond delay="200"/>
                                          </p:stCondLst>
                                        </p:cTn>
                                        <p:tgtEl>
                                          <p:spTgt spid="12"/>
                                        </p:tgtEl>
                                        <p:attrNameLst>
                                          <p:attrName>r</p:attrName>
                                        </p:attrNameLst>
                                      </p:cBhvr>
                                    </p:animRot>
                                    <p:animRot by="-240000">
                                      <p:cBhvr>
                                        <p:cTn id="58" dur="100" fill="hold">
                                          <p:stCondLst>
                                            <p:cond delay="300"/>
                                          </p:stCondLst>
                                        </p:cTn>
                                        <p:tgtEl>
                                          <p:spTgt spid="12"/>
                                        </p:tgtEl>
                                        <p:attrNameLst>
                                          <p:attrName>r</p:attrName>
                                        </p:attrNameLst>
                                      </p:cBhvr>
                                    </p:animRot>
                                    <p:animRot by="120000">
                                      <p:cBhvr>
                                        <p:cTn id="59" dur="100" fill="hold">
                                          <p:stCondLst>
                                            <p:cond delay="400"/>
                                          </p:stCondLst>
                                        </p:cTn>
                                        <p:tgtEl>
                                          <p:spTgt spid="12"/>
                                        </p:tgtEl>
                                        <p:attrNameLst>
                                          <p:attrName>r</p:attrName>
                                        </p:attrNameLst>
                                      </p:cBhvr>
                                    </p:animRot>
                                  </p:childTnLst>
                                </p:cTn>
                              </p:par>
                            </p:childTnLst>
                          </p:cTn>
                        </p:par>
                        <p:par>
                          <p:cTn id="60" fill="hold">
                            <p:stCondLst>
                              <p:cond delay="1000"/>
                            </p:stCondLst>
                            <p:childTnLst>
                              <p:par>
                                <p:cTn id="61" presetID="42" presetClass="path" presetSubtype="0" accel="50000" decel="50000" fill="hold" nodeType="afterEffect">
                                  <p:stCondLst>
                                    <p:cond delay="0"/>
                                  </p:stCondLst>
                                  <p:childTnLst>
                                    <p:animMotion origin="layout" path="M -1.875E-6 -2.96296E-6 L 0.0655 0.39213 " pathEditMode="relative" rAng="0" ptsTypes="AA">
                                      <p:cBhvr>
                                        <p:cTn id="62" dur="2000" fill="hold"/>
                                        <p:tgtEl>
                                          <p:spTgt spid="12"/>
                                        </p:tgtEl>
                                        <p:attrNameLst>
                                          <p:attrName>ppt_x</p:attrName>
                                          <p:attrName>ppt_y</p:attrName>
                                        </p:attrNameLst>
                                      </p:cBhvr>
                                      <p:rCtr x="3268" y="19606"/>
                                    </p:animMotion>
                                  </p:childTnLst>
                                </p:cTn>
                              </p:par>
                            </p:childTnLst>
                          </p:cTn>
                        </p:par>
                      </p:childTnLst>
                    </p:cTn>
                  </p:par>
                </p:childTnLst>
              </p:cTn>
              <p:nextCondLst>
                <p:cond evt="onClick" delay="0">
                  <p:tgtEl>
                    <p:spTgt spid="12"/>
                  </p:tgtEl>
                </p:cond>
              </p:nextCondLst>
            </p:seq>
            <p:seq concurrent="1" nextAc="seek">
              <p:cTn id="63" restart="whenNotActive" fill="hold" evtFilter="cancelBubble" nodeType="interactiveSeq">
                <p:stCondLst>
                  <p:cond evt="onClick" delay="0">
                    <p:tgtEl>
                      <p:spTgt spid="7"/>
                    </p:tgtEl>
                  </p:cond>
                </p:stCondLst>
                <p:endSync evt="end" delay="0">
                  <p:rtn val="all"/>
                </p:endSync>
                <p:childTnLst>
                  <p:par>
                    <p:cTn id="64" fill="hold">
                      <p:stCondLst>
                        <p:cond delay="0"/>
                      </p:stCondLst>
                      <p:childTnLst>
                        <p:par>
                          <p:cTn id="65" fill="hold">
                            <p:stCondLst>
                              <p:cond delay="0"/>
                            </p:stCondLst>
                            <p:childTnLst>
                              <p:par>
                                <p:cTn id="66" presetID="32" presetClass="emph" presetSubtype="0" repeatCount="2000" fill="remove" nodeType="withEffect">
                                  <p:stCondLst>
                                    <p:cond delay="0"/>
                                  </p:stCondLst>
                                  <p:childTnLst>
                                    <p:animRot by="120000">
                                      <p:cBhvr>
                                        <p:cTn id="67" dur="50" fill="hold">
                                          <p:stCondLst>
                                            <p:cond delay="0"/>
                                          </p:stCondLst>
                                        </p:cTn>
                                        <p:tgtEl>
                                          <p:spTgt spid="7"/>
                                        </p:tgtEl>
                                        <p:attrNameLst>
                                          <p:attrName>r</p:attrName>
                                        </p:attrNameLst>
                                      </p:cBhvr>
                                    </p:animRot>
                                    <p:animRot by="-240000">
                                      <p:cBhvr>
                                        <p:cTn id="68" dur="100" fill="hold">
                                          <p:stCondLst>
                                            <p:cond delay="100"/>
                                          </p:stCondLst>
                                        </p:cTn>
                                        <p:tgtEl>
                                          <p:spTgt spid="7"/>
                                        </p:tgtEl>
                                        <p:attrNameLst>
                                          <p:attrName>r</p:attrName>
                                        </p:attrNameLst>
                                      </p:cBhvr>
                                    </p:animRot>
                                    <p:animRot by="240000">
                                      <p:cBhvr>
                                        <p:cTn id="69" dur="100" fill="hold">
                                          <p:stCondLst>
                                            <p:cond delay="200"/>
                                          </p:stCondLst>
                                        </p:cTn>
                                        <p:tgtEl>
                                          <p:spTgt spid="7"/>
                                        </p:tgtEl>
                                        <p:attrNameLst>
                                          <p:attrName>r</p:attrName>
                                        </p:attrNameLst>
                                      </p:cBhvr>
                                    </p:animRot>
                                    <p:animRot by="-240000">
                                      <p:cBhvr>
                                        <p:cTn id="70" dur="100" fill="hold">
                                          <p:stCondLst>
                                            <p:cond delay="300"/>
                                          </p:stCondLst>
                                        </p:cTn>
                                        <p:tgtEl>
                                          <p:spTgt spid="7"/>
                                        </p:tgtEl>
                                        <p:attrNameLst>
                                          <p:attrName>r</p:attrName>
                                        </p:attrNameLst>
                                      </p:cBhvr>
                                    </p:animRot>
                                    <p:animRot by="120000">
                                      <p:cBhvr>
                                        <p:cTn id="71" dur="100" fill="hold">
                                          <p:stCondLst>
                                            <p:cond delay="400"/>
                                          </p:stCondLst>
                                        </p:cTn>
                                        <p:tgtEl>
                                          <p:spTgt spid="7"/>
                                        </p:tgtEl>
                                        <p:attrNameLst>
                                          <p:attrName>r</p:attrName>
                                        </p:attrNameLst>
                                      </p:cBhvr>
                                    </p:animRot>
                                  </p:childTnLst>
                                </p:cTn>
                              </p:par>
                            </p:childTnLst>
                          </p:cTn>
                        </p:par>
                        <p:par>
                          <p:cTn id="72" fill="hold">
                            <p:stCondLst>
                              <p:cond delay="1000"/>
                            </p:stCondLst>
                            <p:childTnLst>
                              <p:par>
                                <p:cTn id="73" presetID="42" presetClass="path" presetSubtype="0" accel="50000" decel="50000" fill="hold" nodeType="afterEffect">
                                  <p:stCondLst>
                                    <p:cond delay="0"/>
                                  </p:stCondLst>
                                  <p:childTnLst>
                                    <p:animMotion origin="layout" path="M 3.95833E-6 -1.48148E-6 L 0.19192 0.21644 " pathEditMode="relative" rAng="0" ptsTypes="AA">
                                      <p:cBhvr>
                                        <p:cTn id="74" dur="2000" fill="hold"/>
                                        <p:tgtEl>
                                          <p:spTgt spid="7"/>
                                        </p:tgtEl>
                                        <p:attrNameLst>
                                          <p:attrName>ppt_x</p:attrName>
                                          <p:attrName>ppt_y</p:attrName>
                                        </p:attrNameLst>
                                      </p:cBhvr>
                                      <p:rCtr x="9596" y="10810"/>
                                    </p:animMotion>
                                  </p:childTnLst>
                                </p:cTn>
                              </p:par>
                            </p:childTnLst>
                          </p:cTn>
                        </p:par>
                      </p:childTnLst>
                    </p:cTn>
                  </p:par>
                </p:childTnLst>
              </p:cTn>
              <p:nextCondLst>
                <p:cond evt="onClick" delay="0">
                  <p:tgtEl>
                    <p:spTgt spid="7"/>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83749FE0-419A-4896-926B-250EE9B656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1"/>
            <a:ext cx="9144000" cy="5143499"/>
          </a:xfrm>
          <a:prstGeom prst="rect">
            <a:avLst/>
          </a:prstGeom>
        </p:spPr>
      </p:pic>
      <p:sp>
        <p:nvSpPr>
          <p:cNvPr id="4" name="Rectangle 3"/>
          <p:cNvSpPr/>
          <p:nvPr/>
        </p:nvSpPr>
        <p:spPr>
          <a:xfrm>
            <a:off x="2851564" y="-7239"/>
            <a:ext cx="2789960" cy="671729"/>
          </a:xfrm>
          <a:prstGeom prst="rect">
            <a:avLst/>
          </a:prstGeom>
          <a:blipFill dpi="0" rotWithShape="1">
            <a:blip r:embed="rId3">
              <a:alphaModFix amt="59000"/>
            </a:blip>
            <a:srcRect/>
            <a:stretch>
              <a:fillRect/>
            </a:stretch>
          </a:blipFill>
        </p:spPr>
        <p:txBody>
          <a:bodyPr wrap="none" lIns="68580" tIns="34290" rIns="68580" bIns="34290" numCol="1">
            <a:prstTxWarp prst="textChevron">
              <a:avLst/>
            </a:prstTxWarp>
            <a:spAutoFit/>
          </a:bodyPr>
          <a:lstStyle/>
          <a:p>
            <a:pPr algn="ctr"/>
            <a:r>
              <a:rPr lang="en-US" sz="4050" b="1" i="1" spc="38">
                <a:ln w="0"/>
                <a:solidFill>
                  <a:srgbClr val="FF0000"/>
                </a:solidFill>
                <a:effectLst>
                  <a:outerShdw blurRad="38100" dist="38100" dir="2700000" algn="tl">
                    <a:srgbClr val="000000">
                      <a:alpha val="43137"/>
                    </a:srgbClr>
                  </a:outerShdw>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Công dụng</a:t>
            </a:r>
            <a:endParaRPr lang="en-US" sz="4050" b="1" i="1" spc="38" dirty="0">
              <a:ln w="0"/>
              <a:solidFill>
                <a:srgbClr val="FF0000"/>
              </a:solidFill>
              <a:effectLst>
                <a:outerShdw blurRad="38100" dist="38100" dir="2700000" algn="tl">
                  <a:srgbClr val="000000">
                    <a:alpha val="43137"/>
                  </a:srgbClr>
                </a:outerShdw>
                <a:reflection blurRad="6350" stA="50000" endA="300" endPos="50000" dist="60007" dir="5400000" sy="-100000" algn="bl" rotWithShape="0"/>
              </a:effectLst>
              <a:latin typeface="Times New Roman" panose="02020603050405020304" pitchFamily="18" charset="0"/>
              <a:cs typeface="Times New Roman" panose="02020603050405020304" pitchFamily="18" charset="0"/>
            </a:endParaRPr>
          </a:p>
        </p:txBody>
      </p:sp>
      <p:sp>
        <p:nvSpPr>
          <p:cNvPr id="7" name="Rectangle 6"/>
          <p:cNvSpPr/>
          <p:nvPr/>
        </p:nvSpPr>
        <p:spPr>
          <a:xfrm>
            <a:off x="61603" y="824156"/>
            <a:ext cx="8908777" cy="461665"/>
          </a:xfrm>
          <a:prstGeom prst="rect">
            <a:avLst/>
          </a:prstGeom>
        </p:spPr>
        <p:txBody>
          <a:bodyPr wrap="square">
            <a:spAutoFit/>
          </a:bodyPr>
          <a:lstStyle/>
          <a:p>
            <a:pPr marL="342900" indent="-342900">
              <a:buFont typeface="Wingdings" panose="05000000000000000000" pitchFamily="2" charset="2"/>
              <a:buChar char="Ø"/>
            </a:pPr>
            <a:endParaRPr lang="en-US" sz="2400" dirty="0">
              <a:ln w="0"/>
              <a:effectLst>
                <a:outerShdw blurRad="38100" dist="19050" dir="2700000" algn="tl" rotWithShape="0">
                  <a:schemeClr val="dk1">
                    <a:alpha val="40000"/>
                  </a:schemeClr>
                </a:outerShdw>
              </a:effectLst>
              <a:latin typeface="+mj-lt"/>
            </a:endParaRPr>
          </a:p>
        </p:txBody>
      </p:sp>
      <p:pic>
        <p:nvPicPr>
          <p:cNvPr id="1026" name="Picture 2" descr="tác dụng của táo đỏ">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066" y="-1610612736"/>
            <a:ext cx="5357813" cy="35718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Tác dụng của táo đỏ">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066" y="-1610612736"/>
            <a:ext cx="5357813" cy="3571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ác dụng của táo đỏ">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066" y="1610612735"/>
            <a:ext cx="5357813" cy="35718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tác dụng của táo đỏ">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066" y="1610612735"/>
            <a:ext cx="5357813" cy="3571875"/>
          </a:xfrm>
          <a:prstGeom prst="rect">
            <a:avLst/>
          </a:prstGeom>
          <a:noFill/>
          <a:extLst>
            <a:ext uri="{909E8E84-426E-40DD-AFC4-6F175D3DCCD1}">
              <a14:hiddenFill xmlns:a14="http://schemas.microsoft.com/office/drawing/2010/main">
                <a:solidFill>
                  <a:srgbClr val="FFFFFF"/>
                </a:solidFill>
              </a14:hiddenFill>
            </a:ext>
          </a:extLst>
        </p:spPr>
      </p:pic>
      <p:sp>
        <p:nvSpPr>
          <p:cNvPr id="13" name="Hình chữ nhật: Góc Tròn 12">
            <a:extLst>
              <a:ext uri="{FF2B5EF4-FFF2-40B4-BE49-F238E27FC236}">
                <a16:creationId xmlns:a16="http://schemas.microsoft.com/office/drawing/2014/main" id="{D0287752-0E59-4EFE-A5A5-970D1B0799E8}"/>
              </a:ext>
            </a:extLst>
          </p:cNvPr>
          <p:cNvSpPr/>
          <p:nvPr/>
        </p:nvSpPr>
        <p:spPr>
          <a:xfrm>
            <a:off x="310725" y="758647"/>
            <a:ext cx="8659655" cy="3947852"/>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just" defTabSz="685800" eaLnBrk="0" fontAlgn="base" hangingPunct="0">
              <a:spcBef>
                <a:spcPct val="0"/>
              </a:spcBef>
              <a:spcAft>
                <a:spcPct val="0"/>
              </a:spcAft>
            </a:pPr>
            <a:r>
              <a:rPr lang="en-US" altLang="en-US" sz="1950" b="1">
                <a:solidFill>
                  <a:srgbClr val="002060"/>
                </a:solidFill>
                <a:latin typeface="Times New Roman" panose="02020603050405020304" pitchFamily="18" charset="0"/>
                <a:cs typeface="Times New Roman" panose="02020603050405020304" pitchFamily="18" charset="0"/>
              </a:rPr>
              <a:t>	Một quả táo đỏ cỡ trung bình có đường kính khoảng 7,.6cm và nặng khoảng 182g có hàm lượng dinh dưỡng tương đương 265g các loại trái cây khác. Những chất dinh dưỡng có trong một quả táo đỏ có thể kể đến là:</a:t>
            </a:r>
          </a:p>
          <a:p>
            <a:pPr algn="just" defTabSz="685800" eaLnBrk="0" fontAlgn="base" hangingPunct="0">
              <a:spcBef>
                <a:spcPct val="0"/>
              </a:spcBef>
              <a:spcAft>
                <a:spcPct val="0"/>
              </a:spcAft>
              <a:buFontTx/>
              <a:buChar char="•"/>
            </a:pPr>
            <a:r>
              <a:rPr lang="en-US" altLang="en-US" sz="1950" b="1">
                <a:solidFill>
                  <a:srgbClr val="002060"/>
                </a:solidFill>
                <a:latin typeface="Times New Roman" panose="02020603050405020304" pitchFamily="18" charset="0"/>
                <a:cs typeface="Times New Roman" panose="02020603050405020304" pitchFamily="18" charset="0"/>
              </a:rPr>
              <a:t>Calo: 95g; Carb: 25g;Chất xơ: 4g;Vitamin C: 14% mức khuyến nghị hàng ngày; Kali: 6% mức khuyến nghị hàng ngày</a:t>
            </a:r>
          </a:p>
          <a:p>
            <a:pPr algn="just" defTabSz="685800" eaLnBrk="0" fontAlgn="base" hangingPunct="0">
              <a:spcBef>
                <a:spcPct val="0"/>
              </a:spcBef>
              <a:spcAft>
                <a:spcPct val="0"/>
              </a:spcAft>
              <a:buFontTx/>
              <a:buChar char="•"/>
            </a:pPr>
            <a:r>
              <a:rPr lang="en-US" altLang="en-US" sz="1950" b="1">
                <a:solidFill>
                  <a:srgbClr val="002060"/>
                </a:solidFill>
                <a:latin typeface="Times New Roman" panose="02020603050405020304" pitchFamily="18" charset="0"/>
                <a:cs typeface="Times New Roman" panose="02020603050405020304" pitchFamily="18" charset="0"/>
              </a:rPr>
              <a:t>Vitamin K: 5% mức khuyến nghị hàng ngày.</a:t>
            </a:r>
          </a:p>
          <a:p>
            <a:pPr algn="just" defTabSz="685800" eaLnBrk="0" fontAlgn="base" hangingPunct="0">
              <a:spcBef>
                <a:spcPct val="0"/>
              </a:spcBef>
              <a:spcAft>
                <a:spcPct val="0"/>
              </a:spcAft>
            </a:pPr>
            <a:r>
              <a:rPr lang="en-US" altLang="en-US" sz="1950" b="1">
                <a:solidFill>
                  <a:srgbClr val="002060"/>
                </a:solidFill>
                <a:latin typeface="Times New Roman" panose="02020603050405020304" pitchFamily="18" charset="0"/>
                <a:cs typeface="Times New Roman" panose="02020603050405020304" pitchFamily="18" charset="0"/>
              </a:rPr>
              <a:t>Ngoài những chất trên, một quả táo cũng cung cấp 2 – 4% lượng mangan, đồng, vitamin A, E, B1, B2 và B6 khuyến nghị hằng ngày. Hơn nữa, táo đỏ cũng là một nguồn polyphenol phong phú rất tốt cho sức khỏe.</a:t>
            </a:r>
          </a:p>
          <a:p>
            <a:pPr algn="just" defTabSz="685800" eaLnBrk="0" fontAlgn="base" hangingPunct="0">
              <a:spcBef>
                <a:spcPct val="0"/>
              </a:spcBef>
              <a:spcAft>
                <a:spcPct val="0"/>
              </a:spcAft>
            </a:pPr>
            <a:r>
              <a:rPr lang="en-US" altLang="en-US" sz="1950" b="1">
                <a:solidFill>
                  <a:srgbClr val="002060"/>
                </a:solidFill>
                <a:latin typeface="Times New Roman" panose="02020603050405020304" pitchFamily="18" charset="0"/>
                <a:cs typeface="Times New Roman" panose="02020603050405020304" pitchFamily="18" charset="0"/>
              </a:rPr>
              <a:t>Để tận dụng tối đa dinh dưỡng trong táo, bạn hãy ăn cả vỏ vì một nửa chất xơ và rất nhiều polyphenol của táo nằm ở vỏ. Và rất nhiều công dụng khác….</a:t>
            </a:r>
          </a:p>
          <a:p>
            <a:pPr algn="just"/>
            <a:endParaRPr lang="en-US" sz="1950">
              <a:solidFill>
                <a:srgbClr val="002060"/>
              </a:solidFill>
              <a:latin typeface="Times New Roman" panose="02020603050405020304" pitchFamily="18" charset="0"/>
              <a:cs typeface="Times New Roman" panose="02020603050405020304" pitchFamily="18" charset="0"/>
            </a:endParaRPr>
          </a:p>
        </p:txBody>
      </p:sp>
      <p:pic>
        <p:nvPicPr>
          <p:cNvPr id="14" name="Picture 27">
            <a:hlinkClick r:id="rId12" action="ppaction://hlinksldjump"/>
            <a:extLst>
              <a:ext uri="{FF2B5EF4-FFF2-40B4-BE49-F238E27FC236}">
                <a16:creationId xmlns:a16="http://schemas.microsoft.com/office/drawing/2014/main" id="{785F3F8A-0647-4065-9561-8A82F66223C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78448" y="4319345"/>
            <a:ext cx="1941054" cy="899426"/>
          </a:xfrm>
          <a:prstGeom prst="rect">
            <a:avLst/>
          </a:prstGeom>
        </p:spPr>
      </p:pic>
    </p:spTree>
    <p:extLst>
      <p:ext uri="{BB962C8B-B14F-4D97-AF65-F5344CB8AC3E}">
        <p14:creationId xmlns:p14="http://schemas.microsoft.com/office/powerpoint/2010/main" val="2923539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E21F2F44-6A7B-4054-8542-88994DE271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65" y="11430"/>
            <a:ext cx="9174265" cy="5132070"/>
          </a:xfrm>
          <a:prstGeom prst="rect">
            <a:avLst/>
          </a:prstGeom>
        </p:spPr>
      </p:pic>
      <p:sp>
        <p:nvSpPr>
          <p:cNvPr id="4" name="Rectangle 3"/>
          <p:cNvSpPr/>
          <p:nvPr/>
        </p:nvSpPr>
        <p:spPr>
          <a:xfrm>
            <a:off x="918055" y="122731"/>
            <a:ext cx="6840037" cy="1160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3000" b="1" u="sng" err="1">
                <a:solidFill>
                  <a:srgbClr val="002060"/>
                </a:solidFill>
                <a:latin typeface="Times New Roman" pitchFamily="18" charset="0"/>
                <a:cs typeface="Times New Roman" pitchFamily="18" charset="0"/>
              </a:rPr>
              <a:t>Câu</a:t>
            </a:r>
            <a:r>
              <a:rPr lang="en-US" sz="3000" b="1" u="sng">
                <a:solidFill>
                  <a:srgbClr val="002060"/>
                </a:solidFill>
                <a:latin typeface="Times New Roman" pitchFamily="18" charset="0"/>
                <a:cs typeface="Times New Roman" pitchFamily="18" charset="0"/>
              </a:rPr>
              <a:t> 1</a:t>
            </a:r>
            <a:r>
              <a:rPr lang="en-US" sz="3000" b="1">
                <a:solidFill>
                  <a:srgbClr val="002060"/>
                </a:solidFill>
                <a:latin typeface="Times New Roman" pitchFamily="18" charset="0"/>
                <a:cs typeface="Times New Roman" pitchFamily="18" charset="0"/>
              </a:rPr>
              <a:t>: </a:t>
            </a:r>
            <a:r>
              <a:rPr lang="en-US" sz="3000">
                <a:solidFill>
                  <a:srgbClr val="3F3F3F"/>
                </a:solidFill>
                <a:latin typeface="Times New Roman" pitchFamily="18" charset="0"/>
                <a:cs typeface="Times New Roman" pitchFamily="18" charset="0"/>
              </a:rPr>
              <a:t>Số </a:t>
            </a:r>
            <a:r>
              <a:rPr lang="en-US" sz="3000" dirty="0" err="1">
                <a:solidFill>
                  <a:srgbClr val="3F3F3F"/>
                </a:solidFill>
                <a:latin typeface="Times New Roman" pitchFamily="18" charset="0"/>
                <a:cs typeface="Times New Roman" pitchFamily="18" charset="0"/>
              </a:rPr>
              <a:t>đo</a:t>
            </a:r>
            <a:r>
              <a:rPr lang="en-US" sz="3000" dirty="0">
                <a:solidFill>
                  <a:srgbClr val="3F3F3F"/>
                </a:solidFill>
                <a:latin typeface="Times New Roman" pitchFamily="18" charset="0"/>
                <a:cs typeface="Times New Roman" pitchFamily="18" charset="0"/>
              </a:rPr>
              <a:t> </a:t>
            </a:r>
            <a:r>
              <a:rPr lang="en-US" sz="3000" dirty="0" err="1">
                <a:solidFill>
                  <a:srgbClr val="3F3F3F"/>
                </a:solidFill>
                <a:latin typeface="Times New Roman" pitchFamily="18" charset="0"/>
                <a:cs typeface="Times New Roman" pitchFamily="18" charset="0"/>
              </a:rPr>
              <a:t>của</a:t>
            </a:r>
            <a:r>
              <a:rPr lang="en-US" sz="3000" dirty="0">
                <a:solidFill>
                  <a:srgbClr val="3F3F3F"/>
                </a:solidFill>
                <a:latin typeface="Times New Roman" pitchFamily="18" charset="0"/>
                <a:cs typeface="Times New Roman" pitchFamily="18" charset="0"/>
              </a:rPr>
              <a:t> </a:t>
            </a:r>
            <a:r>
              <a:rPr lang="en-US" sz="3000" dirty="0" err="1">
                <a:solidFill>
                  <a:srgbClr val="3F3F3F"/>
                </a:solidFill>
                <a:latin typeface="Times New Roman" pitchFamily="18" charset="0"/>
                <a:cs typeface="Times New Roman" pitchFamily="18" charset="0"/>
              </a:rPr>
              <a:t>góc</a:t>
            </a:r>
            <a:r>
              <a:rPr lang="en-US" sz="3000" dirty="0">
                <a:solidFill>
                  <a:srgbClr val="3F3F3F"/>
                </a:solidFill>
                <a:latin typeface="Times New Roman" pitchFamily="18" charset="0"/>
                <a:cs typeface="Times New Roman" pitchFamily="18" charset="0"/>
              </a:rPr>
              <a:t> B </a:t>
            </a:r>
            <a:r>
              <a:rPr lang="en-US" sz="3000" dirty="0" err="1">
                <a:solidFill>
                  <a:srgbClr val="3F3F3F"/>
                </a:solidFill>
                <a:latin typeface="Times New Roman" pitchFamily="18" charset="0"/>
                <a:cs typeface="Times New Roman" pitchFamily="18" charset="0"/>
              </a:rPr>
              <a:t>trong</a:t>
            </a:r>
            <a:r>
              <a:rPr lang="en-US" sz="3000" dirty="0">
                <a:solidFill>
                  <a:srgbClr val="3F3F3F"/>
                </a:solidFill>
                <a:latin typeface="Times New Roman" pitchFamily="18" charset="0"/>
                <a:cs typeface="Times New Roman" pitchFamily="18" charset="0"/>
              </a:rPr>
              <a:t> </a:t>
            </a:r>
            <a:r>
              <a:rPr lang="en-US" sz="3000" dirty="0" err="1">
                <a:solidFill>
                  <a:srgbClr val="3F3F3F"/>
                </a:solidFill>
                <a:latin typeface="Times New Roman" pitchFamily="18" charset="0"/>
                <a:cs typeface="Times New Roman" pitchFamily="18" charset="0"/>
              </a:rPr>
              <a:t>hình</a:t>
            </a:r>
            <a:r>
              <a:rPr lang="en-US" sz="3000" dirty="0">
                <a:solidFill>
                  <a:srgbClr val="3F3F3F"/>
                </a:solidFill>
                <a:latin typeface="Times New Roman" pitchFamily="18" charset="0"/>
                <a:cs typeface="Times New Roman" pitchFamily="18" charset="0"/>
              </a:rPr>
              <a:t> </a:t>
            </a:r>
            <a:r>
              <a:rPr lang="en-US" sz="3000" dirty="0" err="1">
                <a:solidFill>
                  <a:srgbClr val="3F3F3F"/>
                </a:solidFill>
                <a:latin typeface="Times New Roman" pitchFamily="18" charset="0"/>
                <a:cs typeface="Times New Roman" pitchFamily="18" charset="0"/>
              </a:rPr>
              <a:t>sau</a:t>
            </a:r>
            <a:r>
              <a:rPr lang="en-US" sz="3000" dirty="0">
                <a:solidFill>
                  <a:srgbClr val="3F3F3F"/>
                </a:solidFill>
                <a:latin typeface="Times New Roman" pitchFamily="18" charset="0"/>
                <a:cs typeface="Times New Roman" pitchFamily="18" charset="0"/>
              </a:rPr>
              <a:t> </a:t>
            </a:r>
            <a:r>
              <a:rPr lang="en-US" sz="3000" err="1">
                <a:solidFill>
                  <a:srgbClr val="3F3F3F"/>
                </a:solidFill>
                <a:latin typeface="Times New Roman" pitchFamily="18" charset="0"/>
                <a:cs typeface="Times New Roman" pitchFamily="18" charset="0"/>
              </a:rPr>
              <a:t>là</a:t>
            </a:r>
            <a:r>
              <a:rPr lang="en-US" sz="3000">
                <a:solidFill>
                  <a:srgbClr val="3F3F3F"/>
                </a:solidFill>
                <a:latin typeface="Times New Roman" pitchFamily="18" charset="0"/>
                <a:cs typeface="Times New Roman" pitchFamily="18" charset="0"/>
              </a:rPr>
              <a:t> :</a:t>
            </a:r>
            <a:endParaRPr lang="en-US" sz="3000" dirty="0">
              <a:solidFill>
                <a:srgbClr val="3F3F3F"/>
              </a:solidFill>
              <a:latin typeface="Times New Roman" pitchFamily="18" charset="0"/>
              <a:cs typeface="Times New Roman" pitchFamily="18" charset="0"/>
            </a:endParaRPr>
          </a:p>
        </p:txBody>
      </p:sp>
      <p:sp>
        <p:nvSpPr>
          <p:cNvPr id="9" name="TextBox 8"/>
          <p:cNvSpPr txBox="1"/>
          <p:nvPr/>
        </p:nvSpPr>
        <p:spPr>
          <a:xfrm>
            <a:off x="3836316" y="1536723"/>
            <a:ext cx="642937" cy="523220"/>
          </a:xfrm>
          <a:prstGeom prst="rect">
            <a:avLst/>
          </a:prstGeom>
          <a:noFill/>
        </p:spPr>
        <p:txBody>
          <a:bodyPr>
            <a:spAutoFit/>
          </a:bodyPr>
          <a:lstStyle/>
          <a:p>
            <a:pPr defTabSz="685800">
              <a:defRPr/>
            </a:pPr>
            <a:r>
              <a:rPr lang="en-US" sz="2800" dirty="0">
                <a:solidFill>
                  <a:srgbClr val="3F3F3F"/>
                </a:solidFill>
                <a:latin typeface="Times New Roman" pitchFamily="18" charset="0"/>
                <a:cs typeface="Times New Roman" pitchFamily="18" charset="0"/>
              </a:rPr>
              <a:t>A.</a:t>
            </a:r>
          </a:p>
        </p:txBody>
      </p:sp>
      <p:graphicFrame>
        <p:nvGraphicFramePr>
          <p:cNvPr id="16" name="Object 4"/>
          <p:cNvGraphicFramePr>
            <a:graphicFrameLocks noChangeAspect="1"/>
          </p:cNvGraphicFramePr>
          <p:nvPr/>
        </p:nvGraphicFramePr>
        <p:xfrm>
          <a:off x="4495800" y="1501366"/>
          <a:ext cx="1302710" cy="520316"/>
        </p:xfrm>
        <a:graphic>
          <a:graphicData uri="http://schemas.openxmlformats.org/presentationml/2006/ole">
            <mc:AlternateContent xmlns:mc="http://schemas.openxmlformats.org/markup-compatibility/2006">
              <mc:Choice xmlns:v="urn:schemas-microsoft-com:vml" Requires="v">
                <p:oleObj name="Equation" r:id="rId3" imgW="571320" imgH="228600" progId="Equation.DSMT4">
                  <p:embed/>
                </p:oleObj>
              </mc:Choice>
              <mc:Fallback>
                <p:oleObj name="Equation" r:id="rId3" imgW="571320" imgH="228600" progId="Equation.DSMT4">
                  <p:embed/>
                  <p:pic>
                    <p:nvPicPr>
                      <p:cNvPr id="16" name="Object 4"/>
                      <p:cNvPicPr>
                        <a:picLocks noChangeAspect="1" noChangeArrowheads="1"/>
                      </p:cNvPicPr>
                      <p:nvPr/>
                    </p:nvPicPr>
                    <p:blipFill>
                      <a:blip r:embed="rId4"/>
                      <a:srcRect/>
                      <a:stretch>
                        <a:fillRect/>
                      </a:stretch>
                    </p:blipFill>
                    <p:spPr bwMode="auto">
                      <a:xfrm>
                        <a:off x="4495800" y="1501366"/>
                        <a:ext cx="1302710" cy="520316"/>
                      </a:xfrm>
                      <a:prstGeom prst="rect">
                        <a:avLst/>
                      </a:prstGeom>
                      <a:noFill/>
                    </p:spPr>
                  </p:pic>
                </p:oleObj>
              </mc:Fallback>
            </mc:AlternateContent>
          </a:graphicData>
        </a:graphic>
      </p:graphicFrame>
      <p:graphicFrame>
        <p:nvGraphicFramePr>
          <p:cNvPr id="17" name="Object 5"/>
          <p:cNvGraphicFramePr>
            <a:graphicFrameLocks noChangeAspect="1"/>
          </p:cNvGraphicFramePr>
          <p:nvPr/>
        </p:nvGraphicFramePr>
        <p:xfrm>
          <a:off x="7344982" y="1516856"/>
          <a:ext cx="1220390" cy="500063"/>
        </p:xfrm>
        <a:graphic>
          <a:graphicData uri="http://schemas.openxmlformats.org/presentationml/2006/ole">
            <mc:AlternateContent xmlns:mc="http://schemas.openxmlformats.org/markup-compatibility/2006">
              <mc:Choice xmlns:v="urn:schemas-microsoft-com:vml" Requires="v">
                <p:oleObj name="Equation" r:id="rId5" imgW="571320" imgH="228600" progId="Equation.DSMT4">
                  <p:embed/>
                </p:oleObj>
              </mc:Choice>
              <mc:Fallback>
                <p:oleObj name="Equation" r:id="rId5" imgW="571320" imgH="228600" progId="Equation.DSMT4">
                  <p:embed/>
                  <p:pic>
                    <p:nvPicPr>
                      <p:cNvPr id="17" name="Object 5"/>
                      <p:cNvPicPr>
                        <a:picLocks noChangeAspect="1" noChangeArrowheads="1"/>
                      </p:cNvPicPr>
                      <p:nvPr/>
                    </p:nvPicPr>
                    <p:blipFill>
                      <a:blip r:embed="rId6"/>
                      <a:srcRect/>
                      <a:stretch>
                        <a:fillRect/>
                      </a:stretch>
                    </p:blipFill>
                    <p:spPr bwMode="auto">
                      <a:xfrm>
                        <a:off x="7344982" y="1516856"/>
                        <a:ext cx="1220390" cy="500063"/>
                      </a:xfrm>
                      <a:prstGeom prst="rect">
                        <a:avLst/>
                      </a:prstGeom>
                      <a:noFill/>
                    </p:spPr>
                  </p:pic>
                </p:oleObj>
              </mc:Fallback>
            </mc:AlternateContent>
          </a:graphicData>
        </a:graphic>
      </p:graphicFrame>
      <p:graphicFrame>
        <p:nvGraphicFramePr>
          <p:cNvPr id="18" name="Object 6"/>
          <p:cNvGraphicFramePr>
            <a:graphicFrameLocks noChangeAspect="1"/>
          </p:cNvGraphicFramePr>
          <p:nvPr/>
        </p:nvGraphicFramePr>
        <p:xfrm>
          <a:off x="4538663" y="2256284"/>
          <a:ext cx="1308896" cy="523826"/>
        </p:xfrm>
        <a:graphic>
          <a:graphicData uri="http://schemas.openxmlformats.org/presentationml/2006/ole">
            <mc:AlternateContent xmlns:mc="http://schemas.openxmlformats.org/markup-compatibility/2006">
              <mc:Choice xmlns:v="urn:schemas-microsoft-com:vml" Requires="v">
                <p:oleObj name="Equation" r:id="rId7" imgW="571320" imgH="228600" progId="Equation.DSMT4">
                  <p:embed/>
                </p:oleObj>
              </mc:Choice>
              <mc:Fallback>
                <p:oleObj name="Equation" r:id="rId7" imgW="571320" imgH="228600" progId="Equation.DSMT4">
                  <p:embed/>
                  <p:pic>
                    <p:nvPicPr>
                      <p:cNvPr id="18" name="Object 6"/>
                      <p:cNvPicPr>
                        <a:picLocks noChangeAspect="1" noChangeArrowheads="1"/>
                      </p:cNvPicPr>
                      <p:nvPr/>
                    </p:nvPicPr>
                    <p:blipFill>
                      <a:blip r:embed="rId8"/>
                      <a:srcRect/>
                      <a:stretch>
                        <a:fillRect/>
                      </a:stretch>
                    </p:blipFill>
                    <p:spPr bwMode="auto">
                      <a:xfrm>
                        <a:off x="4538663" y="2256284"/>
                        <a:ext cx="1308896" cy="523826"/>
                      </a:xfrm>
                      <a:prstGeom prst="rect">
                        <a:avLst/>
                      </a:prstGeom>
                      <a:noFill/>
                    </p:spPr>
                  </p:pic>
                </p:oleObj>
              </mc:Fallback>
            </mc:AlternateContent>
          </a:graphicData>
        </a:graphic>
      </p:graphicFrame>
      <p:graphicFrame>
        <p:nvGraphicFramePr>
          <p:cNvPr id="19" name="Object 7"/>
          <p:cNvGraphicFramePr>
            <a:graphicFrameLocks noChangeAspect="1"/>
          </p:cNvGraphicFramePr>
          <p:nvPr/>
        </p:nvGraphicFramePr>
        <p:xfrm>
          <a:off x="7344981" y="2231664"/>
          <a:ext cx="1220390" cy="548446"/>
        </p:xfrm>
        <a:graphic>
          <a:graphicData uri="http://schemas.openxmlformats.org/presentationml/2006/ole">
            <mc:AlternateContent xmlns:mc="http://schemas.openxmlformats.org/markup-compatibility/2006">
              <mc:Choice xmlns:v="urn:schemas-microsoft-com:vml" Requires="v">
                <p:oleObj name="Equation" r:id="rId9" imgW="507960" imgH="228600" progId="Equation.DSMT4">
                  <p:embed/>
                </p:oleObj>
              </mc:Choice>
              <mc:Fallback>
                <p:oleObj name="Equation" r:id="rId9" imgW="507960" imgH="228600" progId="Equation.DSMT4">
                  <p:embed/>
                  <p:pic>
                    <p:nvPicPr>
                      <p:cNvPr id="19" name="Object 7"/>
                      <p:cNvPicPr>
                        <a:picLocks noChangeAspect="1" noChangeArrowheads="1"/>
                      </p:cNvPicPr>
                      <p:nvPr/>
                    </p:nvPicPr>
                    <p:blipFill>
                      <a:blip r:embed="rId10"/>
                      <a:srcRect/>
                      <a:stretch>
                        <a:fillRect/>
                      </a:stretch>
                    </p:blipFill>
                    <p:spPr bwMode="auto">
                      <a:xfrm>
                        <a:off x="7344981" y="2231664"/>
                        <a:ext cx="1220390" cy="548446"/>
                      </a:xfrm>
                      <a:prstGeom prst="rect">
                        <a:avLst/>
                      </a:prstGeom>
                      <a:noFill/>
                    </p:spPr>
                  </p:pic>
                </p:oleObj>
              </mc:Fallback>
            </mc:AlternateContent>
          </a:graphicData>
        </a:graphic>
      </p:graphicFrame>
      <p:sp>
        <p:nvSpPr>
          <p:cNvPr id="29" name="TextBox 28"/>
          <p:cNvSpPr txBox="1"/>
          <p:nvPr/>
        </p:nvSpPr>
        <p:spPr>
          <a:xfrm>
            <a:off x="3870898" y="2307451"/>
            <a:ext cx="642937" cy="523220"/>
          </a:xfrm>
          <a:prstGeom prst="rect">
            <a:avLst/>
          </a:prstGeom>
          <a:noFill/>
        </p:spPr>
        <p:txBody>
          <a:bodyPr>
            <a:spAutoFit/>
          </a:bodyPr>
          <a:lstStyle/>
          <a:p>
            <a:pPr defTabSz="685800">
              <a:defRPr/>
            </a:pPr>
            <a:r>
              <a:rPr lang="en-US" sz="2800">
                <a:solidFill>
                  <a:srgbClr val="3F3F3F"/>
                </a:solidFill>
                <a:latin typeface="Times New Roman" pitchFamily="18" charset="0"/>
                <a:cs typeface="Times New Roman" pitchFamily="18" charset="0"/>
              </a:rPr>
              <a:t>C.</a:t>
            </a:r>
            <a:endParaRPr lang="en-US" sz="2800" dirty="0">
              <a:solidFill>
                <a:srgbClr val="3F3F3F"/>
              </a:solidFill>
              <a:latin typeface="Times New Roman" pitchFamily="18" charset="0"/>
              <a:cs typeface="Times New Roman" pitchFamily="18" charset="0"/>
            </a:endParaRPr>
          </a:p>
        </p:txBody>
      </p:sp>
      <p:sp>
        <p:nvSpPr>
          <p:cNvPr id="30" name="TextBox 29"/>
          <p:cNvSpPr txBox="1"/>
          <p:nvPr/>
        </p:nvSpPr>
        <p:spPr>
          <a:xfrm>
            <a:off x="6695798" y="2272953"/>
            <a:ext cx="642937" cy="523220"/>
          </a:xfrm>
          <a:prstGeom prst="rect">
            <a:avLst/>
          </a:prstGeom>
          <a:noFill/>
        </p:spPr>
        <p:txBody>
          <a:bodyPr>
            <a:spAutoFit/>
          </a:bodyPr>
          <a:lstStyle/>
          <a:p>
            <a:pPr defTabSz="685800">
              <a:defRPr/>
            </a:pPr>
            <a:r>
              <a:rPr lang="en-US" sz="2800">
                <a:solidFill>
                  <a:srgbClr val="3F3F3F"/>
                </a:solidFill>
                <a:latin typeface="Times New Roman" pitchFamily="18" charset="0"/>
                <a:cs typeface="Times New Roman" pitchFamily="18" charset="0"/>
              </a:rPr>
              <a:t>D.</a:t>
            </a:r>
            <a:endParaRPr lang="en-US" sz="2800" dirty="0">
              <a:solidFill>
                <a:srgbClr val="3F3F3F"/>
              </a:solidFill>
              <a:latin typeface="Times New Roman" pitchFamily="18" charset="0"/>
              <a:cs typeface="Times New Roman" pitchFamily="18" charset="0"/>
            </a:endParaRPr>
          </a:p>
        </p:txBody>
      </p:sp>
      <p:sp>
        <p:nvSpPr>
          <p:cNvPr id="31" name="TextBox 30"/>
          <p:cNvSpPr txBox="1"/>
          <p:nvPr/>
        </p:nvSpPr>
        <p:spPr>
          <a:xfrm>
            <a:off x="6762179" y="1579369"/>
            <a:ext cx="642937" cy="523220"/>
          </a:xfrm>
          <a:prstGeom prst="rect">
            <a:avLst/>
          </a:prstGeom>
          <a:noFill/>
        </p:spPr>
        <p:txBody>
          <a:bodyPr>
            <a:spAutoFit/>
          </a:bodyPr>
          <a:lstStyle/>
          <a:p>
            <a:pPr defTabSz="685800">
              <a:defRPr/>
            </a:pPr>
            <a:r>
              <a:rPr lang="en-US" sz="2800" dirty="0">
                <a:solidFill>
                  <a:srgbClr val="3F3F3F"/>
                </a:solidFill>
                <a:latin typeface="Times New Roman" pitchFamily="18" charset="0"/>
                <a:cs typeface="Times New Roman" pitchFamily="18" charset="0"/>
              </a:rPr>
              <a:t>B.</a:t>
            </a:r>
          </a:p>
        </p:txBody>
      </p:sp>
      <p:sp>
        <p:nvSpPr>
          <p:cNvPr id="2" name="Oval 1"/>
          <p:cNvSpPr/>
          <p:nvPr/>
        </p:nvSpPr>
        <p:spPr>
          <a:xfrm>
            <a:off x="6589069" y="2172889"/>
            <a:ext cx="653771" cy="651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a:solidFill>
                <a:prstClr val="white"/>
              </a:solidFill>
              <a:latin typeface="A3.OpenSans-San"/>
            </a:endParaRPr>
          </a:p>
        </p:txBody>
      </p:sp>
      <p:pic>
        <p:nvPicPr>
          <p:cNvPr id="6" name="Picture 5"/>
          <p:cNvPicPr>
            <a:picLocks noChangeAspect="1"/>
          </p:cNvPicPr>
          <p:nvPr/>
        </p:nvPicPr>
        <p:blipFill>
          <a:blip r:embed="rId11"/>
          <a:stretch>
            <a:fillRect/>
          </a:stretch>
        </p:blipFill>
        <p:spPr>
          <a:xfrm>
            <a:off x="810283" y="1227886"/>
            <a:ext cx="2984525" cy="2159129"/>
          </a:xfrm>
          <a:prstGeom prst="rect">
            <a:avLst/>
          </a:prstGeom>
        </p:spPr>
      </p:pic>
      <p:sp>
        <p:nvSpPr>
          <p:cNvPr id="20" name="Oval 4">
            <a:extLst>
              <a:ext uri="{FF2B5EF4-FFF2-40B4-BE49-F238E27FC236}">
                <a16:creationId xmlns:a16="http://schemas.microsoft.com/office/drawing/2014/main" id="{F875E3AA-6FA2-413F-8242-D8EB21029A8D}"/>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01</a:t>
            </a:r>
          </a:p>
        </p:txBody>
      </p:sp>
      <p:sp>
        <p:nvSpPr>
          <p:cNvPr id="21" name="Oval 9">
            <a:extLst>
              <a:ext uri="{FF2B5EF4-FFF2-40B4-BE49-F238E27FC236}">
                <a16:creationId xmlns:a16="http://schemas.microsoft.com/office/drawing/2014/main" id="{DC2B9A38-092E-490F-AFDA-1ED743B4622A}"/>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02</a:t>
            </a:r>
          </a:p>
        </p:txBody>
      </p:sp>
      <p:sp>
        <p:nvSpPr>
          <p:cNvPr id="22" name="Oval 10">
            <a:extLst>
              <a:ext uri="{FF2B5EF4-FFF2-40B4-BE49-F238E27FC236}">
                <a16:creationId xmlns:a16="http://schemas.microsoft.com/office/drawing/2014/main" id="{7194D4A0-B121-4B40-A19E-7205C45E16CE}"/>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03</a:t>
            </a:r>
          </a:p>
        </p:txBody>
      </p:sp>
      <p:sp>
        <p:nvSpPr>
          <p:cNvPr id="23" name="Oval 11">
            <a:extLst>
              <a:ext uri="{FF2B5EF4-FFF2-40B4-BE49-F238E27FC236}">
                <a16:creationId xmlns:a16="http://schemas.microsoft.com/office/drawing/2014/main" id="{245A77E3-8E69-4B93-8C55-AC500E05F033}"/>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04</a:t>
            </a:r>
          </a:p>
        </p:txBody>
      </p:sp>
      <p:sp>
        <p:nvSpPr>
          <p:cNvPr id="24" name="Oval 12">
            <a:extLst>
              <a:ext uri="{FF2B5EF4-FFF2-40B4-BE49-F238E27FC236}">
                <a16:creationId xmlns:a16="http://schemas.microsoft.com/office/drawing/2014/main" id="{2B8C777A-0D18-435A-87DA-31E70C254429}"/>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05</a:t>
            </a:r>
          </a:p>
        </p:txBody>
      </p:sp>
      <p:sp>
        <p:nvSpPr>
          <p:cNvPr id="25" name="Oval 13">
            <a:extLst>
              <a:ext uri="{FF2B5EF4-FFF2-40B4-BE49-F238E27FC236}">
                <a16:creationId xmlns:a16="http://schemas.microsoft.com/office/drawing/2014/main" id="{075012BE-B10D-4F3B-8F9A-CD8C2CFE5A52}"/>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06</a:t>
            </a:r>
          </a:p>
        </p:txBody>
      </p:sp>
      <p:sp>
        <p:nvSpPr>
          <p:cNvPr id="26" name="Oval 14">
            <a:extLst>
              <a:ext uri="{FF2B5EF4-FFF2-40B4-BE49-F238E27FC236}">
                <a16:creationId xmlns:a16="http://schemas.microsoft.com/office/drawing/2014/main" id="{40861216-50CD-42B4-9D02-A06D975262D5}"/>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07</a:t>
            </a:r>
          </a:p>
        </p:txBody>
      </p:sp>
      <p:sp>
        <p:nvSpPr>
          <p:cNvPr id="27" name="Oval 15">
            <a:extLst>
              <a:ext uri="{FF2B5EF4-FFF2-40B4-BE49-F238E27FC236}">
                <a16:creationId xmlns:a16="http://schemas.microsoft.com/office/drawing/2014/main" id="{35ED32DD-2167-495C-94ED-F821197BD3A8}"/>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08</a:t>
            </a:r>
          </a:p>
        </p:txBody>
      </p:sp>
      <p:sp>
        <p:nvSpPr>
          <p:cNvPr id="28" name="Oval 16">
            <a:extLst>
              <a:ext uri="{FF2B5EF4-FFF2-40B4-BE49-F238E27FC236}">
                <a16:creationId xmlns:a16="http://schemas.microsoft.com/office/drawing/2014/main" id="{932E3A78-3D76-4A96-B593-71A2EA7CA9A5}"/>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09</a:t>
            </a:r>
          </a:p>
        </p:txBody>
      </p:sp>
      <p:sp>
        <p:nvSpPr>
          <p:cNvPr id="32" name="Oval 17">
            <a:extLst>
              <a:ext uri="{FF2B5EF4-FFF2-40B4-BE49-F238E27FC236}">
                <a16:creationId xmlns:a16="http://schemas.microsoft.com/office/drawing/2014/main" id="{AB2C06FA-FCBB-463D-B48B-F9AC28202D5C}"/>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10</a:t>
            </a:r>
          </a:p>
        </p:txBody>
      </p:sp>
      <p:pic>
        <p:nvPicPr>
          <p:cNvPr id="33" name="ĐỒNG HỒ">
            <a:extLst>
              <a:ext uri="{FF2B5EF4-FFF2-40B4-BE49-F238E27FC236}">
                <a16:creationId xmlns:a16="http://schemas.microsoft.com/office/drawing/2014/main" id="{E8BF5828-E585-4772-92C5-8177538FA24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58092" y="316225"/>
            <a:ext cx="1293668" cy="1079813"/>
          </a:xfrm>
          <a:prstGeom prst="rect">
            <a:avLst/>
          </a:prstGeom>
        </p:spPr>
      </p:pic>
      <p:pic>
        <p:nvPicPr>
          <p:cNvPr id="34" name="Picture 4" descr="https://lh3.googleusercontent.com/-O_jOpzs4cB4/WsHO0F0eYmI/AAAAAAAACAw/-RG37oWVKt4jSXj_JppqbSv5XgA9hzUCwCHMYCw/h136/6-mau_slide_powerpoint_dep_ctu.vn_(123).gif">
            <a:hlinkClick r:id="rId13" action="ppaction://hlinksldjump"/>
            <a:extLst>
              <a:ext uri="{FF2B5EF4-FFF2-40B4-BE49-F238E27FC236}">
                <a16:creationId xmlns:a16="http://schemas.microsoft.com/office/drawing/2014/main" id="{D96952F0-CA93-4786-B45F-C301E7FF7FA3}"/>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7917592" y="4339942"/>
            <a:ext cx="974666" cy="487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4791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3"/>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3"/>
                                        </p:tgtEl>
                                        <p:attrNameLst>
                                          <p:attrName>style.visibility</p:attrName>
                                        </p:attrNameLst>
                                      </p:cBhvr>
                                      <p:to>
                                        <p:strVal val="hidden"/>
                                      </p:to>
                                    </p:set>
                                  </p:childTnLst>
                                </p:cTn>
                              </p:par>
                              <p:par>
                                <p:cTn id="13" presetID="20" presetClass="exit" presetSubtype="0" fill="hold" grpId="0" nodeType="withEffect">
                                  <p:stCondLst>
                                    <p:cond delay="0"/>
                                  </p:stCondLst>
                                  <p:childTnLst>
                                    <p:animEffect transition="out" filter="wedge">
                                      <p:cBhvr>
                                        <p:cTn id="14" dur="1000"/>
                                        <p:tgtEl>
                                          <p:spTgt spid="32"/>
                                        </p:tgtEl>
                                      </p:cBhvr>
                                    </p:animEffect>
                                    <p:set>
                                      <p:cBhvr>
                                        <p:cTn id="15" dur="1" fill="hold">
                                          <p:stCondLst>
                                            <p:cond delay="999"/>
                                          </p:stCondLst>
                                        </p:cTn>
                                        <p:tgtEl>
                                          <p:spTgt spid="32"/>
                                        </p:tgtEl>
                                        <p:attrNameLst>
                                          <p:attrName>style.visibility</p:attrName>
                                        </p:attrNameLst>
                                      </p:cBhvr>
                                      <p:to>
                                        <p:strVal val="hidden"/>
                                      </p:to>
                                    </p:set>
                                  </p:childTnLst>
                                </p:cTn>
                              </p:par>
                            </p:childTnLst>
                          </p:cTn>
                        </p:par>
                        <p:par>
                          <p:cTn id="16" fill="hold">
                            <p:stCondLst>
                              <p:cond delay="1000"/>
                            </p:stCondLst>
                            <p:childTnLst>
                              <p:par>
                                <p:cTn id="17" presetID="20" presetClass="exit" presetSubtype="0" fill="hold" grpId="0" nodeType="afterEffect">
                                  <p:stCondLst>
                                    <p:cond delay="0"/>
                                  </p:stCondLst>
                                  <p:childTnLst>
                                    <p:animEffect transition="out" filter="wedge">
                                      <p:cBhvr>
                                        <p:cTn id="18" dur="1000"/>
                                        <p:tgtEl>
                                          <p:spTgt spid="28"/>
                                        </p:tgtEl>
                                      </p:cBhvr>
                                    </p:animEffect>
                                    <p:set>
                                      <p:cBhvr>
                                        <p:cTn id="19" dur="1" fill="hold">
                                          <p:stCondLst>
                                            <p:cond delay="999"/>
                                          </p:stCondLst>
                                        </p:cTn>
                                        <p:tgtEl>
                                          <p:spTgt spid="28"/>
                                        </p:tgtEl>
                                        <p:attrNameLst>
                                          <p:attrName>style.visibility</p:attrName>
                                        </p:attrNameLst>
                                      </p:cBhvr>
                                      <p:to>
                                        <p:strVal val="hidden"/>
                                      </p:to>
                                    </p:set>
                                  </p:childTnLst>
                                </p:cTn>
                              </p:par>
                            </p:childTnLst>
                          </p:cTn>
                        </p:par>
                        <p:par>
                          <p:cTn id="20" fill="hold">
                            <p:stCondLst>
                              <p:cond delay="2000"/>
                            </p:stCondLst>
                            <p:childTnLst>
                              <p:par>
                                <p:cTn id="21" presetID="20" presetClass="exit" presetSubtype="0" fill="hold" grpId="0" nodeType="afterEffect">
                                  <p:stCondLst>
                                    <p:cond delay="0"/>
                                  </p:stCondLst>
                                  <p:childTnLst>
                                    <p:animEffect transition="out" filter="wedge">
                                      <p:cBhvr>
                                        <p:cTn id="22" dur="1000"/>
                                        <p:tgtEl>
                                          <p:spTgt spid="27"/>
                                        </p:tgtEl>
                                      </p:cBhvr>
                                    </p:animEffect>
                                    <p:set>
                                      <p:cBhvr>
                                        <p:cTn id="23" dur="1" fill="hold">
                                          <p:stCondLst>
                                            <p:cond delay="999"/>
                                          </p:stCondLst>
                                        </p:cTn>
                                        <p:tgtEl>
                                          <p:spTgt spid="27"/>
                                        </p:tgtEl>
                                        <p:attrNameLst>
                                          <p:attrName>style.visibility</p:attrName>
                                        </p:attrNameLst>
                                      </p:cBhvr>
                                      <p:to>
                                        <p:strVal val="hidden"/>
                                      </p:to>
                                    </p:set>
                                  </p:childTnLst>
                                </p:cTn>
                              </p:par>
                            </p:childTnLst>
                          </p:cTn>
                        </p:par>
                        <p:par>
                          <p:cTn id="24" fill="hold">
                            <p:stCondLst>
                              <p:cond delay="3000"/>
                            </p:stCondLst>
                            <p:childTnLst>
                              <p:par>
                                <p:cTn id="25" presetID="20" presetClass="exit" presetSubtype="0" fill="hold" grpId="0" nodeType="afterEffect">
                                  <p:stCondLst>
                                    <p:cond delay="0"/>
                                  </p:stCondLst>
                                  <p:childTnLst>
                                    <p:animEffect transition="out" filter="wedge">
                                      <p:cBhvr>
                                        <p:cTn id="26" dur="1000"/>
                                        <p:tgtEl>
                                          <p:spTgt spid="26"/>
                                        </p:tgtEl>
                                      </p:cBhvr>
                                    </p:animEffect>
                                    <p:set>
                                      <p:cBhvr>
                                        <p:cTn id="27" dur="1" fill="hold">
                                          <p:stCondLst>
                                            <p:cond delay="999"/>
                                          </p:stCondLst>
                                        </p:cTn>
                                        <p:tgtEl>
                                          <p:spTgt spid="26"/>
                                        </p:tgtEl>
                                        <p:attrNameLst>
                                          <p:attrName>style.visibility</p:attrName>
                                        </p:attrNameLst>
                                      </p:cBhvr>
                                      <p:to>
                                        <p:strVal val="hidden"/>
                                      </p:to>
                                    </p:set>
                                  </p:childTnLst>
                                </p:cTn>
                              </p:par>
                            </p:childTnLst>
                          </p:cTn>
                        </p:par>
                        <p:par>
                          <p:cTn id="28" fill="hold">
                            <p:stCondLst>
                              <p:cond delay="4000"/>
                            </p:stCondLst>
                            <p:childTnLst>
                              <p:par>
                                <p:cTn id="29" presetID="20" presetClass="exit" presetSubtype="0" fill="hold" grpId="0" nodeType="afterEffect">
                                  <p:stCondLst>
                                    <p:cond delay="0"/>
                                  </p:stCondLst>
                                  <p:childTnLst>
                                    <p:animEffect transition="out" filter="wedge">
                                      <p:cBhvr>
                                        <p:cTn id="30" dur="1000"/>
                                        <p:tgtEl>
                                          <p:spTgt spid="25"/>
                                        </p:tgtEl>
                                      </p:cBhvr>
                                    </p:animEffect>
                                    <p:set>
                                      <p:cBhvr>
                                        <p:cTn id="31" dur="1" fill="hold">
                                          <p:stCondLst>
                                            <p:cond delay="999"/>
                                          </p:stCondLst>
                                        </p:cTn>
                                        <p:tgtEl>
                                          <p:spTgt spid="25"/>
                                        </p:tgtEl>
                                        <p:attrNameLst>
                                          <p:attrName>style.visibility</p:attrName>
                                        </p:attrNameLst>
                                      </p:cBhvr>
                                      <p:to>
                                        <p:strVal val="hidden"/>
                                      </p:to>
                                    </p:set>
                                  </p:childTnLst>
                                </p:cTn>
                              </p:par>
                            </p:childTnLst>
                          </p:cTn>
                        </p:par>
                        <p:par>
                          <p:cTn id="32" fill="hold">
                            <p:stCondLst>
                              <p:cond delay="5000"/>
                            </p:stCondLst>
                            <p:childTnLst>
                              <p:par>
                                <p:cTn id="33" presetID="20" presetClass="exit" presetSubtype="0" fill="hold" grpId="0" nodeType="afterEffect">
                                  <p:stCondLst>
                                    <p:cond delay="0"/>
                                  </p:stCondLst>
                                  <p:childTnLst>
                                    <p:animEffect transition="out" filter="wedge">
                                      <p:cBhvr>
                                        <p:cTn id="34" dur="1000"/>
                                        <p:tgtEl>
                                          <p:spTgt spid="24"/>
                                        </p:tgtEl>
                                      </p:cBhvr>
                                    </p:animEffect>
                                    <p:set>
                                      <p:cBhvr>
                                        <p:cTn id="35" dur="1" fill="hold">
                                          <p:stCondLst>
                                            <p:cond delay="999"/>
                                          </p:stCondLst>
                                        </p:cTn>
                                        <p:tgtEl>
                                          <p:spTgt spid="24"/>
                                        </p:tgtEl>
                                        <p:attrNameLst>
                                          <p:attrName>style.visibility</p:attrName>
                                        </p:attrNameLst>
                                      </p:cBhvr>
                                      <p:to>
                                        <p:strVal val="hidden"/>
                                      </p:to>
                                    </p:set>
                                  </p:childTnLst>
                                </p:cTn>
                              </p:par>
                            </p:childTnLst>
                          </p:cTn>
                        </p:par>
                        <p:par>
                          <p:cTn id="36" fill="hold">
                            <p:stCondLst>
                              <p:cond delay="6000"/>
                            </p:stCondLst>
                            <p:childTnLst>
                              <p:par>
                                <p:cTn id="37" presetID="20" presetClass="exit" presetSubtype="0" fill="hold" grpId="0" nodeType="afterEffect">
                                  <p:stCondLst>
                                    <p:cond delay="0"/>
                                  </p:stCondLst>
                                  <p:childTnLst>
                                    <p:animEffect transition="out" filter="wedge">
                                      <p:cBhvr>
                                        <p:cTn id="38" dur="1000"/>
                                        <p:tgtEl>
                                          <p:spTgt spid="23"/>
                                        </p:tgtEl>
                                      </p:cBhvr>
                                    </p:animEffect>
                                    <p:set>
                                      <p:cBhvr>
                                        <p:cTn id="39" dur="1" fill="hold">
                                          <p:stCondLst>
                                            <p:cond delay="999"/>
                                          </p:stCondLst>
                                        </p:cTn>
                                        <p:tgtEl>
                                          <p:spTgt spid="23"/>
                                        </p:tgtEl>
                                        <p:attrNameLst>
                                          <p:attrName>style.visibility</p:attrName>
                                        </p:attrNameLst>
                                      </p:cBhvr>
                                      <p:to>
                                        <p:strVal val="hidden"/>
                                      </p:to>
                                    </p:set>
                                  </p:childTnLst>
                                </p:cTn>
                              </p:par>
                            </p:childTnLst>
                          </p:cTn>
                        </p:par>
                        <p:par>
                          <p:cTn id="40" fill="hold">
                            <p:stCondLst>
                              <p:cond delay="7000"/>
                            </p:stCondLst>
                            <p:childTnLst>
                              <p:par>
                                <p:cTn id="41" presetID="20" presetClass="exit" presetSubtype="0" fill="hold" grpId="0" nodeType="afterEffect">
                                  <p:stCondLst>
                                    <p:cond delay="0"/>
                                  </p:stCondLst>
                                  <p:childTnLst>
                                    <p:animEffect transition="out" filter="wedge">
                                      <p:cBhvr>
                                        <p:cTn id="42" dur="1000"/>
                                        <p:tgtEl>
                                          <p:spTgt spid="22"/>
                                        </p:tgtEl>
                                      </p:cBhvr>
                                    </p:animEffect>
                                    <p:set>
                                      <p:cBhvr>
                                        <p:cTn id="43" dur="1" fill="hold">
                                          <p:stCondLst>
                                            <p:cond delay="999"/>
                                          </p:stCondLst>
                                        </p:cTn>
                                        <p:tgtEl>
                                          <p:spTgt spid="22"/>
                                        </p:tgtEl>
                                        <p:attrNameLst>
                                          <p:attrName>style.visibility</p:attrName>
                                        </p:attrNameLst>
                                      </p:cBhvr>
                                      <p:to>
                                        <p:strVal val="hidden"/>
                                      </p:to>
                                    </p:set>
                                  </p:childTnLst>
                                </p:cTn>
                              </p:par>
                            </p:childTnLst>
                          </p:cTn>
                        </p:par>
                        <p:par>
                          <p:cTn id="44" fill="hold">
                            <p:stCondLst>
                              <p:cond delay="8000"/>
                            </p:stCondLst>
                            <p:childTnLst>
                              <p:par>
                                <p:cTn id="45" presetID="20" presetClass="exit" presetSubtype="0" fill="hold" grpId="0" nodeType="afterEffect">
                                  <p:stCondLst>
                                    <p:cond delay="0"/>
                                  </p:stCondLst>
                                  <p:childTnLst>
                                    <p:animEffect transition="out" filter="wedge">
                                      <p:cBhvr>
                                        <p:cTn id="46" dur="1000"/>
                                        <p:tgtEl>
                                          <p:spTgt spid="21"/>
                                        </p:tgtEl>
                                      </p:cBhvr>
                                    </p:animEffect>
                                    <p:set>
                                      <p:cBhvr>
                                        <p:cTn id="47" dur="1" fill="hold">
                                          <p:stCondLst>
                                            <p:cond delay="999"/>
                                          </p:stCondLst>
                                        </p:cTn>
                                        <p:tgtEl>
                                          <p:spTgt spid="21"/>
                                        </p:tgtEl>
                                        <p:attrNameLst>
                                          <p:attrName>style.visibility</p:attrName>
                                        </p:attrNameLst>
                                      </p:cBhvr>
                                      <p:to>
                                        <p:strVal val="hidden"/>
                                      </p:to>
                                    </p:set>
                                  </p:childTnLst>
                                </p:cTn>
                              </p:par>
                            </p:childTnLst>
                          </p:cTn>
                        </p:par>
                        <p:par>
                          <p:cTn id="48" fill="hold">
                            <p:stCondLst>
                              <p:cond delay="9000"/>
                            </p:stCondLst>
                            <p:childTnLst>
                              <p:par>
                                <p:cTn id="49" presetID="20" presetClass="exit" presetSubtype="0" fill="hold" grpId="0" nodeType="afterEffect">
                                  <p:stCondLst>
                                    <p:cond delay="0"/>
                                  </p:stCondLst>
                                  <p:childTnLst>
                                    <p:animEffect transition="out" filter="wedge">
                                      <p:cBhvr>
                                        <p:cTn id="50" dur="1000"/>
                                        <p:tgtEl>
                                          <p:spTgt spid="20"/>
                                        </p:tgtEl>
                                      </p:cBhvr>
                                    </p:animEffect>
                                    <p:set>
                                      <p:cBhvr>
                                        <p:cTn id="51"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2" grpId="0" animBg="1"/>
      <p:bldP spid="20" grpId="0" animBg="1"/>
      <p:bldP spid="21" grpId="0" animBg="1"/>
      <p:bldP spid="22" grpId="0" animBg="1"/>
      <p:bldP spid="23" grpId="0" animBg="1"/>
      <p:bldP spid="24" grpId="0" animBg="1"/>
      <p:bldP spid="25" grpId="0" animBg="1"/>
      <p:bldP spid="26" grpId="0" animBg="1"/>
      <p:bldP spid="27" grpId="0" animBg="1"/>
      <p:bldP spid="28" grpId="0" animBg="1"/>
      <p:bldP spid="3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Hình ảnh 25">
            <a:extLst>
              <a:ext uri="{FF2B5EF4-FFF2-40B4-BE49-F238E27FC236}">
                <a16:creationId xmlns:a16="http://schemas.microsoft.com/office/drawing/2014/main" id="{05D141CC-8B7A-45DD-BDBE-0BE85E5B3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65" y="11430"/>
            <a:ext cx="9174265" cy="5132070"/>
          </a:xfrm>
          <a:prstGeom prst="rect">
            <a:avLst/>
          </a:prstGeom>
        </p:spPr>
      </p:pic>
      <p:sp>
        <p:nvSpPr>
          <p:cNvPr id="4" name="Rectangle 3"/>
          <p:cNvSpPr/>
          <p:nvPr/>
        </p:nvSpPr>
        <p:spPr>
          <a:xfrm>
            <a:off x="1005093" y="483794"/>
            <a:ext cx="5486400" cy="74467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defRPr/>
            </a:pPr>
            <a:r>
              <a:rPr lang="en-US" sz="3200" b="1" u="sng" dirty="0" err="1">
                <a:solidFill>
                  <a:srgbClr val="002060"/>
                </a:solidFill>
                <a:latin typeface="Times New Roman" pitchFamily="18" charset="0"/>
                <a:cs typeface="Times New Roman" pitchFamily="18" charset="0"/>
              </a:rPr>
              <a:t>Câu</a:t>
            </a:r>
            <a:r>
              <a:rPr lang="en-US" sz="3200" b="1" u="sng" dirty="0">
                <a:solidFill>
                  <a:srgbClr val="002060"/>
                </a:solidFill>
                <a:latin typeface="Times New Roman" pitchFamily="18" charset="0"/>
                <a:cs typeface="Times New Roman" pitchFamily="18" charset="0"/>
              </a:rPr>
              <a:t> 2</a:t>
            </a:r>
            <a:r>
              <a:rPr lang="en-US" sz="3200">
                <a:solidFill>
                  <a:srgbClr val="002060"/>
                </a:solidFill>
                <a:latin typeface="Times New Roman" pitchFamily="18" charset="0"/>
                <a:cs typeface="Times New Roman" pitchFamily="18" charset="0"/>
              </a:rPr>
              <a:t>:  Số </a:t>
            </a:r>
            <a:r>
              <a:rPr lang="en-US" sz="3200" dirty="0" err="1">
                <a:solidFill>
                  <a:srgbClr val="002060"/>
                </a:solidFill>
                <a:latin typeface="Times New Roman" pitchFamily="18" charset="0"/>
                <a:cs typeface="Times New Roman" pitchFamily="18" charset="0"/>
              </a:rPr>
              <a:t>đo</a:t>
            </a:r>
            <a:r>
              <a:rPr lang="en-US" sz="3200" dirty="0">
                <a:solidFill>
                  <a:srgbClr val="002060"/>
                </a:solidFill>
                <a:latin typeface="Times New Roman" pitchFamily="18" charset="0"/>
                <a:cs typeface="Times New Roman" pitchFamily="18" charset="0"/>
              </a:rPr>
              <a:t> </a:t>
            </a:r>
            <a:r>
              <a:rPr lang="en-US" sz="2800" dirty="0">
                <a:solidFill>
                  <a:srgbClr val="002060"/>
                </a:solidFill>
                <a:latin typeface="Times New Roman" pitchFamily="18" charset="0"/>
                <a:cs typeface="Times New Roman" pitchFamily="18" charset="0"/>
              </a:rPr>
              <a:t>x </a:t>
            </a:r>
            <a:r>
              <a:rPr lang="en-US" sz="2800" dirty="0" err="1">
                <a:solidFill>
                  <a:srgbClr val="002060"/>
                </a:solidFill>
                <a:latin typeface="Times New Roman" pitchFamily="18" charset="0"/>
                <a:cs typeface="Times New Roman" pitchFamily="18" charset="0"/>
              </a:rPr>
              <a:t>trong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hình</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vẽ</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là</a:t>
            </a:r>
            <a:r>
              <a:rPr lang="en-US" sz="2800" dirty="0">
                <a:solidFill>
                  <a:srgbClr val="002060"/>
                </a:solidFill>
                <a:latin typeface="Times New Roman" pitchFamily="18" charset="0"/>
                <a:cs typeface="Times New Roman" pitchFamily="18" charset="0"/>
              </a:rPr>
              <a:t>:</a:t>
            </a:r>
          </a:p>
        </p:txBody>
      </p:sp>
      <p:graphicFrame>
        <p:nvGraphicFramePr>
          <p:cNvPr id="32" name="Object 5"/>
          <p:cNvGraphicFramePr>
            <a:graphicFrameLocks noChangeAspect="1"/>
          </p:cNvGraphicFramePr>
          <p:nvPr/>
        </p:nvGraphicFramePr>
        <p:xfrm>
          <a:off x="4950619" y="1389460"/>
          <a:ext cx="1428750" cy="647700"/>
        </p:xfrm>
        <a:graphic>
          <a:graphicData uri="http://schemas.openxmlformats.org/presentationml/2006/ole">
            <mc:AlternateContent xmlns:mc="http://schemas.openxmlformats.org/markup-compatibility/2006">
              <mc:Choice xmlns:v="urn:schemas-microsoft-com:vml" Requires="v">
                <p:oleObj name="Equation" r:id="rId3" imgW="457200" imgH="203040" progId="Equation.DSMT4">
                  <p:embed/>
                </p:oleObj>
              </mc:Choice>
              <mc:Fallback>
                <p:oleObj name="Equation" r:id="rId3" imgW="457200" imgH="203040" progId="Equation.DSMT4">
                  <p:embed/>
                  <p:pic>
                    <p:nvPicPr>
                      <p:cNvPr id="32" name="Object 5"/>
                      <p:cNvPicPr>
                        <a:picLocks noChangeAspect="1" noChangeArrowheads="1"/>
                      </p:cNvPicPr>
                      <p:nvPr/>
                    </p:nvPicPr>
                    <p:blipFill>
                      <a:blip r:embed="rId4"/>
                      <a:srcRect/>
                      <a:stretch>
                        <a:fillRect/>
                      </a:stretch>
                    </p:blipFill>
                    <p:spPr bwMode="auto">
                      <a:xfrm>
                        <a:off x="4950619" y="1389460"/>
                        <a:ext cx="1428750" cy="647700"/>
                      </a:xfrm>
                      <a:prstGeom prst="rect">
                        <a:avLst/>
                      </a:prstGeom>
                      <a:noFill/>
                    </p:spPr>
                  </p:pic>
                </p:oleObj>
              </mc:Fallback>
            </mc:AlternateContent>
          </a:graphicData>
        </a:graphic>
      </p:graphicFrame>
      <p:graphicFrame>
        <p:nvGraphicFramePr>
          <p:cNvPr id="2" name="Object 1"/>
          <p:cNvGraphicFramePr>
            <a:graphicFrameLocks noChangeAspect="1"/>
          </p:cNvGraphicFramePr>
          <p:nvPr/>
        </p:nvGraphicFramePr>
        <p:xfrm>
          <a:off x="7149704" y="1431132"/>
          <a:ext cx="1247775" cy="551260"/>
        </p:xfrm>
        <a:graphic>
          <a:graphicData uri="http://schemas.openxmlformats.org/presentationml/2006/ole">
            <mc:AlternateContent xmlns:mc="http://schemas.openxmlformats.org/markup-compatibility/2006">
              <mc:Choice xmlns:v="urn:schemas-microsoft-com:vml" Requires="v">
                <p:oleObj name="Equation" r:id="rId5" imgW="469800" imgH="203040" progId="Equation.DSMT4">
                  <p:embed/>
                </p:oleObj>
              </mc:Choice>
              <mc:Fallback>
                <p:oleObj name="Equation" r:id="rId5" imgW="469800" imgH="203040" progId="Equation.DSMT4">
                  <p:embed/>
                  <p:pic>
                    <p:nvPicPr>
                      <p:cNvPr id="2" name="Object 1"/>
                      <p:cNvPicPr>
                        <a:picLocks noChangeAspect="1" noChangeArrowheads="1"/>
                      </p:cNvPicPr>
                      <p:nvPr/>
                    </p:nvPicPr>
                    <p:blipFill>
                      <a:blip r:embed="rId6"/>
                      <a:srcRect/>
                      <a:stretch>
                        <a:fillRect/>
                      </a:stretch>
                    </p:blipFill>
                    <p:spPr bwMode="auto">
                      <a:xfrm>
                        <a:off x="7149704" y="1431132"/>
                        <a:ext cx="1247775" cy="551260"/>
                      </a:xfrm>
                      <a:prstGeom prst="rect">
                        <a:avLst/>
                      </a:prstGeom>
                      <a:noFill/>
                      <a:ln>
                        <a:noFill/>
                      </a:ln>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64952106"/>
              </p:ext>
            </p:extLst>
          </p:nvPr>
        </p:nvGraphicFramePr>
        <p:xfrm>
          <a:off x="5007769" y="2341960"/>
          <a:ext cx="1404938" cy="620315"/>
        </p:xfrm>
        <a:graphic>
          <a:graphicData uri="http://schemas.openxmlformats.org/presentationml/2006/ole">
            <mc:AlternateContent xmlns:mc="http://schemas.openxmlformats.org/markup-compatibility/2006">
              <mc:Choice xmlns:v="urn:schemas-microsoft-com:vml" Requires="v">
                <p:oleObj name="Equation" r:id="rId7" imgW="469800" imgH="203040" progId="Equation.DSMT4">
                  <p:embed/>
                </p:oleObj>
              </mc:Choice>
              <mc:Fallback>
                <p:oleObj name="Equation" r:id="rId7" imgW="469800" imgH="203040" progId="Equation.DSMT4">
                  <p:embed/>
                  <p:pic>
                    <p:nvPicPr>
                      <p:cNvPr id="3" name="Object 2"/>
                      <p:cNvPicPr>
                        <a:picLocks noChangeAspect="1" noChangeArrowheads="1"/>
                      </p:cNvPicPr>
                      <p:nvPr/>
                    </p:nvPicPr>
                    <p:blipFill>
                      <a:blip r:embed="rId8"/>
                      <a:srcRect/>
                      <a:stretch>
                        <a:fillRect/>
                      </a:stretch>
                    </p:blipFill>
                    <p:spPr bwMode="auto">
                      <a:xfrm>
                        <a:off x="5007769" y="2341960"/>
                        <a:ext cx="1404938" cy="620315"/>
                      </a:xfrm>
                      <a:prstGeom prst="rect">
                        <a:avLst/>
                      </a:prstGeom>
                      <a:noFill/>
                      <a:ln>
                        <a:noFill/>
                      </a:ln>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35190265"/>
              </p:ext>
            </p:extLst>
          </p:nvPr>
        </p:nvGraphicFramePr>
        <p:xfrm>
          <a:off x="7225904" y="2296716"/>
          <a:ext cx="1429940" cy="615553"/>
        </p:xfrm>
        <a:graphic>
          <a:graphicData uri="http://schemas.openxmlformats.org/presentationml/2006/ole">
            <mc:AlternateContent xmlns:mc="http://schemas.openxmlformats.org/markup-compatibility/2006">
              <mc:Choice xmlns:v="urn:schemas-microsoft-com:vml" Requires="v">
                <p:oleObj name="Equation" r:id="rId9" imgW="482400" imgH="203040" progId="Equation.DSMT4">
                  <p:embed/>
                </p:oleObj>
              </mc:Choice>
              <mc:Fallback>
                <p:oleObj name="Equation" r:id="rId9" imgW="482400" imgH="203040" progId="Equation.DSMT4">
                  <p:embed/>
                  <p:pic>
                    <p:nvPicPr>
                      <p:cNvPr id="21" name="Object 20"/>
                      <p:cNvPicPr>
                        <a:picLocks noChangeAspect="1" noChangeArrowheads="1"/>
                      </p:cNvPicPr>
                      <p:nvPr/>
                    </p:nvPicPr>
                    <p:blipFill>
                      <a:blip r:embed="rId10"/>
                      <a:srcRect/>
                      <a:stretch>
                        <a:fillRect/>
                      </a:stretch>
                    </p:blipFill>
                    <p:spPr bwMode="auto">
                      <a:xfrm>
                        <a:off x="7225904" y="2296716"/>
                        <a:ext cx="1429940" cy="615553"/>
                      </a:xfrm>
                      <a:prstGeom prst="rect">
                        <a:avLst/>
                      </a:prstGeom>
                      <a:noFill/>
                      <a:ln>
                        <a:noFill/>
                      </a:ln>
                    </p:spPr>
                  </p:pic>
                </p:oleObj>
              </mc:Fallback>
            </mc:AlternateContent>
          </a:graphicData>
        </a:graphic>
      </p:graphicFrame>
      <p:sp>
        <p:nvSpPr>
          <p:cNvPr id="34" name="Oval 33"/>
          <p:cNvSpPr/>
          <p:nvPr/>
        </p:nvSpPr>
        <p:spPr>
          <a:xfrm>
            <a:off x="7151416" y="2278930"/>
            <a:ext cx="682173" cy="65112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a:solidFill>
                <a:prstClr val="white"/>
              </a:solidFill>
              <a:latin typeface="A3.OpenSans-San"/>
            </a:endParaRPr>
          </a:p>
        </p:txBody>
      </p:sp>
      <p:pic>
        <p:nvPicPr>
          <p:cNvPr id="5" name="Picture 4"/>
          <p:cNvPicPr>
            <a:picLocks noChangeAspect="1"/>
          </p:cNvPicPr>
          <p:nvPr/>
        </p:nvPicPr>
        <p:blipFill>
          <a:blip r:embed="rId11"/>
          <a:stretch>
            <a:fillRect/>
          </a:stretch>
        </p:blipFill>
        <p:spPr>
          <a:xfrm>
            <a:off x="1005094" y="1228469"/>
            <a:ext cx="3734783" cy="2533011"/>
          </a:xfrm>
          <a:prstGeom prst="rect">
            <a:avLst/>
          </a:prstGeom>
        </p:spPr>
      </p:pic>
      <p:sp>
        <p:nvSpPr>
          <p:cNvPr id="13" name="Oval 4">
            <a:extLst>
              <a:ext uri="{FF2B5EF4-FFF2-40B4-BE49-F238E27FC236}">
                <a16:creationId xmlns:a16="http://schemas.microsoft.com/office/drawing/2014/main" id="{3919F1AE-8006-4146-944F-B3EB8665401C}"/>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01</a:t>
            </a:r>
          </a:p>
        </p:txBody>
      </p:sp>
      <p:sp>
        <p:nvSpPr>
          <p:cNvPr id="14" name="Oval 9">
            <a:extLst>
              <a:ext uri="{FF2B5EF4-FFF2-40B4-BE49-F238E27FC236}">
                <a16:creationId xmlns:a16="http://schemas.microsoft.com/office/drawing/2014/main" id="{2566EDBD-51E6-4C64-95C2-126ACC50A821}"/>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02</a:t>
            </a:r>
          </a:p>
        </p:txBody>
      </p:sp>
      <p:sp>
        <p:nvSpPr>
          <p:cNvPr id="15" name="Oval 10">
            <a:extLst>
              <a:ext uri="{FF2B5EF4-FFF2-40B4-BE49-F238E27FC236}">
                <a16:creationId xmlns:a16="http://schemas.microsoft.com/office/drawing/2014/main" id="{3504112A-F95A-4C98-ACE9-E0E96A14DF39}"/>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03</a:t>
            </a:r>
          </a:p>
        </p:txBody>
      </p:sp>
      <p:sp>
        <p:nvSpPr>
          <p:cNvPr id="16" name="Oval 11">
            <a:extLst>
              <a:ext uri="{FF2B5EF4-FFF2-40B4-BE49-F238E27FC236}">
                <a16:creationId xmlns:a16="http://schemas.microsoft.com/office/drawing/2014/main" id="{D0ABA1D2-2DC8-4FE4-B8B0-B0DDFFC8922A}"/>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04</a:t>
            </a:r>
          </a:p>
        </p:txBody>
      </p:sp>
      <p:sp>
        <p:nvSpPr>
          <p:cNvPr id="17" name="Oval 12">
            <a:extLst>
              <a:ext uri="{FF2B5EF4-FFF2-40B4-BE49-F238E27FC236}">
                <a16:creationId xmlns:a16="http://schemas.microsoft.com/office/drawing/2014/main" id="{9571AC95-A14E-4107-8F0D-5DD7B2548608}"/>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05</a:t>
            </a:r>
          </a:p>
        </p:txBody>
      </p:sp>
      <p:sp>
        <p:nvSpPr>
          <p:cNvPr id="18" name="Oval 13">
            <a:extLst>
              <a:ext uri="{FF2B5EF4-FFF2-40B4-BE49-F238E27FC236}">
                <a16:creationId xmlns:a16="http://schemas.microsoft.com/office/drawing/2014/main" id="{76DBB076-6974-4EE6-B537-D1AC6D9FD552}"/>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06</a:t>
            </a:r>
          </a:p>
        </p:txBody>
      </p:sp>
      <p:sp>
        <p:nvSpPr>
          <p:cNvPr id="19" name="Oval 14">
            <a:extLst>
              <a:ext uri="{FF2B5EF4-FFF2-40B4-BE49-F238E27FC236}">
                <a16:creationId xmlns:a16="http://schemas.microsoft.com/office/drawing/2014/main" id="{274B9C88-8366-49E7-8237-C3269F62E3BF}"/>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07</a:t>
            </a:r>
          </a:p>
        </p:txBody>
      </p:sp>
      <p:sp>
        <p:nvSpPr>
          <p:cNvPr id="20" name="Oval 15">
            <a:extLst>
              <a:ext uri="{FF2B5EF4-FFF2-40B4-BE49-F238E27FC236}">
                <a16:creationId xmlns:a16="http://schemas.microsoft.com/office/drawing/2014/main" id="{9058BCD6-6052-4B94-B90B-FF3D5D525BEB}"/>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08</a:t>
            </a:r>
          </a:p>
        </p:txBody>
      </p:sp>
      <p:sp>
        <p:nvSpPr>
          <p:cNvPr id="22" name="Oval 16">
            <a:extLst>
              <a:ext uri="{FF2B5EF4-FFF2-40B4-BE49-F238E27FC236}">
                <a16:creationId xmlns:a16="http://schemas.microsoft.com/office/drawing/2014/main" id="{B79D6781-6013-4C65-9F97-CCAFB362658E}"/>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09</a:t>
            </a:r>
          </a:p>
        </p:txBody>
      </p:sp>
      <p:sp>
        <p:nvSpPr>
          <p:cNvPr id="23" name="Oval 17">
            <a:extLst>
              <a:ext uri="{FF2B5EF4-FFF2-40B4-BE49-F238E27FC236}">
                <a16:creationId xmlns:a16="http://schemas.microsoft.com/office/drawing/2014/main" id="{F43598B2-BD76-409D-ABAD-B54123C5A29C}"/>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10</a:t>
            </a:r>
          </a:p>
        </p:txBody>
      </p:sp>
      <p:pic>
        <p:nvPicPr>
          <p:cNvPr id="24" name="ĐỒNG HỒ">
            <a:extLst>
              <a:ext uri="{FF2B5EF4-FFF2-40B4-BE49-F238E27FC236}">
                <a16:creationId xmlns:a16="http://schemas.microsoft.com/office/drawing/2014/main" id="{8723F036-143B-434B-AA40-2FA750DC68E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58092" y="316225"/>
            <a:ext cx="1293668" cy="1079813"/>
          </a:xfrm>
          <a:prstGeom prst="rect">
            <a:avLst/>
          </a:prstGeom>
        </p:spPr>
      </p:pic>
      <p:pic>
        <p:nvPicPr>
          <p:cNvPr id="25" name="Picture 4" descr="https://lh3.googleusercontent.com/-O_jOpzs4cB4/WsHO0F0eYmI/AAAAAAAACAw/-RG37oWVKt4jSXj_JppqbSv5XgA9hzUCwCHMYCw/h136/6-mau_slide_powerpoint_dep_ctu.vn_(123).gif">
            <a:hlinkClick r:id="rId13" action="ppaction://hlinksldjump"/>
            <a:extLst>
              <a:ext uri="{FF2B5EF4-FFF2-40B4-BE49-F238E27FC236}">
                <a16:creationId xmlns:a16="http://schemas.microsoft.com/office/drawing/2014/main" id="{61C90F4E-F936-46ED-B920-0316C6D0E51F}"/>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7940873" y="4222843"/>
            <a:ext cx="974666" cy="487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64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1000"/>
                                        <p:tgtEl>
                                          <p:spTgt spid="4">
                                            <p:bg/>
                                          </p:spTgt>
                                        </p:tgtEl>
                                      </p:cBhvr>
                                    </p:animEffect>
                                    <p:anim calcmode="lin" valueType="num">
                                      <p:cBhvr>
                                        <p:cTn id="8" dur="1000" fill="hold"/>
                                        <p:tgtEl>
                                          <p:spTgt spid="4">
                                            <p:bg/>
                                          </p:spTgt>
                                        </p:tgtEl>
                                        <p:attrNameLst>
                                          <p:attrName>ppt_x</p:attrName>
                                        </p:attrNameLst>
                                      </p:cBhvr>
                                      <p:tavLst>
                                        <p:tav tm="0">
                                          <p:val>
                                            <p:strVal val="#ppt_x"/>
                                          </p:val>
                                        </p:tav>
                                        <p:tav tm="100000">
                                          <p:val>
                                            <p:strVal val="#ppt_x"/>
                                          </p:val>
                                        </p:tav>
                                      </p:tavLst>
                                    </p:anim>
                                    <p:anim calcmode="lin" valueType="num">
                                      <p:cBhvr>
                                        <p:cTn id="9" dur="1000" fill="hold"/>
                                        <p:tgtEl>
                                          <p:spTgt spid="4">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barn(inVertical)">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4"/>
                                        </p:tgtEl>
                                        <p:attrNameLst>
                                          <p:attrName>style.visibility</p:attrName>
                                        </p:attrNameLst>
                                      </p:cBhvr>
                                      <p:to>
                                        <p:strVal val="hidden"/>
                                      </p:to>
                                    </p:set>
                                  </p:childTnLst>
                                </p:cTn>
                              </p:par>
                              <p:par>
                                <p:cTn id="25" presetID="20" presetClass="exit" presetSubtype="0" fill="hold" grpId="0" nodeType="withEffect">
                                  <p:stCondLst>
                                    <p:cond delay="0"/>
                                  </p:stCondLst>
                                  <p:childTnLst>
                                    <p:animEffect transition="out" filter="wedge">
                                      <p:cBhvr>
                                        <p:cTn id="26" dur="1000"/>
                                        <p:tgtEl>
                                          <p:spTgt spid="23"/>
                                        </p:tgtEl>
                                      </p:cBhvr>
                                    </p:animEffect>
                                    <p:set>
                                      <p:cBhvr>
                                        <p:cTn id="27" dur="1" fill="hold">
                                          <p:stCondLst>
                                            <p:cond delay="999"/>
                                          </p:stCondLst>
                                        </p:cTn>
                                        <p:tgtEl>
                                          <p:spTgt spid="23"/>
                                        </p:tgtEl>
                                        <p:attrNameLst>
                                          <p:attrName>style.visibility</p:attrName>
                                        </p:attrNameLst>
                                      </p:cBhvr>
                                      <p:to>
                                        <p:strVal val="hidden"/>
                                      </p:to>
                                    </p:set>
                                  </p:childTnLst>
                                </p:cTn>
                              </p:par>
                            </p:childTnLst>
                          </p:cTn>
                        </p:par>
                        <p:par>
                          <p:cTn id="28" fill="hold">
                            <p:stCondLst>
                              <p:cond delay="1000"/>
                            </p:stCondLst>
                            <p:childTnLst>
                              <p:par>
                                <p:cTn id="29" presetID="20" presetClass="exit" presetSubtype="0" fill="hold" grpId="0" nodeType="afterEffect">
                                  <p:stCondLst>
                                    <p:cond delay="0"/>
                                  </p:stCondLst>
                                  <p:childTnLst>
                                    <p:animEffect transition="out" filter="wedge">
                                      <p:cBhvr>
                                        <p:cTn id="30" dur="1000"/>
                                        <p:tgtEl>
                                          <p:spTgt spid="22"/>
                                        </p:tgtEl>
                                      </p:cBhvr>
                                    </p:animEffect>
                                    <p:set>
                                      <p:cBhvr>
                                        <p:cTn id="31" dur="1" fill="hold">
                                          <p:stCondLst>
                                            <p:cond delay="999"/>
                                          </p:stCondLst>
                                        </p:cTn>
                                        <p:tgtEl>
                                          <p:spTgt spid="22"/>
                                        </p:tgtEl>
                                        <p:attrNameLst>
                                          <p:attrName>style.visibility</p:attrName>
                                        </p:attrNameLst>
                                      </p:cBhvr>
                                      <p:to>
                                        <p:strVal val="hidden"/>
                                      </p:to>
                                    </p:set>
                                  </p:childTnLst>
                                </p:cTn>
                              </p:par>
                            </p:childTnLst>
                          </p:cTn>
                        </p:par>
                        <p:par>
                          <p:cTn id="32" fill="hold">
                            <p:stCondLst>
                              <p:cond delay="2000"/>
                            </p:stCondLst>
                            <p:childTnLst>
                              <p:par>
                                <p:cTn id="33" presetID="20" presetClass="exit" presetSubtype="0" fill="hold" grpId="0" nodeType="afterEffect">
                                  <p:stCondLst>
                                    <p:cond delay="0"/>
                                  </p:stCondLst>
                                  <p:childTnLst>
                                    <p:animEffect transition="out" filter="wedge">
                                      <p:cBhvr>
                                        <p:cTn id="34" dur="1000"/>
                                        <p:tgtEl>
                                          <p:spTgt spid="20"/>
                                        </p:tgtEl>
                                      </p:cBhvr>
                                    </p:animEffect>
                                    <p:set>
                                      <p:cBhvr>
                                        <p:cTn id="35" dur="1" fill="hold">
                                          <p:stCondLst>
                                            <p:cond delay="999"/>
                                          </p:stCondLst>
                                        </p:cTn>
                                        <p:tgtEl>
                                          <p:spTgt spid="20"/>
                                        </p:tgtEl>
                                        <p:attrNameLst>
                                          <p:attrName>style.visibility</p:attrName>
                                        </p:attrNameLst>
                                      </p:cBhvr>
                                      <p:to>
                                        <p:strVal val="hidden"/>
                                      </p:to>
                                    </p:set>
                                  </p:childTnLst>
                                </p:cTn>
                              </p:par>
                            </p:childTnLst>
                          </p:cTn>
                        </p:par>
                        <p:par>
                          <p:cTn id="36" fill="hold">
                            <p:stCondLst>
                              <p:cond delay="3000"/>
                            </p:stCondLst>
                            <p:childTnLst>
                              <p:par>
                                <p:cTn id="37" presetID="20" presetClass="exit" presetSubtype="0" fill="hold" grpId="0" nodeType="afterEffect">
                                  <p:stCondLst>
                                    <p:cond delay="0"/>
                                  </p:stCondLst>
                                  <p:childTnLst>
                                    <p:animEffect transition="out" filter="wedge">
                                      <p:cBhvr>
                                        <p:cTn id="38" dur="1000"/>
                                        <p:tgtEl>
                                          <p:spTgt spid="19"/>
                                        </p:tgtEl>
                                      </p:cBhvr>
                                    </p:animEffect>
                                    <p:set>
                                      <p:cBhvr>
                                        <p:cTn id="39" dur="1" fill="hold">
                                          <p:stCondLst>
                                            <p:cond delay="999"/>
                                          </p:stCondLst>
                                        </p:cTn>
                                        <p:tgtEl>
                                          <p:spTgt spid="19"/>
                                        </p:tgtEl>
                                        <p:attrNameLst>
                                          <p:attrName>style.visibility</p:attrName>
                                        </p:attrNameLst>
                                      </p:cBhvr>
                                      <p:to>
                                        <p:strVal val="hidden"/>
                                      </p:to>
                                    </p:set>
                                  </p:childTnLst>
                                </p:cTn>
                              </p:par>
                            </p:childTnLst>
                          </p:cTn>
                        </p:par>
                        <p:par>
                          <p:cTn id="40" fill="hold">
                            <p:stCondLst>
                              <p:cond delay="4000"/>
                            </p:stCondLst>
                            <p:childTnLst>
                              <p:par>
                                <p:cTn id="41" presetID="20" presetClass="exit" presetSubtype="0" fill="hold" grpId="0" nodeType="afterEffect">
                                  <p:stCondLst>
                                    <p:cond delay="0"/>
                                  </p:stCondLst>
                                  <p:childTnLst>
                                    <p:animEffect transition="out" filter="wedge">
                                      <p:cBhvr>
                                        <p:cTn id="42" dur="1000"/>
                                        <p:tgtEl>
                                          <p:spTgt spid="18"/>
                                        </p:tgtEl>
                                      </p:cBhvr>
                                    </p:animEffect>
                                    <p:set>
                                      <p:cBhvr>
                                        <p:cTn id="43" dur="1" fill="hold">
                                          <p:stCondLst>
                                            <p:cond delay="999"/>
                                          </p:stCondLst>
                                        </p:cTn>
                                        <p:tgtEl>
                                          <p:spTgt spid="18"/>
                                        </p:tgtEl>
                                        <p:attrNameLst>
                                          <p:attrName>style.visibility</p:attrName>
                                        </p:attrNameLst>
                                      </p:cBhvr>
                                      <p:to>
                                        <p:strVal val="hidden"/>
                                      </p:to>
                                    </p:set>
                                  </p:childTnLst>
                                </p:cTn>
                              </p:par>
                            </p:childTnLst>
                          </p:cTn>
                        </p:par>
                        <p:par>
                          <p:cTn id="44" fill="hold">
                            <p:stCondLst>
                              <p:cond delay="5000"/>
                            </p:stCondLst>
                            <p:childTnLst>
                              <p:par>
                                <p:cTn id="45" presetID="20" presetClass="exit" presetSubtype="0" fill="hold" grpId="0" nodeType="afterEffect">
                                  <p:stCondLst>
                                    <p:cond delay="0"/>
                                  </p:stCondLst>
                                  <p:childTnLst>
                                    <p:animEffect transition="out" filter="wedge">
                                      <p:cBhvr>
                                        <p:cTn id="46" dur="1000"/>
                                        <p:tgtEl>
                                          <p:spTgt spid="17"/>
                                        </p:tgtEl>
                                      </p:cBhvr>
                                    </p:animEffect>
                                    <p:set>
                                      <p:cBhvr>
                                        <p:cTn id="47" dur="1" fill="hold">
                                          <p:stCondLst>
                                            <p:cond delay="999"/>
                                          </p:stCondLst>
                                        </p:cTn>
                                        <p:tgtEl>
                                          <p:spTgt spid="17"/>
                                        </p:tgtEl>
                                        <p:attrNameLst>
                                          <p:attrName>style.visibility</p:attrName>
                                        </p:attrNameLst>
                                      </p:cBhvr>
                                      <p:to>
                                        <p:strVal val="hidden"/>
                                      </p:to>
                                    </p:set>
                                  </p:childTnLst>
                                </p:cTn>
                              </p:par>
                            </p:childTnLst>
                          </p:cTn>
                        </p:par>
                        <p:par>
                          <p:cTn id="48" fill="hold">
                            <p:stCondLst>
                              <p:cond delay="6000"/>
                            </p:stCondLst>
                            <p:childTnLst>
                              <p:par>
                                <p:cTn id="49" presetID="20" presetClass="exit" presetSubtype="0" fill="hold" grpId="0" nodeType="afterEffect">
                                  <p:stCondLst>
                                    <p:cond delay="0"/>
                                  </p:stCondLst>
                                  <p:childTnLst>
                                    <p:animEffect transition="out" filter="wedge">
                                      <p:cBhvr>
                                        <p:cTn id="50" dur="1000"/>
                                        <p:tgtEl>
                                          <p:spTgt spid="16"/>
                                        </p:tgtEl>
                                      </p:cBhvr>
                                    </p:animEffect>
                                    <p:set>
                                      <p:cBhvr>
                                        <p:cTn id="51" dur="1" fill="hold">
                                          <p:stCondLst>
                                            <p:cond delay="999"/>
                                          </p:stCondLst>
                                        </p:cTn>
                                        <p:tgtEl>
                                          <p:spTgt spid="16"/>
                                        </p:tgtEl>
                                        <p:attrNameLst>
                                          <p:attrName>style.visibility</p:attrName>
                                        </p:attrNameLst>
                                      </p:cBhvr>
                                      <p:to>
                                        <p:strVal val="hidden"/>
                                      </p:to>
                                    </p:set>
                                  </p:childTnLst>
                                </p:cTn>
                              </p:par>
                            </p:childTnLst>
                          </p:cTn>
                        </p:par>
                        <p:par>
                          <p:cTn id="52" fill="hold">
                            <p:stCondLst>
                              <p:cond delay="7000"/>
                            </p:stCondLst>
                            <p:childTnLst>
                              <p:par>
                                <p:cTn id="53" presetID="20" presetClass="exit" presetSubtype="0" fill="hold" grpId="0" nodeType="afterEffect">
                                  <p:stCondLst>
                                    <p:cond delay="0"/>
                                  </p:stCondLst>
                                  <p:childTnLst>
                                    <p:animEffect transition="out" filter="wedge">
                                      <p:cBhvr>
                                        <p:cTn id="54" dur="1000"/>
                                        <p:tgtEl>
                                          <p:spTgt spid="15"/>
                                        </p:tgtEl>
                                      </p:cBhvr>
                                    </p:animEffect>
                                    <p:set>
                                      <p:cBhvr>
                                        <p:cTn id="55" dur="1" fill="hold">
                                          <p:stCondLst>
                                            <p:cond delay="999"/>
                                          </p:stCondLst>
                                        </p:cTn>
                                        <p:tgtEl>
                                          <p:spTgt spid="15"/>
                                        </p:tgtEl>
                                        <p:attrNameLst>
                                          <p:attrName>style.visibility</p:attrName>
                                        </p:attrNameLst>
                                      </p:cBhvr>
                                      <p:to>
                                        <p:strVal val="hidden"/>
                                      </p:to>
                                    </p:set>
                                  </p:childTnLst>
                                </p:cTn>
                              </p:par>
                            </p:childTnLst>
                          </p:cTn>
                        </p:par>
                        <p:par>
                          <p:cTn id="56" fill="hold">
                            <p:stCondLst>
                              <p:cond delay="8000"/>
                            </p:stCondLst>
                            <p:childTnLst>
                              <p:par>
                                <p:cTn id="57" presetID="20" presetClass="exit" presetSubtype="0" fill="hold" grpId="0" nodeType="afterEffect">
                                  <p:stCondLst>
                                    <p:cond delay="0"/>
                                  </p:stCondLst>
                                  <p:childTnLst>
                                    <p:animEffect transition="out" filter="wedge">
                                      <p:cBhvr>
                                        <p:cTn id="58" dur="1000"/>
                                        <p:tgtEl>
                                          <p:spTgt spid="14"/>
                                        </p:tgtEl>
                                      </p:cBhvr>
                                    </p:animEffect>
                                    <p:set>
                                      <p:cBhvr>
                                        <p:cTn id="59" dur="1" fill="hold">
                                          <p:stCondLst>
                                            <p:cond delay="999"/>
                                          </p:stCondLst>
                                        </p:cTn>
                                        <p:tgtEl>
                                          <p:spTgt spid="14"/>
                                        </p:tgtEl>
                                        <p:attrNameLst>
                                          <p:attrName>style.visibility</p:attrName>
                                        </p:attrNameLst>
                                      </p:cBhvr>
                                      <p:to>
                                        <p:strVal val="hidden"/>
                                      </p:to>
                                    </p:set>
                                  </p:childTnLst>
                                </p:cTn>
                              </p:par>
                            </p:childTnLst>
                          </p:cTn>
                        </p:par>
                        <p:par>
                          <p:cTn id="60" fill="hold">
                            <p:stCondLst>
                              <p:cond delay="9000"/>
                            </p:stCondLst>
                            <p:childTnLst>
                              <p:par>
                                <p:cTn id="61" presetID="20" presetClass="exit" presetSubtype="0" fill="hold" grpId="0" nodeType="afterEffect">
                                  <p:stCondLst>
                                    <p:cond delay="0"/>
                                  </p:stCondLst>
                                  <p:childTnLst>
                                    <p:animEffect transition="out" filter="wedge">
                                      <p:cBhvr>
                                        <p:cTn id="62" dur="1000"/>
                                        <p:tgtEl>
                                          <p:spTgt spid="13"/>
                                        </p:tgtEl>
                                      </p:cBhvr>
                                    </p:animEffect>
                                    <p:set>
                                      <p:cBhvr>
                                        <p:cTn id="63"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4" grpId="0" uiExpand="1" build="allAtOnce" animBg="1"/>
      <p:bldP spid="34" grpId="0" animBg="1"/>
      <p:bldP spid="13" grpId="0" animBg="1"/>
      <p:bldP spid="14" grpId="0" animBg="1"/>
      <p:bldP spid="15" grpId="0" animBg="1"/>
      <p:bldP spid="16" grpId="0" animBg="1"/>
      <p:bldP spid="17" grpId="0" animBg="1"/>
      <p:bldP spid="18" grpId="0" animBg="1"/>
      <p:bldP spid="19" grpId="0" animBg="1"/>
      <p:bldP spid="20" grpId="0" animBg="1"/>
      <p:bldP spid="22" grpId="0" animBg="1"/>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Hình ảnh 30">
            <a:extLst>
              <a:ext uri="{FF2B5EF4-FFF2-40B4-BE49-F238E27FC236}">
                <a16:creationId xmlns:a16="http://schemas.microsoft.com/office/drawing/2014/main" id="{E82BBDBC-BBF6-4FC2-B39B-D255E2D81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65" y="11430"/>
            <a:ext cx="9174265" cy="5132070"/>
          </a:xfrm>
          <a:prstGeom prst="rect">
            <a:avLst/>
          </a:prstGeom>
        </p:spPr>
      </p:pic>
      <p:sp>
        <p:nvSpPr>
          <p:cNvPr id="23" name="Rectangle 22"/>
          <p:cNvSpPr/>
          <p:nvPr/>
        </p:nvSpPr>
        <p:spPr>
          <a:xfrm>
            <a:off x="1019771" y="483794"/>
            <a:ext cx="5486400" cy="74467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defRPr/>
            </a:pPr>
            <a:r>
              <a:rPr lang="en-US" sz="3200" b="1" u="sng" err="1">
                <a:solidFill>
                  <a:srgbClr val="002060"/>
                </a:solidFill>
                <a:latin typeface="Times New Roman" pitchFamily="18" charset="0"/>
                <a:cs typeface="Times New Roman" pitchFamily="18" charset="0"/>
              </a:rPr>
              <a:t>Câu</a:t>
            </a:r>
            <a:r>
              <a:rPr lang="en-US" sz="3200" b="1" u="sng">
                <a:solidFill>
                  <a:srgbClr val="002060"/>
                </a:solidFill>
                <a:latin typeface="Times New Roman" pitchFamily="18" charset="0"/>
                <a:cs typeface="Times New Roman" pitchFamily="18" charset="0"/>
              </a:rPr>
              <a:t> 3</a:t>
            </a:r>
            <a:r>
              <a:rPr lang="en-US" sz="3200">
                <a:solidFill>
                  <a:srgbClr val="002060"/>
                </a:solidFill>
                <a:latin typeface="Times New Roman" pitchFamily="18" charset="0"/>
                <a:cs typeface="Times New Roman" pitchFamily="18" charset="0"/>
              </a:rPr>
              <a:t>:  Số </a:t>
            </a:r>
            <a:r>
              <a:rPr lang="en-US" sz="3200" dirty="0" err="1">
                <a:solidFill>
                  <a:srgbClr val="002060"/>
                </a:solidFill>
                <a:latin typeface="Times New Roman" pitchFamily="18" charset="0"/>
                <a:cs typeface="Times New Roman" pitchFamily="18" charset="0"/>
              </a:rPr>
              <a:t>đo</a:t>
            </a:r>
            <a:r>
              <a:rPr lang="en-US" sz="3200" dirty="0">
                <a:solidFill>
                  <a:srgbClr val="002060"/>
                </a:solidFill>
                <a:latin typeface="Times New Roman" pitchFamily="18" charset="0"/>
                <a:cs typeface="Times New Roman" pitchFamily="18" charset="0"/>
              </a:rPr>
              <a:t> </a:t>
            </a:r>
            <a:r>
              <a:rPr lang="en-US" sz="2800" dirty="0">
                <a:solidFill>
                  <a:srgbClr val="002060"/>
                </a:solidFill>
                <a:latin typeface="Times New Roman" pitchFamily="18" charset="0"/>
                <a:cs typeface="Times New Roman" pitchFamily="18" charset="0"/>
              </a:rPr>
              <a:t>x </a:t>
            </a:r>
            <a:r>
              <a:rPr lang="en-US" sz="2800" dirty="0" err="1">
                <a:solidFill>
                  <a:srgbClr val="002060"/>
                </a:solidFill>
                <a:latin typeface="Times New Roman" pitchFamily="18" charset="0"/>
                <a:cs typeface="Times New Roman" pitchFamily="18" charset="0"/>
              </a:rPr>
              <a:t>trong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hình</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vẽ</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là</a:t>
            </a:r>
            <a:r>
              <a:rPr lang="en-US" sz="2800" dirty="0">
                <a:solidFill>
                  <a:srgbClr val="002060"/>
                </a:solidFill>
                <a:latin typeface="Times New Roman" pitchFamily="18" charset="0"/>
                <a:cs typeface="Times New Roman" pitchFamily="18" charset="0"/>
              </a:rPr>
              <a:t>:</a:t>
            </a:r>
          </a:p>
        </p:txBody>
      </p:sp>
      <p:graphicFrame>
        <p:nvGraphicFramePr>
          <p:cNvPr id="24" name="Object 5"/>
          <p:cNvGraphicFramePr>
            <a:graphicFrameLocks noChangeAspect="1"/>
          </p:cNvGraphicFramePr>
          <p:nvPr/>
        </p:nvGraphicFramePr>
        <p:xfrm>
          <a:off x="4087416" y="1207294"/>
          <a:ext cx="1466850" cy="647700"/>
        </p:xfrm>
        <a:graphic>
          <a:graphicData uri="http://schemas.openxmlformats.org/presentationml/2006/ole">
            <mc:AlternateContent xmlns:mc="http://schemas.openxmlformats.org/markup-compatibility/2006">
              <mc:Choice xmlns:v="urn:schemas-microsoft-com:vml" Requires="v">
                <p:oleObj name="Equation" r:id="rId3" imgW="469800" imgH="203040" progId="Equation.DSMT4">
                  <p:embed/>
                </p:oleObj>
              </mc:Choice>
              <mc:Fallback>
                <p:oleObj name="Equation" r:id="rId3" imgW="469800" imgH="203040" progId="Equation.DSMT4">
                  <p:embed/>
                  <p:pic>
                    <p:nvPicPr>
                      <p:cNvPr id="24" name="Object 5"/>
                      <p:cNvPicPr>
                        <a:picLocks noChangeAspect="1" noChangeArrowheads="1"/>
                      </p:cNvPicPr>
                      <p:nvPr/>
                    </p:nvPicPr>
                    <p:blipFill>
                      <a:blip r:embed="rId4"/>
                      <a:srcRect/>
                      <a:stretch>
                        <a:fillRect/>
                      </a:stretch>
                    </p:blipFill>
                    <p:spPr bwMode="auto">
                      <a:xfrm>
                        <a:off x="4087416" y="1207294"/>
                        <a:ext cx="1466850" cy="647700"/>
                      </a:xfrm>
                      <a:prstGeom prst="rect">
                        <a:avLst/>
                      </a:prstGeom>
                      <a:noFill/>
                    </p:spPr>
                  </p:pic>
                </p:oleObj>
              </mc:Fallback>
            </mc:AlternateContent>
          </a:graphicData>
        </a:graphic>
      </p:graphicFrame>
      <p:graphicFrame>
        <p:nvGraphicFramePr>
          <p:cNvPr id="25" name="Object 24"/>
          <p:cNvGraphicFramePr>
            <a:graphicFrameLocks noChangeAspect="1"/>
          </p:cNvGraphicFramePr>
          <p:nvPr/>
        </p:nvGraphicFramePr>
        <p:xfrm>
          <a:off x="6432947" y="1254919"/>
          <a:ext cx="1414463" cy="552450"/>
        </p:xfrm>
        <a:graphic>
          <a:graphicData uri="http://schemas.openxmlformats.org/presentationml/2006/ole">
            <mc:AlternateContent xmlns:mc="http://schemas.openxmlformats.org/markup-compatibility/2006">
              <mc:Choice xmlns:v="urn:schemas-microsoft-com:vml" Requires="v">
                <p:oleObj name="Equation" r:id="rId5" imgW="533160" imgH="203040" progId="Equation.DSMT4">
                  <p:embed/>
                </p:oleObj>
              </mc:Choice>
              <mc:Fallback>
                <p:oleObj name="Equation" r:id="rId5" imgW="533160" imgH="203040" progId="Equation.DSMT4">
                  <p:embed/>
                  <p:pic>
                    <p:nvPicPr>
                      <p:cNvPr id="25" name="Object 24"/>
                      <p:cNvPicPr>
                        <a:picLocks noChangeAspect="1" noChangeArrowheads="1"/>
                      </p:cNvPicPr>
                      <p:nvPr/>
                    </p:nvPicPr>
                    <p:blipFill>
                      <a:blip r:embed="rId6"/>
                      <a:srcRect/>
                      <a:stretch>
                        <a:fillRect/>
                      </a:stretch>
                    </p:blipFill>
                    <p:spPr bwMode="auto">
                      <a:xfrm>
                        <a:off x="6432947" y="1254919"/>
                        <a:ext cx="1414463" cy="552450"/>
                      </a:xfrm>
                      <a:prstGeom prst="rect">
                        <a:avLst/>
                      </a:prstGeom>
                      <a:noFill/>
                      <a:ln>
                        <a:noFill/>
                      </a:ln>
                    </p:spPr>
                  </p:pic>
                </p:oleObj>
              </mc:Fallback>
            </mc:AlternateContent>
          </a:graphicData>
        </a:graphic>
      </p:graphicFrame>
      <p:graphicFrame>
        <p:nvGraphicFramePr>
          <p:cNvPr id="26" name="Object 25"/>
          <p:cNvGraphicFramePr>
            <a:graphicFrameLocks noChangeAspect="1"/>
          </p:cNvGraphicFramePr>
          <p:nvPr/>
        </p:nvGraphicFramePr>
        <p:xfrm>
          <a:off x="4161235" y="2160985"/>
          <a:ext cx="1406128" cy="619125"/>
        </p:xfrm>
        <a:graphic>
          <a:graphicData uri="http://schemas.openxmlformats.org/presentationml/2006/ole">
            <mc:AlternateContent xmlns:mc="http://schemas.openxmlformats.org/markup-compatibility/2006">
              <mc:Choice xmlns:v="urn:schemas-microsoft-com:vml" Requires="v">
                <p:oleObj name="Equation" r:id="rId7" imgW="469800" imgH="203040" progId="Equation.DSMT4">
                  <p:embed/>
                </p:oleObj>
              </mc:Choice>
              <mc:Fallback>
                <p:oleObj name="Equation" r:id="rId7" imgW="469800" imgH="203040" progId="Equation.DSMT4">
                  <p:embed/>
                  <p:pic>
                    <p:nvPicPr>
                      <p:cNvPr id="26" name="Object 25"/>
                      <p:cNvPicPr>
                        <a:picLocks noChangeAspect="1" noChangeArrowheads="1"/>
                      </p:cNvPicPr>
                      <p:nvPr/>
                    </p:nvPicPr>
                    <p:blipFill>
                      <a:blip r:embed="rId8"/>
                      <a:srcRect/>
                      <a:stretch>
                        <a:fillRect/>
                      </a:stretch>
                    </p:blipFill>
                    <p:spPr bwMode="auto">
                      <a:xfrm>
                        <a:off x="4161235" y="2160985"/>
                        <a:ext cx="1406128" cy="619125"/>
                      </a:xfrm>
                      <a:prstGeom prst="rect">
                        <a:avLst/>
                      </a:prstGeom>
                      <a:noFill/>
                      <a:ln>
                        <a:noFill/>
                      </a:ln>
                    </p:spPr>
                  </p:pic>
                </p:oleObj>
              </mc:Fallback>
            </mc:AlternateContent>
          </a:graphicData>
        </a:graphic>
      </p:graphicFrame>
      <p:graphicFrame>
        <p:nvGraphicFramePr>
          <p:cNvPr id="27" name="Object 26"/>
          <p:cNvGraphicFramePr>
            <a:graphicFrameLocks noChangeAspect="1"/>
          </p:cNvGraphicFramePr>
          <p:nvPr/>
        </p:nvGraphicFramePr>
        <p:xfrm>
          <a:off x="6381750" y="2114550"/>
          <a:ext cx="1428750" cy="615554"/>
        </p:xfrm>
        <a:graphic>
          <a:graphicData uri="http://schemas.openxmlformats.org/presentationml/2006/ole">
            <mc:AlternateContent xmlns:mc="http://schemas.openxmlformats.org/markup-compatibility/2006">
              <mc:Choice xmlns:v="urn:schemas-microsoft-com:vml" Requires="v">
                <p:oleObj name="Equation" r:id="rId9" imgW="482400" imgH="203040" progId="Equation.DSMT4">
                  <p:embed/>
                </p:oleObj>
              </mc:Choice>
              <mc:Fallback>
                <p:oleObj name="Equation" r:id="rId9" imgW="482400" imgH="203040" progId="Equation.DSMT4">
                  <p:embed/>
                  <p:pic>
                    <p:nvPicPr>
                      <p:cNvPr id="27" name="Object 26"/>
                      <p:cNvPicPr>
                        <a:picLocks noChangeAspect="1" noChangeArrowheads="1"/>
                      </p:cNvPicPr>
                      <p:nvPr/>
                    </p:nvPicPr>
                    <p:blipFill>
                      <a:blip r:embed="rId10"/>
                      <a:srcRect/>
                      <a:stretch>
                        <a:fillRect/>
                      </a:stretch>
                    </p:blipFill>
                    <p:spPr bwMode="auto">
                      <a:xfrm>
                        <a:off x="6381750" y="2114550"/>
                        <a:ext cx="1428750" cy="615554"/>
                      </a:xfrm>
                      <a:prstGeom prst="rect">
                        <a:avLst/>
                      </a:prstGeom>
                      <a:noFill/>
                      <a:ln>
                        <a:noFill/>
                      </a:ln>
                    </p:spPr>
                  </p:pic>
                </p:oleObj>
              </mc:Fallback>
            </mc:AlternateContent>
          </a:graphicData>
        </a:graphic>
      </p:graphicFrame>
      <p:sp>
        <p:nvSpPr>
          <p:cNvPr id="28" name="Oval 27"/>
          <p:cNvSpPr/>
          <p:nvPr/>
        </p:nvSpPr>
        <p:spPr>
          <a:xfrm>
            <a:off x="4038600" y="2089511"/>
            <a:ext cx="636431" cy="6790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a:solidFill>
                <a:prstClr val="white"/>
              </a:solidFill>
              <a:latin typeface="A3.OpenSans-San"/>
            </a:endParaRPr>
          </a:p>
        </p:txBody>
      </p:sp>
      <p:pic>
        <p:nvPicPr>
          <p:cNvPr id="2" name="Picture 1"/>
          <p:cNvPicPr>
            <a:picLocks noChangeAspect="1"/>
          </p:cNvPicPr>
          <p:nvPr/>
        </p:nvPicPr>
        <p:blipFill>
          <a:blip r:embed="rId11"/>
          <a:stretch>
            <a:fillRect/>
          </a:stretch>
        </p:blipFill>
        <p:spPr>
          <a:xfrm>
            <a:off x="1080546" y="1190561"/>
            <a:ext cx="2567530" cy="2422953"/>
          </a:xfrm>
          <a:prstGeom prst="rect">
            <a:avLst/>
          </a:prstGeom>
        </p:spPr>
      </p:pic>
      <p:sp>
        <p:nvSpPr>
          <p:cNvPr id="13" name="Oval 4">
            <a:extLst>
              <a:ext uri="{FF2B5EF4-FFF2-40B4-BE49-F238E27FC236}">
                <a16:creationId xmlns:a16="http://schemas.microsoft.com/office/drawing/2014/main" id="{EF6BD4AB-AF45-4351-96B3-7FEF295A4306}"/>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01</a:t>
            </a:r>
          </a:p>
        </p:txBody>
      </p:sp>
      <p:sp>
        <p:nvSpPr>
          <p:cNvPr id="14" name="Oval 9">
            <a:extLst>
              <a:ext uri="{FF2B5EF4-FFF2-40B4-BE49-F238E27FC236}">
                <a16:creationId xmlns:a16="http://schemas.microsoft.com/office/drawing/2014/main" id="{1205F4F2-0CEE-4452-A4A6-DC27018CCE66}"/>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02</a:t>
            </a:r>
          </a:p>
        </p:txBody>
      </p:sp>
      <p:sp>
        <p:nvSpPr>
          <p:cNvPr id="15" name="Oval 10">
            <a:extLst>
              <a:ext uri="{FF2B5EF4-FFF2-40B4-BE49-F238E27FC236}">
                <a16:creationId xmlns:a16="http://schemas.microsoft.com/office/drawing/2014/main" id="{8333D478-6C80-42F1-A801-75399A537D93}"/>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03</a:t>
            </a:r>
          </a:p>
        </p:txBody>
      </p:sp>
      <p:sp>
        <p:nvSpPr>
          <p:cNvPr id="16" name="Oval 11">
            <a:extLst>
              <a:ext uri="{FF2B5EF4-FFF2-40B4-BE49-F238E27FC236}">
                <a16:creationId xmlns:a16="http://schemas.microsoft.com/office/drawing/2014/main" id="{B717D9BD-5822-478F-BF33-581A5E55EBFD}"/>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04</a:t>
            </a:r>
          </a:p>
        </p:txBody>
      </p:sp>
      <p:sp>
        <p:nvSpPr>
          <p:cNvPr id="17" name="Oval 12">
            <a:extLst>
              <a:ext uri="{FF2B5EF4-FFF2-40B4-BE49-F238E27FC236}">
                <a16:creationId xmlns:a16="http://schemas.microsoft.com/office/drawing/2014/main" id="{1245FFF3-B94E-4D32-AC6B-4E8004A15B0E}"/>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05</a:t>
            </a:r>
          </a:p>
        </p:txBody>
      </p:sp>
      <p:sp>
        <p:nvSpPr>
          <p:cNvPr id="18" name="Oval 13">
            <a:extLst>
              <a:ext uri="{FF2B5EF4-FFF2-40B4-BE49-F238E27FC236}">
                <a16:creationId xmlns:a16="http://schemas.microsoft.com/office/drawing/2014/main" id="{2B07C7BB-1559-4F4A-B381-628922BFF4F1}"/>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06</a:t>
            </a:r>
          </a:p>
        </p:txBody>
      </p:sp>
      <p:sp>
        <p:nvSpPr>
          <p:cNvPr id="19" name="Oval 14">
            <a:extLst>
              <a:ext uri="{FF2B5EF4-FFF2-40B4-BE49-F238E27FC236}">
                <a16:creationId xmlns:a16="http://schemas.microsoft.com/office/drawing/2014/main" id="{E17EA6BF-7866-435E-83DD-8B794D05F73C}"/>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07</a:t>
            </a:r>
          </a:p>
        </p:txBody>
      </p:sp>
      <p:sp>
        <p:nvSpPr>
          <p:cNvPr id="20" name="Oval 15">
            <a:extLst>
              <a:ext uri="{FF2B5EF4-FFF2-40B4-BE49-F238E27FC236}">
                <a16:creationId xmlns:a16="http://schemas.microsoft.com/office/drawing/2014/main" id="{90910911-805C-40CD-A5AB-0BED9F9D816C}"/>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08</a:t>
            </a:r>
          </a:p>
        </p:txBody>
      </p:sp>
      <p:sp>
        <p:nvSpPr>
          <p:cNvPr id="21" name="Oval 16">
            <a:extLst>
              <a:ext uri="{FF2B5EF4-FFF2-40B4-BE49-F238E27FC236}">
                <a16:creationId xmlns:a16="http://schemas.microsoft.com/office/drawing/2014/main" id="{F9C8C25E-A1C0-4600-B201-E0BCAFFB2A62}"/>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09</a:t>
            </a:r>
          </a:p>
        </p:txBody>
      </p:sp>
      <p:sp>
        <p:nvSpPr>
          <p:cNvPr id="22" name="Oval 17">
            <a:extLst>
              <a:ext uri="{FF2B5EF4-FFF2-40B4-BE49-F238E27FC236}">
                <a16:creationId xmlns:a16="http://schemas.microsoft.com/office/drawing/2014/main" id="{F6DEABF9-EC8E-43AA-B97A-3838431D012C}"/>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10</a:t>
            </a:r>
          </a:p>
        </p:txBody>
      </p:sp>
      <p:pic>
        <p:nvPicPr>
          <p:cNvPr id="29" name="ĐỒNG HỒ">
            <a:extLst>
              <a:ext uri="{FF2B5EF4-FFF2-40B4-BE49-F238E27FC236}">
                <a16:creationId xmlns:a16="http://schemas.microsoft.com/office/drawing/2014/main" id="{95CAA103-60F0-4CFD-BD34-177F087AF6D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58092" y="316225"/>
            <a:ext cx="1293668" cy="1079813"/>
          </a:xfrm>
          <a:prstGeom prst="rect">
            <a:avLst/>
          </a:prstGeom>
        </p:spPr>
      </p:pic>
      <p:pic>
        <p:nvPicPr>
          <p:cNvPr id="30" name="Picture 4" descr="https://lh3.googleusercontent.com/-O_jOpzs4cB4/WsHO0F0eYmI/AAAAAAAACAw/-RG37oWVKt4jSXj_JppqbSv5XgA9hzUCwCHMYCw/h136/6-mau_slide_powerpoint_dep_ctu.vn_(123).gif">
            <a:hlinkClick r:id="rId13" action="ppaction://hlinksldjump"/>
            <a:extLst>
              <a:ext uri="{FF2B5EF4-FFF2-40B4-BE49-F238E27FC236}">
                <a16:creationId xmlns:a16="http://schemas.microsoft.com/office/drawing/2014/main" id="{B3CF1BAE-E527-4D8D-951E-E76DC66B2127}"/>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7838848" y="4171950"/>
            <a:ext cx="974666" cy="487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72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9"/>
                                        </p:tgtEl>
                                        <p:attrNameLst>
                                          <p:attrName>style.visibility</p:attrName>
                                        </p:attrNameLst>
                                      </p:cBhvr>
                                      <p:to>
                                        <p:strVal val="hidden"/>
                                      </p:to>
                                    </p:set>
                                  </p:childTnLst>
                                </p:cTn>
                              </p:par>
                              <p:par>
                                <p:cTn id="13" presetID="20" presetClass="exit" presetSubtype="0" fill="hold" grpId="0" nodeType="withEffect">
                                  <p:stCondLst>
                                    <p:cond delay="0"/>
                                  </p:stCondLst>
                                  <p:childTnLst>
                                    <p:animEffect transition="out" filter="wedge">
                                      <p:cBhvr>
                                        <p:cTn id="14" dur="1000"/>
                                        <p:tgtEl>
                                          <p:spTgt spid="22"/>
                                        </p:tgtEl>
                                      </p:cBhvr>
                                    </p:animEffect>
                                    <p:set>
                                      <p:cBhvr>
                                        <p:cTn id="15" dur="1" fill="hold">
                                          <p:stCondLst>
                                            <p:cond delay="999"/>
                                          </p:stCondLst>
                                        </p:cTn>
                                        <p:tgtEl>
                                          <p:spTgt spid="22"/>
                                        </p:tgtEl>
                                        <p:attrNameLst>
                                          <p:attrName>style.visibility</p:attrName>
                                        </p:attrNameLst>
                                      </p:cBhvr>
                                      <p:to>
                                        <p:strVal val="hidden"/>
                                      </p:to>
                                    </p:set>
                                  </p:childTnLst>
                                </p:cTn>
                              </p:par>
                            </p:childTnLst>
                          </p:cTn>
                        </p:par>
                        <p:par>
                          <p:cTn id="16" fill="hold">
                            <p:stCondLst>
                              <p:cond delay="1000"/>
                            </p:stCondLst>
                            <p:childTnLst>
                              <p:par>
                                <p:cTn id="17" presetID="20" presetClass="exit" presetSubtype="0" fill="hold" grpId="0" nodeType="afterEffect">
                                  <p:stCondLst>
                                    <p:cond delay="0"/>
                                  </p:stCondLst>
                                  <p:childTnLst>
                                    <p:animEffect transition="out" filter="wedge">
                                      <p:cBhvr>
                                        <p:cTn id="18" dur="1000"/>
                                        <p:tgtEl>
                                          <p:spTgt spid="21"/>
                                        </p:tgtEl>
                                      </p:cBhvr>
                                    </p:animEffect>
                                    <p:set>
                                      <p:cBhvr>
                                        <p:cTn id="19" dur="1" fill="hold">
                                          <p:stCondLst>
                                            <p:cond delay="999"/>
                                          </p:stCondLst>
                                        </p:cTn>
                                        <p:tgtEl>
                                          <p:spTgt spid="21"/>
                                        </p:tgtEl>
                                        <p:attrNameLst>
                                          <p:attrName>style.visibility</p:attrName>
                                        </p:attrNameLst>
                                      </p:cBhvr>
                                      <p:to>
                                        <p:strVal val="hidden"/>
                                      </p:to>
                                    </p:set>
                                  </p:childTnLst>
                                </p:cTn>
                              </p:par>
                            </p:childTnLst>
                          </p:cTn>
                        </p:par>
                        <p:par>
                          <p:cTn id="20" fill="hold">
                            <p:stCondLst>
                              <p:cond delay="2000"/>
                            </p:stCondLst>
                            <p:childTnLst>
                              <p:par>
                                <p:cTn id="21" presetID="20" presetClass="exit" presetSubtype="0" fill="hold" grpId="0" nodeType="afterEffect">
                                  <p:stCondLst>
                                    <p:cond delay="0"/>
                                  </p:stCondLst>
                                  <p:childTnLst>
                                    <p:animEffect transition="out" filter="wedge">
                                      <p:cBhvr>
                                        <p:cTn id="22" dur="1000"/>
                                        <p:tgtEl>
                                          <p:spTgt spid="20"/>
                                        </p:tgtEl>
                                      </p:cBhvr>
                                    </p:animEffect>
                                    <p:set>
                                      <p:cBhvr>
                                        <p:cTn id="23" dur="1" fill="hold">
                                          <p:stCondLst>
                                            <p:cond delay="999"/>
                                          </p:stCondLst>
                                        </p:cTn>
                                        <p:tgtEl>
                                          <p:spTgt spid="20"/>
                                        </p:tgtEl>
                                        <p:attrNameLst>
                                          <p:attrName>style.visibility</p:attrName>
                                        </p:attrNameLst>
                                      </p:cBhvr>
                                      <p:to>
                                        <p:strVal val="hidden"/>
                                      </p:to>
                                    </p:set>
                                  </p:childTnLst>
                                </p:cTn>
                              </p:par>
                            </p:childTnLst>
                          </p:cTn>
                        </p:par>
                        <p:par>
                          <p:cTn id="24" fill="hold">
                            <p:stCondLst>
                              <p:cond delay="3000"/>
                            </p:stCondLst>
                            <p:childTnLst>
                              <p:par>
                                <p:cTn id="25" presetID="20" presetClass="exit" presetSubtype="0" fill="hold" grpId="0" nodeType="afterEffect">
                                  <p:stCondLst>
                                    <p:cond delay="0"/>
                                  </p:stCondLst>
                                  <p:childTnLst>
                                    <p:animEffect transition="out" filter="wedge">
                                      <p:cBhvr>
                                        <p:cTn id="26" dur="1000"/>
                                        <p:tgtEl>
                                          <p:spTgt spid="19"/>
                                        </p:tgtEl>
                                      </p:cBhvr>
                                    </p:animEffect>
                                    <p:set>
                                      <p:cBhvr>
                                        <p:cTn id="27" dur="1" fill="hold">
                                          <p:stCondLst>
                                            <p:cond delay="999"/>
                                          </p:stCondLst>
                                        </p:cTn>
                                        <p:tgtEl>
                                          <p:spTgt spid="19"/>
                                        </p:tgtEl>
                                        <p:attrNameLst>
                                          <p:attrName>style.visibility</p:attrName>
                                        </p:attrNameLst>
                                      </p:cBhvr>
                                      <p:to>
                                        <p:strVal val="hidden"/>
                                      </p:to>
                                    </p:set>
                                  </p:childTnLst>
                                </p:cTn>
                              </p:par>
                            </p:childTnLst>
                          </p:cTn>
                        </p:par>
                        <p:par>
                          <p:cTn id="28" fill="hold">
                            <p:stCondLst>
                              <p:cond delay="4000"/>
                            </p:stCondLst>
                            <p:childTnLst>
                              <p:par>
                                <p:cTn id="29" presetID="20" presetClass="exit" presetSubtype="0" fill="hold" grpId="0" nodeType="afterEffect">
                                  <p:stCondLst>
                                    <p:cond delay="0"/>
                                  </p:stCondLst>
                                  <p:childTnLst>
                                    <p:animEffect transition="out" filter="wedge">
                                      <p:cBhvr>
                                        <p:cTn id="30" dur="1000"/>
                                        <p:tgtEl>
                                          <p:spTgt spid="18"/>
                                        </p:tgtEl>
                                      </p:cBhvr>
                                    </p:animEffect>
                                    <p:set>
                                      <p:cBhvr>
                                        <p:cTn id="31" dur="1" fill="hold">
                                          <p:stCondLst>
                                            <p:cond delay="999"/>
                                          </p:stCondLst>
                                        </p:cTn>
                                        <p:tgtEl>
                                          <p:spTgt spid="18"/>
                                        </p:tgtEl>
                                        <p:attrNameLst>
                                          <p:attrName>style.visibility</p:attrName>
                                        </p:attrNameLst>
                                      </p:cBhvr>
                                      <p:to>
                                        <p:strVal val="hidden"/>
                                      </p:to>
                                    </p:set>
                                  </p:childTnLst>
                                </p:cTn>
                              </p:par>
                            </p:childTnLst>
                          </p:cTn>
                        </p:par>
                        <p:par>
                          <p:cTn id="32" fill="hold">
                            <p:stCondLst>
                              <p:cond delay="5000"/>
                            </p:stCondLst>
                            <p:childTnLst>
                              <p:par>
                                <p:cTn id="33" presetID="20" presetClass="exit" presetSubtype="0" fill="hold" grpId="0" nodeType="afterEffect">
                                  <p:stCondLst>
                                    <p:cond delay="0"/>
                                  </p:stCondLst>
                                  <p:childTnLst>
                                    <p:animEffect transition="out" filter="wedge">
                                      <p:cBhvr>
                                        <p:cTn id="34" dur="1000"/>
                                        <p:tgtEl>
                                          <p:spTgt spid="17"/>
                                        </p:tgtEl>
                                      </p:cBhvr>
                                    </p:animEffect>
                                    <p:set>
                                      <p:cBhvr>
                                        <p:cTn id="35" dur="1" fill="hold">
                                          <p:stCondLst>
                                            <p:cond delay="999"/>
                                          </p:stCondLst>
                                        </p:cTn>
                                        <p:tgtEl>
                                          <p:spTgt spid="17"/>
                                        </p:tgtEl>
                                        <p:attrNameLst>
                                          <p:attrName>style.visibility</p:attrName>
                                        </p:attrNameLst>
                                      </p:cBhvr>
                                      <p:to>
                                        <p:strVal val="hidden"/>
                                      </p:to>
                                    </p:set>
                                  </p:childTnLst>
                                </p:cTn>
                              </p:par>
                            </p:childTnLst>
                          </p:cTn>
                        </p:par>
                        <p:par>
                          <p:cTn id="36" fill="hold">
                            <p:stCondLst>
                              <p:cond delay="6000"/>
                            </p:stCondLst>
                            <p:childTnLst>
                              <p:par>
                                <p:cTn id="37" presetID="20" presetClass="exit" presetSubtype="0" fill="hold" grpId="0" nodeType="afterEffect">
                                  <p:stCondLst>
                                    <p:cond delay="0"/>
                                  </p:stCondLst>
                                  <p:childTnLst>
                                    <p:animEffect transition="out" filter="wedge">
                                      <p:cBhvr>
                                        <p:cTn id="38" dur="1000"/>
                                        <p:tgtEl>
                                          <p:spTgt spid="16"/>
                                        </p:tgtEl>
                                      </p:cBhvr>
                                    </p:animEffect>
                                    <p:set>
                                      <p:cBhvr>
                                        <p:cTn id="39" dur="1" fill="hold">
                                          <p:stCondLst>
                                            <p:cond delay="999"/>
                                          </p:stCondLst>
                                        </p:cTn>
                                        <p:tgtEl>
                                          <p:spTgt spid="16"/>
                                        </p:tgtEl>
                                        <p:attrNameLst>
                                          <p:attrName>style.visibility</p:attrName>
                                        </p:attrNameLst>
                                      </p:cBhvr>
                                      <p:to>
                                        <p:strVal val="hidden"/>
                                      </p:to>
                                    </p:set>
                                  </p:childTnLst>
                                </p:cTn>
                              </p:par>
                            </p:childTnLst>
                          </p:cTn>
                        </p:par>
                        <p:par>
                          <p:cTn id="40" fill="hold">
                            <p:stCondLst>
                              <p:cond delay="7000"/>
                            </p:stCondLst>
                            <p:childTnLst>
                              <p:par>
                                <p:cTn id="41" presetID="20" presetClass="exit" presetSubtype="0" fill="hold" grpId="0" nodeType="afterEffect">
                                  <p:stCondLst>
                                    <p:cond delay="0"/>
                                  </p:stCondLst>
                                  <p:childTnLst>
                                    <p:animEffect transition="out" filter="wedge">
                                      <p:cBhvr>
                                        <p:cTn id="42" dur="1000"/>
                                        <p:tgtEl>
                                          <p:spTgt spid="15"/>
                                        </p:tgtEl>
                                      </p:cBhvr>
                                    </p:animEffect>
                                    <p:set>
                                      <p:cBhvr>
                                        <p:cTn id="43" dur="1" fill="hold">
                                          <p:stCondLst>
                                            <p:cond delay="999"/>
                                          </p:stCondLst>
                                        </p:cTn>
                                        <p:tgtEl>
                                          <p:spTgt spid="15"/>
                                        </p:tgtEl>
                                        <p:attrNameLst>
                                          <p:attrName>style.visibility</p:attrName>
                                        </p:attrNameLst>
                                      </p:cBhvr>
                                      <p:to>
                                        <p:strVal val="hidden"/>
                                      </p:to>
                                    </p:set>
                                  </p:childTnLst>
                                </p:cTn>
                              </p:par>
                            </p:childTnLst>
                          </p:cTn>
                        </p:par>
                        <p:par>
                          <p:cTn id="44" fill="hold">
                            <p:stCondLst>
                              <p:cond delay="8000"/>
                            </p:stCondLst>
                            <p:childTnLst>
                              <p:par>
                                <p:cTn id="45" presetID="20" presetClass="exit" presetSubtype="0" fill="hold" grpId="0" nodeType="afterEffect">
                                  <p:stCondLst>
                                    <p:cond delay="0"/>
                                  </p:stCondLst>
                                  <p:childTnLst>
                                    <p:animEffect transition="out" filter="wedge">
                                      <p:cBhvr>
                                        <p:cTn id="46" dur="1000"/>
                                        <p:tgtEl>
                                          <p:spTgt spid="14"/>
                                        </p:tgtEl>
                                      </p:cBhvr>
                                    </p:animEffect>
                                    <p:set>
                                      <p:cBhvr>
                                        <p:cTn id="47" dur="1" fill="hold">
                                          <p:stCondLst>
                                            <p:cond delay="999"/>
                                          </p:stCondLst>
                                        </p:cTn>
                                        <p:tgtEl>
                                          <p:spTgt spid="14"/>
                                        </p:tgtEl>
                                        <p:attrNameLst>
                                          <p:attrName>style.visibility</p:attrName>
                                        </p:attrNameLst>
                                      </p:cBhvr>
                                      <p:to>
                                        <p:strVal val="hidden"/>
                                      </p:to>
                                    </p:set>
                                  </p:childTnLst>
                                </p:cTn>
                              </p:par>
                            </p:childTnLst>
                          </p:cTn>
                        </p:par>
                        <p:par>
                          <p:cTn id="48" fill="hold">
                            <p:stCondLst>
                              <p:cond delay="9000"/>
                            </p:stCondLst>
                            <p:childTnLst>
                              <p:par>
                                <p:cTn id="49" presetID="20" presetClass="exit" presetSubtype="0" fill="hold" grpId="0" nodeType="afterEffect">
                                  <p:stCondLst>
                                    <p:cond delay="0"/>
                                  </p:stCondLst>
                                  <p:childTnLst>
                                    <p:animEffect transition="out" filter="wedge">
                                      <p:cBhvr>
                                        <p:cTn id="50" dur="1000"/>
                                        <p:tgtEl>
                                          <p:spTgt spid="13"/>
                                        </p:tgtEl>
                                      </p:cBhvr>
                                    </p:animEffect>
                                    <p:set>
                                      <p:cBhvr>
                                        <p:cTn id="51"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28"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Hình ảnh 30">
            <a:extLst>
              <a:ext uri="{FF2B5EF4-FFF2-40B4-BE49-F238E27FC236}">
                <a16:creationId xmlns:a16="http://schemas.microsoft.com/office/drawing/2014/main" id="{E82BBDBC-BBF6-4FC2-B39B-D255E2D81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65" y="11430"/>
            <a:ext cx="9174265" cy="5132070"/>
          </a:xfrm>
          <a:prstGeom prst="rect">
            <a:avLst/>
          </a:prstGeom>
        </p:spPr>
      </p:pic>
      <p:graphicFrame>
        <p:nvGraphicFramePr>
          <p:cNvPr id="24" name="Object 5"/>
          <p:cNvGraphicFramePr>
            <a:graphicFrameLocks noChangeAspect="1"/>
          </p:cNvGraphicFramePr>
          <p:nvPr>
            <p:extLst>
              <p:ext uri="{D42A27DB-BD31-4B8C-83A1-F6EECF244321}">
                <p14:modId xmlns:p14="http://schemas.microsoft.com/office/powerpoint/2010/main" val="1950830294"/>
              </p:ext>
            </p:extLst>
          </p:nvPr>
        </p:nvGraphicFramePr>
        <p:xfrm>
          <a:off x="3989388" y="1208088"/>
          <a:ext cx="1665287" cy="647700"/>
        </p:xfrm>
        <a:graphic>
          <a:graphicData uri="http://schemas.openxmlformats.org/presentationml/2006/ole">
            <mc:AlternateContent xmlns:mc="http://schemas.openxmlformats.org/markup-compatibility/2006">
              <mc:Choice xmlns:v="urn:schemas-microsoft-com:vml" Requires="v">
                <p:oleObj name="Equation" r:id="rId3" imgW="533160" imgH="203040" progId="Equation.DSMT4">
                  <p:embed/>
                </p:oleObj>
              </mc:Choice>
              <mc:Fallback>
                <p:oleObj name="Equation" r:id="rId3" imgW="533160" imgH="203040" progId="Equation.DSMT4">
                  <p:embed/>
                  <p:pic>
                    <p:nvPicPr>
                      <p:cNvPr id="24" name="Object 5"/>
                      <p:cNvPicPr>
                        <a:picLocks noChangeAspect="1" noChangeArrowheads="1"/>
                      </p:cNvPicPr>
                      <p:nvPr/>
                    </p:nvPicPr>
                    <p:blipFill>
                      <a:blip r:embed="rId4"/>
                      <a:srcRect/>
                      <a:stretch>
                        <a:fillRect/>
                      </a:stretch>
                    </p:blipFill>
                    <p:spPr bwMode="auto">
                      <a:xfrm>
                        <a:off x="3989388" y="1208088"/>
                        <a:ext cx="1665287" cy="647700"/>
                      </a:xfrm>
                      <a:prstGeom prst="rect">
                        <a:avLst/>
                      </a:prstGeom>
                      <a:noFill/>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708478489"/>
              </p:ext>
            </p:extLst>
          </p:nvPr>
        </p:nvGraphicFramePr>
        <p:xfrm>
          <a:off x="6432947" y="1254919"/>
          <a:ext cx="1414463" cy="552450"/>
        </p:xfrm>
        <a:graphic>
          <a:graphicData uri="http://schemas.openxmlformats.org/presentationml/2006/ole">
            <mc:AlternateContent xmlns:mc="http://schemas.openxmlformats.org/markup-compatibility/2006">
              <mc:Choice xmlns:v="urn:schemas-microsoft-com:vml" Requires="v">
                <p:oleObj name="Equation" r:id="rId5" imgW="533160" imgH="203040" progId="Equation.DSMT4">
                  <p:embed/>
                </p:oleObj>
              </mc:Choice>
              <mc:Fallback>
                <p:oleObj name="Equation" r:id="rId5" imgW="533160" imgH="203040" progId="Equation.DSMT4">
                  <p:embed/>
                  <p:pic>
                    <p:nvPicPr>
                      <p:cNvPr id="25" name="Object 24"/>
                      <p:cNvPicPr>
                        <a:picLocks noChangeAspect="1" noChangeArrowheads="1"/>
                      </p:cNvPicPr>
                      <p:nvPr/>
                    </p:nvPicPr>
                    <p:blipFill>
                      <a:blip r:embed="rId6"/>
                      <a:srcRect/>
                      <a:stretch>
                        <a:fillRect/>
                      </a:stretch>
                    </p:blipFill>
                    <p:spPr bwMode="auto">
                      <a:xfrm>
                        <a:off x="6432947" y="1254919"/>
                        <a:ext cx="1414463" cy="552450"/>
                      </a:xfrm>
                      <a:prstGeom prst="rect">
                        <a:avLst/>
                      </a:prstGeom>
                      <a:noFill/>
                      <a:ln>
                        <a:noFill/>
                      </a:ln>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3483638608"/>
              </p:ext>
            </p:extLst>
          </p:nvPr>
        </p:nvGraphicFramePr>
        <p:xfrm>
          <a:off x="4160838" y="2160588"/>
          <a:ext cx="1406525" cy="619125"/>
        </p:xfrm>
        <a:graphic>
          <a:graphicData uri="http://schemas.openxmlformats.org/presentationml/2006/ole">
            <mc:AlternateContent xmlns:mc="http://schemas.openxmlformats.org/markup-compatibility/2006">
              <mc:Choice xmlns:v="urn:schemas-microsoft-com:vml" Requires="v">
                <p:oleObj name="Equation" r:id="rId7" imgW="469800" imgH="203040" progId="Equation.DSMT4">
                  <p:embed/>
                </p:oleObj>
              </mc:Choice>
              <mc:Fallback>
                <p:oleObj name="Equation" r:id="rId7" imgW="469800" imgH="203040" progId="Equation.DSMT4">
                  <p:embed/>
                  <p:pic>
                    <p:nvPicPr>
                      <p:cNvPr id="26" name="Object 25"/>
                      <p:cNvPicPr>
                        <a:picLocks noChangeAspect="1" noChangeArrowheads="1"/>
                      </p:cNvPicPr>
                      <p:nvPr/>
                    </p:nvPicPr>
                    <p:blipFill>
                      <a:blip r:embed="rId8"/>
                      <a:srcRect/>
                      <a:stretch>
                        <a:fillRect/>
                      </a:stretch>
                    </p:blipFill>
                    <p:spPr bwMode="auto">
                      <a:xfrm>
                        <a:off x="4160838" y="2160588"/>
                        <a:ext cx="1406525" cy="619125"/>
                      </a:xfrm>
                      <a:prstGeom prst="rect">
                        <a:avLst/>
                      </a:prstGeom>
                      <a:noFill/>
                      <a:ln>
                        <a:noFill/>
                      </a:ln>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2877388655"/>
              </p:ext>
            </p:extLst>
          </p:nvPr>
        </p:nvGraphicFramePr>
        <p:xfrm>
          <a:off x="6381750" y="2114550"/>
          <a:ext cx="1428750" cy="615554"/>
        </p:xfrm>
        <a:graphic>
          <a:graphicData uri="http://schemas.openxmlformats.org/presentationml/2006/ole">
            <mc:AlternateContent xmlns:mc="http://schemas.openxmlformats.org/markup-compatibility/2006">
              <mc:Choice xmlns:v="urn:schemas-microsoft-com:vml" Requires="v">
                <p:oleObj name="Equation" r:id="rId9" imgW="482400" imgH="203040" progId="Equation.DSMT4">
                  <p:embed/>
                </p:oleObj>
              </mc:Choice>
              <mc:Fallback>
                <p:oleObj name="Equation" r:id="rId9" imgW="482400" imgH="203040" progId="Equation.DSMT4">
                  <p:embed/>
                  <p:pic>
                    <p:nvPicPr>
                      <p:cNvPr id="27" name="Object 26"/>
                      <p:cNvPicPr>
                        <a:picLocks noChangeAspect="1" noChangeArrowheads="1"/>
                      </p:cNvPicPr>
                      <p:nvPr/>
                    </p:nvPicPr>
                    <p:blipFill>
                      <a:blip r:embed="rId10"/>
                      <a:srcRect/>
                      <a:stretch>
                        <a:fillRect/>
                      </a:stretch>
                    </p:blipFill>
                    <p:spPr bwMode="auto">
                      <a:xfrm>
                        <a:off x="6381750" y="2114550"/>
                        <a:ext cx="1428750" cy="615554"/>
                      </a:xfrm>
                      <a:prstGeom prst="rect">
                        <a:avLst/>
                      </a:prstGeom>
                      <a:noFill/>
                      <a:ln>
                        <a:noFill/>
                      </a:ln>
                    </p:spPr>
                  </p:pic>
                </p:oleObj>
              </mc:Fallback>
            </mc:AlternateContent>
          </a:graphicData>
        </a:graphic>
      </p:graphicFrame>
      <p:sp>
        <p:nvSpPr>
          <p:cNvPr id="28" name="Oval 27"/>
          <p:cNvSpPr/>
          <p:nvPr/>
        </p:nvSpPr>
        <p:spPr>
          <a:xfrm>
            <a:off x="3947010" y="1207923"/>
            <a:ext cx="636431" cy="6790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a:solidFill>
                <a:prstClr val="white"/>
              </a:solidFill>
              <a:latin typeface="A3.OpenSans-San"/>
            </a:endParaRPr>
          </a:p>
        </p:txBody>
      </p:sp>
      <p:sp>
        <p:nvSpPr>
          <p:cNvPr id="13" name="Oval 4">
            <a:extLst>
              <a:ext uri="{FF2B5EF4-FFF2-40B4-BE49-F238E27FC236}">
                <a16:creationId xmlns:a16="http://schemas.microsoft.com/office/drawing/2014/main" id="{EF6BD4AB-AF45-4351-96B3-7FEF295A4306}"/>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01</a:t>
            </a:r>
          </a:p>
        </p:txBody>
      </p:sp>
      <p:sp>
        <p:nvSpPr>
          <p:cNvPr id="14" name="Oval 9">
            <a:extLst>
              <a:ext uri="{FF2B5EF4-FFF2-40B4-BE49-F238E27FC236}">
                <a16:creationId xmlns:a16="http://schemas.microsoft.com/office/drawing/2014/main" id="{1205F4F2-0CEE-4452-A4A6-DC27018CCE66}"/>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02</a:t>
            </a:r>
          </a:p>
        </p:txBody>
      </p:sp>
      <p:sp>
        <p:nvSpPr>
          <p:cNvPr id="15" name="Oval 10">
            <a:extLst>
              <a:ext uri="{FF2B5EF4-FFF2-40B4-BE49-F238E27FC236}">
                <a16:creationId xmlns:a16="http://schemas.microsoft.com/office/drawing/2014/main" id="{8333D478-6C80-42F1-A801-75399A537D93}"/>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03</a:t>
            </a:r>
          </a:p>
        </p:txBody>
      </p:sp>
      <p:sp>
        <p:nvSpPr>
          <p:cNvPr id="16" name="Oval 11">
            <a:extLst>
              <a:ext uri="{FF2B5EF4-FFF2-40B4-BE49-F238E27FC236}">
                <a16:creationId xmlns:a16="http://schemas.microsoft.com/office/drawing/2014/main" id="{B717D9BD-5822-478F-BF33-581A5E55EBFD}"/>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04</a:t>
            </a:r>
          </a:p>
        </p:txBody>
      </p:sp>
      <p:sp>
        <p:nvSpPr>
          <p:cNvPr id="17" name="Oval 12">
            <a:extLst>
              <a:ext uri="{FF2B5EF4-FFF2-40B4-BE49-F238E27FC236}">
                <a16:creationId xmlns:a16="http://schemas.microsoft.com/office/drawing/2014/main" id="{1245FFF3-B94E-4D32-AC6B-4E8004A15B0E}"/>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05</a:t>
            </a:r>
          </a:p>
        </p:txBody>
      </p:sp>
      <p:sp>
        <p:nvSpPr>
          <p:cNvPr id="18" name="Oval 13">
            <a:extLst>
              <a:ext uri="{FF2B5EF4-FFF2-40B4-BE49-F238E27FC236}">
                <a16:creationId xmlns:a16="http://schemas.microsoft.com/office/drawing/2014/main" id="{2B07C7BB-1559-4F4A-B381-628922BFF4F1}"/>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06</a:t>
            </a:r>
          </a:p>
        </p:txBody>
      </p:sp>
      <p:sp>
        <p:nvSpPr>
          <p:cNvPr id="19" name="Oval 14">
            <a:extLst>
              <a:ext uri="{FF2B5EF4-FFF2-40B4-BE49-F238E27FC236}">
                <a16:creationId xmlns:a16="http://schemas.microsoft.com/office/drawing/2014/main" id="{E17EA6BF-7866-435E-83DD-8B794D05F73C}"/>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07</a:t>
            </a:r>
          </a:p>
        </p:txBody>
      </p:sp>
      <p:sp>
        <p:nvSpPr>
          <p:cNvPr id="20" name="Oval 15">
            <a:extLst>
              <a:ext uri="{FF2B5EF4-FFF2-40B4-BE49-F238E27FC236}">
                <a16:creationId xmlns:a16="http://schemas.microsoft.com/office/drawing/2014/main" id="{90910911-805C-40CD-A5AB-0BED9F9D816C}"/>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08</a:t>
            </a:r>
          </a:p>
        </p:txBody>
      </p:sp>
      <p:sp>
        <p:nvSpPr>
          <p:cNvPr id="21" name="Oval 16">
            <a:extLst>
              <a:ext uri="{FF2B5EF4-FFF2-40B4-BE49-F238E27FC236}">
                <a16:creationId xmlns:a16="http://schemas.microsoft.com/office/drawing/2014/main" id="{F9C8C25E-A1C0-4600-B201-E0BCAFFB2A62}"/>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09</a:t>
            </a:r>
          </a:p>
        </p:txBody>
      </p:sp>
      <p:sp>
        <p:nvSpPr>
          <p:cNvPr id="22" name="Oval 17">
            <a:extLst>
              <a:ext uri="{FF2B5EF4-FFF2-40B4-BE49-F238E27FC236}">
                <a16:creationId xmlns:a16="http://schemas.microsoft.com/office/drawing/2014/main" id="{F6DEABF9-EC8E-43AA-B97A-3838431D012C}"/>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10</a:t>
            </a:r>
          </a:p>
        </p:txBody>
      </p:sp>
      <p:pic>
        <p:nvPicPr>
          <p:cNvPr id="29" name="ĐỒNG HỒ">
            <a:extLst>
              <a:ext uri="{FF2B5EF4-FFF2-40B4-BE49-F238E27FC236}">
                <a16:creationId xmlns:a16="http://schemas.microsoft.com/office/drawing/2014/main" id="{95CAA103-60F0-4CFD-BD34-177F087AF6D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58092" y="316225"/>
            <a:ext cx="1293668" cy="1079813"/>
          </a:xfrm>
          <a:prstGeom prst="rect">
            <a:avLst/>
          </a:prstGeom>
        </p:spPr>
      </p:pic>
      <p:pic>
        <p:nvPicPr>
          <p:cNvPr id="30" name="Picture 4" descr="https://lh3.googleusercontent.com/-O_jOpzs4cB4/WsHO0F0eYmI/AAAAAAAACAw/-RG37oWVKt4jSXj_JppqbSv5XgA9hzUCwCHMYCw/h136/6-mau_slide_powerpoint_dep_ctu.vn_(123).gif">
            <a:hlinkClick r:id="rId12" action="ppaction://hlinksldjump"/>
            <a:extLst>
              <a:ext uri="{FF2B5EF4-FFF2-40B4-BE49-F238E27FC236}">
                <a16:creationId xmlns:a16="http://schemas.microsoft.com/office/drawing/2014/main" id="{B3CF1BAE-E527-4D8D-951E-E76DC66B2127}"/>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7838848" y="4171950"/>
            <a:ext cx="974666" cy="48733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p:nvPr/>
        </p:nvPicPr>
        <p:blipFill>
          <a:blip r:embed="rId14">
            <a:extLst>
              <a:ext uri="{28A0092B-C50C-407E-A947-70E740481C1C}">
                <a14:useLocalDpi xmlns:a14="http://schemas.microsoft.com/office/drawing/2010/main" val="0"/>
              </a:ext>
            </a:extLst>
          </a:blip>
          <a:stretch>
            <a:fillRect/>
          </a:stretch>
        </p:blipFill>
        <p:spPr>
          <a:xfrm>
            <a:off x="1143000" y="1103074"/>
            <a:ext cx="2476500" cy="2166311"/>
          </a:xfrm>
          <a:prstGeom prst="rect">
            <a:avLst/>
          </a:prstGeom>
        </p:spPr>
      </p:pic>
      <p:sp>
        <p:nvSpPr>
          <p:cNvPr id="33" name="Rectangle 32"/>
          <p:cNvSpPr/>
          <p:nvPr/>
        </p:nvSpPr>
        <p:spPr>
          <a:xfrm>
            <a:off x="1028700" y="483794"/>
            <a:ext cx="6832963" cy="74467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defRPr/>
            </a:pPr>
            <a:r>
              <a:rPr lang="en-US" sz="2600" b="1" u="sng" dirty="0" err="1">
                <a:solidFill>
                  <a:srgbClr val="002060"/>
                </a:solidFill>
                <a:latin typeface="Times New Roman" pitchFamily="18" charset="0"/>
                <a:cs typeface="Times New Roman" pitchFamily="18" charset="0"/>
              </a:rPr>
              <a:t>Câu</a:t>
            </a:r>
            <a:r>
              <a:rPr lang="en-US" sz="2600" b="1" u="sng" dirty="0">
                <a:solidFill>
                  <a:srgbClr val="002060"/>
                </a:solidFill>
                <a:latin typeface="Times New Roman" pitchFamily="18" charset="0"/>
                <a:cs typeface="Times New Roman" pitchFamily="18" charset="0"/>
              </a:rPr>
              <a:t> 4</a:t>
            </a:r>
            <a:r>
              <a:rPr lang="en-US" sz="26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Tính</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số</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đo</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biết</a:t>
            </a:r>
            <a:r>
              <a:rPr lang="en-US" sz="3000" dirty="0">
                <a:solidFill>
                  <a:srgbClr val="002060"/>
                </a:solidFill>
                <a:latin typeface="Times New Roman" pitchFamily="18" charset="0"/>
                <a:cs typeface="Times New Roman" pitchFamily="18" charset="0"/>
              </a:rPr>
              <a:t>   </a:t>
            </a:r>
          </a:p>
        </p:txBody>
      </p:sp>
      <p:graphicFrame>
        <p:nvGraphicFramePr>
          <p:cNvPr id="34" name="Object 33"/>
          <p:cNvGraphicFramePr>
            <a:graphicFrameLocks noChangeAspect="1"/>
          </p:cNvGraphicFramePr>
          <p:nvPr>
            <p:extLst>
              <p:ext uri="{D42A27DB-BD31-4B8C-83A1-F6EECF244321}">
                <p14:modId xmlns:p14="http://schemas.microsoft.com/office/powerpoint/2010/main" val="3923683881"/>
              </p:ext>
            </p:extLst>
          </p:nvPr>
        </p:nvGraphicFramePr>
        <p:xfrm>
          <a:off x="3843338" y="587465"/>
          <a:ext cx="711200" cy="457200"/>
        </p:xfrm>
        <a:graphic>
          <a:graphicData uri="http://schemas.openxmlformats.org/presentationml/2006/ole">
            <mc:AlternateContent xmlns:mc="http://schemas.openxmlformats.org/markup-compatibility/2006">
              <mc:Choice xmlns:v="urn:schemas-microsoft-com:vml" Requires="v">
                <p:oleObj name="Equation" r:id="rId15" imgW="711000" imgH="457200" progId="Equation.DSMT4">
                  <p:embed/>
                </p:oleObj>
              </mc:Choice>
              <mc:Fallback>
                <p:oleObj name="Equation" r:id="rId15" imgW="711000" imgH="457200" progId="Equation.DSMT4">
                  <p:embed/>
                  <p:pic>
                    <p:nvPicPr>
                      <p:cNvPr id="3" name="Object 2"/>
                      <p:cNvPicPr/>
                      <p:nvPr/>
                    </p:nvPicPr>
                    <p:blipFill>
                      <a:blip r:embed="rId16"/>
                      <a:stretch>
                        <a:fillRect/>
                      </a:stretch>
                    </p:blipFill>
                    <p:spPr>
                      <a:xfrm>
                        <a:off x="3843338" y="587465"/>
                        <a:ext cx="711200" cy="457200"/>
                      </a:xfrm>
                      <a:prstGeom prst="rect">
                        <a:avLst/>
                      </a:prstGeom>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2212020238"/>
              </p:ext>
            </p:extLst>
          </p:nvPr>
        </p:nvGraphicFramePr>
        <p:xfrm>
          <a:off x="5308600" y="577850"/>
          <a:ext cx="2463800" cy="546100"/>
        </p:xfrm>
        <a:graphic>
          <a:graphicData uri="http://schemas.openxmlformats.org/presentationml/2006/ole">
            <mc:AlternateContent xmlns:mc="http://schemas.openxmlformats.org/markup-compatibility/2006">
              <mc:Choice xmlns:v="urn:schemas-microsoft-com:vml" Requires="v">
                <p:oleObj name="Equation" r:id="rId17" imgW="2463480" imgH="545760" progId="Equation.DSMT4">
                  <p:embed/>
                </p:oleObj>
              </mc:Choice>
              <mc:Fallback>
                <p:oleObj name="Equation" r:id="rId17" imgW="2463480" imgH="545760" progId="Equation.DSMT4">
                  <p:embed/>
                  <p:pic>
                    <p:nvPicPr>
                      <p:cNvPr id="5" name="Object 4"/>
                      <p:cNvPicPr/>
                      <p:nvPr/>
                    </p:nvPicPr>
                    <p:blipFill>
                      <a:blip r:embed="rId18"/>
                      <a:stretch>
                        <a:fillRect/>
                      </a:stretch>
                    </p:blipFill>
                    <p:spPr>
                      <a:xfrm>
                        <a:off x="5308600" y="577850"/>
                        <a:ext cx="2463800" cy="546100"/>
                      </a:xfrm>
                      <a:prstGeom prst="rect">
                        <a:avLst/>
                      </a:prstGeom>
                    </p:spPr>
                  </p:pic>
                </p:oleObj>
              </mc:Fallback>
            </mc:AlternateContent>
          </a:graphicData>
        </a:graphic>
      </p:graphicFrame>
    </p:spTree>
    <p:extLst>
      <p:ext uri="{BB962C8B-B14F-4D97-AF65-F5344CB8AC3E}">
        <p14:creationId xmlns:p14="http://schemas.microsoft.com/office/powerpoint/2010/main" val="220457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9"/>
                                        </p:tgtEl>
                                        <p:attrNameLst>
                                          <p:attrName>style.visibility</p:attrName>
                                        </p:attrNameLst>
                                      </p:cBhvr>
                                      <p:to>
                                        <p:strVal val="hidden"/>
                                      </p:to>
                                    </p:set>
                                  </p:childTnLst>
                                </p:cTn>
                              </p:par>
                              <p:par>
                                <p:cTn id="13" presetID="20" presetClass="exit" presetSubtype="0" fill="hold" grpId="0" nodeType="withEffect">
                                  <p:stCondLst>
                                    <p:cond delay="0"/>
                                  </p:stCondLst>
                                  <p:childTnLst>
                                    <p:animEffect transition="out" filter="wedge">
                                      <p:cBhvr>
                                        <p:cTn id="14" dur="1000"/>
                                        <p:tgtEl>
                                          <p:spTgt spid="22"/>
                                        </p:tgtEl>
                                      </p:cBhvr>
                                    </p:animEffect>
                                    <p:set>
                                      <p:cBhvr>
                                        <p:cTn id="15" dur="1" fill="hold">
                                          <p:stCondLst>
                                            <p:cond delay="999"/>
                                          </p:stCondLst>
                                        </p:cTn>
                                        <p:tgtEl>
                                          <p:spTgt spid="22"/>
                                        </p:tgtEl>
                                        <p:attrNameLst>
                                          <p:attrName>style.visibility</p:attrName>
                                        </p:attrNameLst>
                                      </p:cBhvr>
                                      <p:to>
                                        <p:strVal val="hidden"/>
                                      </p:to>
                                    </p:set>
                                  </p:childTnLst>
                                </p:cTn>
                              </p:par>
                            </p:childTnLst>
                          </p:cTn>
                        </p:par>
                        <p:par>
                          <p:cTn id="16" fill="hold">
                            <p:stCondLst>
                              <p:cond delay="1000"/>
                            </p:stCondLst>
                            <p:childTnLst>
                              <p:par>
                                <p:cTn id="17" presetID="20" presetClass="exit" presetSubtype="0" fill="hold" grpId="0" nodeType="afterEffect">
                                  <p:stCondLst>
                                    <p:cond delay="0"/>
                                  </p:stCondLst>
                                  <p:childTnLst>
                                    <p:animEffect transition="out" filter="wedge">
                                      <p:cBhvr>
                                        <p:cTn id="18" dur="1000"/>
                                        <p:tgtEl>
                                          <p:spTgt spid="21"/>
                                        </p:tgtEl>
                                      </p:cBhvr>
                                    </p:animEffect>
                                    <p:set>
                                      <p:cBhvr>
                                        <p:cTn id="19" dur="1" fill="hold">
                                          <p:stCondLst>
                                            <p:cond delay="999"/>
                                          </p:stCondLst>
                                        </p:cTn>
                                        <p:tgtEl>
                                          <p:spTgt spid="21"/>
                                        </p:tgtEl>
                                        <p:attrNameLst>
                                          <p:attrName>style.visibility</p:attrName>
                                        </p:attrNameLst>
                                      </p:cBhvr>
                                      <p:to>
                                        <p:strVal val="hidden"/>
                                      </p:to>
                                    </p:set>
                                  </p:childTnLst>
                                </p:cTn>
                              </p:par>
                            </p:childTnLst>
                          </p:cTn>
                        </p:par>
                        <p:par>
                          <p:cTn id="20" fill="hold">
                            <p:stCondLst>
                              <p:cond delay="2000"/>
                            </p:stCondLst>
                            <p:childTnLst>
                              <p:par>
                                <p:cTn id="21" presetID="20" presetClass="exit" presetSubtype="0" fill="hold" grpId="0" nodeType="afterEffect">
                                  <p:stCondLst>
                                    <p:cond delay="0"/>
                                  </p:stCondLst>
                                  <p:childTnLst>
                                    <p:animEffect transition="out" filter="wedge">
                                      <p:cBhvr>
                                        <p:cTn id="22" dur="1000"/>
                                        <p:tgtEl>
                                          <p:spTgt spid="20"/>
                                        </p:tgtEl>
                                      </p:cBhvr>
                                    </p:animEffect>
                                    <p:set>
                                      <p:cBhvr>
                                        <p:cTn id="23" dur="1" fill="hold">
                                          <p:stCondLst>
                                            <p:cond delay="999"/>
                                          </p:stCondLst>
                                        </p:cTn>
                                        <p:tgtEl>
                                          <p:spTgt spid="20"/>
                                        </p:tgtEl>
                                        <p:attrNameLst>
                                          <p:attrName>style.visibility</p:attrName>
                                        </p:attrNameLst>
                                      </p:cBhvr>
                                      <p:to>
                                        <p:strVal val="hidden"/>
                                      </p:to>
                                    </p:set>
                                  </p:childTnLst>
                                </p:cTn>
                              </p:par>
                            </p:childTnLst>
                          </p:cTn>
                        </p:par>
                        <p:par>
                          <p:cTn id="24" fill="hold">
                            <p:stCondLst>
                              <p:cond delay="3000"/>
                            </p:stCondLst>
                            <p:childTnLst>
                              <p:par>
                                <p:cTn id="25" presetID="20" presetClass="exit" presetSubtype="0" fill="hold" grpId="0" nodeType="afterEffect">
                                  <p:stCondLst>
                                    <p:cond delay="0"/>
                                  </p:stCondLst>
                                  <p:childTnLst>
                                    <p:animEffect transition="out" filter="wedge">
                                      <p:cBhvr>
                                        <p:cTn id="26" dur="1000"/>
                                        <p:tgtEl>
                                          <p:spTgt spid="19"/>
                                        </p:tgtEl>
                                      </p:cBhvr>
                                    </p:animEffect>
                                    <p:set>
                                      <p:cBhvr>
                                        <p:cTn id="27" dur="1" fill="hold">
                                          <p:stCondLst>
                                            <p:cond delay="999"/>
                                          </p:stCondLst>
                                        </p:cTn>
                                        <p:tgtEl>
                                          <p:spTgt spid="19"/>
                                        </p:tgtEl>
                                        <p:attrNameLst>
                                          <p:attrName>style.visibility</p:attrName>
                                        </p:attrNameLst>
                                      </p:cBhvr>
                                      <p:to>
                                        <p:strVal val="hidden"/>
                                      </p:to>
                                    </p:set>
                                  </p:childTnLst>
                                </p:cTn>
                              </p:par>
                            </p:childTnLst>
                          </p:cTn>
                        </p:par>
                        <p:par>
                          <p:cTn id="28" fill="hold">
                            <p:stCondLst>
                              <p:cond delay="4000"/>
                            </p:stCondLst>
                            <p:childTnLst>
                              <p:par>
                                <p:cTn id="29" presetID="20" presetClass="exit" presetSubtype="0" fill="hold" grpId="0" nodeType="afterEffect">
                                  <p:stCondLst>
                                    <p:cond delay="0"/>
                                  </p:stCondLst>
                                  <p:childTnLst>
                                    <p:animEffect transition="out" filter="wedge">
                                      <p:cBhvr>
                                        <p:cTn id="30" dur="1000"/>
                                        <p:tgtEl>
                                          <p:spTgt spid="18"/>
                                        </p:tgtEl>
                                      </p:cBhvr>
                                    </p:animEffect>
                                    <p:set>
                                      <p:cBhvr>
                                        <p:cTn id="31" dur="1" fill="hold">
                                          <p:stCondLst>
                                            <p:cond delay="999"/>
                                          </p:stCondLst>
                                        </p:cTn>
                                        <p:tgtEl>
                                          <p:spTgt spid="18"/>
                                        </p:tgtEl>
                                        <p:attrNameLst>
                                          <p:attrName>style.visibility</p:attrName>
                                        </p:attrNameLst>
                                      </p:cBhvr>
                                      <p:to>
                                        <p:strVal val="hidden"/>
                                      </p:to>
                                    </p:set>
                                  </p:childTnLst>
                                </p:cTn>
                              </p:par>
                            </p:childTnLst>
                          </p:cTn>
                        </p:par>
                        <p:par>
                          <p:cTn id="32" fill="hold">
                            <p:stCondLst>
                              <p:cond delay="5000"/>
                            </p:stCondLst>
                            <p:childTnLst>
                              <p:par>
                                <p:cTn id="33" presetID="20" presetClass="exit" presetSubtype="0" fill="hold" grpId="0" nodeType="afterEffect">
                                  <p:stCondLst>
                                    <p:cond delay="0"/>
                                  </p:stCondLst>
                                  <p:childTnLst>
                                    <p:animEffect transition="out" filter="wedge">
                                      <p:cBhvr>
                                        <p:cTn id="34" dur="1000"/>
                                        <p:tgtEl>
                                          <p:spTgt spid="17"/>
                                        </p:tgtEl>
                                      </p:cBhvr>
                                    </p:animEffect>
                                    <p:set>
                                      <p:cBhvr>
                                        <p:cTn id="35" dur="1" fill="hold">
                                          <p:stCondLst>
                                            <p:cond delay="999"/>
                                          </p:stCondLst>
                                        </p:cTn>
                                        <p:tgtEl>
                                          <p:spTgt spid="17"/>
                                        </p:tgtEl>
                                        <p:attrNameLst>
                                          <p:attrName>style.visibility</p:attrName>
                                        </p:attrNameLst>
                                      </p:cBhvr>
                                      <p:to>
                                        <p:strVal val="hidden"/>
                                      </p:to>
                                    </p:set>
                                  </p:childTnLst>
                                </p:cTn>
                              </p:par>
                            </p:childTnLst>
                          </p:cTn>
                        </p:par>
                        <p:par>
                          <p:cTn id="36" fill="hold">
                            <p:stCondLst>
                              <p:cond delay="6000"/>
                            </p:stCondLst>
                            <p:childTnLst>
                              <p:par>
                                <p:cTn id="37" presetID="20" presetClass="exit" presetSubtype="0" fill="hold" grpId="0" nodeType="afterEffect">
                                  <p:stCondLst>
                                    <p:cond delay="0"/>
                                  </p:stCondLst>
                                  <p:childTnLst>
                                    <p:animEffect transition="out" filter="wedge">
                                      <p:cBhvr>
                                        <p:cTn id="38" dur="1000"/>
                                        <p:tgtEl>
                                          <p:spTgt spid="16"/>
                                        </p:tgtEl>
                                      </p:cBhvr>
                                    </p:animEffect>
                                    <p:set>
                                      <p:cBhvr>
                                        <p:cTn id="39" dur="1" fill="hold">
                                          <p:stCondLst>
                                            <p:cond delay="999"/>
                                          </p:stCondLst>
                                        </p:cTn>
                                        <p:tgtEl>
                                          <p:spTgt spid="16"/>
                                        </p:tgtEl>
                                        <p:attrNameLst>
                                          <p:attrName>style.visibility</p:attrName>
                                        </p:attrNameLst>
                                      </p:cBhvr>
                                      <p:to>
                                        <p:strVal val="hidden"/>
                                      </p:to>
                                    </p:set>
                                  </p:childTnLst>
                                </p:cTn>
                              </p:par>
                            </p:childTnLst>
                          </p:cTn>
                        </p:par>
                        <p:par>
                          <p:cTn id="40" fill="hold">
                            <p:stCondLst>
                              <p:cond delay="7000"/>
                            </p:stCondLst>
                            <p:childTnLst>
                              <p:par>
                                <p:cTn id="41" presetID="20" presetClass="exit" presetSubtype="0" fill="hold" grpId="0" nodeType="afterEffect">
                                  <p:stCondLst>
                                    <p:cond delay="0"/>
                                  </p:stCondLst>
                                  <p:childTnLst>
                                    <p:animEffect transition="out" filter="wedge">
                                      <p:cBhvr>
                                        <p:cTn id="42" dur="1000"/>
                                        <p:tgtEl>
                                          <p:spTgt spid="15"/>
                                        </p:tgtEl>
                                      </p:cBhvr>
                                    </p:animEffect>
                                    <p:set>
                                      <p:cBhvr>
                                        <p:cTn id="43" dur="1" fill="hold">
                                          <p:stCondLst>
                                            <p:cond delay="999"/>
                                          </p:stCondLst>
                                        </p:cTn>
                                        <p:tgtEl>
                                          <p:spTgt spid="15"/>
                                        </p:tgtEl>
                                        <p:attrNameLst>
                                          <p:attrName>style.visibility</p:attrName>
                                        </p:attrNameLst>
                                      </p:cBhvr>
                                      <p:to>
                                        <p:strVal val="hidden"/>
                                      </p:to>
                                    </p:set>
                                  </p:childTnLst>
                                </p:cTn>
                              </p:par>
                            </p:childTnLst>
                          </p:cTn>
                        </p:par>
                        <p:par>
                          <p:cTn id="44" fill="hold">
                            <p:stCondLst>
                              <p:cond delay="8000"/>
                            </p:stCondLst>
                            <p:childTnLst>
                              <p:par>
                                <p:cTn id="45" presetID="20" presetClass="exit" presetSubtype="0" fill="hold" grpId="0" nodeType="afterEffect">
                                  <p:stCondLst>
                                    <p:cond delay="0"/>
                                  </p:stCondLst>
                                  <p:childTnLst>
                                    <p:animEffect transition="out" filter="wedge">
                                      <p:cBhvr>
                                        <p:cTn id="46" dur="1000"/>
                                        <p:tgtEl>
                                          <p:spTgt spid="14"/>
                                        </p:tgtEl>
                                      </p:cBhvr>
                                    </p:animEffect>
                                    <p:set>
                                      <p:cBhvr>
                                        <p:cTn id="47" dur="1" fill="hold">
                                          <p:stCondLst>
                                            <p:cond delay="999"/>
                                          </p:stCondLst>
                                        </p:cTn>
                                        <p:tgtEl>
                                          <p:spTgt spid="14"/>
                                        </p:tgtEl>
                                        <p:attrNameLst>
                                          <p:attrName>style.visibility</p:attrName>
                                        </p:attrNameLst>
                                      </p:cBhvr>
                                      <p:to>
                                        <p:strVal val="hidden"/>
                                      </p:to>
                                    </p:set>
                                  </p:childTnLst>
                                </p:cTn>
                              </p:par>
                            </p:childTnLst>
                          </p:cTn>
                        </p:par>
                        <p:par>
                          <p:cTn id="48" fill="hold">
                            <p:stCondLst>
                              <p:cond delay="9000"/>
                            </p:stCondLst>
                            <p:childTnLst>
                              <p:par>
                                <p:cTn id="49" presetID="20" presetClass="exit" presetSubtype="0" fill="hold" grpId="0" nodeType="afterEffect">
                                  <p:stCondLst>
                                    <p:cond delay="0"/>
                                  </p:stCondLst>
                                  <p:childTnLst>
                                    <p:animEffect transition="out" filter="wedge">
                                      <p:cBhvr>
                                        <p:cTn id="50" dur="1000"/>
                                        <p:tgtEl>
                                          <p:spTgt spid="13"/>
                                        </p:tgtEl>
                                      </p:cBhvr>
                                    </p:animEffect>
                                    <p:set>
                                      <p:cBhvr>
                                        <p:cTn id="51"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28"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Hình ảnh 24">
            <a:extLst>
              <a:ext uri="{FF2B5EF4-FFF2-40B4-BE49-F238E27FC236}">
                <a16:creationId xmlns:a16="http://schemas.microsoft.com/office/drawing/2014/main" id="{7463F8CC-9B1E-4DD9-80B5-321146D455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65" y="11430"/>
            <a:ext cx="9174265" cy="5132070"/>
          </a:xfrm>
          <a:prstGeom prst="rect">
            <a:avLst/>
          </a:prstGeom>
        </p:spPr>
      </p:pic>
      <p:sp>
        <p:nvSpPr>
          <p:cNvPr id="4" name="Rectangle 3"/>
          <p:cNvSpPr/>
          <p:nvPr/>
        </p:nvSpPr>
        <p:spPr>
          <a:xfrm>
            <a:off x="304800" y="209550"/>
            <a:ext cx="8458200" cy="71247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sz="3200" dirty="0">
              <a:solidFill>
                <a:srgbClr val="002060"/>
              </a:solidFill>
              <a:latin typeface="Calibri"/>
            </a:endParaRPr>
          </a:p>
        </p:txBody>
      </p:sp>
      <p:sp>
        <p:nvSpPr>
          <p:cNvPr id="11" name="TextBox 10"/>
          <p:cNvSpPr txBox="1"/>
          <p:nvPr/>
        </p:nvSpPr>
        <p:spPr>
          <a:xfrm>
            <a:off x="982580" y="1183203"/>
            <a:ext cx="7696055" cy="1569660"/>
          </a:xfrm>
          <a:prstGeom prst="rect">
            <a:avLst/>
          </a:prstGeom>
          <a:noFill/>
        </p:spPr>
        <p:txBody>
          <a:bodyPr wrap="square" rtlCol="0">
            <a:spAutoFit/>
          </a:bodyPr>
          <a:lstStyle/>
          <a:p>
            <a:pPr algn="just" defTabSz="685800">
              <a:defRPr/>
            </a:pPr>
            <a:r>
              <a:rPr lang="en-US" sz="3200" b="1">
                <a:solidFill>
                  <a:srgbClr val="3333CC"/>
                </a:solidFill>
                <a:latin typeface="Times New Roman" pitchFamily="18" charset="0"/>
                <a:cs typeface="Times New Roman" pitchFamily="18" charset="0"/>
              </a:rPr>
              <a:t>Hai </a:t>
            </a:r>
            <a:r>
              <a:rPr lang="en-US" sz="3200" b="1" dirty="0">
                <a:solidFill>
                  <a:srgbClr val="3333CC"/>
                </a:solidFill>
                <a:latin typeface="Times New Roman" pitchFamily="18" charset="0"/>
                <a:cs typeface="Times New Roman" pitchFamily="18" charset="0"/>
              </a:rPr>
              <a:t>tam </a:t>
            </a:r>
            <a:r>
              <a:rPr lang="en-US" sz="3200" b="1" dirty="0" err="1">
                <a:solidFill>
                  <a:srgbClr val="3333CC"/>
                </a:solidFill>
                <a:latin typeface="Times New Roman" pitchFamily="18" charset="0"/>
                <a:cs typeface="Times New Roman" pitchFamily="18" charset="0"/>
              </a:rPr>
              <a:t>giác</a:t>
            </a:r>
            <a:r>
              <a:rPr lang="en-US" sz="3200" b="1" dirty="0">
                <a:solidFill>
                  <a:srgbClr val="3333CC"/>
                </a:solidFill>
                <a:latin typeface="Times New Roman" pitchFamily="18" charset="0"/>
                <a:cs typeface="Times New Roman" pitchFamily="18" charset="0"/>
              </a:rPr>
              <a:t> </a:t>
            </a:r>
            <a:r>
              <a:rPr lang="en-US" sz="3200" b="1" dirty="0" err="1">
                <a:solidFill>
                  <a:srgbClr val="3333CC"/>
                </a:solidFill>
                <a:latin typeface="Times New Roman" pitchFamily="18" charset="0"/>
                <a:cs typeface="Times New Roman" pitchFamily="18" charset="0"/>
              </a:rPr>
              <a:t>khác</a:t>
            </a:r>
            <a:r>
              <a:rPr lang="en-US" sz="3200" b="1" dirty="0">
                <a:solidFill>
                  <a:srgbClr val="3333CC"/>
                </a:solidFill>
                <a:latin typeface="Times New Roman" pitchFamily="18" charset="0"/>
                <a:cs typeface="Times New Roman" pitchFamily="18" charset="0"/>
              </a:rPr>
              <a:t> </a:t>
            </a:r>
            <a:r>
              <a:rPr lang="en-US" sz="3200" b="1" dirty="0" err="1">
                <a:solidFill>
                  <a:srgbClr val="3333CC"/>
                </a:solidFill>
                <a:latin typeface="Times New Roman" pitchFamily="18" charset="0"/>
                <a:cs typeface="Times New Roman" pitchFamily="18" charset="0"/>
              </a:rPr>
              <a:t>nhau</a:t>
            </a:r>
            <a:r>
              <a:rPr lang="en-US" sz="3200" b="1" dirty="0">
                <a:solidFill>
                  <a:srgbClr val="3333CC"/>
                </a:solidFill>
                <a:latin typeface="Times New Roman" pitchFamily="18" charset="0"/>
                <a:cs typeface="Times New Roman" pitchFamily="18" charset="0"/>
              </a:rPr>
              <a:t> </a:t>
            </a:r>
            <a:r>
              <a:rPr lang="en-US" sz="3200" b="1" dirty="0" err="1">
                <a:solidFill>
                  <a:srgbClr val="3333CC"/>
                </a:solidFill>
                <a:latin typeface="Times New Roman" pitchFamily="18" charset="0"/>
                <a:cs typeface="Times New Roman" pitchFamily="18" charset="0"/>
              </a:rPr>
              <a:t>về</a:t>
            </a:r>
            <a:r>
              <a:rPr lang="en-US" sz="3200" b="1" dirty="0">
                <a:solidFill>
                  <a:srgbClr val="3333CC"/>
                </a:solidFill>
                <a:latin typeface="Times New Roman" pitchFamily="18" charset="0"/>
                <a:cs typeface="Times New Roman" pitchFamily="18" charset="0"/>
              </a:rPr>
              <a:t> </a:t>
            </a:r>
            <a:r>
              <a:rPr lang="en-US" sz="3200" b="1" dirty="0" err="1">
                <a:solidFill>
                  <a:srgbClr val="3333CC"/>
                </a:solidFill>
                <a:latin typeface="Times New Roman" pitchFamily="18" charset="0"/>
                <a:cs typeface="Times New Roman" pitchFamily="18" charset="0"/>
              </a:rPr>
              <a:t>kích</a:t>
            </a:r>
            <a:r>
              <a:rPr lang="en-US" sz="3200" b="1" dirty="0">
                <a:solidFill>
                  <a:srgbClr val="3333CC"/>
                </a:solidFill>
                <a:latin typeface="Times New Roman" pitchFamily="18" charset="0"/>
                <a:cs typeface="Times New Roman" pitchFamily="18" charset="0"/>
              </a:rPr>
              <a:t> </a:t>
            </a:r>
            <a:r>
              <a:rPr lang="en-US" sz="3200" b="1" dirty="0" err="1">
                <a:solidFill>
                  <a:srgbClr val="3333CC"/>
                </a:solidFill>
                <a:latin typeface="Times New Roman" pitchFamily="18" charset="0"/>
                <a:cs typeface="Times New Roman" pitchFamily="18" charset="0"/>
              </a:rPr>
              <a:t>thước</a:t>
            </a:r>
            <a:r>
              <a:rPr lang="en-US" sz="3200" b="1" dirty="0">
                <a:solidFill>
                  <a:srgbClr val="3333CC"/>
                </a:solidFill>
                <a:latin typeface="Times New Roman" pitchFamily="18" charset="0"/>
                <a:cs typeface="Times New Roman" pitchFamily="18" charset="0"/>
              </a:rPr>
              <a:t> </a:t>
            </a:r>
            <a:r>
              <a:rPr lang="en-US" sz="3200" b="1" dirty="0" err="1">
                <a:solidFill>
                  <a:srgbClr val="3333CC"/>
                </a:solidFill>
                <a:latin typeface="Times New Roman" pitchFamily="18" charset="0"/>
                <a:cs typeface="Times New Roman" pitchFamily="18" charset="0"/>
              </a:rPr>
              <a:t>và</a:t>
            </a:r>
            <a:r>
              <a:rPr lang="en-US" sz="3200" b="1" dirty="0">
                <a:solidFill>
                  <a:srgbClr val="3333CC"/>
                </a:solidFill>
                <a:latin typeface="Times New Roman" pitchFamily="18" charset="0"/>
                <a:cs typeface="Times New Roman" pitchFamily="18" charset="0"/>
              </a:rPr>
              <a:t> </a:t>
            </a:r>
            <a:r>
              <a:rPr lang="en-US" sz="3200" b="1" dirty="0" err="1">
                <a:solidFill>
                  <a:srgbClr val="3333CC"/>
                </a:solidFill>
                <a:latin typeface="Times New Roman" pitchFamily="18" charset="0"/>
                <a:cs typeface="Times New Roman" pitchFamily="18" charset="0"/>
              </a:rPr>
              <a:t>hình</a:t>
            </a:r>
            <a:r>
              <a:rPr lang="en-US" sz="3200" b="1" dirty="0">
                <a:solidFill>
                  <a:srgbClr val="3333CC"/>
                </a:solidFill>
                <a:latin typeface="Times New Roman" pitchFamily="18" charset="0"/>
                <a:cs typeface="Times New Roman" pitchFamily="18" charset="0"/>
              </a:rPr>
              <a:t> </a:t>
            </a:r>
            <a:r>
              <a:rPr lang="en-US" sz="3200" b="1" dirty="0" err="1">
                <a:solidFill>
                  <a:srgbClr val="3333CC"/>
                </a:solidFill>
                <a:latin typeface="Times New Roman" pitchFamily="18" charset="0"/>
                <a:cs typeface="Times New Roman" pitchFamily="18" charset="0"/>
              </a:rPr>
              <a:t>dạng</a:t>
            </a:r>
            <a:r>
              <a:rPr lang="en-US" sz="3200" b="1" dirty="0">
                <a:solidFill>
                  <a:srgbClr val="3333CC"/>
                </a:solidFill>
                <a:latin typeface="Times New Roman" pitchFamily="18" charset="0"/>
                <a:cs typeface="Times New Roman" pitchFamily="18" charset="0"/>
              </a:rPr>
              <a:t> </a:t>
            </a:r>
            <a:r>
              <a:rPr lang="en-US" sz="3200" b="1" dirty="0" err="1">
                <a:solidFill>
                  <a:srgbClr val="3333CC"/>
                </a:solidFill>
                <a:latin typeface="Times New Roman" pitchFamily="18" charset="0"/>
                <a:cs typeface="Times New Roman" pitchFamily="18" charset="0"/>
              </a:rPr>
              <a:t>thì</a:t>
            </a:r>
            <a:r>
              <a:rPr lang="en-US" sz="3200" b="1" dirty="0">
                <a:solidFill>
                  <a:srgbClr val="3333CC"/>
                </a:solidFill>
                <a:latin typeface="Times New Roman" pitchFamily="18" charset="0"/>
                <a:cs typeface="Times New Roman" pitchFamily="18" charset="0"/>
              </a:rPr>
              <a:t> </a:t>
            </a:r>
            <a:r>
              <a:rPr lang="en-US" sz="3200" b="1" dirty="0" err="1">
                <a:solidFill>
                  <a:srgbClr val="3333CC"/>
                </a:solidFill>
                <a:latin typeface="Times New Roman" pitchFamily="18" charset="0"/>
                <a:cs typeface="Times New Roman" pitchFamily="18" charset="0"/>
              </a:rPr>
              <a:t>tổng</a:t>
            </a:r>
            <a:r>
              <a:rPr lang="en-US" sz="3200" b="1" dirty="0">
                <a:solidFill>
                  <a:srgbClr val="3333CC"/>
                </a:solidFill>
                <a:latin typeface="Times New Roman" pitchFamily="18" charset="0"/>
                <a:cs typeface="Times New Roman" pitchFamily="18" charset="0"/>
              </a:rPr>
              <a:t> </a:t>
            </a:r>
            <a:r>
              <a:rPr lang="en-US" sz="3200" b="1" dirty="0" err="1">
                <a:solidFill>
                  <a:srgbClr val="3333CC"/>
                </a:solidFill>
                <a:latin typeface="Times New Roman" pitchFamily="18" charset="0"/>
                <a:cs typeface="Times New Roman" pitchFamily="18" charset="0"/>
              </a:rPr>
              <a:t>số</a:t>
            </a:r>
            <a:r>
              <a:rPr lang="en-US" sz="3200" b="1" dirty="0">
                <a:solidFill>
                  <a:srgbClr val="3333CC"/>
                </a:solidFill>
                <a:latin typeface="Times New Roman" pitchFamily="18" charset="0"/>
                <a:cs typeface="Times New Roman" pitchFamily="18" charset="0"/>
              </a:rPr>
              <a:t> </a:t>
            </a:r>
            <a:r>
              <a:rPr lang="en-US" sz="3200" b="1" dirty="0" err="1">
                <a:solidFill>
                  <a:srgbClr val="3333CC"/>
                </a:solidFill>
                <a:latin typeface="Times New Roman" pitchFamily="18" charset="0"/>
                <a:cs typeface="Times New Roman" pitchFamily="18" charset="0"/>
              </a:rPr>
              <a:t>đo</a:t>
            </a:r>
            <a:r>
              <a:rPr lang="en-US" sz="3200" b="1" dirty="0">
                <a:solidFill>
                  <a:srgbClr val="3333CC"/>
                </a:solidFill>
                <a:latin typeface="Times New Roman" pitchFamily="18" charset="0"/>
                <a:cs typeface="Times New Roman" pitchFamily="18" charset="0"/>
              </a:rPr>
              <a:t> </a:t>
            </a:r>
            <a:r>
              <a:rPr lang="en-US" sz="3200" b="1" dirty="0" err="1">
                <a:solidFill>
                  <a:srgbClr val="3333CC"/>
                </a:solidFill>
                <a:latin typeface="Times New Roman" pitchFamily="18" charset="0"/>
                <a:cs typeface="Times New Roman" pitchFamily="18" charset="0"/>
              </a:rPr>
              <a:t>ba</a:t>
            </a:r>
            <a:r>
              <a:rPr lang="en-US" sz="3200" b="1" dirty="0">
                <a:solidFill>
                  <a:srgbClr val="3333CC"/>
                </a:solidFill>
                <a:latin typeface="Times New Roman" pitchFamily="18" charset="0"/>
                <a:cs typeface="Times New Roman" pitchFamily="18" charset="0"/>
              </a:rPr>
              <a:t> </a:t>
            </a:r>
            <a:r>
              <a:rPr lang="en-US" sz="3200" b="1" dirty="0" err="1">
                <a:solidFill>
                  <a:srgbClr val="3333CC"/>
                </a:solidFill>
                <a:latin typeface="Times New Roman" pitchFamily="18" charset="0"/>
                <a:cs typeface="Times New Roman" pitchFamily="18" charset="0"/>
              </a:rPr>
              <a:t>góc</a:t>
            </a:r>
            <a:r>
              <a:rPr lang="en-US" sz="3200" b="1" dirty="0">
                <a:solidFill>
                  <a:srgbClr val="3333CC"/>
                </a:solidFill>
                <a:latin typeface="Times New Roman" pitchFamily="18" charset="0"/>
                <a:cs typeface="Times New Roman" pitchFamily="18" charset="0"/>
              </a:rPr>
              <a:t> </a:t>
            </a:r>
            <a:r>
              <a:rPr lang="en-US" sz="3200" b="1" dirty="0" err="1">
                <a:solidFill>
                  <a:srgbClr val="3333CC"/>
                </a:solidFill>
                <a:latin typeface="Times New Roman" pitchFamily="18" charset="0"/>
                <a:cs typeface="Times New Roman" pitchFamily="18" charset="0"/>
              </a:rPr>
              <a:t>của</a:t>
            </a:r>
            <a:r>
              <a:rPr lang="en-US" sz="3200" b="1" dirty="0">
                <a:solidFill>
                  <a:srgbClr val="3333CC"/>
                </a:solidFill>
                <a:latin typeface="Times New Roman" pitchFamily="18" charset="0"/>
                <a:cs typeface="Times New Roman" pitchFamily="18" charset="0"/>
              </a:rPr>
              <a:t> </a:t>
            </a:r>
            <a:r>
              <a:rPr lang="en-US" sz="3200" b="1" dirty="0" err="1">
                <a:solidFill>
                  <a:srgbClr val="3333CC"/>
                </a:solidFill>
                <a:latin typeface="Times New Roman" pitchFamily="18" charset="0"/>
                <a:cs typeface="Times New Roman" pitchFamily="18" charset="0"/>
              </a:rPr>
              <a:t>chúng</a:t>
            </a:r>
            <a:r>
              <a:rPr lang="en-US" sz="3200" b="1" dirty="0">
                <a:solidFill>
                  <a:srgbClr val="3333CC"/>
                </a:solidFill>
                <a:latin typeface="Times New Roman" pitchFamily="18" charset="0"/>
                <a:cs typeface="Times New Roman" pitchFamily="18" charset="0"/>
              </a:rPr>
              <a:t> </a:t>
            </a:r>
            <a:r>
              <a:rPr lang="en-US" sz="3200" b="1" dirty="0" err="1">
                <a:solidFill>
                  <a:srgbClr val="3333CC"/>
                </a:solidFill>
                <a:latin typeface="Times New Roman" pitchFamily="18" charset="0"/>
                <a:cs typeface="Times New Roman" pitchFamily="18" charset="0"/>
              </a:rPr>
              <a:t>cũng</a:t>
            </a:r>
            <a:r>
              <a:rPr lang="en-US" sz="3200" b="1" dirty="0">
                <a:solidFill>
                  <a:srgbClr val="3333CC"/>
                </a:solidFill>
                <a:latin typeface="Times New Roman" pitchFamily="18" charset="0"/>
                <a:cs typeface="Times New Roman" pitchFamily="18" charset="0"/>
              </a:rPr>
              <a:t> </a:t>
            </a:r>
            <a:r>
              <a:rPr lang="en-US" sz="3200" b="1" dirty="0" err="1">
                <a:solidFill>
                  <a:srgbClr val="3333CC"/>
                </a:solidFill>
                <a:latin typeface="Times New Roman" pitchFamily="18" charset="0"/>
                <a:cs typeface="Times New Roman" pitchFamily="18" charset="0"/>
              </a:rPr>
              <a:t>khác</a:t>
            </a:r>
            <a:r>
              <a:rPr lang="en-US" sz="3200" b="1" dirty="0">
                <a:solidFill>
                  <a:srgbClr val="3333CC"/>
                </a:solidFill>
                <a:latin typeface="Times New Roman" pitchFamily="18" charset="0"/>
                <a:cs typeface="Times New Roman" pitchFamily="18" charset="0"/>
              </a:rPr>
              <a:t> </a:t>
            </a:r>
            <a:r>
              <a:rPr lang="en-US" sz="3200" b="1" err="1">
                <a:solidFill>
                  <a:srgbClr val="3333CC"/>
                </a:solidFill>
                <a:latin typeface="Times New Roman" pitchFamily="18" charset="0"/>
                <a:cs typeface="Times New Roman" pitchFamily="18" charset="0"/>
              </a:rPr>
              <a:t>nhau</a:t>
            </a:r>
            <a:r>
              <a:rPr lang="en-US" sz="3200" b="1">
                <a:solidFill>
                  <a:srgbClr val="3333CC"/>
                </a:solidFill>
                <a:latin typeface="Times New Roman" pitchFamily="18" charset="0"/>
                <a:cs typeface="Times New Roman" pitchFamily="18" charset="0"/>
              </a:rPr>
              <a:t>.</a:t>
            </a:r>
            <a:endParaRPr lang="en-US" sz="3200" b="1" dirty="0">
              <a:solidFill>
                <a:srgbClr val="3333CC"/>
              </a:solidFill>
              <a:latin typeface="Times New Roman" pitchFamily="18" charset="0"/>
              <a:cs typeface="Times New Roman" pitchFamily="18" charset="0"/>
            </a:endParaRPr>
          </a:p>
        </p:txBody>
      </p:sp>
      <p:sp>
        <p:nvSpPr>
          <p:cNvPr id="12" name="Rectangle 11"/>
          <p:cNvSpPr/>
          <p:nvPr/>
        </p:nvSpPr>
        <p:spPr>
          <a:xfrm>
            <a:off x="982581" y="523615"/>
            <a:ext cx="6894853" cy="74467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defRPr/>
            </a:pPr>
            <a:r>
              <a:rPr lang="en-US" sz="3000" b="1" u="sng" err="1">
                <a:solidFill>
                  <a:srgbClr val="002060"/>
                </a:solidFill>
                <a:latin typeface="Times New Roman" pitchFamily="18" charset="0"/>
                <a:cs typeface="Times New Roman" pitchFamily="18" charset="0"/>
              </a:rPr>
              <a:t>Câu</a:t>
            </a:r>
            <a:r>
              <a:rPr lang="en-US" sz="3000" b="1" u="sng">
                <a:solidFill>
                  <a:srgbClr val="002060"/>
                </a:solidFill>
                <a:latin typeface="Times New Roman" pitchFamily="18" charset="0"/>
                <a:cs typeface="Times New Roman" pitchFamily="18" charset="0"/>
              </a:rPr>
              <a:t> 5</a:t>
            </a:r>
            <a:r>
              <a:rPr lang="en-US" sz="3000">
                <a:solidFill>
                  <a:srgbClr val="002060"/>
                </a:solidFill>
                <a:latin typeface="Times New Roman" pitchFamily="18" charset="0"/>
                <a:cs typeface="Times New Roman" pitchFamily="18" charset="0"/>
              </a:rPr>
              <a:t>: Khẳng </a:t>
            </a:r>
            <a:r>
              <a:rPr lang="en-US" sz="3000" dirty="0" err="1">
                <a:solidFill>
                  <a:srgbClr val="002060"/>
                </a:solidFill>
                <a:latin typeface="Times New Roman" pitchFamily="18" charset="0"/>
                <a:cs typeface="Times New Roman" pitchFamily="18" charset="0"/>
              </a:rPr>
              <a:t>định</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sau</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đây</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đúng</a:t>
            </a:r>
            <a:r>
              <a:rPr lang="en-US" sz="3000" dirty="0">
                <a:solidFill>
                  <a:srgbClr val="002060"/>
                </a:solidFill>
                <a:latin typeface="Times New Roman" pitchFamily="18" charset="0"/>
                <a:cs typeface="Times New Roman" pitchFamily="18" charset="0"/>
              </a:rPr>
              <a:t> hay </a:t>
            </a:r>
            <a:r>
              <a:rPr lang="en-US" sz="3000" dirty="0" err="1">
                <a:solidFill>
                  <a:srgbClr val="002060"/>
                </a:solidFill>
                <a:latin typeface="Times New Roman" pitchFamily="18" charset="0"/>
                <a:cs typeface="Times New Roman" pitchFamily="18" charset="0"/>
              </a:rPr>
              <a:t>sai</a:t>
            </a:r>
            <a:r>
              <a:rPr lang="en-US" sz="3000" dirty="0">
                <a:solidFill>
                  <a:srgbClr val="002060"/>
                </a:solidFill>
                <a:latin typeface="Times New Roman" pitchFamily="18" charset="0"/>
                <a:cs typeface="Times New Roman" pitchFamily="18" charset="0"/>
              </a:rPr>
              <a:t>?</a:t>
            </a:r>
            <a:endParaRPr lang="en-US" sz="2700" dirty="0">
              <a:solidFill>
                <a:srgbClr val="002060"/>
              </a:solidFill>
              <a:latin typeface="Times New Roman" pitchFamily="18" charset="0"/>
              <a:cs typeface="Times New Roman" pitchFamily="18" charset="0"/>
            </a:endParaRPr>
          </a:p>
        </p:txBody>
      </p:sp>
      <p:sp>
        <p:nvSpPr>
          <p:cNvPr id="2" name="TextBox 1"/>
          <p:cNvSpPr txBox="1"/>
          <p:nvPr/>
        </p:nvSpPr>
        <p:spPr>
          <a:xfrm>
            <a:off x="6191127" y="2752460"/>
            <a:ext cx="1371600" cy="646331"/>
          </a:xfrm>
          <a:prstGeom prst="rect">
            <a:avLst/>
          </a:prstGeom>
          <a:solidFill>
            <a:schemeClr val="accent3">
              <a:lumMod val="20000"/>
              <a:lumOff val="80000"/>
            </a:schemeClr>
          </a:solidFill>
          <a:ln>
            <a:solidFill>
              <a:srgbClr val="FF0000"/>
            </a:solidFill>
          </a:ln>
        </p:spPr>
        <p:txBody>
          <a:bodyPr wrap="square" rtlCol="0">
            <a:spAutoFit/>
          </a:bodyPr>
          <a:lstStyle/>
          <a:p>
            <a:pPr algn="ctr" defTabSz="685800">
              <a:defRPr/>
            </a:pPr>
            <a:r>
              <a:rPr lang="en-US" sz="3600" b="1" dirty="0" err="1">
                <a:solidFill>
                  <a:srgbClr val="FF0000"/>
                </a:solidFill>
                <a:latin typeface="Times New Roman" pitchFamily="18" charset="0"/>
                <a:cs typeface="Times New Roman" pitchFamily="18" charset="0"/>
              </a:rPr>
              <a:t>Sai</a:t>
            </a:r>
            <a:endParaRPr lang="vi-VN" sz="3600" b="1" dirty="0">
              <a:solidFill>
                <a:srgbClr val="FF0000"/>
              </a:solidFill>
              <a:latin typeface="Times New Roman" pitchFamily="18" charset="0"/>
              <a:cs typeface="Times New Roman" pitchFamily="18" charset="0"/>
            </a:endParaRPr>
          </a:p>
        </p:txBody>
      </p:sp>
      <p:sp>
        <p:nvSpPr>
          <p:cNvPr id="13" name="Oval 4">
            <a:extLst>
              <a:ext uri="{FF2B5EF4-FFF2-40B4-BE49-F238E27FC236}">
                <a16:creationId xmlns:a16="http://schemas.microsoft.com/office/drawing/2014/main" id="{961B0593-A815-4224-AF5C-5761BCD24D1E}"/>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01</a:t>
            </a:r>
          </a:p>
        </p:txBody>
      </p:sp>
      <p:sp>
        <p:nvSpPr>
          <p:cNvPr id="14" name="Oval 9">
            <a:extLst>
              <a:ext uri="{FF2B5EF4-FFF2-40B4-BE49-F238E27FC236}">
                <a16:creationId xmlns:a16="http://schemas.microsoft.com/office/drawing/2014/main" id="{5BBE932D-CE0B-45A6-AEED-499565B7B80C}"/>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02</a:t>
            </a:r>
          </a:p>
        </p:txBody>
      </p:sp>
      <p:sp>
        <p:nvSpPr>
          <p:cNvPr id="15" name="Oval 10">
            <a:extLst>
              <a:ext uri="{FF2B5EF4-FFF2-40B4-BE49-F238E27FC236}">
                <a16:creationId xmlns:a16="http://schemas.microsoft.com/office/drawing/2014/main" id="{531FF5A3-BD4C-41AE-B12B-EFD56B5789A8}"/>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03</a:t>
            </a:r>
          </a:p>
        </p:txBody>
      </p:sp>
      <p:sp>
        <p:nvSpPr>
          <p:cNvPr id="16" name="Oval 11">
            <a:extLst>
              <a:ext uri="{FF2B5EF4-FFF2-40B4-BE49-F238E27FC236}">
                <a16:creationId xmlns:a16="http://schemas.microsoft.com/office/drawing/2014/main" id="{184FFC16-0310-427A-8EA9-F35271B9B393}"/>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04</a:t>
            </a:r>
          </a:p>
        </p:txBody>
      </p:sp>
      <p:sp>
        <p:nvSpPr>
          <p:cNvPr id="17" name="Oval 12">
            <a:extLst>
              <a:ext uri="{FF2B5EF4-FFF2-40B4-BE49-F238E27FC236}">
                <a16:creationId xmlns:a16="http://schemas.microsoft.com/office/drawing/2014/main" id="{F3CEA268-6F98-45EF-A338-AB6C76ACC579}"/>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05</a:t>
            </a:r>
          </a:p>
        </p:txBody>
      </p:sp>
      <p:sp>
        <p:nvSpPr>
          <p:cNvPr id="18" name="Oval 13">
            <a:extLst>
              <a:ext uri="{FF2B5EF4-FFF2-40B4-BE49-F238E27FC236}">
                <a16:creationId xmlns:a16="http://schemas.microsoft.com/office/drawing/2014/main" id="{9BFC24FB-EA39-4919-BEE9-7646D76BE2E8}"/>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06</a:t>
            </a:r>
          </a:p>
        </p:txBody>
      </p:sp>
      <p:sp>
        <p:nvSpPr>
          <p:cNvPr id="19" name="Oval 14">
            <a:extLst>
              <a:ext uri="{FF2B5EF4-FFF2-40B4-BE49-F238E27FC236}">
                <a16:creationId xmlns:a16="http://schemas.microsoft.com/office/drawing/2014/main" id="{9000B0FE-8643-42E4-94B6-BE7B50DC769F}"/>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07</a:t>
            </a:r>
          </a:p>
        </p:txBody>
      </p:sp>
      <p:sp>
        <p:nvSpPr>
          <p:cNvPr id="20" name="Oval 15">
            <a:extLst>
              <a:ext uri="{FF2B5EF4-FFF2-40B4-BE49-F238E27FC236}">
                <a16:creationId xmlns:a16="http://schemas.microsoft.com/office/drawing/2014/main" id="{AA36D489-5C99-4F48-9B71-90DD645DDE5A}"/>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08</a:t>
            </a:r>
          </a:p>
        </p:txBody>
      </p:sp>
      <p:sp>
        <p:nvSpPr>
          <p:cNvPr id="21" name="Oval 16">
            <a:extLst>
              <a:ext uri="{FF2B5EF4-FFF2-40B4-BE49-F238E27FC236}">
                <a16:creationId xmlns:a16="http://schemas.microsoft.com/office/drawing/2014/main" id="{E59C14A2-26C8-42F2-BF11-8517A4C90F33}"/>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09</a:t>
            </a:r>
          </a:p>
        </p:txBody>
      </p:sp>
      <p:sp>
        <p:nvSpPr>
          <p:cNvPr id="22" name="Oval 17">
            <a:extLst>
              <a:ext uri="{FF2B5EF4-FFF2-40B4-BE49-F238E27FC236}">
                <a16:creationId xmlns:a16="http://schemas.microsoft.com/office/drawing/2014/main" id="{460C7D3E-573D-478D-B128-675A49E7DF83}"/>
              </a:ext>
            </a:extLst>
          </p:cNvPr>
          <p:cNvSpPr/>
          <p:nvPr/>
        </p:nvSpPr>
        <p:spPr>
          <a:xfrm>
            <a:off x="7972990" y="43332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3600" b="1" spc="38"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10</a:t>
            </a:r>
          </a:p>
        </p:txBody>
      </p:sp>
      <p:pic>
        <p:nvPicPr>
          <p:cNvPr id="23" name="ĐỒNG HỒ">
            <a:extLst>
              <a:ext uri="{FF2B5EF4-FFF2-40B4-BE49-F238E27FC236}">
                <a16:creationId xmlns:a16="http://schemas.microsoft.com/office/drawing/2014/main" id="{287BA11C-5FCF-4580-9FF8-BA00254212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092" y="316225"/>
            <a:ext cx="1293668" cy="1079813"/>
          </a:xfrm>
          <a:prstGeom prst="rect">
            <a:avLst/>
          </a:prstGeom>
        </p:spPr>
      </p:pic>
      <p:pic>
        <p:nvPicPr>
          <p:cNvPr id="24" name="Picture 4" descr="https://lh3.googleusercontent.com/-O_jOpzs4cB4/WsHO0F0eYmI/AAAAAAAACAw/-RG37oWVKt4jSXj_JppqbSv5XgA9hzUCwCHMYCw/h136/6-mau_slide_powerpoint_dep_ctu.vn_(123).gif">
            <a:hlinkClick r:id="rId4" action="ppaction://hlinksldjump"/>
            <a:extLst>
              <a:ext uri="{FF2B5EF4-FFF2-40B4-BE49-F238E27FC236}">
                <a16:creationId xmlns:a16="http://schemas.microsoft.com/office/drawing/2014/main" id="{1332B2FF-6260-4484-926F-AE50FCED55D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866352" y="4222843"/>
            <a:ext cx="974666" cy="487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82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3"/>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23"/>
                                        </p:tgtEl>
                                        <p:attrNameLst>
                                          <p:attrName>style.visibility</p:attrName>
                                        </p:attrNameLst>
                                      </p:cBhvr>
                                      <p:to>
                                        <p:strVal val="hidden"/>
                                      </p:to>
                                    </p:set>
                                  </p:childTnLst>
                                </p:cTn>
                              </p:par>
                              <p:par>
                                <p:cTn id="26" presetID="20" presetClass="exit" presetSubtype="0" fill="hold" grpId="0" nodeType="withEffect">
                                  <p:stCondLst>
                                    <p:cond delay="0"/>
                                  </p:stCondLst>
                                  <p:childTnLst>
                                    <p:animEffect transition="out" filter="wedge">
                                      <p:cBhvr>
                                        <p:cTn id="27" dur="1000"/>
                                        <p:tgtEl>
                                          <p:spTgt spid="22"/>
                                        </p:tgtEl>
                                      </p:cBhvr>
                                    </p:animEffect>
                                    <p:set>
                                      <p:cBhvr>
                                        <p:cTn id="28" dur="1" fill="hold">
                                          <p:stCondLst>
                                            <p:cond delay="999"/>
                                          </p:stCondLst>
                                        </p:cTn>
                                        <p:tgtEl>
                                          <p:spTgt spid="22"/>
                                        </p:tgtEl>
                                        <p:attrNameLst>
                                          <p:attrName>style.visibility</p:attrName>
                                        </p:attrNameLst>
                                      </p:cBhvr>
                                      <p:to>
                                        <p:strVal val="hidden"/>
                                      </p:to>
                                    </p:set>
                                  </p:childTnLst>
                                </p:cTn>
                              </p:par>
                            </p:childTnLst>
                          </p:cTn>
                        </p:par>
                        <p:par>
                          <p:cTn id="29" fill="hold">
                            <p:stCondLst>
                              <p:cond delay="1000"/>
                            </p:stCondLst>
                            <p:childTnLst>
                              <p:par>
                                <p:cTn id="30" presetID="20" presetClass="exit" presetSubtype="0" fill="hold" grpId="0" nodeType="afterEffect">
                                  <p:stCondLst>
                                    <p:cond delay="0"/>
                                  </p:stCondLst>
                                  <p:childTnLst>
                                    <p:animEffect transition="out" filter="wedge">
                                      <p:cBhvr>
                                        <p:cTn id="31" dur="1000"/>
                                        <p:tgtEl>
                                          <p:spTgt spid="21"/>
                                        </p:tgtEl>
                                      </p:cBhvr>
                                    </p:animEffect>
                                    <p:set>
                                      <p:cBhvr>
                                        <p:cTn id="32" dur="1" fill="hold">
                                          <p:stCondLst>
                                            <p:cond delay="999"/>
                                          </p:stCondLst>
                                        </p:cTn>
                                        <p:tgtEl>
                                          <p:spTgt spid="21"/>
                                        </p:tgtEl>
                                        <p:attrNameLst>
                                          <p:attrName>style.visibility</p:attrName>
                                        </p:attrNameLst>
                                      </p:cBhvr>
                                      <p:to>
                                        <p:strVal val="hidden"/>
                                      </p:to>
                                    </p:set>
                                  </p:childTnLst>
                                </p:cTn>
                              </p:par>
                            </p:childTnLst>
                          </p:cTn>
                        </p:par>
                        <p:par>
                          <p:cTn id="33" fill="hold">
                            <p:stCondLst>
                              <p:cond delay="2000"/>
                            </p:stCondLst>
                            <p:childTnLst>
                              <p:par>
                                <p:cTn id="34" presetID="20" presetClass="exit" presetSubtype="0" fill="hold" grpId="0" nodeType="afterEffect">
                                  <p:stCondLst>
                                    <p:cond delay="0"/>
                                  </p:stCondLst>
                                  <p:childTnLst>
                                    <p:animEffect transition="out" filter="wedge">
                                      <p:cBhvr>
                                        <p:cTn id="35" dur="1000"/>
                                        <p:tgtEl>
                                          <p:spTgt spid="20"/>
                                        </p:tgtEl>
                                      </p:cBhvr>
                                    </p:animEffect>
                                    <p:set>
                                      <p:cBhvr>
                                        <p:cTn id="36" dur="1" fill="hold">
                                          <p:stCondLst>
                                            <p:cond delay="999"/>
                                          </p:stCondLst>
                                        </p:cTn>
                                        <p:tgtEl>
                                          <p:spTgt spid="20"/>
                                        </p:tgtEl>
                                        <p:attrNameLst>
                                          <p:attrName>style.visibility</p:attrName>
                                        </p:attrNameLst>
                                      </p:cBhvr>
                                      <p:to>
                                        <p:strVal val="hidden"/>
                                      </p:to>
                                    </p:set>
                                  </p:childTnLst>
                                </p:cTn>
                              </p:par>
                            </p:childTnLst>
                          </p:cTn>
                        </p:par>
                        <p:par>
                          <p:cTn id="37" fill="hold">
                            <p:stCondLst>
                              <p:cond delay="3000"/>
                            </p:stCondLst>
                            <p:childTnLst>
                              <p:par>
                                <p:cTn id="38" presetID="20" presetClass="exit" presetSubtype="0" fill="hold" grpId="0" nodeType="afterEffect">
                                  <p:stCondLst>
                                    <p:cond delay="0"/>
                                  </p:stCondLst>
                                  <p:childTnLst>
                                    <p:animEffect transition="out" filter="wedge">
                                      <p:cBhvr>
                                        <p:cTn id="39" dur="1000"/>
                                        <p:tgtEl>
                                          <p:spTgt spid="19"/>
                                        </p:tgtEl>
                                      </p:cBhvr>
                                    </p:animEffect>
                                    <p:set>
                                      <p:cBhvr>
                                        <p:cTn id="40" dur="1" fill="hold">
                                          <p:stCondLst>
                                            <p:cond delay="999"/>
                                          </p:stCondLst>
                                        </p:cTn>
                                        <p:tgtEl>
                                          <p:spTgt spid="19"/>
                                        </p:tgtEl>
                                        <p:attrNameLst>
                                          <p:attrName>style.visibility</p:attrName>
                                        </p:attrNameLst>
                                      </p:cBhvr>
                                      <p:to>
                                        <p:strVal val="hidden"/>
                                      </p:to>
                                    </p:set>
                                  </p:childTnLst>
                                </p:cTn>
                              </p:par>
                            </p:childTnLst>
                          </p:cTn>
                        </p:par>
                        <p:par>
                          <p:cTn id="41" fill="hold">
                            <p:stCondLst>
                              <p:cond delay="4000"/>
                            </p:stCondLst>
                            <p:childTnLst>
                              <p:par>
                                <p:cTn id="42" presetID="20" presetClass="exit" presetSubtype="0" fill="hold" grpId="0" nodeType="afterEffect">
                                  <p:stCondLst>
                                    <p:cond delay="0"/>
                                  </p:stCondLst>
                                  <p:childTnLst>
                                    <p:animEffect transition="out" filter="wedge">
                                      <p:cBhvr>
                                        <p:cTn id="43" dur="1000"/>
                                        <p:tgtEl>
                                          <p:spTgt spid="18"/>
                                        </p:tgtEl>
                                      </p:cBhvr>
                                    </p:animEffect>
                                    <p:set>
                                      <p:cBhvr>
                                        <p:cTn id="44" dur="1" fill="hold">
                                          <p:stCondLst>
                                            <p:cond delay="999"/>
                                          </p:stCondLst>
                                        </p:cTn>
                                        <p:tgtEl>
                                          <p:spTgt spid="18"/>
                                        </p:tgtEl>
                                        <p:attrNameLst>
                                          <p:attrName>style.visibility</p:attrName>
                                        </p:attrNameLst>
                                      </p:cBhvr>
                                      <p:to>
                                        <p:strVal val="hidden"/>
                                      </p:to>
                                    </p:set>
                                  </p:childTnLst>
                                </p:cTn>
                              </p:par>
                            </p:childTnLst>
                          </p:cTn>
                        </p:par>
                        <p:par>
                          <p:cTn id="45" fill="hold">
                            <p:stCondLst>
                              <p:cond delay="5000"/>
                            </p:stCondLst>
                            <p:childTnLst>
                              <p:par>
                                <p:cTn id="46" presetID="20" presetClass="exit" presetSubtype="0" fill="hold" grpId="0" nodeType="afterEffect">
                                  <p:stCondLst>
                                    <p:cond delay="0"/>
                                  </p:stCondLst>
                                  <p:childTnLst>
                                    <p:animEffect transition="out" filter="wedg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childTnLst>
                          </p:cTn>
                        </p:par>
                        <p:par>
                          <p:cTn id="49" fill="hold">
                            <p:stCondLst>
                              <p:cond delay="6000"/>
                            </p:stCondLst>
                            <p:childTnLst>
                              <p:par>
                                <p:cTn id="50" presetID="20" presetClass="exit" presetSubtype="0" fill="hold" grpId="0" nodeType="afterEffect">
                                  <p:stCondLst>
                                    <p:cond delay="0"/>
                                  </p:stCondLst>
                                  <p:childTnLst>
                                    <p:animEffect transition="out" filter="wedge">
                                      <p:cBhvr>
                                        <p:cTn id="51" dur="1000"/>
                                        <p:tgtEl>
                                          <p:spTgt spid="16"/>
                                        </p:tgtEl>
                                      </p:cBhvr>
                                    </p:animEffect>
                                    <p:set>
                                      <p:cBhvr>
                                        <p:cTn id="52" dur="1" fill="hold">
                                          <p:stCondLst>
                                            <p:cond delay="999"/>
                                          </p:stCondLst>
                                        </p:cTn>
                                        <p:tgtEl>
                                          <p:spTgt spid="16"/>
                                        </p:tgtEl>
                                        <p:attrNameLst>
                                          <p:attrName>style.visibility</p:attrName>
                                        </p:attrNameLst>
                                      </p:cBhvr>
                                      <p:to>
                                        <p:strVal val="hidden"/>
                                      </p:to>
                                    </p:set>
                                  </p:childTnLst>
                                </p:cTn>
                              </p:par>
                            </p:childTnLst>
                          </p:cTn>
                        </p:par>
                        <p:par>
                          <p:cTn id="53" fill="hold">
                            <p:stCondLst>
                              <p:cond delay="7000"/>
                            </p:stCondLst>
                            <p:childTnLst>
                              <p:par>
                                <p:cTn id="54" presetID="20" presetClass="exit" presetSubtype="0" fill="hold" grpId="0" nodeType="afterEffect">
                                  <p:stCondLst>
                                    <p:cond delay="0"/>
                                  </p:stCondLst>
                                  <p:childTnLst>
                                    <p:animEffect transition="out" filter="wedge">
                                      <p:cBhvr>
                                        <p:cTn id="55" dur="1000"/>
                                        <p:tgtEl>
                                          <p:spTgt spid="15"/>
                                        </p:tgtEl>
                                      </p:cBhvr>
                                    </p:animEffect>
                                    <p:set>
                                      <p:cBhvr>
                                        <p:cTn id="56" dur="1" fill="hold">
                                          <p:stCondLst>
                                            <p:cond delay="999"/>
                                          </p:stCondLst>
                                        </p:cTn>
                                        <p:tgtEl>
                                          <p:spTgt spid="15"/>
                                        </p:tgtEl>
                                        <p:attrNameLst>
                                          <p:attrName>style.visibility</p:attrName>
                                        </p:attrNameLst>
                                      </p:cBhvr>
                                      <p:to>
                                        <p:strVal val="hidden"/>
                                      </p:to>
                                    </p:set>
                                  </p:childTnLst>
                                </p:cTn>
                              </p:par>
                            </p:childTnLst>
                          </p:cTn>
                        </p:par>
                        <p:par>
                          <p:cTn id="57" fill="hold">
                            <p:stCondLst>
                              <p:cond delay="8000"/>
                            </p:stCondLst>
                            <p:childTnLst>
                              <p:par>
                                <p:cTn id="58" presetID="20" presetClass="exit" presetSubtype="0" fill="hold" grpId="0" nodeType="afterEffect">
                                  <p:stCondLst>
                                    <p:cond delay="0"/>
                                  </p:stCondLst>
                                  <p:childTnLst>
                                    <p:animEffect transition="out" filter="wedge">
                                      <p:cBhvr>
                                        <p:cTn id="59" dur="1000"/>
                                        <p:tgtEl>
                                          <p:spTgt spid="14"/>
                                        </p:tgtEl>
                                      </p:cBhvr>
                                    </p:animEffect>
                                    <p:set>
                                      <p:cBhvr>
                                        <p:cTn id="60" dur="1" fill="hold">
                                          <p:stCondLst>
                                            <p:cond delay="999"/>
                                          </p:stCondLst>
                                        </p:cTn>
                                        <p:tgtEl>
                                          <p:spTgt spid="14"/>
                                        </p:tgtEl>
                                        <p:attrNameLst>
                                          <p:attrName>style.visibility</p:attrName>
                                        </p:attrNameLst>
                                      </p:cBhvr>
                                      <p:to>
                                        <p:strVal val="hidden"/>
                                      </p:to>
                                    </p:set>
                                  </p:childTnLst>
                                </p:cTn>
                              </p:par>
                            </p:childTnLst>
                          </p:cTn>
                        </p:par>
                        <p:par>
                          <p:cTn id="61" fill="hold">
                            <p:stCondLst>
                              <p:cond delay="9000"/>
                            </p:stCondLst>
                            <p:childTnLst>
                              <p:par>
                                <p:cTn id="62" presetID="20" presetClass="exit" presetSubtype="0" fill="hold" grpId="0" nodeType="afterEffect">
                                  <p:stCondLst>
                                    <p:cond delay="0"/>
                                  </p:stCondLst>
                                  <p:childTnLst>
                                    <p:animEffect transition="out" filter="wedge">
                                      <p:cBhvr>
                                        <p:cTn id="63" dur="1000"/>
                                        <p:tgtEl>
                                          <p:spTgt spid="13"/>
                                        </p:tgtEl>
                                      </p:cBhvr>
                                    </p:animEffect>
                                    <p:set>
                                      <p:cBhvr>
                                        <p:cTn id="64"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4" grpId="0" animBg="1"/>
      <p:bldP spid="11" grpId="0"/>
      <p:bldP spid="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11">
            <a:extLst>
              <a:ext uri="{FF2B5EF4-FFF2-40B4-BE49-F238E27FC236}">
                <a16:creationId xmlns:a16="http://schemas.microsoft.com/office/drawing/2014/main" id="{392B59EE-5D94-4176-B085-342D9988C919}"/>
              </a:ext>
            </a:extLst>
          </p:cNvPr>
          <p:cNvSpPr/>
          <p:nvPr/>
        </p:nvSpPr>
        <p:spPr>
          <a:xfrm>
            <a:off x="2565515" y="739500"/>
            <a:ext cx="5196876" cy="43453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solidFill>
                  <a:srgbClr val="FFFF00"/>
                </a:solidFill>
                <a:latin typeface="Times New Roman" panose="02020603050405020304" pitchFamily="18" charset="0"/>
                <a:cs typeface="Times New Roman" panose="02020603050405020304" pitchFamily="18" charset="0"/>
              </a:rPr>
              <a:t>H</a:t>
            </a:r>
            <a:r>
              <a:rPr lang="vi-VN" sz="2100" b="1">
                <a:solidFill>
                  <a:srgbClr val="FFFF00"/>
                </a:solidFill>
                <a:latin typeface="Times New Roman" panose="02020603050405020304" pitchFamily="18" charset="0"/>
                <a:cs typeface="Times New Roman" panose="02020603050405020304" pitchFamily="18" charset="0"/>
              </a:rPr>
              <a:t>Ư</a:t>
            </a:r>
            <a:r>
              <a:rPr lang="en-US" sz="2100" b="1">
                <a:solidFill>
                  <a:srgbClr val="FFFF00"/>
                </a:solidFill>
                <a:latin typeface="Times New Roman" panose="02020603050405020304" pitchFamily="18" charset="0"/>
                <a:cs typeface="Times New Roman" panose="02020603050405020304" pitchFamily="18" charset="0"/>
              </a:rPr>
              <a:t>ỚNG DẪN TỰ HỌC Ở NHÀ</a:t>
            </a:r>
          </a:p>
        </p:txBody>
      </p:sp>
      <p:sp>
        <p:nvSpPr>
          <p:cNvPr id="9" name="Rectangle: Rounded Corners 11">
            <a:extLst>
              <a:ext uri="{FF2B5EF4-FFF2-40B4-BE49-F238E27FC236}">
                <a16:creationId xmlns:a16="http://schemas.microsoft.com/office/drawing/2014/main" id="{17BFBE6F-2390-4F5C-802A-DA37FAECD085}"/>
              </a:ext>
            </a:extLst>
          </p:cNvPr>
          <p:cNvSpPr/>
          <p:nvPr/>
        </p:nvSpPr>
        <p:spPr>
          <a:xfrm>
            <a:off x="1898583" y="1539979"/>
            <a:ext cx="7024191" cy="2063544"/>
          </a:xfrm>
          <a:prstGeom prst="roundRect">
            <a:avLst/>
          </a:prstGeom>
        </p:spPr>
        <p:style>
          <a:lnRef idx="2">
            <a:schemeClr val="accent4"/>
          </a:lnRef>
          <a:fillRef idx="1">
            <a:schemeClr val="lt1"/>
          </a:fillRef>
          <a:effectRef idx="0">
            <a:schemeClr val="accent4"/>
          </a:effectRef>
          <a:fontRef idx="minor">
            <a:schemeClr val="dk1"/>
          </a:fontRef>
        </p:style>
        <p:txBody>
          <a:bodyPr wrap="square" rtlCol="0" anchor="ctr">
            <a:spAutoFit/>
          </a:bodyPr>
          <a:lstStyle/>
          <a:p>
            <a:pPr marL="342900" indent="-342900" algn="just">
              <a:lnSpc>
                <a:spcPct val="120000"/>
              </a:lnSpc>
              <a:buFont typeface="Wingdings" panose="05000000000000000000" pitchFamily="2" charset="2"/>
              <a:buChar char="ü"/>
            </a:pP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ghi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nhớ</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định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lý</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tổng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góc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tam </a:t>
            </a:r>
            <a:r>
              <a:rPr lang="en-US" sz="2400" dirty="0" err="1">
                <a:solidFill>
                  <a:schemeClr val="tx1"/>
                </a:solidFill>
                <a:latin typeface="Times New Roman" panose="02020603050405020304" pitchFamily="18" charset="0"/>
                <a:cs typeface="Times New Roman" panose="02020603050405020304" pitchFamily="18" charset="0"/>
              </a:rPr>
              <a:t>giác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ứng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dụng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vào</a:t>
            </a:r>
            <a:r>
              <a:rPr lang="en-US" sz="2400" dirty="0">
                <a:solidFill>
                  <a:schemeClr val="tx1"/>
                </a:solidFill>
                <a:latin typeface="Times New Roman" panose="02020603050405020304" pitchFamily="18" charset="0"/>
                <a:cs typeface="Times New Roman" panose="02020603050405020304" pitchFamily="18" charset="0"/>
              </a:rPr>
              <a:t> tam </a:t>
            </a:r>
            <a:r>
              <a:rPr lang="en-US" sz="2400" dirty="0" err="1">
                <a:solidFill>
                  <a:schemeClr val="tx1"/>
                </a:solidFill>
                <a:latin typeface="Times New Roman" panose="02020603050405020304" pitchFamily="18" charset="0"/>
                <a:cs typeface="Times New Roman" panose="02020603050405020304" pitchFamily="18" charset="0"/>
              </a:rPr>
              <a:t>giác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vuông</a:t>
            </a:r>
            <a:r>
              <a:rPr lang="en-US" sz="2400" dirty="0">
                <a:solidFill>
                  <a:schemeClr val="tx1"/>
                </a:solidFill>
                <a:latin typeface="Times New Roman" panose="02020603050405020304" pitchFamily="18" charset="0"/>
                <a:cs typeface="Times New Roman" panose="02020603050405020304" pitchFamily="18" charset="0"/>
              </a:rPr>
              <a:t>.</a:t>
            </a:r>
          </a:p>
          <a:p>
            <a:pPr marL="342900" indent="-342900" algn="just">
              <a:lnSpc>
                <a:spcPct val="120000"/>
              </a:lnSpc>
              <a:buFont typeface="Wingdings" panose="05000000000000000000" pitchFamily="2" charset="2"/>
              <a:buChar char="ü"/>
            </a:pPr>
            <a:r>
              <a:rPr lang="en-US" sz="2400" dirty="0" err="1">
                <a:solidFill>
                  <a:schemeClr val="tx1"/>
                </a:solidFill>
                <a:latin typeface="Times New Roman" panose="02020603050405020304" pitchFamily="18" charset="0"/>
                <a:cs typeface="Times New Roman" panose="02020603050405020304" pitchFamily="18" charset="0"/>
              </a:rPr>
              <a:t>Làm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tập</a:t>
            </a:r>
            <a:r>
              <a:rPr lang="en-US" sz="2400" dirty="0">
                <a:solidFill>
                  <a:schemeClr val="tx1"/>
                </a:solidFill>
                <a:latin typeface="Times New Roman" panose="02020603050405020304" pitchFamily="18" charset="0"/>
                <a:cs typeface="Times New Roman" panose="02020603050405020304" pitchFamily="18" charset="0"/>
              </a:rPr>
              <a:t> 4 (</a:t>
            </a:r>
            <a:r>
              <a:rPr lang="en-US" sz="2400" dirty="0" err="1">
                <a:solidFill>
                  <a:schemeClr val="tx1"/>
                </a:solidFill>
                <a:latin typeface="Times New Roman" panose="02020603050405020304" pitchFamily="18" charset="0"/>
                <a:cs typeface="Times New Roman" panose="02020603050405020304" pitchFamily="18" charset="0"/>
              </a:rPr>
              <a:t>sgk</a:t>
            </a:r>
            <a:r>
              <a:rPr lang="en-US" sz="2400" dirty="0">
                <a:solidFill>
                  <a:schemeClr val="tx1"/>
                </a:solidFill>
                <a:latin typeface="Times New Roman" panose="02020603050405020304" pitchFamily="18" charset="0"/>
                <a:cs typeface="Times New Roman" panose="02020603050405020304" pitchFamily="18" charset="0"/>
              </a:rPr>
              <a:t>)</a:t>
            </a:r>
          </a:p>
          <a:p>
            <a:pPr marL="342900" indent="-342900" algn="just">
              <a:lnSpc>
                <a:spcPct val="120000"/>
              </a:lnSpc>
              <a:buFont typeface="Wingdings" panose="05000000000000000000" pitchFamily="2" charset="2"/>
              <a:buChar char="ü"/>
            </a:pPr>
            <a:r>
              <a:rPr lang="en-US" sz="2400" dirty="0" err="1">
                <a:solidFill>
                  <a:schemeClr val="tx1"/>
                </a:solidFill>
                <a:latin typeface="Times New Roman" panose="02020603050405020304" pitchFamily="18" charset="0"/>
                <a:cs typeface="Times New Roman" panose="02020603050405020304" pitchFamily="18" charset="0"/>
              </a:rPr>
              <a:t>Chuẩn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bị</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trước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sau</a:t>
            </a:r>
            <a:r>
              <a:rPr lang="en-US" sz="2400" dirty="0">
                <a:solidFill>
                  <a:schemeClr val="tx1"/>
                </a:solidFill>
                <a:latin typeface="Times New Roman" panose="02020603050405020304" pitchFamily="18" charset="0"/>
                <a:cs typeface="Times New Roman" panose="02020603050405020304" pitchFamily="18" charset="0"/>
              </a:rPr>
              <a:t>.</a:t>
            </a:r>
            <a:endParaRPr lang="en-US" sz="2100" dirty="0">
              <a:solidFill>
                <a:schemeClr val="tx1"/>
              </a:solidFill>
              <a:latin typeface="Times New Roman" panose="02020603050405020304" pitchFamily="18" charset="0"/>
              <a:cs typeface="Times New Roman" panose="02020603050405020304" pitchFamily="18" charset="0"/>
            </a:endParaRPr>
          </a:p>
        </p:txBody>
      </p:sp>
      <p:pic>
        <p:nvPicPr>
          <p:cNvPr id="4" name="Hình ảnh 3">
            <a:extLst>
              <a:ext uri="{FF2B5EF4-FFF2-40B4-BE49-F238E27FC236}">
                <a16:creationId xmlns:a16="http://schemas.microsoft.com/office/drawing/2014/main" id="{3B5F9C5A-BD0B-445F-AA6D-B037AA364B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89127"/>
            <a:ext cx="3078984" cy="3571220"/>
          </a:xfrm>
          <a:prstGeom prst="rect">
            <a:avLst/>
          </a:prstGeom>
        </p:spPr>
      </p:pic>
    </p:spTree>
    <p:extLst>
      <p:ext uri="{BB962C8B-B14F-4D97-AF65-F5344CB8AC3E}">
        <p14:creationId xmlns:p14="http://schemas.microsoft.com/office/powerpoint/2010/main" val="18512577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wipe(left)">
                                      <p:cBhvr>
                                        <p:cTn id="15" dur="500"/>
                                        <p:tgtEl>
                                          <p:spTgt spid="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wipe(left)">
                                      <p:cBhvr>
                                        <p:cTn id="20" dur="500"/>
                                        <p:tgtEl>
                                          <p:spTgt spid="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4854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 name="Picture 10">
            <a:extLst>
              <a:ext uri="{FF2B5EF4-FFF2-40B4-BE49-F238E27FC236}">
                <a16:creationId xmlns:a16="http://schemas.microsoft.com/office/drawing/2014/main" id="{04FADE9C-6EAE-4E8D-87CD-5A5D442F1E8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9348" y="2491808"/>
            <a:ext cx="584597"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BABE8D0B-29EA-465A-B95E-DCF48706D0EE}"/>
              </a:ext>
            </a:extLst>
          </p:cNvPr>
          <p:cNvGrpSpPr/>
          <p:nvPr/>
        </p:nvGrpSpPr>
        <p:grpSpPr>
          <a:xfrm>
            <a:off x="3845903" y="1869239"/>
            <a:ext cx="4711858" cy="1558379"/>
            <a:chOff x="3524814" y="2883746"/>
            <a:chExt cx="5422168" cy="2077839"/>
          </a:xfrm>
        </p:grpSpPr>
        <p:pic>
          <p:nvPicPr>
            <p:cNvPr id="21510" name="Picture 6" descr="Cover">
              <a:extLst>
                <a:ext uri="{FF2B5EF4-FFF2-40B4-BE49-F238E27FC236}">
                  <a16:creationId xmlns:a16="http://schemas.microsoft.com/office/drawing/2014/main" id="{3BA8B8E2-EB5A-41B0-9578-C5F3532529F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4859"/>
            <a:stretch/>
          </p:blipFill>
          <p:spPr bwMode="auto">
            <a:xfrm rot="19155168" flipV="1">
              <a:off x="3524814" y="2883746"/>
              <a:ext cx="1951186" cy="2077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479184A6-4EF3-434A-8F67-BE933F8941DC}"/>
                </a:ext>
              </a:extLst>
            </p:cNvPr>
            <p:cNvSpPr/>
            <p:nvPr/>
          </p:nvSpPr>
          <p:spPr>
            <a:xfrm>
              <a:off x="5228267" y="3004611"/>
              <a:ext cx="3718715" cy="1502499"/>
            </a:xfrm>
            <a:prstGeom prst="roundRect">
              <a:avLst/>
            </a:prstGeom>
            <a:solidFill>
              <a:srgbClr val="99FF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b="1">
                  <a:solidFill>
                    <a:srgbClr val="0000FF"/>
                  </a:solidFill>
                  <a:latin typeface="Times New Roman" panose="02020603050405020304" pitchFamily="18" charset="0"/>
                  <a:cs typeface="Times New Roman" panose="02020603050405020304" pitchFamily="18" charset="0"/>
                </a:rPr>
                <a:t>PHẦN 2</a:t>
              </a:r>
            </a:p>
            <a:p>
              <a:pPr algn="ctr">
                <a:lnSpc>
                  <a:spcPct val="150000"/>
                </a:lnSpc>
              </a:pPr>
              <a:r>
                <a:rPr lang="en-US" b="1">
                  <a:solidFill>
                    <a:srgbClr val="0000FF"/>
                  </a:solidFill>
                  <a:latin typeface="Times New Roman" panose="02020603050405020304" pitchFamily="18" charset="0"/>
                  <a:cs typeface="Times New Roman" panose="02020603050405020304" pitchFamily="18" charset="0"/>
                </a:rPr>
                <a:t>HÌNH THÀNH KIẾN THỨC</a:t>
              </a:r>
            </a:p>
          </p:txBody>
        </p:sp>
      </p:grpSp>
      <p:grpSp>
        <p:nvGrpSpPr>
          <p:cNvPr id="2" name="Group 1">
            <a:extLst>
              <a:ext uri="{FF2B5EF4-FFF2-40B4-BE49-F238E27FC236}">
                <a16:creationId xmlns:a16="http://schemas.microsoft.com/office/drawing/2014/main" id="{A6593133-7286-4597-BA24-6A7025C27379}"/>
              </a:ext>
            </a:extLst>
          </p:cNvPr>
          <p:cNvGrpSpPr/>
          <p:nvPr/>
        </p:nvGrpSpPr>
        <p:grpSpPr>
          <a:xfrm>
            <a:off x="2983237" y="213525"/>
            <a:ext cx="4363997" cy="2133997"/>
            <a:chOff x="2291198" y="131520"/>
            <a:chExt cx="5818663" cy="2845329"/>
          </a:xfrm>
        </p:grpSpPr>
        <p:pic>
          <p:nvPicPr>
            <p:cNvPr id="11" name="Picture 6" descr="image006">
              <a:extLst>
                <a:ext uri="{FF2B5EF4-FFF2-40B4-BE49-F238E27FC236}">
                  <a16:creationId xmlns:a16="http://schemas.microsoft.com/office/drawing/2014/main" id="{ECBC86D0-9839-47AC-96DD-E44AA3B553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443062">
              <a:off x="2291198" y="884417"/>
              <a:ext cx="4036748" cy="209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Rounded Corners 5">
              <a:extLst>
                <a:ext uri="{FF2B5EF4-FFF2-40B4-BE49-F238E27FC236}">
                  <a16:creationId xmlns:a16="http://schemas.microsoft.com/office/drawing/2014/main" id="{E251AD20-8C98-40FE-AE1B-648D64085EB3}"/>
                </a:ext>
              </a:extLst>
            </p:cNvPr>
            <p:cNvSpPr/>
            <p:nvPr/>
          </p:nvSpPr>
          <p:spPr>
            <a:xfrm>
              <a:off x="5284752" y="131520"/>
              <a:ext cx="2825109" cy="1342273"/>
            </a:xfrm>
            <a:prstGeom prst="roundRect">
              <a:avLst/>
            </a:prstGeom>
            <a:solidFill>
              <a:srgbClr val="FF99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b="1">
                  <a:solidFill>
                    <a:srgbClr val="0000FF"/>
                  </a:solidFill>
                  <a:latin typeface="Times New Roman" panose="02020603050405020304" pitchFamily="18" charset="0"/>
                  <a:cs typeface="Times New Roman" panose="02020603050405020304" pitchFamily="18" charset="0"/>
                </a:rPr>
                <a:t>PHẦN 1</a:t>
              </a:r>
            </a:p>
            <a:p>
              <a:pPr algn="ctr">
                <a:lnSpc>
                  <a:spcPct val="150000"/>
                </a:lnSpc>
              </a:pPr>
              <a:r>
                <a:rPr lang="en-US" b="1">
                  <a:solidFill>
                    <a:srgbClr val="0000FF"/>
                  </a:solidFill>
                  <a:latin typeface="Times New Roman" panose="02020603050405020304" pitchFamily="18" charset="0"/>
                  <a:cs typeface="Times New Roman" panose="02020603050405020304" pitchFamily="18" charset="0"/>
                </a:rPr>
                <a:t>KHỞI ĐỘNG</a:t>
              </a:r>
            </a:p>
          </p:txBody>
        </p:sp>
      </p:grpSp>
      <p:grpSp>
        <p:nvGrpSpPr>
          <p:cNvPr id="4" name="Group 3">
            <a:extLst>
              <a:ext uri="{FF2B5EF4-FFF2-40B4-BE49-F238E27FC236}">
                <a16:creationId xmlns:a16="http://schemas.microsoft.com/office/drawing/2014/main" id="{9E8385C7-7C6C-4CF8-9E6E-CA234E0AD858}"/>
              </a:ext>
            </a:extLst>
          </p:cNvPr>
          <p:cNvGrpSpPr/>
          <p:nvPr/>
        </p:nvGrpSpPr>
        <p:grpSpPr>
          <a:xfrm>
            <a:off x="3592361" y="2306509"/>
            <a:ext cx="4785923" cy="2373887"/>
            <a:chOff x="2954666" y="3748088"/>
            <a:chExt cx="6381231" cy="3165183"/>
          </a:xfrm>
        </p:grpSpPr>
        <p:pic>
          <p:nvPicPr>
            <p:cNvPr id="13" name="Picture 2" descr="image002">
              <a:extLst>
                <a:ext uri="{FF2B5EF4-FFF2-40B4-BE49-F238E27FC236}">
                  <a16:creationId xmlns:a16="http://schemas.microsoft.com/office/drawing/2014/main" id="{A66B888C-A75C-43C7-B012-14396F3DCF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378391" flipH="1">
              <a:off x="2954666" y="3748088"/>
              <a:ext cx="2829362" cy="316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Rounded Corners 15">
              <a:extLst>
                <a:ext uri="{FF2B5EF4-FFF2-40B4-BE49-F238E27FC236}">
                  <a16:creationId xmlns:a16="http://schemas.microsoft.com/office/drawing/2014/main" id="{B21158E3-24C7-4623-9214-961993ED201B}"/>
                </a:ext>
              </a:extLst>
            </p:cNvPr>
            <p:cNvSpPr/>
            <p:nvPr/>
          </p:nvSpPr>
          <p:spPr>
            <a:xfrm>
              <a:off x="5266454" y="5537354"/>
              <a:ext cx="4069443" cy="1375917"/>
            </a:xfrm>
            <a:prstGeom prst="roundRect">
              <a:avLst/>
            </a:prstGeom>
            <a:solidFill>
              <a:srgbClr val="FF505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b="1">
                  <a:solidFill>
                    <a:srgbClr val="0000FF"/>
                  </a:solidFill>
                  <a:latin typeface="Times New Roman" panose="02020603050405020304" pitchFamily="18" charset="0"/>
                  <a:cs typeface="Times New Roman" panose="02020603050405020304" pitchFamily="18" charset="0"/>
                </a:rPr>
                <a:t>PHẦN 3</a:t>
              </a:r>
            </a:p>
            <a:p>
              <a:pPr algn="ctr">
                <a:lnSpc>
                  <a:spcPct val="150000"/>
                </a:lnSpc>
              </a:pPr>
              <a:r>
                <a:rPr lang="en-US" b="1">
                  <a:solidFill>
                    <a:srgbClr val="0000FF"/>
                  </a:solidFill>
                  <a:latin typeface="Times New Roman" panose="02020603050405020304" pitchFamily="18" charset="0"/>
                  <a:cs typeface="Times New Roman" panose="02020603050405020304" pitchFamily="18" charset="0"/>
                </a:rPr>
                <a:t>LUYỆN TẬP, VẬN DỤNG</a:t>
              </a:r>
            </a:p>
          </p:txBody>
        </p:sp>
      </p:grpSp>
      <p:pic>
        <p:nvPicPr>
          <p:cNvPr id="21508" name="Picture 4" descr="Cover">
            <a:extLst>
              <a:ext uri="{FF2B5EF4-FFF2-40B4-BE49-F238E27FC236}">
                <a16:creationId xmlns:a16="http://schemas.microsoft.com/office/drawing/2014/main" id="{4F425F77-3F1B-4A9C-B0C6-520598F470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5551" y="1679122"/>
            <a:ext cx="2482678" cy="175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8107331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5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2" fill="hold" nodeType="afterEffect">
                                  <p:stCondLst>
                                    <p:cond delay="5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1000" fill="hold"/>
                                        <p:tgtEl>
                                          <p:spTgt spid="3"/>
                                        </p:tgtEl>
                                        <p:attrNameLst>
                                          <p:attrName>ppt_x</p:attrName>
                                        </p:attrNameLst>
                                      </p:cBhvr>
                                      <p:tavLst>
                                        <p:tav tm="0">
                                          <p:val>
                                            <p:strVal val="1+#ppt_w/2"/>
                                          </p:val>
                                        </p:tav>
                                        <p:tav tm="100000">
                                          <p:val>
                                            <p:strVal val="#ppt_x"/>
                                          </p:val>
                                        </p:tav>
                                      </p:tavLst>
                                    </p:anim>
                                    <p:anim calcmode="lin" valueType="num">
                                      <p:cBhvr additive="base">
                                        <p:cTn id="18" dur="10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2" fill="hold" nodeType="afterEffect">
                                  <p:stCondLst>
                                    <p:cond delay="50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1000" fill="hold"/>
                                        <p:tgtEl>
                                          <p:spTgt spid="4"/>
                                        </p:tgtEl>
                                        <p:attrNameLst>
                                          <p:attrName>ppt_x</p:attrName>
                                        </p:attrNameLst>
                                      </p:cBhvr>
                                      <p:tavLst>
                                        <p:tav tm="0">
                                          <p:val>
                                            <p:strVal val="1+#ppt_w/2"/>
                                          </p:val>
                                        </p:tav>
                                        <p:tav tm="100000">
                                          <p:val>
                                            <p:strVal val="#ppt_x"/>
                                          </p:val>
                                        </p:tav>
                                      </p:tavLst>
                                    </p:anim>
                                    <p:anim calcmode="lin" valueType="num">
                                      <p:cBhvr additive="base">
                                        <p:cTn id="23"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n 13">
            <a:extLst>
              <a:ext uri="{FF2B5EF4-FFF2-40B4-BE49-F238E27FC236}">
                <a16:creationId xmlns:a16="http://schemas.microsoft.com/office/drawing/2014/main" id="{800BF7E6-C0F5-487C-A9C8-8D5B64FBC456}"/>
              </a:ext>
            </a:extLst>
          </p:cNvPr>
          <p:cNvSpPr/>
          <p:nvPr/>
        </p:nvSpPr>
        <p:spPr>
          <a:xfrm>
            <a:off x="1428750" y="628650"/>
            <a:ext cx="31432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7" name="TextBox 16">
            <a:extLst>
              <a:ext uri="{FF2B5EF4-FFF2-40B4-BE49-F238E27FC236}">
                <a16:creationId xmlns:a16="http://schemas.microsoft.com/office/drawing/2014/main" id="{78CBC7CB-AD08-418B-B0B8-040D73B390BF}"/>
              </a:ext>
            </a:extLst>
          </p:cNvPr>
          <p:cNvSpPr txBox="1"/>
          <p:nvPr/>
        </p:nvSpPr>
        <p:spPr>
          <a:xfrm>
            <a:off x="5029755" y="1005271"/>
            <a:ext cx="3371850" cy="646331"/>
          </a:xfrm>
          <a:prstGeom prst="rect">
            <a:avLst/>
          </a:prstGeom>
          <a:solidFill>
            <a:srgbClr val="FFFF00"/>
          </a:solidFill>
        </p:spPr>
        <p:txBody>
          <a:bodyPr wrap="square">
            <a:spAutoFit/>
          </a:bodyPr>
          <a:lstStyle/>
          <a:p>
            <a:r>
              <a:rPr lang="en-US" sz="3600" b="1" dirty="0">
                <a:solidFill>
                  <a:srgbClr val="FF0000"/>
                </a:solidFill>
                <a:latin typeface="Times New Roman" panose="02020603050405020304" pitchFamily="18" charset="0"/>
              </a:rPr>
              <a:t>MỞ ĐẦU</a:t>
            </a:r>
            <a:endParaRPr lang="en-US" sz="3600" dirty="0"/>
          </a:p>
        </p:txBody>
      </p:sp>
      <p:pic>
        <p:nvPicPr>
          <p:cNvPr id="19" name="Hình ảnh 5">
            <a:extLst>
              <a:ext uri="{FF2B5EF4-FFF2-40B4-BE49-F238E27FC236}">
                <a16:creationId xmlns:a16="http://schemas.microsoft.com/office/drawing/2014/main" id="{E64E1BB4-43D4-4873-BC06-00485CB598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711" t="12222" r="20015" b="20370"/>
          <a:stretch/>
        </p:blipFill>
        <p:spPr>
          <a:xfrm>
            <a:off x="5150344" y="2171700"/>
            <a:ext cx="2305049" cy="2231484"/>
          </a:xfrm>
          <a:prstGeom prst="ellipse">
            <a:avLst/>
          </a:prstGeom>
        </p:spPr>
      </p:pic>
    </p:spTree>
    <p:custDataLst>
      <p:tags r:id="rId1"/>
    </p:custDataLst>
    <p:extLst>
      <p:ext uri="{BB962C8B-B14F-4D97-AF65-F5344CB8AC3E}">
        <p14:creationId xmlns:p14="http://schemas.microsoft.com/office/powerpoint/2010/main" val="346500936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500" fill="hold"/>
                                        <p:tgtEl>
                                          <p:spTgt spid="14"/>
                                        </p:tgtEl>
                                        <p:attrNameLst>
                                          <p:attrName>ppt_w</p:attrName>
                                        </p:attrNameLst>
                                      </p:cBhvr>
                                      <p:tavLst>
                                        <p:tav tm="0">
                                          <p:val>
                                            <p:fltVal val="0"/>
                                          </p:val>
                                        </p:tav>
                                        <p:tav tm="100000">
                                          <p:val>
                                            <p:strVal val="#ppt_w"/>
                                          </p:val>
                                        </p:tav>
                                      </p:tavLst>
                                    </p:anim>
                                    <p:anim calcmode="lin" valueType="num">
                                      <p:cBhvr>
                                        <p:cTn id="8" dur="1500" fill="hold"/>
                                        <p:tgtEl>
                                          <p:spTgt spid="14"/>
                                        </p:tgtEl>
                                        <p:attrNameLst>
                                          <p:attrName>ppt_h</p:attrName>
                                        </p:attrNameLst>
                                      </p:cBhvr>
                                      <p:tavLst>
                                        <p:tav tm="0">
                                          <p:val>
                                            <p:fltVal val="0"/>
                                          </p:val>
                                        </p:tav>
                                        <p:tav tm="100000">
                                          <p:val>
                                            <p:strVal val="#ppt_h"/>
                                          </p:val>
                                        </p:tav>
                                      </p:tavLst>
                                    </p:anim>
                                    <p:anim calcmode="lin" valueType="num">
                                      <p:cBhvr>
                                        <p:cTn id="9" dur="1500" fill="hold"/>
                                        <p:tgtEl>
                                          <p:spTgt spid="14"/>
                                        </p:tgtEl>
                                        <p:attrNameLst>
                                          <p:attrName>style.rotation</p:attrName>
                                        </p:attrNameLst>
                                      </p:cBhvr>
                                      <p:tavLst>
                                        <p:tav tm="0">
                                          <p:val>
                                            <p:fltVal val="360"/>
                                          </p:val>
                                        </p:tav>
                                        <p:tav tm="100000">
                                          <p:val>
                                            <p:fltVal val="0"/>
                                          </p:val>
                                        </p:tav>
                                      </p:tavLst>
                                    </p:anim>
                                    <p:animEffect transition="in" filter="fade">
                                      <p:cBhvr>
                                        <p:cTn id="10" dur="1500"/>
                                        <p:tgtEl>
                                          <p:spTgt spid="14"/>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7"/>
                                        </p:tgtEl>
                                        <p:attrNameLst>
                                          <p:attrName>style.visibility</p:attrName>
                                        </p:attrNameLst>
                                      </p:cBhvr>
                                      <p:to>
                                        <p:strVal val="visible"/>
                                      </p:to>
                                    </p:set>
                                    <p:anim by="(-#ppt_w*2)" calcmode="lin" valueType="num">
                                      <p:cBhvr rctx="PPT">
                                        <p:cTn id="14" dur="500" autoRev="1" fill="hold">
                                          <p:stCondLst>
                                            <p:cond delay="0"/>
                                          </p:stCondLst>
                                        </p:cTn>
                                        <p:tgtEl>
                                          <p:spTgt spid="17"/>
                                        </p:tgtEl>
                                        <p:attrNameLst>
                                          <p:attrName>ppt_w</p:attrName>
                                        </p:attrNameLst>
                                      </p:cBhvr>
                                    </p:anim>
                                    <p:anim by="(#ppt_w*0.50)" calcmode="lin" valueType="num">
                                      <p:cBhvr>
                                        <p:cTn id="15" dur="500" decel="50000" autoRev="1" fill="hold">
                                          <p:stCondLst>
                                            <p:cond delay="0"/>
                                          </p:stCondLst>
                                        </p:cTn>
                                        <p:tgtEl>
                                          <p:spTgt spid="17"/>
                                        </p:tgtEl>
                                        <p:attrNameLst>
                                          <p:attrName>ppt_x</p:attrName>
                                        </p:attrNameLst>
                                      </p:cBhvr>
                                    </p:anim>
                                    <p:anim from="(-#ppt_h/2)" to="(#ppt_y)" calcmode="lin" valueType="num">
                                      <p:cBhvr>
                                        <p:cTn id="16" dur="1000" fill="hold">
                                          <p:stCondLst>
                                            <p:cond delay="0"/>
                                          </p:stCondLst>
                                        </p:cTn>
                                        <p:tgtEl>
                                          <p:spTgt spid="17"/>
                                        </p:tgtEl>
                                        <p:attrNameLst>
                                          <p:attrName>ppt_y</p:attrName>
                                        </p:attrNameLst>
                                      </p:cBhvr>
                                    </p:anim>
                                    <p:animRot by="21600000">
                                      <p:cBhvr>
                                        <p:cTn id="17" dur="1000" fill="hold">
                                          <p:stCondLst>
                                            <p:cond delay="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11">
            <a:extLst>
              <a:ext uri="{FF2B5EF4-FFF2-40B4-BE49-F238E27FC236}">
                <a16:creationId xmlns:a16="http://schemas.microsoft.com/office/drawing/2014/main" id="{E1B287EE-68DC-40DC-B553-6D91718B522A}"/>
              </a:ext>
            </a:extLst>
          </p:cNvPr>
          <p:cNvSpPr/>
          <p:nvPr/>
        </p:nvSpPr>
        <p:spPr>
          <a:xfrm>
            <a:off x="374324" y="763925"/>
            <a:ext cx="8388676" cy="1503025"/>
          </a:xfrm>
          <a:prstGeom prst="roundRect">
            <a:avLst>
              <a:gd name="adj" fmla="val 7464"/>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dirty="0">
                <a:solidFill>
                  <a:schemeClr val="bg1"/>
                </a:solidFill>
                <a:latin typeface="Times New Roman" panose="02020603050405020304" pitchFamily="18" charset="0"/>
                <a:cs typeface="Times New Roman" panose="02020603050405020304" pitchFamily="18" charset="0"/>
              </a:rPr>
              <a:t>         </a:t>
            </a:r>
          </a:p>
        </p:txBody>
      </p:sp>
      <p:pic>
        <p:nvPicPr>
          <p:cNvPr id="60" name="Picture 59">
            <a:extLst>
              <a:ext uri="{FF2B5EF4-FFF2-40B4-BE49-F238E27FC236}">
                <a16:creationId xmlns:a16="http://schemas.microsoft.com/office/drawing/2014/main" id="{39266942-44C3-4B63-9A97-4A5567899B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5955" y="3516556"/>
            <a:ext cx="1561730" cy="1561730"/>
          </a:xfrm>
          <a:prstGeom prst="rect">
            <a:avLst/>
          </a:prstGeom>
        </p:spPr>
      </p:pic>
      <p:sp>
        <p:nvSpPr>
          <p:cNvPr id="28" name="Thought Bubble: Cloud 27">
            <a:extLst>
              <a:ext uri="{FF2B5EF4-FFF2-40B4-BE49-F238E27FC236}">
                <a16:creationId xmlns:a16="http://schemas.microsoft.com/office/drawing/2014/main" id="{5D78AA7E-BBC7-4AB7-B9DF-6EEBBE441C2C}"/>
              </a:ext>
            </a:extLst>
          </p:cNvPr>
          <p:cNvSpPr/>
          <p:nvPr/>
        </p:nvSpPr>
        <p:spPr>
          <a:xfrm>
            <a:off x="4034902" y="3482266"/>
            <a:ext cx="34289" cy="34289"/>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Thought Bubble: Cloud 30">
            <a:extLst>
              <a:ext uri="{FF2B5EF4-FFF2-40B4-BE49-F238E27FC236}">
                <a16:creationId xmlns:a16="http://schemas.microsoft.com/office/drawing/2014/main" id="{6B9E5F38-74A0-44C9-A434-E6456441FB9B}"/>
              </a:ext>
            </a:extLst>
          </p:cNvPr>
          <p:cNvSpPr/>
          <p:nvPr/>
        </p:nvSpPr>
        <p:spPr>
          <a:xfrm>
            <a:off x="4438095" y="3263542"/>
            <a:ext cx="2317073" cy="73806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err="1">
                <a:latin typeface="Times New Roman" panose="02020603050405020304" pitchFamily="18" charset="0"/>
                <a:cs typeface="Times New Roman" panose="02020603050405020304" pitchFamily="18" charset="0"/>
              </a:rPr>
              <a:t>Hoạt</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động</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cặp</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đôi</a:t>
            </a:r>
            <a:r>
              <a:rPr lang="en-US" sz="2100" b="1" dirty="0">
                <a:latin typeface="Times New Roman" panose="02020603050405020304" pitchFamily="18" charset="0"/>
                <a:cs typeface="Times New Roman" panose="02020603050405020304" pitchFamily="18" charset="0"/>
              </a:rPr>
              <a:t> </a:t>
            </a:r>
          </a:p>
        </p:txBody>
      </p:sp>
      <p:sp>
        <p:nvSpPr>
          <p:cNvPr id="13" name="Rectangle 11">
            <a:extLst>
              <a:ext uri="{FF2B5EF4-FFF2-40B4-BE49-F238E27FC236}">
                <a16:creationId xmlns:a16="http://schemas.microsoft.com/office/drawing/2014/main" id="{BB61B6B9-5F2E-4E24-852D-D871D2FA0570}"/>
              </a:ext>
            </a:extLst>
          </p:cNvPr>
          <p:cNvSpPr/>
          <p:nvPr/>
        </p:nvSpPr>
        <p:spPr>
          <a:xfrm>
            <a:off x="870251" y="7063"/>
            <a:ext cx="7317774"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Tiết 57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Bài</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1. TỔNG BA GÓC TRONG TAM GIÁC</a:t>
            </a:r>
          </a:p>
        </p:txBody>
      </p:sp>
      <p:sp>
        <p:nvSpPr>
          <p:cNvPr id="3" name="Rectangle 2"/>
          <p:cNvSpPr/>
          <p:nvPr/>
        </p:nvSpPr>
        <p:spPr>
          <a:xfrm>
            <a:off x="533400" y="989722"/>
            <a:ext cx="8229600" cy="1626599"/>
          </a:xfrm>
          <a:prstGeom prst="rect">
            <a:avLst/>
          </a:prstGeom>
        </p:spPr>
        <p:txBody>
          <a:bodyPr wrap="square">
            <a:spAutoFit/>
          </a:bodyPr>
          <a:lstStyle/>
          <a:p>
            <a:pPr>
              <a:lnSpc>
                <a:spcPct val="115000"/>
              </a:lnSpc>
              <a:spcBef>
                <a:spcPts val="300"/>
              </a:spcBef>
              <a:spcAft>
                <a:spcPts val="300"/>
              </a:spcAft>
            </a:pP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1: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Nêu</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lý</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tổng</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ba</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góc</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tam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giác</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p>
          <a:p>
            <a:pPr>
              <a:lnSpc>
                <a:spcPct val="115000"/>
              </a:lnSpc>
              <a:spcBef>
                <a:spcPts val="300"/>
              </a:spcBef>
              <a:spcAft>
                <a:spcPts val="300"/>
              </a:spcAft>
            </a:pP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2: Cho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Tính</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số</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đo</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góc</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B.              </a:t>
            </a:r>
          </a:p>
          <a:p>
            <a:pPr>
              <a:lnSpc>
                <a:spcPct val="115000"/>
              </a:lnSpc>
              <a:spcBef>
                <a:spcPts val="300"/>
              </a:spcBef>
              <a:spcAft>
                <a:spcPts val="300"/>
              </a:spcAft>
            </a:pPr>
            <a:endParaRPr lang="en-US"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2430353857"/>
              </p:ext>
            </p:extLst>
          </p:nvPr>
        </p:nvGraphicFramePr>
        <p:xfrm>
          <a:off x="2243936" y="1656971"/>
          <a:ext cx="876300" cy="292100"/>
        </p:xfrm>
        <a:graphic>
          <a:graphicData uri="http://schemas.openxmlformats.org/presentationml/2006/ole">
            <mc:AlternateContent xmlns:mc="http://schemas.openxmlformats.org/markup-compatibility/2006">
              <mc:Choice xmlns:v="urn:schemas-microsoft-com:vml" Requires="v">
                <p:oleObj name="Equation" r:id="rId3" imgW="876240" imgH="291960" progId="Equation.DSMT4">
                  <p:embed/>
                </p:oleObj>
              </mc:Choice>
              <mc:Fallback>
                <p:oleObj name="Equation" r:id="rId3" imgW="876240" imgH="291960" progId="Equation.DSMT4">
                  <p:embed/>
                  <p:pic>
                    <p:nvPicPr>
                      <p:cNvPr id="0" name=""/>
                      <p:cNvPicPr/>
                      <p:nvPr/>
                    </p:nvPicPr>
                    <p:blipFill>
                      <a:blip r:embed="rId4"/>
                      <a:stretch>
                        <a:fillRect/>
                      </a:stretch>
                    </p:blipFill>
                    <p:spPr>
                      <a:xfrm>
                        <a:off x="2243936" y="1656971"/>
                        <a:ext cx="876300" cy="292100"/>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165066627"/>
              </p:ext>
            </p:extLst>
          </p:nvPr>
        </p:nvGraphicFramePr>
        <p:xfrm>
          <a:off x="3994150" y="1540223"/>
          <a:ext cx="2146300" cy="457200"/>
        </p:xfrm>
        <a:graphic>
          <a:graphicData uri="http://schemas.openxmlformats.org/presentationml/2006/ole">
            <mc:AlternateContent xmlns:mc="http://schemas.openxmlformats.org/markup-compatibility/2006">
              <mc:Choice xmlns:v="urn:schemas-microsoft-com:vml" Requires="v">
                <p:oleObj name="Equation" r:id="rId5" imgW="2145960" imgH="457200" progId="Equation.DSMT4">
                  <p:embed/>
                </p:oleObj>
              </mc:Choice>
              <mc:Fallback>
                <p:oleObj name="Equation" r:id="rId5" imgW="2145960" imgH="457200" progId="Equation.DSMT4">
                  <p:embed/>
                  <p:pic>
                    <p:nvPicPr>
                      <p:cNvPr id="0" name=""/>
                      <p:cNvPicPr/>
                      <p:nvPr/>
                    </p:nvPicPr>
                    <p:blipFill>
                      <a:blip r:embed="rId6"/>
                      <a:stretch>
                        <a:fillRect/>
                      </a:stretch>
                    </p:blipFill>
                    <p:spPr>
                      <a:xfrm>
                        <a:off x="3994150" y="1540223"/>
                        <a:ext cx="2146300" cy="457200"/>
                      </a:xfrm>
                      <a:prstGeom prst="rect">
                        <a:avLst/>
                      </a:prstGeom>
                    </p:spPr>
                  </p:pic>
                </p:oleObj>
              </mc:Fallback>
            </mc:AlternateContent>
          </a:graphicData>
        </a:graphic>
      </p:graphicFrame>
      <p:sp>
        <p:nvSpPr>
          <p:cNvPr id="11" name="Oval 10">
            <a:extLst>
              <a:ext uri="{FF2B5EF4-FFF2-40B4-BE49-F238E27FC236}">
                <a16:creationId xmlns:a16="http://schemas.microsoft.com/office/drawing/2014/main" id="{7416B333-F488-42BD-BDB2-1EA92C9D1841}"/>
              </a:ext>
            </a:extLst>
          </p:cNvPr>
          <p:cNvSpPr/>
          <p:nvPr/>
        </p:nvSpPr>
        <p:spPr>
          <a:xfrm>
            <a:off x="7716870" y="4444215"/>
            <a:ext cx="1415143" cy="686228"/>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5 </a:t>
            </a:r>
            <a:r>
              <a:rPr lang="en-US" sz="2400" dirty="0" err="1">
                <a:latin typeface="Times New Roman" panose="02020603050405020304" pitchFamily="18" charset="0"/>
                <a:cs typeface="Times New Roman" panose="02020603050405020304" pitchFamily="18" charset="0"/>
              </a:rPr>
              <a:t>phút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0418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circle(in)">
                                      <p:cBhvr>
                                        <p:cTn id="10" dur="1000"/>
                                        <p:tgtEl>
                                          <p:spTgt spid="60"/>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30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209496" y="1639488"/>
            <a:ext cx="2181225" cy="1541862"/>
          </a:xfrm>
          <a:prstGeom prst="rect">
            <a:avLst/>
          </a:prstGeom>
        </p:spPr>
      </p:pic>
      <p:sp>
        <p:nvSpPr>
          <p:cNvPr id="4" name="TextBox 3"/>
          <p:cNvSpPr txBox="1"/>
          <p:nvPr/>
        </p:nvSpPr>
        <p:spPr>
          <a:xfrm>
            <a:off x="685800" y="438150"/>
            <a:ext cx="7924800" cy="492443"/>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Câu</a:t>
            </a:r>
            <a:r>
              <a:rPr lang="en-US" sz="2600" dirty="0">
                <a:latin typeface="Times New Roman" panose="02020603050405020304" pitchFamily="18" charset="0"/>
                <a:cs typeface="Times New Roman" panose="02020603050405020304" pitchFamily="18" charset="0"/>
              </a:rPr>
              <a:t> 1: </a:t>
            </a:r>
            <a:r>
              <a:rPr lang="en-US" sz="2600" dirty="0" err="1">
                <a:latin typeface="Times New Roman" panose="02020603050405020304" pitchFamily="18" charset="0"/>
                <a:cs typeface="Times New Roman" panose="02020603050405020304" pitchFamily="18" charset="0"/>
              </a:rPr>
              <a:t>Tổng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tam </a:t>
            </a:r>
            <a:r>
              <a:rPr lang="en-US" sz="2600" dirty="0" err="1">
                <a:latin typeface="Times New Roman" panose="02020603050405020304" pitchFamily="18" charset="0"/>
                <a:cs typeface="Times New Roman" panose="02020603050405020304" pitchFamily="18" charset="0"/>
              </a:rPr>
              <a:t>giác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bằng</a:t>
            </a:r>
            <a:r>
              <a:rPr lang="en-US" sz="2600" dirty="0">
                <a:latin typeface="Times New Roman" panose="02020603050405020304" pitchFamily="18" charset="0"/>
                <a:cs typeface="Times New Roman" panose="02020603050405020304" pitchFamily="18" charset="0"/>
              </a:rPr>
              <a:t>  </a:t>
            </a:r>
          </a:p>
        </p:txBody>
      </p:sp>
      <p:graphicFrame>
        <p:nvGraphicFramePr>
          <p:cNvPr id="5" name="Object 4"/>
          <p:cNvGraphicFramePr>
            <a:graphicFrameLocks noChangeAspect="1"/>
          </p:cNvGraphicFramePr>
          <p:nvPr>
            <p:extLst>
              <p:ext uri="{D42A27DB-BD31-4B8C-83A1-F6EECF244321}">
                <p14:modId xmlns:p14="http://schemas.microsoft.com/office/powerpoint/2010/main" val="1440700692"/>
              </p:ext>
            </p:extLst>
          </p:nvPr>
        </p:nvGraphicFramePr>
        <p:xfrm>
          <a:off x="5930900" y="581771"/>
          <a:ext cx="622300" cy="292100"/>
        </p:xfrm>
        <a:graphic>
          <a:graphicData uri="http://schemas.openxmlformats.org/presentationml/2006/ole">
            <mc:AlternateContent xmlns:mc="http://schemas.openxmlformats.org/markup-compatibility/2006">
              <mc:Choice xmlns:v="urn:schemas-microsoft-com:vml" Requires="v">
                <p:oleObj name="Equation" r:id="rId3" imgW="622080" imgH="291960" progId="Equation.DSMT4">
                  <p:embed/>
                </p:oleObj>
              </mc:Choice>
              <mc:Fallback>
                <p:oleObj name="Equation" r:id="rId3" imgW="622080" imgH="291960" progId="Equation.DSMT4">
                  <p:embed/>
                  <p:pic>
                    <p:nvPicPr>
                      <p:cNvPr id="0" name=""/>
                      <p:cNvPicPr/>
                      <p:nvPr/>
                    </p:nvPicPr>
                    <p:blipFill>
                      <a:blip r:embed="rId4"/>
                      <a:stretch>
                        <a:fillRect/>
                      </a:stretch>
                    </p:blipFill>
                    <p:spPr>
                      <a:xfrm>
                        <a:off x="5930900" y="581771"/>
                        <a:ext cx="622300" cy="292100"/>
                      </a:xfrm>
                      <a:prstGeom prst="rect">
                        <a:avLst/>
                      </a:prstGeom>
                    </p:spPr>
                  </p:pic>
                </p:oleObj>
              </mc:Fallback>
            </mc:AlternateContent>
          </a:graphicData>
        </a:graphic>
      </p:graphicFrame>
      <p:sp>
        <p:nvSpPr>
          <p:cNvPr id="6" name="TextBox 5"/>
          <p:cNvSpPr txBox="1"/>
          <p:nvPr/>
        </p:nvSpPr>
        <p:spPr>
          <a:xfrm>
            <a:off x="695218" y="1038819"/>
            <a:ext cx="1209782" cy="492443"/>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Câu</a:t>
            </a:r>
            <a:r>
              <a:rPr lang="en-US" sz="2600" dirty="0">
                <a:latin typeface="Times New Roman" panose="02020603050405020304" pitchFamily="18" charset="0"/>
                <a:cs typeface="Times New Roman" panose="02020603050405020304" pitchFamily="18" charset="0"/>
              </a:rPr>
              <a:t> 2:</a:t>
            </a:r>
          </a:p>
        </p:txBody>
      </p:sp>
      <p:sp>
        <p:nvSpPr>
          <p:cNvPr id="7" name="TextBox 6"/>
          <p:cNvSpPr txBox="1"/>
          <p:nvPr/>
        </p:nvSpPr>
        <p:spPr>
          <a:xfrm>
            <a:off x="2375310" y="1733550"/>
            <a:ext cx="7924800" cy="492443"/>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p>
        </p:txBody>
      </p:sp>
      <p:graphicFrame>
        <p:nvGraphicFramePr>
          <p:cNvPr id="8" name="Object 7"/>
          <p:cNvGraphicFramePr>
            <a:graphicFrameLocks noChangeAspect="1"/>
          </p:cNvGraphicFramePr>
          <p:nvPr>
            <p:extLst>
              <p:ext uri="{D42A27DB-BD31-4B8C-83A1-F6EECF244321}">
                <p14:modId xmlns:p14="http://schemas.microsoft.com/office/powerpoint/2010/main" val="1285884165"/>
              </p:ext>
            </p:extLst>
          </p:nvPr>
        </p:nvGraphicFramePr>
        <p:xfrm>
          <a:off x="3352800" y="1867828"/>
          <a:ext cx="876300" cy="292100"/>
        </p:xfrm>
        <a:graphic>
          <a:graphicData uri="http://schemas.openxmlformats.org/presentationml/2006/ole">
            <mc:AlternateContent xmlns:mc="http://schemas.openxmlformats.org/markup-compatibility/2006">
              <mc:Choice xmlns:v="urn:schemas-microsoft-com:vml" Requires="v">
                <p:oleObj name="Equation" r:id="rId5" imgW="876240" imgH="291960" progId="Equation.DSMT4">
                  <p:embed/>
                </p:oleObj>
              </mc:Choice>
              <mc:Fallback>
                <p:oleObj name="Equation" r:id="rId5" imgW="876240" imgH="291960" progId="Equation.DSMT4">
                  <p:embed/>
                  <p:pic>
                    <p:nvPicPr>
                      <p:cNvPr id="0" name=""/>
                      <p:cNvPicPr/>
                      <p:nvPr/>
                    </p:nvPicPr>
                    <p:blipFill>
                      <a:blip r:embed="rId6"/>
                      <a:stretch>
                        <a:fillRect/>
                      </a:stretch>
                    </p:blipFill>
                    <p:spPr>
                      <a:xfrm>
                        <a:off x="3352800" y="1867828"/>
                        <a:ext cx="876300" cy="2921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896308139"/>
              </p:ext>
            </p:extLst>
          </p:nvPr>
        </p:nvGraphicFramePr>
        <p:xfrm>
          <a:off x="4681591" y="1733550"/>
          <a:ext cx="2209800" cy="406400"/>
        </p:xfrm>
        <a:graphic>
          <a:graphicData uri="http://schemas.openxmlformats.org/presentationml/2006/ole">
            <mc:AlternateContent xmlns:mc="http://schemas.openxmlformats.org/markup-compatibility/2006">
              <mc:Choice xmlns:v="urn:schemas-microsoft-com:vml" Requires="v">
                <p:oleObj name="Equation" r:id="rId7" imgW="2209680" imgH="406080" progId="Equation.DSMT4">
                  <p:embed/>
                </p:oleObj>
              </mc:Choice>
              <mc:Fallback>
                <p:oleObj name="Equation" r:id="rId7" imgW="2209680" imgH="406080" progId="Equation.DSMT4">
                  <p:embed/>
                  <p:pic>
                    <p:nvPicPr>
                      <p:cNvPr id="0" name=""/>
                      <p:cNvPicPr/>
                      <p:nvPr/>
                    </p:nvPicPr>
                    <p:blipFill>
                      <a:blip r:embed="rId8"/>
                      <a:stretch>
                        <a:fillRect/>
                      </a:stretch>
                    </p:blipFill>
                    <p:spPr>
                      <a:xfrm>
                        <a:off x="4681591" y="1733550"/>
                        <a:ext cx="2209800" cy="4064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4281283508"/>
              </p:ext>
            </p:extLst>
          </p:nvPr>
        </p:nvGraphicFramePr>
        <p:xfrm>
          <a:off x="3175000" y="2349500"/>
          <a:ext cx="2794000" cy="444500"/>
        </p:xfrm>
        <a:graphic>
          <a:graphicData uri="http://schemas.openxmlformats.org/presentationml/2006/ole">
            <mc:AlternateContent xmlns:mc="http://schemas.openxmlformats.org/markup-compatibility/2006">
              <mc:Choice xmlns:v="urn:schemas-microsoft-com:vml" Requires="v">
                <p:oleObj name="Equation" r:id="rId9" imgW="2793960" imgH="444240" progId="Equation.DSMT4">
                  <p:embed/>
                </p:oleObj>
              </mc:Choice>
              <mc:Fallback>
                <p:oleObj name="Equation" r:id="rId9" imgW="2793960" imgH="444240" progId="Equation.DSMT4">
                  <p:embed/>
                  <p:pic>
                    <p:nvPicPr>
                      <p:cNvPr id="0" name=""/>
                      <p:cNvPicPr/>
                      <p:nvPr/>
                    </p:nvPicPr>
                    <p:blipFill>
                      <a:blip r:embed="rId10"/>
                      <a:stretch>
                        <a:fillRect/>
                      </a:stretch>
                    </p:blipFill>
                    <p:spPr>
                      <a:xfrm>
                        <a:off x="3175000" y="2349500"/>
                        <a:ext cx="2794000" cy="4445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660479605"/>
              </p:ext>
            </p:extLst>
          </p:nvPr>
        </p:nvGraphicFramePr>
        <p:xfrm>
          <a:off x="3594100" y="2881313"/>
          <a:ext cx="2882900" cy="444500"/>
        </p:xfrm>
        <a:graphic>
          <a:graphicData uri="http://schemas.openxmlformats.org/presentationml/2006/ole">
            <mc:AlternateContent xmlns:mc="http://schemas.openxmlformats.org/markup-compatibility/2006">
              <mc:Choice xmlns:v="urn:schemas-microsoft-com:vml" Requires="v">
                <p:oleObj name="Equation" r:id="rId11" imgW="2882880" imgH="444240" progId="Equation.DSMT4">
                  <p:embed/>
                </p:oleObj>
              </mc:Choice>
              <mc:Fallback>
                <p:oleObj name="Equation" r:id="rId11" imgW="2882880" imgH="444240" progId="Equation.DSMT4">
                  <p:embed/>
                  <p:pic>
                    <p:nvPicPr>
                      <p:cNvPr id="0" name=""/>
                      <p:cNvPicPr/>
                      <p:nvPr/>
                    </p:nvPicPr>
                    <p:blipFill>
                      <a:blip r:embed="rId12"/>
                      <a:stretch>
                        <a:fillRect/>
                      </a:stretch>
                    </p:blipFill>
                    <p:spPr>
                      <a:xfrm>
                        <a:off x="3594100" y="2881313"/>
                        <a:ext cx="2882900" cy="4445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270276774"/>
              </p:ext>
            </p:extLst>
          </p:nvPr>
        </p:nvGraphicFramePr>
        <p:xfrm>
          <a:off x="3594100" y="3437741"/>
          <a:ext cx="1016000" cy="381000"/>
        </p:xfrm>
        <a:graphic>
          <a:graphicData uri="http://schemas.openxmlformats.org/presentationml/2006/ole">
            <mc:AlternateContent xmlns:mc="http://schemas.openxmlformats.org/markup-compatibility/2006">
              <mc:Choice xmlns:v="urn:schemas-microsoft-com:vml" Requires="v">
                <p:oleObj name="Equation" r:id="rId13" imgW="1015920" imgH="380880" progId="Equation.DSMT4">
                  <p:embed/>
                </p:oleObj>
              </mc:Choice>
              <mc:Fallback>
                <p:oleObj name="Equation" r:id="rId13" imgW="1015920" imgH="380880" progId="Equation.DSMT4">
                  <p:embed/>
                  <p:pic>
                    <p:nvPicPr>
                      <p:cNvPr id="0" name=""/>
                      <p:cNvPicPr/>
                      <p:nvPr/>
                    </p:nvPicPr>
                    <p:blipFill>
                      <a:blip r:embed="rId14"/>
                      <a:stretch>
                        <a:fillRect/>
                      </a:stretch>
                    </p:blipFill>
                    <p:spPr>
                      <a:xfrm>
                        <a:off x="3594100" y="3437741"/>
                        <a:ext cx="1016000" cy="381000"/>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39266942-44C3-4B63-9A97-4A5567899BE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15200" y="3569569"/>
            <a:ext cx="1561730" cy="1561730"/>
          </a:xfrm>
          <a:prstGeom prst="rect">
            <a:avLst/>
          </a:prstGeom>
        </p:spPr>
      </p:pic>
    </p:spTree>
    <p:extLst>
      <p:ext uri="{BB962C8B-B14F-4D97-AF65-F5344CB8AC3E}">
        <p14:creationId xmlns:p14="http://schemas.microsoft.com/office/powerpoint/2010/main" val="3180352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5143500"/>
            <a:chOff x="0" y="0"/>
            <a:chExt cx="12192000" cy="6858000"/>
          </a:xfrm>
        </p:grpSpPr>
        <p:sp>
          <p:nvSpPr>
            <p:cNvPr id="3" name="Rectangle 2"/>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9274"/>
            <a:stretch/>
          </p:blipFill>
          <p:spPr>
            <a:xfrm>
              <a:off x="0" y="0"/>
              <a:ext cx="12192000" cy="6858000"/>
            </a:xfrm>
            <a:prstGeom prst="rect">
              <a:avLst/>
            </a:prstGeom>
          </p:spPr>
        </p:pic>
      </p:grpSp>
      <p:sp>
        <p:nvSpPr>
          <p:cNvPr id="5" name="Rectangle 4">
            <a:extLst>
              <a:ext uri="{FF2B5EF4-FFF2-40B4-BE49-F238E27FC236}">
                <a16:creationId xmlns:a16="http://schemas.microsoft.com/office/drawing/2014/main" id="{5E6B765C-E492-4D9D-B326-A1DF01AF5D4B}"/>
              </a:ext>
            </a:extLst>
          </p:cNvPr>
          <p:cNvSpPr/>
          <p:nvPr/>
        </p:nvSpPr>
        <p:spPr>
          <a:xfrm>
            <a:off x="381000" y="1925419"/>
            <a:ext cx="6431055" cy="646331"/>
          </a:xfrm>
          <a:prstGeom prst="rect">
            <a:avLst/>
          </a:prstGeom>
          <a:noFill/>
        </p:spPr>
        <p:txBody>
          <a:bodyPr wrap="none" lIns="91440" tIns="45720" rIns="91440" bIns="45720">
            <a:spAutoFit/>
          </a:bodyPr>
          <a:lstStyle/>
          <a:p>
            <a:pPr algn="ctr"/>
            <a:r>
              <a:rPr lang="en-US" sz="3600" b="1" dirty="0">
                <a:ln w="22225">
                  <a:solidFill>
                    <a:schemeClr val="accent2"/>
                  </a:solidFill>
                  <a:prstDash val="solid"/>
                </a:ln>
                <a:solidFill>
                  <a:schemeClr val="accent2">
                    <a:lumMod val="40000"/>
                    <a:lumOff val="60000"/>
                  </a:schemeClr>
                </a:solidFill>
              </a:rPr>
              <a:t>TỔNG BA GÓC TRONG TAM GIÁC</a:t>
            </a:r>
          </a:p>
        </p:txBody>
      </p:sp>
      <p:sp>
        <p:nvSpPr>
          <p:cNvPr id="6" name="Rectangle 5">
            <a:extLst>
              <a:ext uri="{FF2B5EF4-FFF2-40B4-BE49-F238E27FC236}">
                <a16:creationId xmlns:a16="http://schemas.microsoft.com/office/drawing/2014/main" id="{60C864D8-94FF-41B2-991B-05EF775C1920}"/>
              </a:ext>
            </a:extLst>
          </p:cNvPr>
          <p:cNvSpPr/>
          <p:nvPr/>
        </p:nvSpPr>
        <p:spPr>
          <a:xfrm>
            <a:off x="21881" y="1196949"/>
            <a:ext cx="2626425" cy="646331"/>
          </a:xfrm>
          <a:prstGeom prst="rect">
            <a:avLst/>
          </a:prstGeom>
          <a:noFill/>
        </p:spPr>
        <p:txBody>
          <a:bodyPr wrap="none" lIns="91440" tIns="45720" rIns="91440" bIns="45720">
            <a:spAutoFit/>
          </a:bodyPr>
          <a:lstStyle/>
          <a:p>
            <a:pPr algn="ctr"/>
            <a:r>
              <a:rPr lang="en-US" sz="3600" b="1" dirty="0">
                <a:ln w="9525">
                  <a:solidFill>
                    <a:schemeClr val="bg1"/>
                  </a:solidFill>
                  <a:prstDash val="solid"/>
                </a:ln>
                <a:solidFill>
                  <a:srgbClr val="002060"/>
                </a:solidFill>
                <a:effectLst>
                  <a:outerShdw blurRad="12700" dist="38100" dir="2700000" algn="tl" rotWithShape="0">
                    <a:schemeClr val="bg1">
                      <a:lumMod val="50000"/>
                    </a:schemeClr>
                  </a:outerShdw>
                </a:effectLst>
              </a:rPr>
              <a:t>Tiết 57-BÀI 1</a:t>
            </a:r>
          </a:p>
        </p:txBody>
      </p:sp>
      <p:sp>
        <p:nvSpPr>
          <p:cNvPr id="7" name="Rectangle 4">
            <a:extLst>
              <a:ext uri="{FF2B5EF4-FFF2-40B4-BE49-F238E27FC236}">
                <a16:creationId xmlns:a16="http://schemas.microsoft.com/office/drawing/2014/main" id="{2C6D747D-C415-4964-A59E-F785BB764022}"/>
              </a:ext>
            </a:extLst>
          </p:cNvPr>
          <p:cNvSpPr/>
          <p:nvPr/>
        </p:nvSpPr>
        <p:spPr>
          <a:xfrm>
            <a:off x="2901257" y="53458"/>
            <a:ext cx="2289281" cy="692497"/>
          </a:xfrm>
          <a:prstGeom prst="rect">
            <a:avLst/>
          </a:prstGeom>
          <a:noFill/>
        </p:spPr>
        <p:txBody>
          <a:bodyPr wrap="none" lIns="68580" tIns="34290" rIns="68580" bIns="3429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5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TAM GIÁC</a:t>
            </a:r>
          </a:p>
        </p:txBody>
      </p:sp>
      <p:sp>
        <p:nvSpPr>
          <p:cNvPr id="8" name="Rectangle 5">
            <a:extLst>
              <a:ext uri="{FF2B5EF4-FFF2-40B4-BE49-F238E27FC236}">
                <a16:creationId xmlns:a16="http://schemas.microsoft.com/office/drawing/2014/main" id="{92EA59C7-7EED-485B-A9ED-438A79DA8CB3}"/>
              </a:ext>
            </a:extLst>
          </p:cNvPr>
          <p:cNvSpPr/>
          <p:nvPr/>
        </p:nvSpPr>
        <p:spPr>
          <a:xfrm>
            <a:off x="142396" y="111167"/>
            <a:ext cx="2385397" cy="577081"/>
          </a:xfrm>
          <a:prstGeom prst="rect">
            <a:avLst/>
          </a:prstGeom>
          <a:noFill/>
        </p:spPr>
        <p:txBody>
          <a:bodyPr wrap="none" lIns="68580" tIns="34290" rIns="68580" bIns="34290">
            <a:spAutoFit/>
          </a:bodyPr>
          <a:lstStyle/>
          <a:p>
            <a:pPr algn="ctr"/>
            <a:r>
              <a:rPr lang="en-US" sz="3300" b="1" dirty="0">
                <a:ln w="6600">
                  <a:solidFill>
                    <a:schemeClr val="accent2"/>
                  </a:solidFill>
                  <a:prstDash val="solid"/>
                </a:ln>
                <a:solidFill>
                  <a:srgbClr val="FF0000"/>
                </a:solidFill>
                <a:effectLst>
                  <a:outerShdw dist="38100" dir="2700000" algn="tl" rotWithShape="0">
                    <a:schemeClr val="accent2"/>
                  </a:outerShdw>
                </a:effectLst>
              </a:rPr>
              <a:t>CHƯƠNG VII</a:t>
            </a:r>
          </a:p>
        </p:txBody>
      </p:sp>
    </p:spTree>
    <p:extLst>
      <p:ext uri="{BB962C8B-B14F-4D97-AF65-F5344CB8AC3E}">
        <p14:creationId xmlns:p14="http://schemas.microsoft.com/office/powerpoint/2010/main" val="9656193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799CA5D0-2DB8-479D-9C73-68ED165D7B41}"/>
              </a:ext>
            </a:extLst>
          </p:cNvPr>
          <p:cNvGrpSpPr/>
          <p:nvPr/>
        </p:nvGrpSpPr>
        <p:grpSpPr>
          <a:xfrm>
            <a:off x="552256" y="2796513"/>
            <a:ext cx="3655220" cy="2042187"/>
            <a:chOff x="1004277" y="3303538"/>
            <a:chExt cx="4873626" cy="2722916"/>
          </a:xfrm>
        </p:grpSpPr>
        <p:pic>
          <p:nvPicPr>
            <p:cNvPr id="21514" name="Picture 10">
              <a:extLst>
                <a:ext uri="{FF2B5EF4-FFF2-40B4-BE49-F238E27FC236}">
                  <a16:creationId xmlns:a16="http://schemas.microsoft.com/office/drawing/2014/main" id="{7AA0BE8F-0A22-4717-A299-0DD0E69FC5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279" b="21216"/>
            <a:stretch/>
          </p:blipFill>
          <p:spPr bwMode="auto">
            <a:xfrm>
              <a:off x="3847490" y="3303538"/>
              <a:ext cx="2030413" cy="180974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191787F8-6F2F-44A3-AECA-B69C89655175}"/>
                </a:ext>
              </a:extLst>
            </p:cNvPr>
            <p:cNvSpPr/>
            <p:nvPr/>
          </p:nvSpPr>
          <p:spPr>
            <a:xfrm>
              <a:off x="1004277" y="4364759"/>
              <a:ext cx="3606915" cy="1661695"/>
            </a:xfrm>
            <a:prstGeom prst="roundRect">
              <a:avLst/>
            </a:prstGeom>
            <a:solidFill>
              <a:schemeClr val="accent6">
                <a:lumMod val="60000"/>
                <a:lumOff val="40000"/>
              </a:schemeClr>
            </a:solidFill>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dirty="0" err="1">
                  <a:solidFill>
                    <a:schemeClr val="tx1"/>
                  </a:solidFill>
                  <a:latin typeface="Times New Roman" panose="02020603050405020304" pitchFamily="18" charset="0"/>
                  <a:cs typeface="Times New Roman" panose="02020603050405020304" pitchFamily="18" charset="0"/>
                </a:rPr>
                <a:t>Tính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góc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tam </a:t>
              </a:r>
              <a:r>
                <a:rPr lang="en-US" sz="2400" dirty="0" err="1">
                  <a:solidFill>
                    <a:schemeClr val="tx1"/>
                  </a:solidFill>
                  <a:latin typeface="Times New Roman" panose="02020603050405020304" pitchFamily="18" charset="0"/>
                  <a:cs typeface="Times New Roman" panose="02020603050405020304" pitchFamily="18" charset="0"/>
                </a:rPr>
                <a:t>giác</a:t>
              </a:r>
              <a:r>
                <a:rPr lang="en-US" sz="2400" dirty="0">
                  <a:solidFill>
                    <a:schemeClr val="tx1"/>
                  </a:solidFill>
                  <a:latin typeface="Times New Roman" panose="02020603050405020304" pitchFamily="18" charset="0"/>
                  <a:cs typeface="Times New Roman" panose="02020603050405020304" pitchFamily="18" charset="0"/>
                </a:rPr>
                <a:t>.</a:t>
              </a:r>
            </a:p>
          </p:txBody>
        </p:sp>
      </p:grpSp>
      <p:grpSp>
        <p:nvGrpSpPr>
          <p:cNvPr id="15" name="Group 14">
            <a:extLst>
              <a:ext uri="{FF2B5EF4-FFF2-40B4-BE49-F238E27FC236}">
                <a16:creationId xmlns:a16="http://schemas.microsoft.com/office/drawing/2014/main" id="{20500C52-4BCF-4DFF-9680-B331162F9C4B}"/>
              </a:ext>
            </a:extLst>
          </p:cNvPr>
          <p:cNvGrpSpPr/>
          <p:nvPr/>
        </p:nvGrpSpPr>
        <p:grpSpPr>
          <a:xfrm>
            <a:off x="5420214" y="2849116"/>
            <a:ext cx="3505578" cy="1989584"/>
            <a:chOff x="7226952" y="3205393"/>
            <a:chExt cx="4140571" cy="2646822"/>
          </a:xfrm>
        </p:grpSpPr>
        <p:pic>
          <p:nvPicPr>
            <p:cNvPr id="21511" name="Picture 7">
              <a:extLst>
                <a:ext uri="{FF2B5EF4-FFF2-40B4-BE49-F238E27FC236}">
                  <a16:creationId xmlns:a16="http://schemas.microsoft.com/office/drawing/2014/main" id="{3D442BF7-E438-4FF1-8983-F908A9481B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7779"/>
            <a:stretch/>
          </p:blipFill>
          <p:spPr bwMode="auto">
            <a:xfrm rot="1557483">
              <a:off x="7226952" y="3205393"/>
              <a:ext cx="2965893" cy="156368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1E977972-5251-41E4-852C-E0F096B76AB5}"/>
                </a:ext>
              </a:extLst>
            </p:cNvPr>
            <p:cNvSpPr/>
            <p:nvPr/>
          </p:nvSpPr>
          <p:spPr>
            <a:xfrm>
              <a:off x="7507330" y="4194251"/>
              <a:ext cx="3860193" cy="1657964"/>
            </a:xfrm>
            <a:prstGeom prst="roundRect">
              <a:avLst/>
            </a:prstGeom>
            <a:solidFill>
              <a:schemeClr val="accent4">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tx1"/>
                  </a:solidFill>
                  <a:latin typeface="Times New Roman" panose="02020603050405020304" pitchFamily="18" charset="0"/>
                  <a:cs typeface="Times New Roman" panose="02020603050405020304" pitchFamily="18" charset="0"/>
                </a:rPr>
                <a:t>Tính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góc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nhọn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tam </a:t>
              </a:r>
              <a:r>
                <a:rPr lang="en-US" sz="2400" dirty="0" err="1">
                  <a:solidFill>
                    <a:schemeClr val="tx1"/>
                  </a:solidFill>
                  <a:latin typeface="Times New Roman" panose="02020603050405020304" pitchFamily="18" charset="0"/>
                  <a:cs typeface="Times New Roman" panose="02020603050405020304" pitchFamily="18" charset="0"/>
                </a:rPr>
                <a:t>giác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vuông</a:t>
              </a:r>
              <a:r>
                <a:rPr lang="en-US" sz="2400" dirty="0">
                  <a:solidFill>
                    <a:schemeClr val="tx1"/>
                  </a:solidFill>
                  <a:latin typeface="Times New Roman" panose="02020603050405020304" pitchFamily="18" charset="0"/>
                  <a:cs typeface="Times New Roman" panose="02020603050405020304" pitchFamily="18" charset="0"/>
                </a:rPr>
                <a:t>.</a:t>
              </a:r>
            </a:p>
          </p:txBody>
        </p:sp>
      </p:grpSp>
      <p:grpSp>
        <p:nvGrpSpPr>
          <p:cNvPr id="14" name="Group 13">
            <a:extLst>
              <a:ext uri="{FF2B5EF4-FFF2-40B4-BE49-F238E27FC236}">
                <a16:creationId xmlns:a16="http://schemas.microsoft.com/office/drawing/2014/main" id="{41F5F2F2-8FB9-4D5F-8AD0-3617B35F29F8}"/>
              </a:ext>
            </a:extLst>
          </p:cNvPr>
          <p:cNvGrpSpPr/>
          <p:nvPr/>
        </p:nvGrpSpPr>
        <p:grpSpPr>
          <a:xfrm>
            <a:off x="4402428" y="387971"/>
            <a:ext cx="4523364" cy="2866592"/>
            <a:chOff x="6193077" y="78734"/>
            <a:chExt cx="6031152" cy="3822122"/>
          </a:xfrm>
        </p:grpSpPr>
        <p:pic>
          <p:nvPicPr>
            <p:cNvPr id="21509" name="Picture 5">
              <a:extLst>
                <a:ext uri="{FF2B5EF4-FFF2-40B4-BE49-F238E27FC236}">
                  <a16:creationId xmlns:a16="http://schemas.microsoft.com/office/drawing/2014/main" id="{116839EB-9505-4655-9D12-5A7D9F9E284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2676" b="1"/>
            <a:stretch/>
          </p:blipFill>
          <p:spPr bwMode="auto">
            <a:xfrm rot="3494724">
              <a:off x="5758949" y="1210784"/>
              <a:ext cx="3124200" cy="225594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5E1F3D3C-AB67-4BCA-8204-4BE58537D876}"/>
                </a:ext>
              </a:extLst>
            </p:cNvPr>
            <p:cNvSpPr/>
            <p:nvPr/>
          </p:nvSpPr>
          <p:spPr>
            <a:xfrm>
              <a:off x="7750710" y="78734"/>
              <a:ext cx="4473519" cy="1524798"/>
            </a:xfrm>
            <a:prstGeom prst="round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600"/>
                </a:spcAft>
              </a:pP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quan</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hệ</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hai</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góc</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nhọn</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tam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giác</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vuông</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vi-VN"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F0868791-8277-4A7A-AEF6-9C202BB71EC3}"/>
              </a:ext>
            </a:extLst>
          </p:cNvPr>
          <p:cNvGrpSpPr/>
          <p:nvPr/>
        </p:nvGrpSpPr>
        <p:grpSpPr>
          <a:xfrm>
            <a:off x="267276" y="633678"/>
            <a:ext cx="4116214" cy="1836736"/>
            <a:chOff x="356367" y="252017"/>
            <a:chExt cx="5488285" cy="2448981"/>
          </a:xfrm>
        </p:grpSpPr>
        <p:pic>
          <p:nvPicPr>
            <p:cNvPr id="21512" name="Picture 8">
              <a:extLst>
                <a:ext uri="{FF2B5EF4-FFF2-40B4-BE49-F238E27FC236}">
                  <a16:creationId xmlns:a16="http://schemas.microsoft.com/office/drawing/2014/main" id="{B8D57EFB-21A1-49F8-8611-6A18F5621BE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3597" r="-1"/>
            <a:stretch/>
          </p:blipFill>
          <p:spPr bwMode="auto">
            <a:xfrm rot="1355571">
              <a:off x="3819645" y="1351623"/>
              <a:ext cx="2025007" cy="13493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F84E44AF-C638-4A4E-9012-1BDDBC847B5D}"/>
                </a:ext>
              </a:extLst>
            </p:cNvPr>
            <p:cNvSpPr/>
            <p:nvPr/>
          </p:nvSpPr>
          <p:spPr>
            <a:xfrm>
              <a:off x="356367" y="252017"/>
              <a:ext cx="4071027" cy="1524798"/>
            </a:xfrm>
            <a:prstGeom prst="roundRect">
              <a:avLst/>
            </a:prstGeom>
            <a:solidFill>
              <a:srgbClr val="A56C98"/>
            </a:solidFill>
            <a:ln>
              <a:solidFill>
                <a:srgbClr val="B30B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600"/>
                </a:spcAft>
              </a:pP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góc</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ngoài</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tính</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góc</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ngoài</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tam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giác</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vi-VN"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A8B3114C-85E0-46D7-82DC-EFF903FAD64B}"/>
              </a:ext>
            </a:extLst>
          </p:cNvPr>
          <p:cNvGrpSpPr/>
          <p:nvPr/>
        </p:nvGrpSpPr>
        <p:grpSpPr>
          <a:xfrm>
            <a:off x="3369971" y="2040104"/>
            <a:ext cx="2526793" cy="1233488"/>
            <a:chOff x="7316373" y="2273353"/>
            <a:chExt cx="4285813" cy="1644651"/>
          </a:xfrm>
        </p:grpSpPr>
        <p:pic>
          <p:nvPicPr>
            <p:cNvPr id="21508" name="Picture 4">
              <a:extLst>
                <a:ext uri="{FF2B5EF4-FFF2-40B4-BE49-F238E27FC236}">
                  <a16:creationId xmlns:a16="http://schemas.microsoft.com/office/drawing/2014/main" id="{3C783F6F-F869-4C60-B146-C50B4EFB8F7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79330"/>
            <a:stretch/>
          </p:blipFill>
          <p:spPr bwMode="auto">
            <a:xfrm>
              <a:off x="7669214" y="2467813"/>
              <a:ext cx="419678" cy="12303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8FAD6F1-28FE-4991-9DE2-DCB8B581EF19}"/>
                </a:ext>
              </a:extLst>
            </p:cNvPr>
            <p:cNvSpPr/>
            <p:nvPr/>
          </p:nvSpPr>
          <p:spPr>
            <a:xfrm>
              <a:off x="7316373" y="2273353"/>
              <a:ext cx="4285813" cy="16446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Bef>
                  <a:spcPts val="225"/>
                </a:spcBef>
                <a:spcAft>
                  <a:spcPts val="225"/>
                </a:spcAft>
              </a:pPr>
              <a:r>
                <a:rPr lang="en-US" sz="2100" b="1" dirty="0" err="1">
                  <a:latin typeface="Times New Roman" panose="02020603050405020304" pitchFamily="18" charset="0"/>
                  <a:ea typeface="Times New Roman" panose="02020603050405020304" pitchFamily="18" charset="0"/>
                </a:rPr>
                <a:t>Tiết</a:t>
              </a:r>
              <a:r>
                <a:rPr lang="en-US" sz="2100" b="1" dirty="0">
                  <a:latin typeface="Times New Roman" panose="02020603050405020304" pitchFamily="18" charset="0"/>
                  <a:ea typeface="Times New Roman" panose="02020603050405020304" pitchFamily="18" charset="0"/>
                </a:rPr>
                <a:t> 2: </a:t>
              </a:r>
              <a:r>
                <a:rPr lang="en-US" sz="2100" b="1" dirty="0" err="1">
                  <a:latin typeface="Times New Roman" panose="02020603050405020304" pitchFamily="18" charset="0"/>
                  <a:ea typeface="Times New Roman" panose="02020603050405020304" pitchFamily="18" charset="0"/>
                </a:rPr>
                <a:t>Tổng</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ba</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góc</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trong</a:t>
              </a:r>
              <a:r>
                <a:rPr lang="en-US" sz="2100" b="1" dirty="0">
                  <a:latin typeface="Times New Roman" panose="02020603050405020304" pitchFamily="18" charset="0"/>
                  <a:ea typeface="Times New Roman" panose="02020603050405020304" pitchFamily="18" charset="0"/>
                </a:rPr>
                <a:t> tam </a:t>
              </a:r>
              <a:r>
                <a:rPr lang="en-US" sz="2100" b="1" dirty="0" err="1">
                  <a:latin typeface="Times New Roman" panose="02020603050405020304" pitchFamily="18" charset="0"/>
                  <a:ea typeface="Times New Roman" panose="02020603050405020304" pitchFamily="18" charset="0"/>
                </a:rPr>
                <a:t>giác</a:t>
              </a:r>
              <a:endParaRPr lang="en-US" sz="2400" b="1" dirty="0">
                <a:latin typeface="Times New Roman" panose="02020603050405020304" pitchFamily="18" charset="0"/>
                <a:cs typeface="Times New Roman" panose="02020603050405020304" pitchFamily="18" charset="0"/>
              </a:endParaRPr>
            </a:p>
          </p:txBody>
        </p:sp>
      </p:grpSp>
      <p:sp>
        <p:nvSpPr>
          <p:cNvPr id="18" name="Rectangle 3">
            <a:extLst>
              <a:ext uri="{FF2B5EF4-FFF2-40B4-BE49-F238E27FC236}">
                <a16:creationId xmlns:a16="http://schemas.microsoft.com/office/drawing/2014/main" id="{1FDDA6B7-3DB5-4F81-833A-8E5D80FC746F}"/>
              </a:ext>
            </a:extLst>
          </p:cNvPr>
          <p:cNvSpPr>
            <a:spLocks noChangeArrowheads="1"/>
          </p:cNvSpPr>
          <p:nvPr/>
        </p:nvSpPr>
        <p:spPr bwMode="auto">
          <a:xfrm>
            <a:off x="0" y="54940"/>
            <a:ext cx="159339" cy="16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vi-VN" altLang="vi-VN" sz="600"/>
              <a:t> </a:t>
            </a:r>
            <a:endParaRPr lang="vi-VN" altLang="vi-VN" sz="1350">
              <a:latin typeface="Arial" panose="020B0604020202020204" pitchFamily="34" charset="0"/>
            </a:endParaRPr>
          </a:p>
        </p:txBody>
      </p:sp>
    </p:spTree>
    <p:extLst>
      <p:ext uri="{BB962C8B-B14F-4D97-AF65-F5344CB8AC3E}">
        <p14:creationId xmlns:p14="http://schemas.microsoft.com/office/powerpoint/2010/main" val="3793559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righ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righ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GENSWF_SLIDE_TITLE" val="CẤU TRÚC BÀI HỌC"/>
  <p:tag name="ISPRING_SLIDE_INDENT_LEVEL" val="0"/>
  <p:tag name="ISPRING_CUSTOM_TIMING_USED" val="1"/>
  <p:tag name="ISPRING_PRESENTER_ID" val="{7257E5D0-9D30-4FF0-97B0-8B144157FD3C}"/>
  <p:tag name="TIMING" val="|0.812|1.705|3.123|2.079|2.655|4.942|5.061|5.042|3.648"/>
  <p:tag name="GENSWF_ADVANCE_TIME" val="34.93"/>
  <p:tag name="ISPRING_SLIDE_ID_2" val="{4CB09DEB-4BB4-49E2-A360-8AEB62F89126}"/>
</p:tagLst>
</file>

<file path=ppt/tags/tag2.xml><?xml version="1.0" encoding="utf-8"?>
<p:tagLst xmlns:a="http://schemas.openxmlformats.org/drawingml/2006/main" xmlns:r="http://schemas.openxmlformats.org/officeDocument/2006/relationships" xmlns:p="http://schemas.openxmlformats.org/presentationml/2006/main">
  <p:tag name="GENSWF_SLIDE_TITLE" val="CẤU TRÚC BÀI HỌC"/>
  <p:tag name="ISPRING_SLIDE_INDENT_LEVEL" val="0"/>
  <p:tag name="ISPRING_CUSTOM_TIMING_USED" val="1"/>
  <p:tag name="ISPRING_PRESENTER_ID" val="{7257E5D0-9D30-4FF0-97B0-8B144157FD3C}"/>
  <p:tag name="TIMING" val="|0.812|1.705|3.123|2.079|2.655|4.942|5.061|5.042|3.648"/>
  <p:tag name="GENSWF_ADVANCE_TIME" val="34.93"/>
  <p:tag name="ISPRING_SLIDE_ID_2" val="{4CB09DEB-4BB4-49E2-A360-8AEB62F8912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UI/customUI14.xml>ID15 2022 CD STT 135 nguyenthuylinh080796@gmail.com
</file>

<file path=docProps/app.xml><?xml version="1.0" encoding="utf-8"?>
<Properties xmlns="http://schemas.openxmlformats.org/officeDocument/2006/extended-properties" xmlns:vt="http://schemas.openxmlformats.org/officeDocument/2006/docPropsVTypes">
  <TotalTime>3306</TotalTime>
  <Words>1348</Words>
  <Application>Microsoft Office PowerPoint</Application>
  <PresentationFormat>On-screen Show (16:9)</PresentationFormat>
  <Paragraphs>201</Paragraphs>
  <Slides>38</Slides>
  <Notes>5</Notes>
  <HiddenSlides>0</HiddenSlides>
  <MMClips>2</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5" baseType="lpstr">
      <vt:lpstr>A3.OpenSans-San</vt:lpstr>
      <vt:lpstr>Arial</vt:lpstr>
      <vt:lpstr>Calibri</vt:lpstr>
      <vt:lpstr>Times New Roman</vt:lpstr>
      <vt:lpstr>Wingdings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Nguyen Thuy</cp:lastModifiedBy>
  <cp:revision>260</cp:revision>
  <dcterms:created xsi:type="dcterms:W3CDTF">2021-07-22T17:31:00Z</dcterms:created>
  <dcterms:modified xsi:type="dcterms:W3CDTF">2023-06-02T13:57:29Z</dcterms:modified>
</cp:coreProperties>
</file>