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0050eeb1c2b841fd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0" r:id="rId2"/>
    <p:sldMasterId id="2147483672" r:id="rId3"/>
    <p:sldMasterId id="2147483686" r:id="rId4"/>
  </p:sldMasterIdLst>
  <p:sldIdLst>
    <p:sldId id="342" r:id="rId5"/>
    <p:sldId id="265" r:id="rId6"/>
    <p:sldId id="365" r:id="rId7"/>
    <p:sldId id="344" r:id="rId8"/>
    <p:sldId id="310" r:id="rId9"/>
    <p:sldId id="367" r:id="rId10"/>
    <p:sldId id="368" r:id="rId11"/>
    <p:sldId id="269" r:id="rId12"/>
    <p:sldId id="273" r:id="rId13"/>
    <p:sldId id="274" r:id="rId14"/>
    <p:sldId id="275" r:id="rId15"/>
    <p:sldId id="277" r:id="rId16"/>
    <p:sldId id="279" r:id="rId17"/>
    <p:sldId id="280" r:id="rId18"/>
    <p:sldId id="341" r:id="rId19"/>
    <p:sldId id="358" r:id="rId20"/>
    <p:sldId id="370" r:id="rId21"/>
    <p:sldId id="361" r:id="rId22"/>
    <p:sldId id="371" r:id="rId23"/>
    <p:sldId id="372" r:id="rId24"/>
    <p:sldId id="327" r:id="rId25"/>
    <p:sldId id="346" r:id="rId26"/>
    <p:sldId id="373" r:id="rId27"/>
    <p:sldId id="259" r:id="rId28"/>
  </p:sldIdLst>
  <p:sldSz cx="12192000" cy="6858000"/>
  <p:notesSz cx="6858000" cy="9144000"/>
  <p:embeddedFontLst>
    <p:embeddedFont>
      <p:font typeface="等线" panose="02010600030101010101" pitchFamily="2" charset="-122"/>
      <p:regular r:id="rId29"/>
      <p:bold r:id="rId30"/>
    </p:embeddedFont>
    <p:embeddedFont>
      <p:font typeface="等线 Light" panose="02010600030101010101" pitchFamily="2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mbria Math" panose="02040503050406030204" pitchFamily="18" charset="0"/>
      <p:regular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EC1454-3D2B-4CCA-91BB-FA35C61ACDF0}">
          <p14:sldIdLst>
            <p14:sldId id="342"/>
            <p14:sldId id="265"/>
            <p14:sldId id="365"/>
            <p14:sldId id="344"/>
            <p14:sldId id="310"/>
            <p14:sldId id="367"/>
            <p14:sldId id="368"/>
            <p14:sldId id="269"/>
            <p14:sldId id="273"/>
            <p14:sldId id="274"/>
            <p14:sldId id="275"/>
            <p14:sldId id="277"/>
            <p14:sldId id="279"/>
            <p14:sldId id="280"/>
            <p14:sldId id="341"/>
          </p14:sldIdLst>
        </p14:section>
        <p14:section name="Untitled Section" id="{AA1D9B50-19BD-407A-AD51-84D4AD700DE8}">
          <p14:sldIdLst>
            <p14:sldId id="358"/>
            <p14:sldId id="370"/>
            <p14:sldId id="361"/>
            <p14:sldId id="371"/>
            <p14:sldId id="372"/>
            <p14:sldId id="327"/>
            <p14:sldId id="346"/>
            <p14:sldId id="373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9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29T09:31:08.22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29T09:31:08.22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29T09:31:08.22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29T09:31:08.22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989835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519178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8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7149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205301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573754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330782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69702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69702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200467" y="2720344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774656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407" y="868048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407" y="1819895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407" y="2771742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200467" y="3672191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446727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385561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578" y="88145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578" y="183329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578" y="278514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7578" y="373699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5400000" flipV="1">
            <a:off x="77578" y="46888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200467" y="5575885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277668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495875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393742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793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5327-8228-406E-8BCB-8A6EFFCB708E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87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706" r:id="rId3"/>
    <p:sldLayoutId id="2147483708" r:id="rId4"/>
    <p:sldLayoutId id="2147483749" r:id="rId5"/>
    <p:sldLayoutId id="2147483750" r:id="rId6"/>
    <p:sldLayoutId id="2147483751" r:id="rId7"/>
    <p:sldLayoutId id="2147483757" r:id="rId8"/>
    <p:sldLayoutId id="2147483758" r:id="rId9"/>
    <p:sldLayoutId id="2147483759" r:id="rId10"/>
    <p:sldLayoutId id="2147483760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7.png"/><Relationship Id="rId18" Type="http://schemas.openxmlformats.org/officeDocument/2006/relationships/image" Target="../media/image39.png"/><Relationship Id="rId3" Type="http://schemas.openxmlformats.org/officeDocument/2006/relationships/audio" Target="../media/audio3.wav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17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11" Type="http://schemas.openxmlformats.org/officeDocument/2006/relationships/image" Target="../media/image40.png"/><Relationship Id="rId5" Type="http://schemas.openxmlformats.org/officeDocument/2006/relationships/image" Target="../media/image3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35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1.png"/><Relationship Id="rId3" Type="http://schemas.openxmlformats.org/officeDocument/2006/relationships/audio" Target="../media/audio3.wav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11" Type="http://schemas.openxmlformats.org/officeDocument/2006/relationships/image" Target="../media/image42.png"/><Relationship Id="rId5" Type="http://schemas.openxmlformats.org/officeDocument/2006/relationships/image" Target="../media/image33.png"/><Relationship Id="rId15" Type="http://schemas.openxmlformats.org/officeDocument/2006/relationships/image" Target="../media/image39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35.png"/><Relationship Id="rId1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1.png"/><Relationship Id="rId3" Type="http://schemas.openxmlformats.org/officeDocument/2006/relationships/audio" Target="../media/audio3.wav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17" Type="http://schemas.openxmlformats.org/officeDocument/2006/relationships/image" Target="../media/image39.png"/><Relationship Id="rId2" Type="http://schemas.openxmlformats.org/officeDocument/2006/relationships/audio" Target="../media/audio1.wav"/><Relationship Id="rId16" Type="http://schemas.openxmlformats.org/officeDocument/2006/relationships/hyperlink" Target="http://www.allwhitebackground.com/colorful-background-images.html" TargetMode="External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14.jpe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35.png"/><Relationship Id="rId1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7.png"/><Relationship Id="rId18" Type="http://schemas.openxmlformats.org/officeDocument/2006/relationships/image" Target="../media/image39.png"/><Relationship Id="rId3" Type="http://schemas.openxmlformats.org/officeDocument/2006/relationships/audio" Target="../media/audio3.wav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17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11" Type="http://schemas.openxmlformats.org/officeDocument/2006/relationships/image" Target="../media/image43.png"/><Relationship Id="rId5" Type="http://schemas.openxmlformats.org/officeDocument/2006/relationships/image" Target="../media/image3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35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5.png"/><Relationship Id="rId18" Type="http://schemas.openxmlformats.org/officeDocument/2006/relationships/image" Target="../media/image38.png"/><Relationship Id="rId3" Type="http://schemas.openxmlformats.org/officeDocument/2006/relationships/audio" Target="../media/audio2.wav"/><Relationship Id="rId21" Type="http://schemas.openxmlformats.org/officeDocument/2006/relationships/hyperlink" Target="http://www.allwhitebackground.com/colorful-background-images.html" TargetMode="External"/><Relationship Id="rId7" Type="http://schemas.openxmlformats.org/officeDocument/2006/relationships/image" Target="../media/image34.png"/><Relationship Id="rId12" Type="http://schemas.openxmlformats.org/officeDocument/2006/relationships/image" Target="../media/image440.png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36.pn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11" Type="http://schemas.openxmlformats.org/officeDocument/2006/relationships/image" Target="../media/image44.png"/><Relationship Id="rId5" Type="http://schemas.openxmlformats.org/officeDocument/2006/relationships/image" Target="../media/image33.png"/><Relationship Id="rId15" Type="http://schemas.openxmlformats.org/officeDocument/2006/relationships/image" Target="../media/image47.png"/><Relationship Id="rId10" Type="http://schemas.microsoft.com/office/2007/relationships/hdphoto" Target="../media/hdphoto4.wdp"/><Relationship Id="rId19" Type="http://schemas.openxmlformats.org/officeDocument/2006/relationships/slide" Target="slide8.xml"/><Relationship Id="rId4" Type="http://schemas.openxmlformats.org/officeDocument/2006/relationships/audio" Target="../media/audio3.wav"/><Relationship Id="rId9" Type="http://schemas.openxmlformats.org/officeDocument/2006/relationships/image" Target="../media/image35.png"/><Relationship Id="rId14" Type="http://schemas.openxmlformats.org/officeDocument/2006/relationships/image" Target="../media/image46.png"/><Relationship Id="rId2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comments" Target="../comments/comment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comments" Target="../comments/comment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3" Type="http://schemas.openxmlformats.org/officeDocument/2006/relationships/image" Target="../media/image49.jpeg"/><Relationship Id="rId7" Type="http://schemas.openxmlformats.org/officeDocument/2006/relationships/image" Target="../media/image36.png"/><Relationship Id="rId12" Type="http://schemas.openxmlformats.org/officeDocument/2006/relationships/image" Target="../media/image7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70.png"/><Relationship Id="rId11" Type="http://schemas.openxmlformats.org/officeDocument/2006/relationships/image" Target="../media/image69.png"/><Relationship Id="rId5" Type="http://schemas.openxmlformats.org/officeDocument/2006/relationships/image" Target="../media/image67.png"/><Relationship Id="rId10" Type="http://schemas.openxmlformats.org/officeDocument/2006/relationships/image" Target="../media/image37.png"/><Relationship Id="rId4" Type="http://schemas.openxmlformats.org/officeDocument/2006/relationships/image" Target="../media/image50.gif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Relationship Id="rId5" Type="http://schemas.openxmlformats.org/officeDocument/2006/relationships/comments" Target="../comments/comment3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Relationship Id="rId6" Type="http://schemas.openxmlformats.org/officeDocument/2006/relationships/comments" Target="../comments/comment4.xml"/><Relationship Id="rId5" Type="http://schemas.openxmlformats.org/officeDocument/2006/relationships/image" Target="../media/image73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11" Type="http://schemas.openxmlformats.org/officeDocument/2006/relationships/image" Target="../media/image19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30.gif"/><Relationship Id="rId3" Type="http://schemas.openxmlformats.org/officeDocument/2006/relationships/slideLayout" Target="../slideLayouts/slideLayout15.xml"/><Relationship Id="rId7" Type="http://schemas.openxmlformats.org/officeDocument/2006/relationships/slide" Target="slide10.xml"/><Relationship Id="rId12" Type="http://schemas.openxmlformats.org/officeDocument/2006/relationships/image" Target="../media/image29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image" Target="../media/image28.png"/><Relationship Id="rId15" Type="http://schemas.openxmlformats.org/officeDocument/2006/relationships/image" Target="../media/image32.png"/><Relationship Id="rId10" Type="http://schemas.openxmlformats.org/officeDocument/2006/relationships/slide" Target="slide13.xml"/><Relationship Id="rId4" Type="http://schemas.openxmlformats.org/officeDocument/2006/relationships/image" Target="../media/image27.png"/><Relationship Id="rId9" Type="http://schemas.openxmlformats.org/officeDocument/2006/relationships/slide" Target="slide12.xml"/><Relationship Id="rId14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17" Type="http://schemas.openxmlformats.org/officeDocument/2006/relationships/image" Target="../media/image39.png"/><Relationship Id="rId2" Type="http://schemas.openxmlformats.org/officeDocument/2006/relationships/audio" Target="../media/audio1.wav"/><Relationship Id="rId16" Type="http://schemas.openxmlformats.org/officeDocument/2006/relationships/hyperlink" Target="http://www.allwhitebackground.com/colorful-background-images.html" TargetMode="External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14.jpe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35.png"/><Relationship Id="rId1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725930" y="1920240"/>
            <a:ext cx="2124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MATH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4073" y="1440873"/>
            <a:ext cx="2205857" cy="785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ộp_Văn_Bản 5"/>
          <p:cNvSpPr txBox="1"/>
          <p:nvPr/>
        </p:nvSpPr>
        <p:spPr>
          <a:xfrm>
            <a:off x="3995407" y="5151689"/>
            <a:ext cx="4586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Linh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2022-2023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723014" y="879760"/>
            <a:ext cx="1067749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PHÒNG GD &amp; ĐT QUẬN LONG BIÊN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NGỌC THỤY</a:t>
            </a:r>
          </a:p>
        </p:txBody>
      </p:sp>
      <p:pic>
        <p:nvPicPr>
          <p:cNvPr id="16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582185" y="4306774"/>
            <a:ext cx="2123775" cy="2123775"/>
          </a:xfrm>
          <a:prstGeom prst="rect">
            <a:avLst/>
          </a:prstGeom>
        </p:spPr>
      </p:pic>
      <p:pic>
        <p:nvPicPr>
          <p:cNvPr id="17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799504">
            <a:off x="9522578" y="1908344"/>
            <a:ext cx="1109613" cy="1109613"/>
          </a:xfrm>
          <a:prstGeom prst="rect">
            <a:avLst/>
          </a:prstGeom>
        </p:spPr>
      </p:pic>
      <p:pic>
        <p:nvPicPr>
          <p:cNvPr id="18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975241">
            <a:off x="10118900" y="2052807"/>
            <a:ext cx="1020036" cy="1020036"/>
          </a:xfrm>
          <a:prstGeom prst="rect">
            <a:avLst/>
          </a:prstGeom>
        </p:spPr>
      </p:pic>
      <p:sp>
        <p:nvSpPr>
          <p:cNvPr id="7" name="Hình chữ nhật 6"/>
          <p:cNvSpPr/>
          <p:nvPr/>
        </p:nvSpPr>
        <p:spPr>
          <a:xfrm>
            <a:off x="723014" y="3201221"/>
            <a:ext cx="106774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 131: BÀI TẬP CUỐI CHƯƠNG VI</a:t>
            </a:r>
            <a:endParaRPr lang="vi-VN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" name="Đường kết nối Thẳng 2"/>
          <p:cNvCxnSpPr/>
          <p:nvPr/>
        </p:nvCxnSpPr>
        <p:spPr>
          <a:xfrm>
            <a:off x="2541185" y="1920240"/>
            <a:ext cx="69217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83302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32636" y="199869"/>
                <a:ext cx="10542500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−2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𝑥𝑦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=3, 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199869"/>
                <a:ext cx="10542500" cy="1604597"/>
              </a:xfrm>
              <a:prstGeom prst="snip2DiagRect">
                <a:avLst/>
              </a:prstGeom>
              <a:blipFill>
                <a:blip r:embed="rId11"/>
                <a:stretch>
                  <a:fillRect l="-231" r="-116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- 23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4667494" y="4723270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56A608-2640-4FB8-A2BD-B43D18B75770}"/>
              </a:ext>
            </a:extLst>
          </p:cNvPr>
          <p:cNvGrpSpPr/>
          <p:nvPr/>
        </p:nvGrpSpPr>
        <p:grpSpPr>
          <a:xfrm>
            <a:off x="9792154" y="4855314"/>
            <a:ext cx="2586181" cy="2283045"/>
            <a:chOff x="9872560" y="4863282"/>
            <a:chExt cx="2586181" cy="2283045"/>
          </a:xfrm>
        </p:grpSpPr>
        <p:pic>
          <p:nvPicPr>
            <p:cNvPr id="20" name="Picture 19" descr="Background pattern&#10;&#10;Description automatically generated">
              <a:extLst>
                <a:ext uri="{FF2B5EF4-FFF2-40B4-BE49-F238E27FC236}">
                  <a16:creationId xmlns:a16="http://schemas.microsoft.com/office/drawing/2014/main" id="{EF523070-AAF6-4D95-9538-830B64A9B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rcRect l="17382" r="20120" b="2"/>
            <a:stretch/>
          </p:blipFill>
          <p:spPr>
            <a:xfrm>
              <a:off x="9872560" y="5056456"/>
              <a:ext cx="2586181" cy="2089871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</p:spPr>
        </p:pic>
        <p:pic>
          <p:nvPicPr>
            <p:cNvPr id="21" name="Picture 14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3F38274C-671A-4A5D-8E93-C3FD47B52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3359" y="4863282"/>
              <a:ext cx="2224585" cy="1994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=2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1E0103E-71E7-4627-A02D-0B0A953A934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983" y="4952057"/>
            <a:ext cx="2224585" cy="18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ta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36" y="1949345"/>
            <a:ext cx="5184382" cy="89336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1953534"/>
            <a:ext cx="5228749" cy="88917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36" y="3048003"/>
            <a:ext cx="5184382" cy="9672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4" y="3052363"/>
            <a:ext cx="5184381" cy="9629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95" y="2028115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56850" y="3177866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384" y="3200533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971" y="2033517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9E42BC-609E-4CF1-9BA2-5EB5A8252315}"/>
              </a:ext>
            </a:extLst>
          </p:cNvPr>
          <p:cNvGrpSpPr/>
          <p:nvPr/>
        </p:nvGrpSpPr>
        <p:grpSpPr>
          <a:xfrm>
            <a:off x="9872560" y="4863282"/>
            <a:ext cx="2586181" cy="2283045"/>
            <a:chOff x="9872560" y="4863282"/>
            <a:chExt cx="2586181" cy="2283045"/>
          </a:xfrm>
        </p:grpSpPr>
        <p:pic>
          <p:nvPicPr>
            <p:cNvPr id="20" name="Picture 19" descr="Background pattern&#10;&#10;Description automatically generated">
              <a:extLst>
                <a:ext uri="{FF2B5EF4-FFF2-40B4-BE49-F238E27FC236}">
                  <a16:creationId xmlns:a16="http://schemas.microsoft.com/office/drawing/2014/main" id="{49617E38-0A3A-48FD-8B94-4931F7590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rcRect l="17382" r="20120" b="2"/>
            <a:stretch/>
          </p:blipFill>
          <p:spPr>
            <a:xfrm>
              <a:off x="9872560" y="5056456"/>
              <a:ext cx="2586181" cy="2089871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</p:spPr>
        </p:pic>
        <p:pic>
          <p:nvPicPr>
            <p:cNvPr id="21" name="Picture 14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312E1A8A-B323-4D1C-AA89-EF3830E2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3359" y="4863282"/>
              <a:ext cx="2224585" cy="1994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200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6%/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ă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blipFill>
                <a:blip r:embed="rId11"/>
                <a:stretch>
                  <a:fillRect l="-232" t="-3802" r="-232" b="-10646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249524-3FFC-4C7C-9FA0-97647EDB2C4F}"/>
              </a:ext>
            </a:extLst>
          </p:cNvPr>
          <p:cNvGrpSpPr/>
          <p:nvPr/>
        </p:nvGrpSpPr>
        <p:grpSpPr>
          <a:xfrm>
            <a:off x="9872560" y="4863282"/>
            <a:ext cx="2586181" cy="2283045"/>
            <a:chOff x="9872560" y="4863282"/>
            <a:chExt cx="2586181" cy="2283045"/>
          </a:xfrm>
        </p:grpSpPr>
        <p:pic>
          <p:nvPicPr>
            <p:cNvPr id="20" name="Picture 19" descr="Background pattern&#10;&#10;Description automatically generated">
              <a:extLst>
                <a:ext uri="{FF2B5EF4-FFF2-40B4-BE49-F238E27FC236}">
                  <a16:creationId xmlns:a16="http://schemas.microsoft.com/office/drawing/2014/main" id="{90151055-F8A6-4D73-A0AE-ACB2AA784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rcRect l="17382" r="20120" b="2"/>
            <a:stretch/>
          </p:blipFill>
          <p:spPr>
            <a:xfrm>
              <a:off x="9872560" y="5056456"/>
              <a:ext cx="2586181" cy="2089871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</p:spPr>
        </p:pic>
        <p:pic>
          <p:nvPicPr>
            <p:cNvPr id="21" name="Picture 14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8F3F7327-6C32-468A-A25C-E82450564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3359" y="4863282"/>
              <a:ext cx="2224585" cy="1994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.3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10220" y="1949346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p>
                    </m:sSup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1949346"/>
                <a:ext cx="4906798" cy="770816"/>
              </a:xfrm>
              <a:prstGeom prst="rect">
                <a:avLst/>
              </a:prstGeom>
              <a:blipFill>
                <a:blip r:embed="rId12"/>
                <a:stretch>
                  <a:fillRect l="-3106"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130615" y="1953535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p>
                    </m:sSup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5" y="1953535"/>
                <a:ext cx="4906798" cy="770816"/>
              </a:xfrm>
              <a:prstGeom prst="rect">
                <a:avLst/>
              </a:prstGeom>
              <a:blipFill>
                <a:blip r:embed="rId13"/>
                <a:stretch>
                  <a:fillRect l="-3230" b="-133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110220" y="2838518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p>
                    </m:sSup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2838518"/>
                <a:ext cx="4906798" cy="770816"/>
              </a:xfrm>
              <a:prstGeom prst="rect">
                <a:avLst/>
              </a:prstGeom>
              <a:blipFill>
                <a:blip r:embed="rId14"/>
                <a:stretch>
                  <a:fillRect l="-3106"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130615" y="2842707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D.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sup>
                    </m:sSup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5" y="2842707"/>
                <a:ext cx="4906798" cy="770816"/>
              </a:xfrm>
              <a:prstGeom prst="rect">
                <a:avLst/>
              </a:prstGeom>
              <a:blipFill>
                <a:blip r:embed="rId15"/>
                <a:stretch>
                  <a:fillRect l="-3230" b="-133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9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7EB465-6036-414D-AA47-68ACBE8B02C6}"/>
              </a:ext>
            </a:extLst>
          </p:cNvPr>
          <p:cNvGrpSpPr/>
          <p:nvPr/>
        </p:nvGrpSpPr>
        <p:grpSpPr>
          <a:xfrm>
            <a:off x="9872560" y="4863282"/>
            <a:ext cx="2586181" cy="2283045"/>
            <a:chOff x="9872560" y="4863282"/>
            <a:chExt cx="2586181" cy="2283045"/>
          </a:xfrm>
        </p:grpSpPr>
        <p:pic>
          <p:nvPicPr>
            <p:cNvPr id="20" name="Picture 19" descr="Background pattern&#10;&#10;Description automatically generated">
              <a:extLst>
                <a:ext uri="{FF2B5EF4-FFF2-40B4-BE49-F238E27FC236}">
                  <a16:creationId xmlns:a16="http://schemas.microsoft.com/office/drawing/2014/main" id="{B00F2CA6-D393-4830-AC84-294A5859C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rcRect l="17382" r="20120" b="2"/>
            <a:stretch/>
          </p:blipFill>
          <p:spPr>
            <a:xfrm>
              <a:off x="9872560" y="5056456"/>
              <a:ext cx="2586181" cy="2089871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</p:spPr>
        </p:pic>
        <p:pic>
          <p:nvPicPr>
            <p:cNvPr id="21" name="Picture 14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C2D262EB-1211-4B39-8CEC-3A4A91446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3359" y="4863282"/>
              <a:ext cx="2224585" cy="1994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86964" y="2196548"/>
            <a:ext cx="3313814" cy="2435601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443871" y="3091182"/>
            <a:ext cx="1060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HỆ THỐNG CÁC DẠNG BÀI TẬP</a:t>
            </a:r>
          </a:p>
        </p:txBody>
      </p:sp>
    </p:spTree>
    <p:extLst>
      <p:ext uri="{BB962C8B-B14F-4D97-AF65-F5344CB8AC3E}">
        <p14:creationId xmlns:p14="http://schemas.microsoft.com/office/powerpoint/2010/main" val="36476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82992" y="166163"/>
            <a:ext cx="9591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2" name="矩形: 圆角 37"/>
          <p:cNvSpPr/>
          <p:nvPr/>
        </p:nvSpPr>
        <p:spPr>
          <a:xfrm>
            <a:off x="1283851" y="818926"/>
            <a:ext cx="2809261" cy="467995"/>
          </a:xfrm>
          <a:prstGeom prst="roundRect">
            <a:avLst>
              <a:gd name="adj" fmla="val 45829"/>
            </a:avLst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7: 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Sgk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/Tr68)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6" y="4891663"/>
            <a:ext cx="1432861" cy="154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7222D1-2821-42D1-B136-1889C27197D5}"/>
                  </a:ext>
                </a:extLst>
              </p:cNvPr>
              <p:cNvSpPr txBox="1"/>
              <p:nvPr/>
            </p:nvSpPr>
            <p:spPr>
              <a:xfrm>
                <a:off x="6878770" y="1883472"/>
                <a:ext cx="455213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kumimoji="0" lang="en-US" sz="28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8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:(−</m:t>
                    </m:r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7222D1-2821-42D1-B136-1889C2719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770" y="1883472"/>
                <a:ext cx="4552135" cy="523220"/>
              </a:xfrm>
              <a:prstGeom prst="rect">
                <a:avLst/>
              </a:prstGeom>
              <a:blipFill>
                <a:blip r:embed="rId3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F07DCA-4503-471E-BDF9-DCA02A19D0EB}"/>
                  </a:ext>
                </a:extLst>
              </p:cNvPr>
              <p:cNvSpPr txBox="1"/>
              <p:nvPr/>
            </p:nvSpPr>
            <p:spPr>
              <a:xfrm>
                <a:off x="1092348" y="1884878"/>
                <a:ext cx="40960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(6</m:t>
                    </m:r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−8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F07DCA-4503-471E-BDF9-DCA02A19D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48" y="1884878"/>
                <a:ext cx="4096015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7D6F52-1996-4EAE-ACAA-B86864504A19}"/>
                  </a:ext>
                </a:extLst>
              </p:cNvPr>
              <p:cNvSpPr txBox="1"/>
              <p:nvPr/>
            </p:nvSpPr>
            <p:spPr>
              <a:xfrm>
                <a:off x="1283851" y="3455834"/>
                <a:ext cx="420254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(4</m:t>
                    </m:r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+2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+1)(2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7D6F52-1996-4EAE-ACAA-B86864504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851" y="3455834"/>
                <a:ext cx="4202541" cy="523220"/>
              </a:xfrm>
              <a:prstGeom prst="rect">
                <a:avLst/>
              </a:prstGeom>
              <a:blipFill>
                <a:blip r:embed="rId5"/>
                <a:stretch>
                  <a:fillRect l="-2903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4D590F-7F70-407C-9045-F4D5694CCA83}"/>
                  </a:ext>
                </a:extLst>
              </p:cNvPr>
              <p:cNvSpPr txBox="1"/>
              <p:nvPr/>
            </p:nvSpPr>
            <p:spPr>
              <a:xfrm>
                <a:off x="6908090" y="3455833"/>
                <a:ext cx="4552131" cy="528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28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kumimoji="0" lang="en-US" sz="28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:(</m:t>
                    </m:r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4D590F-7F70-407C-9045-F4D5694CC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090" y="3455833"/>
                <a:ext cx="4552131" cy="528093"/>
              </a:xfrm>
              <a:prstGeom prst="rect">
                <a:avLst/>
              </a:prstGeom>
              <a:blipFill>
                <a:blip r:embed="rId6"/>
                <a:stretch>
                  <a:fillRect l="-1874" t="-11494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FE06ED-BADB-45B7-870C-71FC4EEDB1D5}"/>
                  </a:ext>
                </a:extLst>
              </p:cNvPr>
              <p:cNvSpPr txBox="1"/>
              <p:nvPr/>
            </p:nvSpPr>
            <p:spPr>
              <a:xfrm>
                <a:off x="1231098" y="2526357"/>
                <a:ext cx="390451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−18</m:t>
                    </m:r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+24</m:t>
                    </m:r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FE06ED-BADB-45B7-870C-71FC4EEDB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98" y="2526357"/>
                <a:ext cx="390451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C62DFD-1ED7-4D26-9A41-A8F600406006}"/>
              </a:ext>
            </a:extLst>
          </p:cNvPr>
          <p:cNvCxnSpPr/>
          <p:nvPr/>
        </p:nvCxnSpPr>
        <p:spPr>
          <a:xfrm>
            <a:off x="6801564" y="1764637"/>
            <a:ext cx="0" cy="338239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58C922F-EEF3-48F5-BC88-8F29E3756264}"/>
                  </a:ext>
                </a:extLst>
              </p:cNvPr>
              <p:cNvSpPr txBox="1"/>
              <p:nvPr/>
            </p:nvSpPr>
            <p:spPr>
              <a:xfrm>
                <a:off x="1150513" y="3979054"/>
                <a:ext cx="56052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58C922F-EEF3-48F5-BC88-8F29E3756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13" y="3979054"/>
                <a:ext cx="560521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02490E-F72C-40A5-AAE4-1DAF557D5BD4}"/>
                  </a:ext>
                </a:extLst>
              </p:cNvPr>
              <p:cNvSpPr txBox="1"/>
              <p:nvPr/>
            </p:nvSpPr>
            <p:spPr>
              <a:xfrm>
                <a:off x="1064765" y="4511794"/>
                <a:ext cx="211858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02490E-F72C-40A5-AAE4-1DAF557D5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65" y="4511794"/>
                <a:ext cx="211858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9E2576-A3EB-4604-B7DA-BCCFD10E9AAD}"/>
                  </a:ext>
                </a:extLst>
              </p:cNvPr>
              <p:cNvSpPr txBox="1"/>
              <p:nvPr/>
            </p:nvSpPr>
            <p:spPr>
              <a:xfrm>
                <a:off x="7122401" y="2406692"/>
                <a:ext cx="2971507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9E2576-A3EB-4604-B7DA-BCCFD10E9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401" y="2406692"/>
                <a:ext cx="2971507" cy="898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CA474D-280A-44AE-89DC-14821377DEB8}"/>
                  </a:ext>
                </a:extLst>
              </p:cNvPr>
              <p:cNvSpPr txBox="1"/>
              <p:nvPr/>
            </p:nvSpPr>
            <p:spPr>
              <a:xfrm>
                <a:off x="6995593" y="3979054"/>
                <a:ext cx="206598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CA474D-280A-44AE-89DC-14821377D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93" y="3979054"/>
                <a:ext cx="206598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595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82992" y="166163"/>
            <a:ext cx="9591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2" name="矩形: 圆角 37"/>
          <p:cNvSpPr/>
          <p:nvPr/>
        </p:nvSpPr>
        <p:spPr>
          <a:xfrm>
            <a:off x="1354366" y="854172"/>
            <a:ext cx="3075591" cy="467995"/>
          </a:xfrm>
          <a:prstGeom prst="roundRect">
            <a:avLst>
              <a:gd name="adj" fmla="val 45829"/>
            </a:avLst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2: (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Sgk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/Tr68)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6" y="4891663"/>
            <a:ext cx="1432861" cy="154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7BF68F7C-F323-46BF-9BAF-C498A0F2197F}"/>
                  </a:ext>
                </a:extLst>
              </p:cNvPr>
              <p:cNvSpPr/>
              <p:nvPr/>
            </p:nvSpPr>
            <p:spPr>
              <a:xfrm>
                <a:off x="1917577" y="1468878"/>
                <a:ext cx="8957569" cy="57666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r>
                  <a:rPr lang="en-US" sz="2900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900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900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=−5</m:t>
                    </m:r>
                    <m:r>
                      <a:rPr lang="en-US" sz="2900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900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900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900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−20</m:t>
                    </m:r>
                  </m:oMath>
                </a14:m>
                <a:r>
                  <a:rPr lang="en-US" sz="2900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900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900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=−4,</m:t>
                    </m:r>
                    <m:r>
                      <a:rPr lang="en-US" sz="2900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900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US" sz="2900" dirty="0">
                    <a:ln>
                      <a:noFill/>
                    </a:ln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7BF68F7C-F323-46BF-9BAF-C498A0F21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77" y="1468878"/>
                <a:ext cx="8957569" cy="576668"/>
              </a:xfrm>
              <a:prstGeom prst="roundRect">
                <a:avLst/>
              </a:prstGeom>
              <a:blipFill>
                <a:blip r:embed="rId3"/>
                <a:stretch>
                  <a:fillRect l="-1088" t="-29897"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D4BC14E-3135-443E-85C7-0D12B4AB03EB}"/>
                  </a:ext>
                </a:extLst>
              </p:cNvPr>
              <p:cNvSpPr/>
              <p:nvPr/>
            </p:nvSpPr>
            <p:spPr>
              <a:xfrm>
                <a:off x="1917575" y="2994989"/>
                <a:ext cx="8957569" cy="57666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=−8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=−1, 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D4BC14E-3135-443E-85C7-0D12B4AB0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75" y="2994989"/>
                <a:ext cx="8957569" cy="576668"/>
              </a:xfrm>
              <a:prstGeom prst="roundRect">
                <a:avLst/>
              </a:prstGeom>
              <a:blipFill>
                <a:blip r:embed="rId4"/>
                <a:stretch>
                  <a:fillRect l="-1088" t="-29897"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34C74CD-7020-40B3-8708-A4A9415ADCBC}"/>
                  </a:ext>
                </a:extLst>
              </p:cNvPr>
              <p:cNvSpPr/>
              <p:nvPr/>
            </p:nvSpPr>
            <p:spPr>
              <a:xfrm>
                <a:off x="1917577" y="4577455"/>
                <a:ext cx="8957568" cy="6670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2021</m:t>
                        </m:r>
                      </m:sup>
                    </m:sSup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2021</m:t>
                        </m:r>
                      </m:sup>
                    </m:sSup>
                  </m:oMath>
                </a14:m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=−1, 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34C74CD-7020-40B3-8708-A4A9415AD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77" y="4577455"/>
                <a:ext cx="8957568" cy="667023"/>
              </a:xfrm>
              <a:prstGeom prst="roundRect">
                <a:avLst/>
              </a:prstGeom>
              <a:blipFill>
                <a:blip r:embed="rId5"/>
                <a:stretch>
                  <a:fillRect l="-1088" t="-19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FBDB74-A3F2-441D-B098-5ABB89372C9B}"/>
                  </a:ext>
                </a:extLst>
              </p:cNvPr>
              <p:cNvSpPr/>
              <p:nvPr/>
            </p:nvSpPr>
            <p:spPr>
              <a:xfrm>
                <a:off x="1917576" y="2079607"/>
                <a:ext cx="61659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=−4,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FBDB74-A3F2-441D-B098-5ABB89372C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76" y="2079607"/>
                <a:ext cx="6165983" cy="523220"/>
              </a:xfrm>
              <a:prstGeom prst="rect">
                <a:avLst/>
              </a:prstGeom>
              <a:blipFill>
                <a:blip r:embed="rId6"/>
                <a:stretch>
                  <a:fillRect l="-1780" t="-11628" r="-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64D9A6-3EFB-49E5-8D5F-27D0EF931C61}"/>
                  </a:ext>
                </a:extLst>
              </p:cNvPr>
              <p:cNvSpPr/>
              <p:nvPr/>
            </p:nvSpPr>
            <p:spPr>
              <a:xfrm>
                <a:off x="1917576" y="2458357"/>
                <a:ext cx="54656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=−5.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−18−20=−18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64D9A6-3EFB-49E5-8D5F-27D0EF931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76" y="2458357"/>
                <a:ext cx="546566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7285A4-6C62-4BE0-A401-F6F48106B75E}"/>
                  </a:ext>
                </a:extLst>
              </p:cNvPr>
              <p:cNvSpPr/>
              <p:nvPr/>
            </p:nvSpPr>
            <p:spPr>
              <a:xfrm>
                <a:off x="1917575" y="3603033"/>
                <a:ext cx="72099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B: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7285A4-6C62-4BE0-A401-F6F48106B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75" y="3603033"/>
                <a:ext cx="7209922" cy="523220"/>
              </a:xfrm>
              <a:prstGeom prst="rect">
                <a:avLst/>
              </a:prstGeom>
              <a:blipFill>
                <a:blip r:embed="rId8"/>
                <a:stretch>
                  <a:fillRect l="-1523" t="-11628" r="-59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093D51-A1D1-4E3F-B0D7-9068AEA14918}"/>
                  </a:ext>
                </a:extLst>
              </p:cNvPr>
              <p:cNvSpPr/>
              <p:nvPr/>
            </p:nvSpPr>
            <p:spPr>
              <a:xfrm>
                <a:off x="1917575" y="4019633"/>
                <a:ext cx="77257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=−8.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.3.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+2.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.3+16.3=−6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093D51-A1D1-4E3F-B0D7-9068AEA14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75" y="4019633"/>
                <a:ext cx="772576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8355031-5F70-4D7C-BCED-0A1B71A5D6B1}"/>
                  </a:ext>
                </a:extLst>
              </p:cNvPr>
              <p:cNvSpPr/>
              <p:nvPr/>
            </p:nvSpPr>
            <p:spPr>
              <a:xfrm>
                <a:off x="1984070" y="5270413"/>
                <a:ext cx="62310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C: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8355031-5F70-4D7C-BCED-0A1B71A5D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070" y="5270413"/>
                <a:ext cx="6231065" cy="523220"/>
              </a:xfrm>
              <a:prstGeom prst="rect">
                <a:avLst/>
              </a:prstGeom>
              <a:blipFill>
                <a:blip r:embed="rId10"/>
                <a:stretch>
                  <a:fillRect l="-1760" t="-12941" r="-880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90A2B8-62FA-4AAE-90CD-2E7659CDC64C}"/>
                  </a:ext>
                </a:extLst>
              </p:cNvPr>
              <p:cNvSpPr/>
              <p:nvPr/>
            </p:nvSpPr>
            <p:spPr>
              <a:xfrm>
                <a:off x="1984070" y="5742624"/>
                <a:ext cx="64971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2021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2021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90A2B8-62FA-4AAE-90CD-2E7659CDC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070" y="5742624"/>
                <a:ext cx="649716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372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61" y="4437410"/>
            <a:ext cx="1729918" cy="1729918"/>
          </a:xfrm>
          <a:prstGeom prst="rect">
            <a:avLst/>
          </a:prstGeom>
        </p:spPr>
      </p:pic>
      <p:pic>
        <p:nvPicPr>
          <p:cNvPr id="9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56" y="601276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组合 7"/>
          <p:cNvGrpSpPr/>
          <p:nvPr/>
        </p:nvGrpSpPr>
        <p:grpSpPr>
          <a:xfrm>
            <a:off x="2034517" y="869044"/>
            <a:ext cx="1539956" cy="686330"/>
            <a:chOff x="11525" y="3497"/>
            <a:chExt cx="3597" cy="737"/>
          </a:xfrm>
        </p:grpSpPr>
        <p:sp>
          <p:nvSpPr>
            <p:cNvPr id="42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         </a:t>
              </a:r>
            </a:p>
          </p:txBody>
        </p:sp>
        <p:sp>
          <p:nvSpPr>
            <p:cNvPr id="43" name="Google Shape;1018;p37">
              <a:hlinkClick r:id="" action="ppaction://noaction"/>
            </p:cNvPr>
            <p:cNvSpPr/>
            <p:nvPr/>
          </p:nvSpPr>
          <p:spPr>
            <a:xfrm>
              <a:off x="11906" y="3655"/>
              <a:ext cx="3023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0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PHT</a:t>
              </a:r>
              <a:r>
                <a:rPr kumimoji="0" lang="en-GB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1</a:t>
              </a:r>
            </a:p>
          </p:txBody>
        </p:sp>
      </p:grpSp>
      <p:pic>
        <p:nvPicPr>
          <p:cNvPr id="1026" name="Picture 2" descr="Digit 180">
            <a:extLst>
              <a:ext uri="{FF2B5EF4-FFF2-40B4-BE49-F238E27FC236}">
                <a16:creationId xmlns:a16="http://schemas.microsoft.com/office/drawing/2014/main" id="{22568267-2401-490B-89E1-CE6B0D6B50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9" y="1391851"/>
            <a:ext cx="1369496" cy="6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git 180">
            <a:extLst>
              <a:ext uri="{FF2B5EF4-FFF2-40B4-BE49-F238E27FC236}">
                <a16:creationId xmlns:a16="http://schemas.microsoft.com/office/drawing/2014/main" id="{B13BD5DA-F8C3-43C5-A85C-5544B5986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3" y="1370122"/>
            <a:ext cx="1369496" cy="6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1133B5E-DDF4-4FE3-81B7-6E59A97F4916}"/>
                  </a:ext>
                </a:extLst>
              </p:cNvPr>
              <p:cNvSpPr/>
              <p:nvPr/>
            </p:nvSpPr>
            <p:spPr>
              <a:xfrm>
                <a:off x="3491846" y="918728"/>
                <a:ext cx="79543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1133B5E-DDF4-4FE3-81B7-6E59A97F4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46" y="918728"/>
                <a:ext cx="7954392" cy="1015663"/>
              </a:xfrm>
              <a:prstGeom prst="rect">
                <a:avLst/>
              </a:prstGeom>
              <a:blipFill>
                <a:blip r:embed="rId5"/>
                <a:stretch>
                  <a:fillRect t="-7831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7DA766-A3BC-4D73-9E1F-0087C2C8C523}"/>
                  </a:ext>
                </a:extLst>
              </p:cNvPr>
              <p:cNvSpPr/>
              <p:nvPr/>
            </p:nvSpPr>
            <p:spPr>
              <a:xfrm>
                <a:off x="1991292" y="2313408"/>
                <a:ext cx="2678475" cy="6863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7DA766-A3BC-4D73-9E1F-0087C2C8C5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292" y="2313408"/>
                <a:ext cx="2678475" cy="686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>
            <a:extLst>
              <a:ext uri="{FF2B5EF4-FFF2-40B4-BE49-F238E27FC236}">
                <a16:creationId xmlns:a16="http://schemas.microsoft.com/office/drawing/2014/main" id="{52565410-CC51-4B74-A422-55C3BD0F87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934123" y="2348157"/>
            <a:ext cx="764001" cy="593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A925565-9982-4BD2-8A3B-44F4B8430F0B}"/>
                  </a:ext>
                </a:extLst>
              </p:cNvPr>
              <p:cNvSpPr/>
              <p:nvPr/>
            </p:nvSpPr>
            <p:spPr>
              <a:xfrm>
                <a:off x="1991291" y="4011796"/>
                <a:ext cx="2678475" cy="6863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A925565-9982-4BD2-8A3B-44F4B8430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291" y="4011796"/>
                <a:ext cx="2678475" cy="686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6E47C35-CA66-4F1B-BA1D-31B4D2EB53D2}"/>
                  </a:ext>
                </a:extLst>
              </p:cNvPr>
              <p:cNvSpPr/>
              <p:nvPr/>
            </p:nvSpPr>
            <p:spPr>
              <a:xfrm>
                <a:off x="1991293" y="3162602"/>
                <a:ext cx="2678475" cy="6863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6E47C35-CA66-4F1B-BA1D-31B4D2EB5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293" y="3162602"/>
                <a:ext cx="2678475" cy="686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5A139885-C6FF-4867-A962-32DB88AF25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934123" y="3181537"/>
            <a:ext cx="735645" cy="6368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E5B6825-C23A-49F7-9A4C-1F181CEC311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34123" y="4058187"/>
            <a:ext cx="801514" cy="593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08E5956-C732-43C0-8B96-01BECBFAFA5C}"/>
                  </a:ext>
                </a:extLst>
              </p:cNvPr>
              <p:cNvSpPr/>
              <p:nvPr/>
            </p:nvSpPr>
            <p:spPr>
              <a:xfrm>
                <a:off x="5603021" y="3160291"/>
                <a:ext cx="5508323" cy="7092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en-US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d>
                      <m:r>
                        <a:rPr kumimoji="0" lang="en-US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3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  <m:sup>
                          <m:r>
                            <a:rPr kumimoji="0" lang="en-US" sz="3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08E5956-C732-43C0-8B96-01BECBFAF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021" y="3160291"/>
                <a:ext cx="5508323" cy="7092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11354D-CBB6-4D69-9BBB-31B429AA3FA3}"/>
                  </a:ext>
                </a:extLst>
              </p:cNvPr>
              <p:cNvSpPr/>
              <p:nvPr/>
            </p:nvSpPr>
            <p:spPr>
              <a:xfrm>
                <a:off x="5603021" y="2313408"/>
                <a:ext cx="5508323" cy="6750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en-US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d>
                      <m:r>
                        <a:rPr kumimoji="0" lang="en-US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3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(−</m:t>
                          </m:r>
                          <m:r>
                            <a:rPr kumimoji="0" lang="en-US" sz="3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3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US" sz="3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11354D-CBB6-4D69-9BBB-31B429AA3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021" y="2313408"/>
                <a:ext cx="5508323" cy="6750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F492810-08D4-4626-8DFE-4E1E7A976E23}"/>
                  </a:ext>
                </a:extLst>
              </p:cNvPr>
              <p:cNvSpPr/>
              <p:nvPr/>
            </p:nvSpPr>
            <p:spPr>
              <a:xfrm>
                <a:off x="5603022" y="4011796"/>
                <a:ext cx="5508322" cy="68633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en-US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d>
                      <m:r>
                        <a:rPr kumimoji="0" lang="en-US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3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  <m:sup>
                          <m:r>
                            <a:rPr kumimoji="0" lang="en-US" sz="3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</m:oMath>
                  </m:oMathPara>
                </a14:m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F492810-08D4-4626-8DFE-4E1E7A976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022" y="4011796"/>
                <a:ext cx="5508322" cy="686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790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82992" y="166163"/>
            <a:ext cx="9591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2" name="矩形: 圆角 37"/>
          <p:cNvSpPr/>
          <p:nvPr/>
        </p:nvSpPr>
        <p:spPr>
          <a:xfrm>
            <a:off x="1300835" y="894727"/>
            <a:ext cx="2890985" cy="467995"/>
          </a:xfrm>
          <a:prstGeom prst="roundRect">
            <a:avLst>
              <a:gd name="adj" fmla="val 45829"/>
            </a:avLst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11: 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Sgk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/Tr69)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5F0DDA-A76D-489B-A7A6-F5849F689E9D}"/>
              </a:ext>
            </a:extLst>
          </p:cNvPr>
          <p:cNvGrpSpPr/>
          <p:nvPr/>
        </p:nvGrpSpPr>
        <p:grpSpPr>
          <a:xfrm>
            <a:off x="452582" y="4996873"/>
            <a:ext cx="1893454" cy="1604508"/>
            <a:chOff x="9872560" y="4863282"/>
            <a:chExt cx="2586181" cy="2283045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763FC2C6-9A70-425E-9B0F-B2161448F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17382" r="20120" b="2"/>
            <a:stretch/>
          </p:blipFill>
          <p:spPr>
            <a:xfrm>
              <a:off x="9872560" y="5056456"/>
              <a:ext cx="2586181" cy="2089871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</p:spPr>
        </p:pic>
        <p:pic>
          <p:nvPicPr>
            <p:cNvPr id="17" name="Picture 14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50D93AFA-C78D-4A89-8B3A-7F52C02E2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3359" y="4863282"/>
              <a:ext cx="2224585" cy="1994718"/>
            </a:xfrm>
            <a:prstGeom prst="rect">
              <a:avLst/>
            </a:prstGeom>
          </p:spPr>
        </p:pic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EF4F71-2021-457F-99EA-F01542933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75984"/>
              </p:ext>
            </p:extLst>
          </p:nvPr>
        </p:nvGraphicFramePr>
        <p:xfrm>
          <a:off x="2213666" y="1571347"/>
          <a:ext cx="8229600" cy="4284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588">
                  <a:extLst>
                    <a:ext uri="{9D8B030D-6E8A-4147-A177-3AD203B41FA5}">
                      <a16:colId xmlns:a16="http://schemas.microsoft.com/office/drawing/2014/main" val="2082986177"/>
                    </a:ext>
                  </a:extLst>
                </a:gridCol>
                <a:gridCol w="2778711">
                  <a:extLst>
                    <a:ext uri="{9D8B030D-6E8A-4147-A177-3AD203B41FA5}">
                      <a16:colId xmlns:a16="http://schemas.microsoft.com/office/drawing/2014/main" val="4008697829"/>
                    </a:ext>
                  </a:extLst>
                </a:gridCol>
                <a:gridCol w="2663301">
                  <a:extLst>
                    <a:ext uri="{9D8B030D-6E8A-4147-A177-3AD203B41FA5}">
                      <a16:colId xmlns:a16="http://schemas.microsoft.com/office/drawing/2014/main" val="2973328799"/>
                    </a:ext>
                  </a:extLst>
                </a:gridCol>
              </a:tblGrid>
              <a:tr h="20074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ợng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x(kg) 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</a:t>
                      </a:r>
                      <a:r>
                        <a:rPr lang="vi-VN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rang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ợng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hao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hụt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rang (kg)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ợng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y(kg) 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rang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062536"/>
                  </a:ext>
                </a:extLst>
              </a:tr>
              <a:tr h="75331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595451"/>
                  </a:ext>
                </a:extLst>
              </a:tr>
              <a:tr h="774933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467792"/>
                  </a:ext>
                </a:extLst>
              </a:tr>
              <a:tr h="74903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350793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289DBB-50A7-4645-842E-209A196BB7D2}"/>
              </a:ext>
            </a:extLst>
          </p:cNvPr>
          <p:cNvSpPr/>
          <p:nvPr/>
        </p:nvSpPr>
        <p:spPr>
          <a:xfrm>
            <a:off x="6194591" y="3619300"/>
            <a:ext cx="684179" cy="63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B9E3C-7DD1-4127-BB44-5AC57A0C401E}"/>
              </a:ext>
            </a:extLst>
          </p:cNvPr>
          <p:cNvSpPr txBox="1"/>
          <p:nvPr/>
        </p:nvSpPr>
        <p:spPr>
          <a:xfrm>
            <a:off x="6096000" y="3643556"/>
            <a:ext cx="857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4AF38E5-CC8A-43E3-A63C-B8AAC74D76E6}"/>
              </a:ext>
            </a:extLst>
          </p:cNvPr>
          <p:cNvSpPr/>
          <p:nvPr/>
        </p:nvSpPr>
        <p:spPr>
          <a:xfrm>
            <a:off x="6194591" y="4417748"/>
            <a:ext cx="684179" cy="63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2F65D3-CDFF-4A17-B332-9E6D4D6F83C5}"/>
              </a:ext>
            </a:extLst>
          </p:cNvPr>
          <p:cNvSpPr txBox="1"/>
          <p:nvPr/>
        </p:nvSpPr>
        <p:spPr>
          <a:xfrm>
            <a:off x="6096000" y="4414560"/>
            <a:ext cx="857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2AAF733-605F-427E-8A00-F605ED5D1EB7}"/>
              </a:ext>
            </a:extLst>
          </p:cNvPr>
          <p:cNvSpPr/>
          <p:nvPr/>
        </p:nvSpPr>
        <p:spPr>
          <a:xfrm>
            <a:off x="6194591" y="5145824"/>
            <a:ext cx="684179" cy="63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E2E04A-7434-4B5F-ADBB-1D8AD13A5091}"/>
              </a:ext>
            </a:extLst>
          </p:cNvPr>
          <p:cNvSpPr txBox="1"/>
          <p:nvPr/>
        </p:nvSpPr>
        <p:spPr>
          <a:xfrm>
            <a:off x="6096000" y="5177183"/>
            <a:ext cx="857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ACA311-68BE-45FA-B5C9-203CFF1FC4AE}"/>
              </a:ext>
            </a:extLst>
          </p:cNvPr>
          <p:cNvSpPr/>
          <p:nvPr/>
        </p:nvSpPr>
        <p:spPr>
          <a:xfrm>
            <a:off x="8947081" y="3619300"/>
            <a:ext cx="684179" cy="63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C1BE28-0132-40B3-B04C-3F08AB48E4E8}"/>
              </a:ext>
            </a:extLst>
          </p:cNvPr>
          <p:cNvSpPr txBox="1"/>
          <p:nvPr/>
        </p:nvSpPr>
        <p:spPr>
          <a:xfrm>
            <a:off x="8850213" y="3619300"/>
            <a:ext cx="857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7E59066-B51F-4FC3-AB7B-2836814C91A7}"/>
              </a:ext>
            </a:extLst>
          </p:cNvPr>
          <p:cNvSpPr/>
          <p:nvPr/>
        </p:nvSpPr>
        <p:spPr>
          <a:xfrm>
            <a:off x="8947081" y="4417748"/>
            <a:ext cx="684179" cy="63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FF1C08-1120-45EE-9948-9A4CE6589AB4}"/>
              </a:ext>
            </a:extLst>
          </p:cNvPr>
          <p:cNvSpPr txBox="1"/>
          <p:nvPr/>
        </p:nvSpPr>
        <p:spPr>
          <a:xfrm>
            <a:off x="8860208" y="4417748"/>
            <a:ext cx="857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1,76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39EF7DE-9194-47E0-8D5F-8F0BE1421AE6}"/>
              </a:ext>
            </a:extLst>
          </p:cNvPr>
          <p:cNvSpPr/>
          <p:nvPr/>
        </p:nvSpPr>
        <p:spPr>
          <a:xfrm>
            <a:off x="8947081" y="5147390"/>
            <a:ext cx="684179" cy="63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8791FB-E077-465B-9853-0E4881EE2842}"/>
              </a:ext>
            </a:extLst>
          </p:cNvPr>
          <p:cNvSpPr txBox="1"/>
          <p:nvPr/>
        </p:nvSpPr>
        <p:spPr>
          <a:xfrm>
            <a:off x="8876216" y="5188752"/>
            <a:ext cx="857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2,64</a:t>
            </a:r>
          </a:p>
        </p:txBody>
      </p:sp>
    </p:spTree>
    <p:extLst>
      <p:ext uri="{BB962C8B-B14F-4D97-AF65-F5344CB8AC3E}">
        <p14:creationId xmlns:p14="http://schemas.microsoft.com/office/powerpoint/2010/main" val="976219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8" grpId="0" animBg="1"/>
      <p:bldP spid="19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040;p39"/>
          <p:cNvSpPr txBox="1"/>
          <p:nvPr/>
        </p:nvSpPr>
        <p:spPr>
          <a:xfrm>
            <a:off x="1317356" y="860702"/>
            <a:ext cx="9872420" cy="11419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ea typeface="思源黑体 Normal" panose="020B0400000000000000" pitchFamily="34" charset="-122"/>
                <a:cs typeface="Times New Roman" pitchFamily="18" charset="0"/>
              </a:rPr>
              <a:t>THIẾT BỊ DẠY HỌC VÀ HỌC LIỆU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674" y="2091322"/>
            <a:ext cx="7819082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Giáo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</a:p>
          <a:p>
            <a:pPr algn="just" eaLnBrk="0" hangingPunct="0"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SGK,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hoạch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phiếu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3556674" y="4256312"/>
            <a:ext cx="781908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SGK,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211" r="91842">
                        <a14:foregroundMark x1="56842" y1="29250" x2="53947" y2="31250"/>
                        <a14:foregroundMark x1="67632" y1="26750" x2="65789" y2="29750"/>
                        <a14:foregroundMark x1="65000" y1="40500" x2="61842" y2="45500"/>
                        <a14:foregroundMark x1="70000" y1="32500" x2="69211" y2="35250"/>
                        <a14:foregroundMark x1="78421" y1="62500" x2="78158" y2="67750"/>
                        <a14:foregroundMark x1="78684" y1="71000" x2="75263" y2="73000"/>
                        <a14:foregroundMark x1="49474" y1="26500" x2="46579" y2="27750"/>
                        <a14:foregroundMark x1="67895" y1="14250" x2="68684" y2="29500"/>
                        <a14:foregroundMark x1="72632" y1="26250" x2="72632" y2="29500"/>
                        <a14:foregroundMark x1="56053" y1="79500" x2="56316" y2="94750"/>
                        <a14:backgroundMark x1="37368" y1="57000" x2="47895" y2="6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72" r="14932"/>
          <a:stretch/>
        </p:blipFill>
        <p:spPr>
          <a:xfrm>
            <a:off x="908189" y="1735888"/>
            <a:ext cx="2286464" cy="43604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82992" y="166163"/>
            <a:ext cx="9591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2" name="矩形: 圆角 37"/>
          <p:cNvSpPr/>
          <p:nvPr/>
        </p:nvSpPr>
        <p:spPr>
          <a:xfrm>
            <a:off x="768174" y="857700"/>
            <a:ext cx="1893455" cy="867666"/>
          </a:xfrm>
          <a:prstGeom prst="roundRect">
            <a:avLst>
              <a:gd name="adj" fmla="val 45829"/>
            </a:avLst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11: 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Sgk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/Tr69)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5F0DDA-A76D-489B-A7A6-F5849F689E9D}"/>
              </a:ext>
            </a:extLst>
          </p:cNvPr>
          <p:cNvGrpSpPr/>
          <p:nvPr/>
        </p:nvGrpSpPr>
        <p:grpSpPr>
          <a:xfrm>
            <a:off x="452582" y="4996873"/>
            <a:ext cx="1893454" cy="1604508"/>
            <a:chOff x="9872560" y="4863282"/>
            <a:chExt cx="2586181" cy="2283045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763FC2C6-9A70-425E-9B0F-B2161448F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17382" r="20120" b="2"/>
            <a:stretch/>
          </p:blipFill>
          <p:spPr>
            <a:xfrm>
              <a:off x="9872560" y="5056456"/>
              <a:ext cx="2586181" cy="2089871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</p:spPr>
        </p:pic>
        <p:pic>
          <p:nvPicPr>
            <p:cNvPr id="17" name="Picture 14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50D93AFA-C78D-4A89-8B3A-7F52C02E2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3359" y="4863282"/>
              <a:ext cx="2224585" cy="1994718"/>
            </a:xfrm>
            <a:prstGeom prst="rect">
              <a:avLst/>
            </a:prstGeom>
          </p:spPr>
        </p:pic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EF4F71-2021-457F-99EA-F01542933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638994"/>
              </p:ext>
            </p:extLst>
          </p:nvPr>
        </p:nvGraphicFramePr>
        <p:xfrm>
          <a:off x="2818647" y="857700"/>
          <a:ext cx="8403534" cy="3137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504">
                  <a:extLst>
                    <a:ext uri="{9D8B030D-6E8A-4147-A177-3AD203B41FA5}">
                      <a16:colId xmlns:a16="http://schemas.microsoft.com/office/drawing/2014/main" val="2082986177"/>
                    </a:ext>
                  </a:extLst>
                </a:gridCol>
                <a:gridCol w="2837439">
                  <a:extLst>
                    <a:ext uri="{9D8B030D-6E8A-4147-A177-3AD203B41FA5}">
                      <a16:colId xmlns:a16="http://schemas.microsoft.com/office/drawing/2014/main" val="4008697829"/>
                    </a:ext>
                  </a:extLst>
                </a:gridCol>
                <a:gridCol w="2719591">
                  <a:extLst>
                    <a:ext uri="{9D8B030D-6E8A-4147-A177-3AD203B41FA5}">
                      <a16:colId xmlns:a16="http://schemas.microsoft.com/office/drawing/2014/main" val="2973328799"/>
                    </a:ext>
                  </a:extLst>
                </a:gridCol>
              </a:tblGrid>
              <a:tr h="14695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ợng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x(kg) 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</a:t>
                      </a:r>
                      <a:r>
                        <a:rPr lang="vi-VN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rang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ợng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hao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hụt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rang (kg)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ợng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y(kg) 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rang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062536"/>
                  </a:ext>
                </a:extLst>
              </a:tr>
              <a:tr h="55148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595451"/>
                  </a:ext>
                </a:extLst>
              </a:tr>
              <a:tr h="56730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467792"/>
                  </a:ext>
                </a:extLst>
              </a:tr>
              <a:tr h="548347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350793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DBF35F3E-0291-4EDC-9D37-46233C285049}"/>
              </a:ext>
            </a:extLst>
          </p:cNvPr>
          <p:cNvSpPr/>
          <p:nvPr/>
        </p:nvSpPr>
        <p:spPr>
          <a:xfrm>
            <a:off x="2707811" y="4163038"/>
            <a:ext cx="6316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1E444A-9D0B-4309-A25F-CAB07ADF8A4A}"/>
                  </a:ext>
                </a:extLst>
              </p:cNvPr>
              <p:cNvSpPr/>
              <p:nvPr/>
            </p:nvSpPr>
            <p:spPr>
              <a:xfrm>
                <a:off x="8913091" y="4163038"/>
                <a:ext cx="2521528" cy="5232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−12%.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1E444A-9D0B-4309-A25F-CAB07ADF8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091" y="4163038"/>
                <a:ext cx="252152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6D6A636F-C5B8-494B-A1D2-81157717B007}"/>
              </a:ext>
            </a:extLst>
          </p:cNvPr>
          <p:cNvSpPr/>
          <p:nvPr/>
        </p:nvSpPr>
        <p:spPr>
          <a:xfrm>
            <a:off x="2709367" y="4735263"/>
            <a:ext cx="8595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8B51D9-D175-4926-84CF-0AA5BDA8B0FF}"/>
              </a:ext>
            </a:extLst>
          </p:cNvPr>
          <p:cNvSpPr/>
          <p:nvPr/>
        </p:nvSpPr>
        <p:spPr>
          <a:xfrm>
            <a:off x="4655128" y="5212316"/>
            <a:ext cx="1366981" cy="40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057BD60-E111-4346-8572-694527E3B1FC}"/>
              </a:ext>
            </a:extLst>
          </p:cNvPr>
          <p:cNvSpPr/>
          <p:nvPr/>
        </p:nvSpPr>
        <p:spPr>
          <a:xfrm>
            <a:off x="4996528" y="5161124"/>
            <a:ext cx="684179" cy="63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5511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29" grpId="0"/>
      <p:bldP spid="7" grpId="0" animBg="1"/>
      <p:bldP spid="30" grpId="0" animBg="1"/>
      <p:bldP spid="3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37008" y="2876805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25780" y="1519426"/>
                <a:ext cx="10524097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chuẩn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Tổ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chức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Y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tế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(WHO),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gái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nặng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chuẩn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=9+2(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−1)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(kg),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chuẩn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=75+5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(cm)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N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tuổi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gái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514350" indent="-514350" algn="just">
                  <a:buAutoNum type="alphaLcParenR"/>
                </a:pP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nặng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chuẩn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chuẩn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gái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tuổi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514350" indent="-514350" algn="just">
                  <a:buAutoNum type="alphaLcParenR"/>
                </a:pP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gái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tuổi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nặng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13,5 (kg)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86 (cm).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gái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chuẩn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nặng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Tổ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chức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Y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tế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80" y="1519426"/>
                <a:ext cx="10524097" cy="3970318"/>
              </a:xfrm>
              <a:prstGeom prst="rect">
                <a:avLst/>
              </a:prstGeom>
              <a:blipFill>
                <a:blip r:embed="rId2"/>
                <a:stretch>
                  <a:fillRect l="-1217" t="-1534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组合 7"/>
          <p:cNvGrpSpPr/>
          <p:nvPr/>
        </p:nvGrpSpPr>
        <p:grpSpPr>
          <a:xfrm>
            <a:off x="824833" y="900261"/>
            <a:ext cx="3433129" cy="467995"/>
            <a:chOff x="11525" y="3497"/>
            <a:chExt cx="3597" cy="737"/>
          </a:xfrm>
        </p:grpSpPr>
        <p:sp>
          <p:nvSpPr>
            <p:cNvPr id="42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         </a:t>
              </a:r>
            </a:p>
          </p:txBody>
        </p:sp>
        <p:sp>
          <p:nvSpPr>
            <p:cNvPr id="43" name="Google Shape;1018;p37">
              <a:hlinkClick r:id="rId3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toán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th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ực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tế</a:t>
              </a:r>
              <a:endPara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endParaRPr>
            </a:p>
          </p:txBody>
        </p:sp>
      </p:grpSp>
      <p:pic>
        <p:nvPicPr>
          <p:cNvPr id="44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9" y="4833391"/>
            <a:ext cx="1886279" cy="1508148"/>
          </a:xfrm>
          <a:prstGeom prst="rect">
            <a:avLst/>
          </a:prstGeom>
        </p:spPr>
      </p:pic>
      <p:sp>
        <p:nvSpPr>
          <p:cNvPr id="17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24676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25780" y="1519426"/>
            <a:ext cx="10524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(WHO)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组合 7"/>
          <p:cNvGrpSpPr/>
          <p:nvPr/>
        </p:nvGrpSpPr>
        <p:grpSpPr>
          <a:xfrm>
            <a:off x="824834" y="953710"/>
            <a:ext cx="3433129" cy="467995"/>
            <a:chOff x="11525" y="3497"/>
            <a:chExt cx="3597" cy="737"/>
          </a:xfrm>
        </p:grpSpPr>
        <p:sp>
          <p:nvSpPr>
            <p:cNvPr id="42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rPr>
                <a:t>         </a:t>
              </a:r>
            </a:p>
          </p:txBody>
        </p:sp>
        <p:sp>
          <p:nvSpPr>
            <p:cNvPr id="43" name="Google Shape;1018;p37">
              <a:hlinkClick r:id="rId2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Nhiệm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vụ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endParaRPr>
            </a:p>
          </p:txBody>
        </p:sp>
      </p:grpSp>
      <p:pic>
        <p:nvPicPr>
          <p:cNvPr id="44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3" y="4322913"/>
            <a:ext cx="2633026" cy="2055572"/>
          </a:xfrm>
          <a:prstGeom prst="rect">
            <a:avLst/>
          </a:prstGeom>
        </p:spPr>
      </p:pic>
      <p:sp>
        <p:nvSpPr>
          <p:cNvPr id="17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12205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9" name="组合 40"/>
          <p:cNvGrpSpPr>
            <a:grpSpLocks noChangeAspect="1"/>
          </p:cNvGrpSpPr>
          <p:nvPr/>
        </p:nvGrpSpPr>
        <p:grpSpPr>
          <a:xfrm>
            <a:off x="1194464" y="1318415"/>
            <a:ext cx="1105830" cy="1105830"/>
            <a:chOff x="2914650" y="1294210"/>
            <a:chExt cx="555625" cy="555625"/>
          </a:xfrm>
          <a:solidFill>
            <a:schemeClr val="tx2"/>
          </a:solidFill>
          <a:effectLst>
            <a:outerShdw blurRad="2286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2914650" y="1294210"/>
              <a:ext cx="555625" cy="555625"/>
            </a:xfrm>
            <a:custGeom>
              <a:avLst/>
              <a:gdLst>
                <a:gd name="T0" fmla="*/ 303 w 350"/>
                <a:gd name="T1" fmla="*/ 128 h 350"/>
                <a:gd name="T2" fmla="*/ 303 w 350"/>
                <a:gd name="T3" fmla="*/ 17 h 350"/>
                <a:gd name="T4" fmla="*/ 239 w 350"/>
                <a:gd name="T5" fmla="*/ 17 h 350"/>
                <a:gd name="T6" fmla="*/ 239 w 350"/>
                <a:gd name="T7" fmla="*/ 64 h 350"/>
                <a:gd name="T8" fmla="*/ 175 w 350"/>
                <a:gd name="T9" fmla="*/ 0 h 350"/>
                <a:gd name="T10" fmla="*/ 0 w 350"/>
                <a:gd name="T11" fmla="*/ 175 h 350"/>
                <a:gd name="T12" fmla="*/ 31 w 350"/>
                <a:gd name="T13" fmla="*/ 175 h 350"/>
                <a:gd name="T14" fmla="*/ 31 w 350"/>
                <a:gd name="T15" fmla="*/ 350 h 350"/>
                <a:gd name="T16" fmla="*/ 128 w 350"/>
                <a:gd name="T17" fmla="*/ 350 h 350"/>
                <a:gd name="T18" fmla="*/ 128 w 350"/>
                <a:gd name="T19" fmla="*/ 208 h 350"/>
                <a:gd name="T20" fmla="*/ 223 w 350"/>
                <a:gd name="T21" fmla="*/ 208 h 350"/>
                <a:gd name="T22" fmla="*/ 223 w 350"/>
                <a:gd name="T23" fmla="*/ 350 h 350"/>
                <a:gd name="T24" fmla="*/ 319 w 350"/>
                <a:gd name="T25" fmla="*/ 350 h 350"/>
                <a:gd name="T26" fmla="*/ 319 w 350"/>
                <a:gd name="T27" fmla="*/ 175 h 350"/>
                <a:gd name="T28" fmla="*/ 350 w 350"/>
                <a:gd name="T29" fmla="*/ 175 h 350"/>
                <a:gd name="T30" fmla="*/ 303 w 350"/>
                <a:gd name="T31" fmla="*/ 128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303" y="128"/>
                  </a:moveTo>
                  <a:lnTo>
                    <a:pt x="303" y="17"/>
                  </a:lnTo>
                  <a:lnTo>
                    <a:pt x="239" y="17"/>
                  </a:lnTo>
                  <a:lnTo>
                    <a:pt x="239" y="64"/>
                  </a:lnTo>
                  <a:lnTo>
                    <a:pt x="175" y="0"/>
                  </a:lnTo>
                  <a:lnTo>
                    <a:pt x="0" y="175"/>
                  </a:lnTo>
                  <a:lnTo>
                    <a:pt x="31" y="175"/>
                  </a:lnTo>
                  <a:lnTo>
                    <a:pt x="31" y="350"/>
                  </a:lnTo>
                  <a:lnTo>
                    <a:pt x="128" y="350"/>
                  </a:lnTo>
                  <a:lnTo>
                    <a:pt x="128" y="208"/>
                  </a:lnTo>
                  <a:lnTo>
                    <a:pt x="223" y="208"/>
                  </a:lnTo>
                  <a:lnTo>
                    <a:pt x="223" y="350"/>
                  </a:lnTo>
                  <a:lnTo>
                    <a:pt x="319" y="350"/>
                  </a:lnTo>
                  <a:lnTo>
                    <a:pt x="319" y="175"/>
                  </a:lnTo>
                  <a:lnTo>
                    <a:pt x="350" y="175"/>
                  </a:lnTo>
                  <a:lnTo>
                    <a:pt x="303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3140075" y="1472803"/>
              <a:ext cx="101600" cy="198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3140075" y="1472803"/>
              <a:ext cx="101600" cy="198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3140075" y="1472803"/>
              <a:ext cx="101600" cy="198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140075" y="1472803"/>
              <a:ext cx="101600" cy="198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5" name="Hộp_Văn_Bản 14"/>
          <p:cNvSpPr txBox="1"/>
          <p:nvPr/>
        </p:nvSpPr>
        <p:spPr>
          <a:xfrm>
            <a:off x="2771656" y="1805310"/>
            <a:ext cx="543667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HƯỚNG DẪN  TỰ HỌC Ở NHÀ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Hộp_Văn_Bản 16"/>
          <p:cNvSpPr txBox="1"/>
          <p:nvPr/>
        </p:nvSpPr>
        <p:spPr>
          <a:xfrm>
            <a:off x="2623874" y="2766990"/>
            <a:ext cx="88143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4/SGK-T68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34" name="Picture 10">
            <a:extLst>
              <a:ext uri="{FF2B5EF4-FFF2-40B4-BE49-F238E27FC236}">
                <a16:creationId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63" y="3136303"/>
            <a:ext cx="1898876" cy="301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4DC5236A-64AC-4C99-822B-551758C9D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35" y="762929"/>
            <a:ext cx="5835388" cy="3881645"/>
          </a:xfrm>
          <a:prstGeom prst="rect">
            <a:avLst/>
          </a:prstGeom>
        </p:spPr>
      </p:pic>
      <p:sp>
        <p:nvSpPr>
          <p:cNvPr id="19" name="Rectangle 3"/>
          <p:cNvSpPr/>
          <p:nvPr/>
        </p:nvSpPr>
        <p:spPr>
          <a:xfrm>
            <a:off x="4306185" y="941917"/>
            <a:ext cx="4540103" cy="26776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MỤC</a:t>
            </a:r>
            <a:r>
              <a:rPr kumimoji="0" lang="en-US" sz="2800" b="1" i="1" u="none" strike="noStrike" kern="0" cap="none" spc="0" normalizeH="0" noProof="0" dirty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TIÊU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kumimoji="0" lang="en-US" sz="2800" b="1" i="1" u="none" strike="noStrike" kern="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kumimoji="0" lang="en-US" sz="2800" b="1" i="1" u="none" strike="noStrike" kern="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kumimoji="0" lang="en-US" sz="2800" b="1" i="1" u="none" strike="noStrike" kern="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này</a:t>
            </a:r>
            <a:r>
              <a:rPr kumimoji="0" lang="en-US" sz="2800" b="1" i="1" u="none" strike="noStrike" kern="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chúng</a:t>
            </a:r>
            <a:r>
              <a:rPr kumimoji="0" lang="en-US" sz="2800" b="1" i="1" u="none" strike="noStrike" kern="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ta </a:t>
            </a:r>
            <a:r>
              <a:rPr kumimoji="0" lang="en-US" sz="2800" b="1" i="1" u="none" strike="noStrike" kern="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sẽ</a:t>
            </a:r>
            <a:r>
              <a:rPr kumimoji="0" lang="en-US" sz="2800" b="1" i="1" u="none" strike="noStrike" kern="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ôn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củng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cố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vi-VN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các kiến thức của</a:t>
            </a:r>
            <a:r>
              <a:rPr kumimoji="0" lang="vi-VN" sz="28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chương </a:t>
            </a:r>
            <a:r>
              <a:rPr lang="en-US" sz="2800" b="1" i="1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</a:t>
            </a:r>
            <a:r>
              <a:rPr kumimoji="0" lang="vi-VN" sz="28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biểu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thức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đại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đơn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thức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đa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thức</a:t>
            </a:r>
            <a:r>
              <a:rPr kumimoji="0" lang="vi-VN" sz="28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0865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2167844" y="3260404"/>
            <a:ext cx="2271197" cy="257834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7" name="Picture 56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4131140" y="2457018"/>
            <a:ext cx="3802866" cy="380286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58" name="Picture 5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7632912" y="3112655"/>
            <a:ext cx="2517852" cy="272609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59" name="Picture 5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65" y="2594495"/>
            <a:ext cx="2578347" cy="257834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17930" y="3280855"/>
            <a:ext cx="2389693" cy="238969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61" y="3512124"/>
            <a:ext cx="1729918" cy="172991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7498" y="1512180"/>
            <a:ext cx="2763284" cy="189001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8640" y="749844"/>
            <a:ext cx="2838819" cy="194167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7126" y="1653309"/>
            <a:ext cx="2708932" cy="1724383"/>
          </a:xfrm>
          <a:prstGeom prst="rect">
            <a:avLst/>
          </a:prstGeom>
        </p:spPr>
      </p:pic>
      <p:sp>
        <p:nvSpPr>
          <p:cNvPr id="69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445879" y="567849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642" t="-1935" b="-1"/>
          <a:stretch/>
        </p:blipFill>
        <p:spPr>
          <a:xfrm rot="18669872">
            <a:off x="349028" y="1086735"/>
            <a:ext cx="2737887" cy="8707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34" name="Picture 10">
            <a:extLst>
              <a:ext uri="{FF2B5EF4-FFF2-40B4-BE49-F238E27FC236}">
                <a16:creationId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8" y="3518900"/>
            <a:ext cx="1618362" cy="25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ABE8D0B-29EA-465A-B95E-DCF48706D0EE}"/>
              </a:ext>
            </a:extLst>
          </p:cNvPr>
          <p:cNvGrpSpPr/>
          <p:nvPr/>
        </p:nvGrpSpPr>
        <p:grpSpPr>
          <a:xfrm>
            <a:off x="4010880" y="2648161"/>
            <a:ext cx="7469959" cy="2077839"/>
            <a:chOff x="3524814" y="2883746"/>
            <a:chExt cx="6447039" cy="2077839"/>
          </a:xfrm>
        </p:grpSpPr>
        <p:pic>
          <p:nvPicPr>
            <p:cNvPr id="36" name="Picture 6" descr="Cover">
              <a:extLst>
                <a:ext uri="{FF2B5EF4-FFF2-40B4-BE49-F238E27FC236}">
                  <a16:creationId xmlns:a16="http://schemas.microsoft.com/office/drawing/2014/main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: Rounded Corners 14">
              <a:extLst>
                <a:ext uri="{FF2B5EF4-FFF2-40B4-BE49-F238E27FC236}">
                  <a16:creationId xmlns:a16="http://schemas.microsoft.com/office/drawing/2014/main" id="{479184A6-4EF3-434A-8F67-BE933F8941DC}"/>
                </a:ext>
              </a:extLst>
            </p:cNvPr>
            <p:cNvSpPr/>
            <p:nvPr/>
          </p:nvSpPr>
          <p:spPr>
            <a:xfrm>
              <a:off x="5104037" y="3178759"/>
              <a:ext cx="4867816" cy="1303362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 THỐNG CÁC DẠNG BÀI TẬP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593133-7286-4597-BA24-6A7025C27379}"/>
              </a:ext>
            </a:extLst>
          </p:cNvPr>
          <p:cNvGrpSpPr/>
          <p:nvPr/>
        </p:nvGrpSpPr>
        <p:grpSpPr>
          <a:xfrm>
            <a:off x="3320112" y="885152"/>
            <a:ext cx="8160727" cy="2470726"/>
            <a:chOff x="2368169" y="743375"/>
            <a:chExt cx="8160727" cy="2470726"/>
          </a:xfrm>
        </p:grpSpPr>
        <p:sp>
          <p:nvSpPr>
            <p:cNvPr id="39" name="Rectangle: Rounded Corners 5">
              <a:extLst>
                <a:ext uri="{FF2B5EF4-FFF2-40B4-BE49-F238E27FC236}">
                  <a16:creationId xmlns:a16="http://schemas.microsoft.com/office/drawing/2014/main" id="{E251AD20-8C98-40FE-AE1B-648D64085EB3}"/>
                </a:ext>
              </a:extLst>
            </p:cNvPr>
            <p:cNvSpPr/>
            <p:nvPr/>
          </p:nvSpPr>
          <p:spPr>
            <a:xfrm>
              <a:off x="4851356" y="743375"/>
              <a:ext cx="5677540" cy="1594577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</a:t>
              </a:r>
            </a:p>
            <a:p>
              <a:pPr algn="ctr">
                <a:lnSpc>
                  <a:spcPct val="150000"/>
                </a:lnSpc>
              </a:pPr>
              <a:r>
                <a:rPr lang="en-US" sz="21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 THỐNG CÁC KIẾN THỨC LÝ THUYẾT</a:t>
              </a:r>
            </a:p>
          </p:txBody>
        </p:sp>
        <p:pic>
          <p:nvPicPr>
            <p:cNvPr id="40" name="Picture 6" descr="image006">
              <a:extLst>
                <a:ext uri="{FF2B5EF4-FFF2-40B4-BE49-F238E27FC236}">
                  <a16:creationId xmlns:a16="http://schemas.microsoft.com/office/drawing/2014/main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E8385C7-7C6C-4CF8-9E6E-CA234E0AD858}"/>
              </a:ext>
            </a:extLst>
          </p:cNvPr>
          <p:cNvGrpSpPr/>
          <p:nvPr/>
        </p:nvGrpSpPr>
        <p:grpSpPr>
          <a:xfrm>
            <a:off x="3538376" y="3388121"/>
            <a:ext cx="7942463" cy="2739378"/>
            <a:chOff x="2930158" y="3772875"/>
            <a:chExt cx="7942463" cy="2739378"/>
          </a:xfrm>
        </p:grpSpPr>
        <p:sp>
          <p:nvSpPr>
            <p:cNvPr id="42" name="Rectangle: Rounded Corners 15">
              <a:extLst>
                <a:ext uri="{FF2B5EF4-FFF2-40B4-BE49-F238E27FC236}">
                  <a16:creationId xmlns:a16="http://schemas.microsoft.com/office/drawing/2014/main" id="{B21158E3-24C7-4623-9214-961993ED201B}"/>
                </a:ext>
              </a:extLst>
            </p:cNvPr>
            <p:cNvSpPr/>
            <p:nvPr/>
          </p:nvSpPr>
          <p:spPr>
            <a:xfrm>
              <a:off x="5232453" y="5172324"/>
              <a:ext cx="5640168" cy="130225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3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DỤNG, TÌM TÒI VÀ MỞ RỘNG</a:t>
              </a:r>
            </a:p>
          </p:txBody>
        </p:sp>
        <p:pic>
          <p:nvPicPr>
            <p:cNvPr id="43" name="Picture 2" descr="image002">
              <a:extLst>
                <a:ext uri="{FF2B5EF4-FFF2-40B4-BE49-F238E27FC236}">
                  <a16:creationId xmlns:a16="http://schemas.microsoft.com/office/drawing/2014/main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4" name="Picture 4" descr="Cover">
            <a:extLst>
              <a:ext uri="{FF2B5EF4-FFF2-40B4-BE49-F238E27FC236}">
                <a16:creationId xmlns:a16="http://schemas.microsoft.com/office/drawing/2014/main" id="{4F425F77-3F1B-4A9C-B0C6-520598F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58" y="2334561"/>
            <a:ext cx="3310237" cy="2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40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4119414" y="852226"/>
            <a:ext cx="3756863" cy="3094124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856452" y="3970520"/>
            <a:ext cx="10600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HỆ THỐNG CÁC KIẾN THỨC LÝ THUYẾT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THÔNG QUA SƠ ĐỒ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64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523665-5BFE-49B0-9722-8FA5FE7944F2}"/>
              </a:ext>
            </a:extLst>
          </p:cNvPr>
          <p:cNvSpPr txBox="1">
            <a:spLocks/>
          </p:cNvSpPr>
          <p:nvPr/>
        </p:nvSpPr>
        <p:spPr>
          <a:xfrm>
            <a:off x="1524000" y="790113"/>
            <a:ext cx="9144000" cy="1278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VÒNG QUAY MAY MẮN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F500E34-A48C-4B88-B844-B53D478D9A4C}"/>
              </a:ext>
            </a:extLst>
          </p:cNvPr>
          <p:cNvSpPr txBox="1">
            <a:spLocks/>
          </p:cNvSpPr>
          <p:nvPr/>
        </p:nvSpPr>
        <p:spPr>
          <a:xfrm>
            <a:off x="861134" y="2414726"/>
            <a:ext cx="10493407" cy="25478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i: Chia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30s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8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4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0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1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9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8136" y="1949346"/>
            <a:ext cx="4928882" cy="8516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1953534"/>
            <a:ext cx="4928883" cy="8474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88136" y="2901438"/>
            <a:ext cx="4928882" cy="9506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98493"/>
            <a:ext cx="4928882" cy="9506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85086" y="1997450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5086" y="300191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9881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101" y="2027923"/>
            <a:ext cx="824674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4BBFAF-27C1-473E-8E0A-B25716FD6346}"/>
              </a:ext>
            </a:extLst>
          </p:cNvPr>
          <p:cNvGrpSpPr/>
          <p:nvPr/>
        </p:nvGrpSpPr>
        <p:grpSpPr>
          <a:xfrm>
            <a:off x="9872560" y="4863282"/>
            <a:ext cx="2586181" cy="2283045"/>
            <a:chOff x="9872560" y="4863282"/>
            <a:chExt cx="2586181" cy="2283045"/>
          </a:xfrm>
        </p:grpSpPr>
        <p:pic>
          <p:nvPicPr>
            <p:cNvPr id="18" name="Picture 17" descr="Background pattern&#10;&#10;Description automatically generated">
              <a:extLst>
                <a:ext uri="{FF2B5EF4-FFF2-40B4-BE49-F238E27FC236}">
                  <a16:creationId xmlns:a16="http://schemas.microsoft.com/office/drawing/2014/main" id="{FBE06510-F448-4958-B614-309990341E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rcRect l="17382" r="20120" b="2"/>
            <a:stretch/>
          </p:blipFill>
          <p:spPr>
            <a:xfrm>
              <a:off x="9872560" y="5056456"/>
              <a:ext cx="2586181" cy="2089871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</p:spPr>
        </p:pic>
        <p:pic>
          <p:nvPicPr>
            <p:cNvPr id="17" name="Picture 14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95BC170D-2F67-4164-B183-9246D5D2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3359" y="4863282"/>
              <a:ext cx="2224585" cy="1994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1189</Words>
  <Application>Microsoft Office PowerPoint</Application>
  <PresentationFormat>Widescreen</PresentationFormat>
  <Paragraphs>169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等线</vt:lpstr>
      <vt:lpstr>等线 Light</vt:lpstr>
      <vt:lpstr>Calibri</vt:lpstr>
      <vt:lpstr>Tahoma</vt:lpstr>
      <vt:lpstr>Arial</vt:lpstr>
      <vt:lpstr>Calibri Light</vt:lpstr>
      <vt:lpstr>思源黑体 Heavy</vt:lpstr>
      <vt:lpstr>Cambria Math</vt:lpstr>
      <vt:lpstr>Times New Roman</vt:lpstr>
      <vt:lpstr>Office Theme</vt:lpstr>
      <vt:lpstr>1_Office Theme</vt:lpstr>
      <vt:lpstr>2_Office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2021-08-13T15:19:56Z</dcterms:created>
  <dcterms:modified xsi:type="dcterms:W3CDTF">2023-06-01T08:13:54Z</dcterms:modified>
</cp:coreProperties>
</file>