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ab8b61d5f45a4e3c"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947" r:id="rId2"/>
    <p:sldMasterId id="2147483959" r:id="rId3"/>
  </p:sldMasterIdLst>
  <p:notesMasterIdLst>
    <p:notesMasterId r:id="rId27"/>
  </p:notesMasterIdLst>
  <p:sldIdLst>
    <p:sldId id="263" r:id="rId4"/>
    <p:sldId id="309" r:id="rId5"/>
    <p:sldId id="311" r:id="rId6"/>
    <p:sldId id="312" r:id="rId7"/>
    <p:sldId id="313" r:id="rId8"/>
    <p:sldId id="318" r:id="rId9"/>
    <p:sldId id="314" r:id="rId10"/>
    <p:sldId id="315" r:id="rId11"/>
    <p:sldId id="316" r:id="rId12"/>
    <p:sldId id="321" r:id="rId13"/>
    <p:sldId id="317" r:id="rId14"/>
    <p:sldId id="340" r:id="rId15"/>
    <p:sldId id="319" r:id="rId16"/>
    <p:sldId id="331" r:id="rId17"/>
    <p:sldId id="324" r:id="rId18"/>
    <p:sldId id="326" r:id="rId19"/>
    <p:sldId id="332" r:id="rId20"/>
    <p:sldId id="333" r:id="rId21"/>
    <p:sldId id="334" r:id="rId22"/>
    <p:sldId id="336" r:id="rId23"/>
    <p:sldId id="337" r:id="rId24"/>
    <p:sldId id="330" r:id="rId25"/>
    <p:sldId id="33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7" d="100"/>
          <a:sy n="77" d="100"/>
        </p:scale>
        <p:origin x="912" y="62"/>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12B12-EBC3-4921-962E-C1B259030AF0}"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5CEE6741-6E24-4F7C-985F-B247F3EF82E4}">
      <dgm:prSet phldrT="[Text]" custT="1"/>
      <dgm:spPr/>
      <dgm:t>
        <a:bodyPr/>
        <a:lstStyle/>
        <a:p>
          <a:r>
            <a:rPr lang="en-US" altLang="en-US" sz="2800" dirty="0">
              <a:latin typeface="Times New Roman" panose="02020603050405020304" pitchFamily="18" charset="0"/>
            </a:rPr>
            <a:t>1. Thu </a:t>
          </a:r>
          <a:r>
            <a:rPr lang="en-US" altLang="en-US" sz="2800" dirty="0" err="1">
              <a:latin typeface="Times New Roman" panose="02020603050405020304" pitchFamily="18" charset="0"/>
            </a:rPr>
            <a:t>gọn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mỗi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thức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sắp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xếp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hai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thức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cùng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theo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mũ</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giảm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hoặc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tăng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biến</a:t>
          </a:r>
          <a:r>
            <a:rPr lang="en-US" altLang="en-US" sz="2800" dirty="0">
              <a:latin typeface="Times New Roman" panose="02020603050405020304" pitchFamily="18" charset="0"/>
            </a:rPr>
            <a:t>;</a:t>
          </a:r>
          <a:endParaRPr lang="en-US" sz="2800" dirty="0"/>
        </a:p>
      </dgm:t>
    </dgm:pt>
    <dgm:pt modelId="{A7CE9409-1311-46B8-873F-119563D8CDA0}" type="parTrans" cxnId="{A6145082-7A05-4B4D-8D4E-83DEAFD25E7D}">
      <dgm:prSet/>
      <dgm:spPr/>
      <dgm:t>
        <a:bodyPr/>
        <a:lstStyle/>
        <a:p>
          <a:endParaRPr lang="en-US"/>
        </a:p>
      </dgm:t>
    </dgm:pt>
    <dgm:pt modelId="{DB3B30D6-7F79-4D11-8748-E05D069892F0}" type="sibTrans" cxnId="{A6145082-7A05-4B4D-8D4E-83DEAFD25E7D}">
      <dgm:prSet/>
      <dgm:spPr/>
      <dgm:t>
        <a:bodyPr/>
        <a:lstStyle/>
        <a:p>
          <a:endParaRPr lang="en-US"/>
        </a:p>
      </dgm:t>
    </dgm:pt>
    <dgm:pt modelId="{6021709A-B338-4E4B-A85A-428BB8116939}">
      <dgm:prSet phldrT="[Text]" custT="1"/>
      <dgm:spPr/>
      <dgm:t>
        <a:bodyPr/>
        <a:lstStyle/>
        <a:p>
          <a:r>
            <a:rPr lang="en-US" sz="2800" dirty="0">
              <a:latin typeface="Times" panose="02020603050405020304" pitchFamily="18" charset="0"/>
              <a:cs typeface="Times" panose="02020603050405020304" pitchFamily="18" charset="0"/>
            </a:rPr>
            <a:t>2. </a:t>
          </a:r>
          <a:r>
            <a:rPr lang="en-US" altLang="en-US" sz="2800" dirty="0" err="1">
              <a:latin typeface="Times" panose="02020603050405020304" pitchFamily="18" charset="0"/>
              <a:cs typeface="Times" panose="02020603050405020304" pitchFamily="18" charset="0"/>
            </a:rPr>
            <a:t>Đặt</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hai</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đơn</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thức</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có</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cùng</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số</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mũ</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của</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biến</a:t>
          </a:r>
          <a:r>
            <a:rPr lang="en-US" altLang="en-US" sz="2800" dirty="0">
              <a:latin typeface="Times" panose="02020603050405020304" pitchFamily="18" charset="0"/>
              <a:cs typeface="Times" panose="02020603050405020304" pitchFamily="18" charset="0"/>
            </a:rPr>
            <a:t> ở </a:t>
          </a:r>
          <a:r>
            <a:rPr lang="en-US" altLang="en-US" sz="2800" dirty="0" err="1">
              <a:latin typeface="Times" panose="02020603050405020304" pitchFamily="18" charset="0"/>
              <a:cs typeface="Times" panose="02020603050405020304" pitchFamily="18" charset="0"/>
            </a:rPr>
            <a:t>cùng</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cột</a:t>
          </a:r>
          <a:r>
            <a:rPr lang="en-US" altLang="en-US" sz="2800" dirty="0">
              <a:latin typeface="Times" panose="02020603050405020304" pitchFamily="18" charset="0"/>
              <a:cs typeface="Times" panose="02020603050405020304" pitchFamily="18" charset="0"/>
            </a:rPr>
            <a:t>;</a:t>
          </a:r>
          <a:endParaRPr lang="en-US" sz="2800" dirty="0">
            <a:latin typeface="Times" panose="02020603050405020304" pitchFamily="18" charset="0"/>
            <a:cs typeface="Times" panose="02020603050405020304" pitchFamily="18" charset="0"/>
          </a:endParaRPr>
        </a:p>
      </dgm:t>
    </dgm:pt>
    <dgm:pt modelId="{BC82FA05-B40B-4E37-9929-027915FA17F6}" type="parTrans" cxnId="{523EFD8E-BFE6-4D19-9510-0723A69455BD}">
      <dgm:prSet/>
      <dgm:spPr/>
      <dgm:t>
        <a:bodyPr/>
        <a:lstStyle/>
        <a:p>
          <a:endParaRPr lang="en-US"/>
        </a:p>
      </dgm:t>
    </dgm:pt>
    <dgm:pt modelId="{97521217-F24C-42A1-BF07-B40BBC50DAE6}" type="sibTrans" cxnId="{523EFD8E-BFE6-4D19-9510-0723A69455BD}">
      <dgm:prSet/>
      <dgm:spPr/>
      <dgm:t>
        <a:bodyPr/>
        <a:lstStyle/>
        <a:p>
          <a:endParaRPr lang="en-US"/>
        </a:p>
      </dgm:t>
    </dgm:pt>
    <dgm:pt modelId="{1E88BBF1-D5E1-4648-8910-445D5F58240F}">
      <dgm:prSet phldrT="[Text]" custT="1"/>
      <dgm:spPr/>
      <dgm:t>
        <a:bodyPr/>
        <a:lstStyle/>
        <a:p>
          <a:r>
            <a:rPr lang="en-US" sz="2800" dirty="0">
              <a:latin typeface="Times" panose="02020603050405020304" pitchFamily="18" charset="0"/>
              <a:cs typeface="Times" panose="02020603050405020304" pitchFamily="18" charset="0"/>
            </a:rPr>
            <a:t>3. </a:t>
          </a:r>
          <a:r>
            <a:rPr lang="en-US" altLang="en-US" sz="2800" dirty="0" err="1">
              <a:latin typeface="Times" panose="02020603050405020304" pitchFamily="18" charset="0"/>
              <a:cs typeface="Times" panose="02020603050405020304" pitchFamily="18" charset="0"/>
            </a:rPr>
            <a:t>Cộng</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hai</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đơn</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thức</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trong</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từng</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cột</a:t>
          </a:r>
          <a:r>
            <a:rPr lang="en-US" altLang="en-US" sz="2800" dirty="0">
              <a:latin typeface="Times" panose="02020603050405020304" pitchFamily="18" charset="0"/>
              <a:cs typeface="Times" panose="02020603050405020304" pitchFamily="18" charset="0"/>
            </a:rPr>
            <a:t>, ta </a:t>
          </a:r>
          <a:r>
            <a:rPr lang="en-US" altLang="en-US" sz="2800" dirty="0" err="1">
              <a:latin typeface="Times" panose="02020603050405020304" pitchFamily="18" charset="0"/>
              <a:cs typeface="Times" panose="02020603050405020304" pitchFamily="18" charset="0"/>
            </a:rPr>
            <a:t>có</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tổng</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cần</a:t>
          </a:r>
          <a:r>
            <a:rPr lang="en-US" altLang="en-US" sz="2800" dirty="0">
              <a:latin typeface="Times" panose="02020603050405020304" pitchFamily="18" charset="0"/>
              <a:cs typeface="Times" panose="02020603050405020304" pitchFamily="18" charset="0"/>
            </a:rPr>
            <a:t> </a:t>
          </a:r>
          <a:r>
            <a:rPr lang="en-US" altLang="en-US" sz="2800" dirty="0" err="1">
              <a:latin typeface="Times" panose="02020603050405020304" pitchFamily="18" charset="0"/>
              <a:cs typeface="Times" panose="02020603050405020304" pitchFamily="18" charset="0"/>
            </a:rPr>
            <a:t>tìm</a:t>
          </a:r>
          <a:r>
            <a:rPr lang="en-US" altLang="en-US" sz="2800" dirty="0">
              <a:latin typeface="Times" panose="02020603050405020304" pitchFamily="18" charset="0"/>
              <a:cs typeface="Times" panose="02020603050405020304" pitchFamily="18" charset="0"/>
            </a:rPr>
            <a:t>.</a:t>
          </a:r>
          <a:endParaRPr lang="en-US" sz="2800" dirty="0">
            <a:latin typeface="Times" panose="02020603050405020304" pitchFamily="18" charset="0"/>
            <a:cs typeface="Times" panose="02020603050405020304" pitchFamily="18" charset="0"/>
          </a:endParaRPr>
        </a:p>
      </dgm:t>
    </dgm:pt>
    <dgm:pt modelId="{9F423171-F5F5-4BEC-9760-591016CFA461}" type="parTrans" cxnId="{D5FF702F-2574-43EF-A885-5C545BF05BC6}">
      <dgm:prSet/>
      <dgm:spPr/>
      <dgm:t>
        <a:bodyPr/>
        <a:lstStyle/>
        <a:p>
          <a:endParaRPr lang="en-US"/>
        </a:p>
      </dgm:t>
    </dgm:pt>
    <dgm:pt modelId="{8CC4B140-E460-44EF-A2D4-06DF92AD4B59}" type="sibTrans" cxnId="{D5FF702F-2574-43EF-A885-5C545BF05BC6}">
      <dgm:prSet/>
      <dgm:spPr/>
      <dgm:t>
        <a:bodyPr/>
        <a:lstStyle/>
        <a:p>
          <a:endParaRPr lang="en-US"/>
        </a:p>
      </dgm:t>
    </dgm:pt>
    <dgm:pt modelId="{81B100E3-72FF-4D29-9A62-E6CE353C5CA7}" type="pres">
      <dgm:prSet presAssocID="{DAB12B12-EBC3-4921-962E-C1B259030AF0}" presName="diagram" presStyleCnt="0">
        <dgm:presLayoutVars>
          <dgm:dir/>
          <dgm:resizeHandles val="exact"/>
        </dgm:presLayoutVars>
      </dgm:prSet>
      <dgm:spPr/>
    </dgm:pt>
    <dgm:pt modelId="{E9FA908F-2174-47D4-A4A3-1410142D4F91}" type="pres">
      <dgm:prSet presAssocID="{5CEE6741-6E24-4F7C-985F-B247F3EF82E4}" presName="node" presStyleLbl="node1" presStyleIdx="0" presStyleCnt="3" custScaleX="85353" custScaleY="63354" custLinFactNeighborX="-24944" custLinFactNeighborY="34695">
        <dgm:presLayoutVars>
          <dgm:bulletEnabled val="1"/>
        </dgm:presLayoutVars>
      </dgm:prSet>
      <dgm:spPr/>
    </dgm:pt>
    <dgm:pt modelId="{50E36886-3CC9-4AEC-BB72-293BBDDE5769}" type="pres">
      <dgm:prSet presAssocID="{DB3B30D6-7F79-4D11-8748-E05D069892F0}" presName="sibTrans" presStyleCnt="0"/>
      <dgm:spPr/>
    </dgm:pt>
    <dgm:pt modelId="{951675DB-BC37-467D-8533-2777C8FE0F9D}" type="pres">
      <dgm:prSet presAssocID="{6021709A-B338-4E4B-A85A-428BB8116939}" presName="node" presStyleLbl="node1" presStyleIdx="1" presStyleCnt="3" custScaleX="58119" custScaleY="62725" custLinFactNeighborX="-34162" custLinFactNeighborY="32884">
        <dgm:presLayoutVars>
          <dgm:bulletEnabled val="1"/>
        </dgm:presLayoutVars>
      </dgm:prSet>
      <dgm:spPr/>
    </dgm:pt>
    <dgm:pt modelId="{D377C824-1FFA-48C7-B248-F047BF6B228C}" type="pres">
      <dgm:prSet presAssocID="{97521217-F24C-42A1-BF07-B40BBC50DAE6}" presName="sibTrans" presStyleCnt="0"/>
      <dgm:spPr/>
    </dgm:pt>
    <dgm:pt modelId="{96E3E062-084B-4857-9347-B1A7DEEA78CD}" type="pres">
      <dgm:prSet presAssocID="{1E88BBF1-D5E1-4648-8910-445D5F58240F}" presName="node" presStyleLbl="node1" presStyleIdx="2" presStyleCnt="3" custScaleX="55744" custScaleY="60221" custLinFactNeighborX="72056" custLinFactNeighborY="-46050">
        <dgm:presLayoutVars>
          <dgm:bulletEnabled val="1"/>
        </dgm:presLayoutVars>
      </dgm:prSet>
      <dgm:spPr/>
    </dgm:pt>
  </dgm:ptLst>
  <dgm:cxnLst>
    <dgm:cxn modelId="{D5FF702F-2574-43EF-A885-5C545BF05BC6}" srcId="{DAB12B12-EBC3-4921-962E-C1B259030AF0}" destId="{1E88BBF1-D5E1-4648-8910-445D5F58240F}" srcOrd="2" destOrd="0" parTransId="{9F423171-F5F5-4BEC-9760-591016CFA461}" sibTransId="{8CC4B140-E460-44EF-A2D4-06DF92AD4B59}"/>
    <dgm:cxn modelId="{22D8DE78-EAF0-405B-86EC-A10A1516A952}" type="presOf" srcId="{6021709A-B338-4E4B-A85A-428BB8116939}" destId="{951675DB-BC37-467D-8533-2777C8FE0F9D}" srcOrd="0" destOrd="0" presId="urn:microsoft.com/office/officeart/2005/8/layout/default"/>
    <dgm:cxn modelId="{A6145082-7A05-4B4D-8D4E-83DEAFD25E7D}" srcId="{DAB12B12-EBC3-4921-962E-C1B259030AF0}" destId="{5CEE6741-6E24-4F7C-985F-B247F3EF82E4}" srcOrd="0" destOrd="0" parTransId="{A7CE9409-1311-46B8-873F-119563D8CDA0}" sibTransId="{DB3B30D6-7F79-4D11-8748-E05D069892F0}"/>
    <dgm:cxn modelId="{DC80F683-91C5-4C90-9A62-50D034302E2F}" type="presOf" srcId="{DAB12B12-EBC3-4921-962E-C1B259030AF0}" destId="{81B100E3-72FF-4D29-9A62-E6CE353C5CA7}" srcOrd="0" destOrd="0" presId="urn:microsoft.com/office/officeart/2005/8/layout/default"/>
    <dgm:cxn modelId="{523EFD8E-BFE6-4D19-9510-0723A69455BD}" srcId="{DAB12B12-EBC3-4921-962E-C1B259030AF0}" destId="{6021709A-B338-4E4B-A85A-428BB8116939}" srcOrd="1" destOrd="0" parTransId="{BC82FA05-B40B-4E37-9929-027915FA17F6}" sibTransId="{97521217-F24C-42A1-BF07-B40BBC50DAE6}"/>
    <dgm:cxn modelId="{7EE6369E-BC22-4A66-919E-281840A33387}" type="presOf" srcId="{5CEE6741-6E24-4F7C-985F-B247F3EF82E4}" destId="{E9FA908F-2174-47D4-A4A3-1410142D4F91}" srcOrd="0" destOrd="0" presId="urn:microsoft.com/office/officeart/2005/8/layout/default"/>
    <dgm:cxn modelId="{0A6C0CC6-FD07-4C03-A1CE-8FF2772B6165}" type="presOf" srcId="{1E88BBF1-D5E1-4648-8910-445D5F58240F}" destId="{96E3E062-084B-4857-9347-B1A7DEEA78CD}" srcOrd="0" destOrd="0" presId="urn:microsoft.com/office/officeart/2005/8/layout/default"/>
    <dgm:cxn modelId="{24BC3FD2-808E-42E7-89D3-7AC2CA6CC665}" type="presParOf" srcId="{81B100E3-72FF-4D29-9A62-E6CE353C5CA7}" destId="{E9FA908F-2174-47D4-A4A3-1410142D4F91}" srcOrd="0" destOrd="0" presId="urn:microsoft.com/office/officeart/2005/8/layout/default"/>
    <dgm:cxn modelId="{348D0C30-D408-4862-AF5E-EB3E369C2D66}" type="presParOf" srcId="{81B100E3-72FF-4D29-9A62-E6CE353C5CA7}" destId="{50E36886-3CC9-4AEC-BB72-293BBDDE5769}" srcOrd="1" destOrd="0" presId="urn:microsoft.com/office/officeart/2005/8/layout/default"/>
    <dgm:cxn modelId="{64BE7F03-7B32-4FAA-87A6-77018676F73D}" type="presParOf" srcId="{81B100E3-72FF-4D29-9A62-E6CE353C5CA7}" destId="{951675DB-BC37-467D-8533-2777C8FE0F9D}" srcOrd="2" destOrd="0" presId="urn:microsoft.com/office/officeart/2005/8/layout/default"/>
    <dgm:cxn modelId="{502DC04F-276A-4836-B8C7-78E3E65F6C26}" type="presParOf" srcId="{81B100E3-72FF-4D29-9A62-E6CE353C5CA7}" destId="{D377C824-1FFA-48C7-B248-F047BF6B228C}" srcOrd="3" destOrd="0" presId="urn:microsoft.com/office/officeart/2005/8/layout/default"/>
    <dgm:cxn modelId="{1ED9F124-2AD2-415E-88E0-34353A291E3F}" type="presParOf" srcId="{81B100E3-72FF-4D29-9A62-E6CE353C5CA7}" destId="{96E3E062-084B-4857-9347-B1A7DEEA78C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B12B12-EBC3-4921-962E-C1B259030AF0}"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81B100E3-72FF-4D29-9A62-E6CE353C5CA7}" type="pres">
      <dgm:prSet presAssocID="{DAB12B12-EBC3-4921-962E-C1B259030AF0}" presName="diagram" presStyleCnt="0">
        <dgm:presLayoutVars>
          <dgm:dir/>
          <dgm:resizeHandles val="exact"/>
        </dgm:presLayoutVars>
      </dgm:prSet>
      <dgm:spPr/>
    </dgm:pt>
  </dgm:ptLst>
  <dgm:cxnLst>
    <dgm:cxn modelId="{DC80F683-91C5-4C90-9A62-50D034302E2F}" type="presOf" srcId="{DAB12B12-EBC3-4921-962E-C1B259030AF0}" destId="{81B100E3-72FF-4D29-9A62-E6CE353C5CA7}"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FEF8B2-43E4-41DE-8640-F2DCBE5D0CCE}" type="doc">
      <dgm:prSet loTypeId="urn:microsoft.com/office/officeart/2008/layout/PictureStrips" loCatId="list" qsTypeId="urn:microsoft.com/office/officeart/2005/8/quickstyle/simple1" qsCatId="simple" csTypeId="urn:microsoft.com/office/officeart/2005/8/colors/accent2_1" csCatId="accent2" phldr="1"/>
      <dgm:spPr/>
      <dgm:t>
        <a:bodyPr/>
        <a:lstStyle/>
        <a:p>
          <a:endParaRPr lang="en-US"/>
        </a:p>
      </dgm:t>
    </dgm:pt>
    <dgm:pt modelId="{323BA750-26A7-41C6-9EB9-E1AB96B42C9D}">
      <dgm:prSet phldrT="[Text]" custT="1"/>
      <dgm:spPr/>
      <dgm:t>
        <a:bodyPr/>
        <a:lstStyle/>
        <a:p>
          <a:pPr algn="just"/>
          <a:r>
            <a:rPr lang="en-US" sz="2600" b="1" dirty="0">
              <a:latin typeface="Times" panose="02020603050405020304" pitchFamily="18" charset="0"/>
              <a:cs typeface="Times" panose="02020603050405020304" pitchFamily="18" charset="0"/>
            </a:rPr>
            <a:t>B1: Thu </a:t>
          </a:r>
          <a:r>
            <a:rPr lang="en-US" sz="2600" b="1" dirty="0" err="1">
              <a:latin typeface="Times" panose="02020603050405020304" pitchFamily="18" charset="0"/>
              <a:cs typeface="Times" panose="02020603050405020304" pitchFamily="18" charset="0"/>
            </a:rPr>
            <a:t>gọn</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mỗi</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đa</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thức</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và</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sắp</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xếp</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hai</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đa</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thức</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đó</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cùng</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theo</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số</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mũ</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giảm</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dần</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hoặc</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tăng</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dần</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của</a:t>
          </a:r>
          <a:r>
            <a:rPr lang="en-US" sz="2600" b="1" dirty="0">
              <a:latin typeface="Times" panose="02020603050405020304" pitchFamily="18" charset="0"/>
              <a:cs typeface="Times" panose="02020603050405020304" pitchFamily="18" charset="0"/>
            </a:rPr>
            <a:t> </a:t>
          </a:r>
          <a:r>
            <a:rPr lang="en-US" sz="2600" b="1" dirty="0" err="1">
              <a:latin typeface="Times" panose="02020603050405020304" pitchFamily="18" charset="0"/>
              <a:cs typeface="Times" panose="02020603050405020304" pitchFamily="18" charset="0"/>
            </a:rPr>
            <a:t>biến</a:t>
          </a:r>
          <a:r>
            <a:rPr lang="en-US" sz="2600" b="1" dirty="0">
              <a:latin typeface="Times" panose="02020603050405020304" pitchFamily="18" charset="0"/>
              <a:cs typeface="Times" panose="02020603050405020304" pitchFamily="18" charset="0"/>
            </a:rPr>
            <a:t>.</a:t>
          </a:r>
        </a:p>
      </dgm:t>
    </dgm:pt>
    <dgm:pt modelId="{E0FEA776-E075-4A48-8F8D-015027FAFF6E}" type="parTrans" cxnId="{0AF5BEB0-B275-48C0-A381-AAB3EF057933}">
      <dgm:prSet/>
      <dgm:spPr/>
      <dgm:t>
        <a:bodyPr/>
        <a:lstStyle/>
        <a:p>
          <a:endParaRPr lang="en-US"/>
        </a:p>
      </dgm:t>
    </dgm:pt>
    <dgm:pt modelId="{DF7D0CAB-00EB-40CB-91CD-E6C876D56ADC}" type="sibTrans" cxnId="{0AF5BEB0-B275-48C0-A381-AAB3EF057933}">
      <dgm:prSet/>
      <dgm:spPr/>
      <dgm:t>
        <a:bodyPr/>
        <a:lstStyle/>
        <a:p>
          <a:endParaRPr lang="en-US"/>
        </a:p>
      </dgm:t>
    </dgm:pt>
    <dgm:pt modelId="{C54D4BAF-3605-474C-BDF3-5C5110745BE5}">
      <dgm:prSet phldrT="[Text]" custT="1"/>
      <dgm:spPr/>
      <dgm:t>
        <a:bodyPr/>
        <a:lstStyle/>
        <a:p>
          <a:pPr algn="just"/>
          <a:r>
            <a:rPr lang="en-US" sz="2800" b="1" dirty="0">
              <a:latin typeface="Times" panose="02020603050405020304" pitchFamily="18" charset="0"/>
              <a:cs typeface="Times" panose="02020603050405020304" pitchFamily="18" charset="0"/>
            </a:rPr>
            <a:t>B2: </a:t>
          </a:r>
          <a:r>
            <a:rPr lang="en-US" sz="2800" b="1" dirty="0" err="1">
              <a:latin typeface="Times" panose="02020603050405020304" pitchFamily="18" charset="0"/>
              <a:cs typeface="Times" panose="02020603050405020304" pitchFamily="18" charset="0"/>
            </a:rPr>
            <a:t>Viết</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tổng</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hai</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đơn</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thức</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theo</a:t>
          </a:r>
          <a:r>
            <a:rPr lang="en-US" sz="2800" b="1" dirty="0">
              <a:latin typeface="Times" panose="02020603050405020304" pitchFamily="18" charset="0"/>
              <a:cs typeface="Times" panose="02020603050405020304" pitchFamily="18" charset="0"/>
            </a:rPr>
            <a:t> hang </a:t>
          </a:r>
          <a:r>
            <a:rPr lang="en-US" sz="2800" b="1" dirty="0" err="1">
              <a:latin typeface="Times" panose="02020603050405020304" pitchFamily="18" charset="0"/>
              <a:cs typeface="Times" panose="02020603050405020304" pitchFamily="18" charset="0"/>
            </a:rPr>
            <a:t>ngang</a:t>
          </a:r>
          <a:r>
            <a:rPr lang="en-US" sz="2800" b="1" dirty="0">
              <a:latin typeface="Times" panose="02020603050405020304" pitchFamily="18" charset="0"/>
              <a:cs typeface="Times" panose="02020603050405020304" pitchFamily="18" charset="0"/>
            </a:rPr>
            <a:t>.</a:t>
          </a:r>
        </a:p>
      </dgm:t>
    </dgm:pt>
    <dgm:pt modelId="{D23351C3-E6DD-4F5C-ADAF-8D0E2CC98714}" type="parTrans" cxnId="{0D5AAA7F-B0D5-4FDC-A959-FD318D4EF08A}">
      <dgm:prSet/>
      <dgm:spPr/>
      <dgm:t>
        <a:bodyPr/>
        <a:lstStyle/>
        <a:p>
          <a:endParaRPr lang="en-US"/>
        </a:p>
      </dgm:t>
    </dgm:pt>
    <dgm:pt modelId="{6E3AA7C8-DC8A-492D-A4C1-F1A57DCD459F}" type="sibTrans" cxnId="{0D5AAA7F-B0D5-4FDC-A959-FD318D4EF08A}">
      <dgm:prSet/>
      <dgm:spPr/>
      <dgm:t>
        <a:bodyPr/>
        <a:lstStyle/>
        <a:p>
          <a:endParaRPr lang="en-US"/>
        </a:p>
      </dgm:t>
    </dgm:pt>
    <dgm:pt modelId="{ABB499CA-A753-4275-A433-E834CE8A9746}">
      <dgm:prSet phldrT="[Text]" custT="1"/>
      <dgm:spPr/>
      <dgm:t>
        <a:bodyPr/>
        <a:lstStyle/>
        <a:p>
          <a:pPr algn="just"/>
          <a:r>
            <a:rPr lang="en-US" sz="2800" b="1" dirty="0">
              <a:latin typeface="Times" panose="02020603050405020304" pitchFamily="18" charset="0"/>
              <a:cs typeface="Times" panose="02020603050405020304" pitchFamily="18" charset="0"/>
            </a:rPr>
            <a:t>B3: </a:t>
          </a:r>
          <a:r>
            <a:rPr lang="en-US" sz="2800" b="1" dirty="0" err="1">
              <a:latin typeface="Times" panose="02020603050405020304" pitchFamily="18" charset="0"/>
              <a:cs typeface="Times" panose="02020603050405020304" pitchFamily="18" charset="0"/>
            </a:rPr>
            <a:t>Nhóm</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các</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đơn</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thức</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có</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cùng</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số</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mũ</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của</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biến</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với</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nhau</a:t>
          </a:r>
          <a:r>
            <a:rPr lang="en-US" sz="2800" b="1" dirty="0">
              <a:latin typeface="Times" panose="02020603050405020304" pitchFamily="18" charset="0"/>
              <a:cs typeface="Times" panose="02020603050405020304" pitchFamily="18" charset="0"/>
            </a:rPr>
            <a:t>.</a:t>
          </a:r>
        </a:p>
      </dgm:t>
    </dgm:pt>
    <dgm:pt modelId="{B33F06AD-5CF1-4A78-B3D2-5D5A57A37CC3}" type="parTrans" cxnId="{CE8AAF6D-79CD-44B3-83F2-E9145C955E61}">
      <dgm:prSet/>
      <dgm:spPr/>
      <dgm:t>
        <a:bodyPr/>
        <a:lstStyle/>
        <a:p>
          <a:endParaRPr lang="en-US"/>
        </a:p>
      </dgm:t>
    </dgm:pt>
    <dgm:pt modelId="{E7196A2D-927C-4512-BBB6-474E23DB45D6}" type="sibTrans" cxnId="{CE8AAF6D-79CD-44B3-83F2-E9145C955E61}">
      <dgm:prSet/>
      <dgm:spPr/>
      <dgm:t>
        <a:bodyPr/>
        <a:lstStyle/>
        <a:p>
          <a:endParaRPr lang="en-US"/>
        </a:p>
      </dgm:t>
    </dgm:pt>
    <dgm:pt modelId="{81B3C77D-77B0-4CD5-A622-2DCBD5B36E28}">
      <dgm:prSet phldrT="[Text]" custT="1"/>
      <dgm:spPr/>
      <dgm:t>
        <a:bodyPr/>
        <a:lstStyle/>
        <a:p>
          <a:pPr algn="just"/>
          <a:r>
            <a:rPr lang="en-US" sz="2800" b="1" dirty="0">
              <a:latin typeface="Times" panose="02020603050405020304" pitchFamily="18" charset="0"/>
              <a:cs typeface="Times" panose="02020603050405020304" pitchFamily="18" charset="0"/>
            </a:rPr>
            <a:t>B4: </a:t>
          </a:r>
          <a:r>
            <a:rPr lang="en-US" sz="2800" b="1" dirty="0" err="1">
              <a:latin typeface="Times" panose="02020603050405020304" pitchFamily="18" charset="0"/>
              <a:cs typeface="Times" panose="02020603050405020304" pitchFamily="18" charset="0"/>
            </a:rPr>
            <a:t>Thực</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hiện</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phép</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tính</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trong</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từng</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nhóm</a:t>
          </a:r>
          <a:r>
            <a:rPr lang="en-US" sz="2800" b="1" dirty="0">
              <a:latin typeface="Times" panose="02020603050405020304" pitchFamily="18" charset="0"/>
              <a:cs typeface="Times" panose="02020603050405020304" pitchFamily="18" charset="0"/>
            </a:rPr>
            <a:t>, ta </a:t>
          </a:r>
          <a:r>
            <a:rPr lang="en-US" sz="2800" b="1" dirty="0" err="1">
              <a:latin typeface="Times" panose="02020603050405020304" pitchFamily="18" charset="0"/>
              <a:cs typeface="Times" panose="02020603050405020304" pitchFamily="18" charset="0"/>
            </a:rPr>
            <a:t>được</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tổng</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cần</a:t>
          </a:r>
          <a:r>
            <a:rPr lang="en-US" sz="2800" b="1" dirty="0">
              <a:latin typeface="Times" panose="02020603050405020304" pitchFamily="18" charset="0"/>
              <a:cs typeface="Times" panose="02020603050405020304" pitchFamily="18" charset="0"/>
            </a:rPr>
            <a:t> </a:t>
          </a:r>
          <a:r>
            <a:rPr lang="en-US" sz="2800" b="1" dirty="0" err="1">
              <a:latin typeface="Times" panose="02020603050405020304" pitchFamily="18" charset="0"/>
              <a:cs typeface="Times" panose="02020603050405020304" pitchFamily="18" charset="0"/>
            </a:rPr>
            <a:t>tìm</a:t>
          </a:r>
          <a:r>
            <a:rPr lang="en-US" sz="2800" b="1" dirty="0">
              <a:latin typeface="Times" panose="02020603050405020304" pitchFamily="18" charset="0"/>
              <a:cs typeface="Times" panose="02020603050405020304" pitchFamily="18" charset="0"/>
            </a:rPr>
            <a:t>.</a:t>
          </a:r>
        </a:p>
      </dgm:t>
    </dgm:pt>
    <dgm:pt modelId="{9E4AF1B9-192E-438B-8A80-1B2B86372E7C}" type="parTrans" cxnId="{A2C9BF99-E84C-4F03-87A3-A9F59E198724}">
      <dgm:prSet/>
      <dgm:spPr/>
      <dgm:t>
        <a:bodyPr/>
        <a:lstStyle/>
        <a:p>
          <a:endParaRPr lang="en-US"/>
        </a:p>
      </dgm:t>
    </dgm:pt>
    <dgm:pt modelId="{9915CCD4-2E67-4156-99F6-63D724F1E8FF}" type="sibTrans" cxnId="{A2C9BF99-E84C-4F03-87A3-A9F59E198724}">
      <dgm:prSet/>
      <dgm:spPr/>
      <dgm:t>
        <a:bodyPr/>
        <a:lstStyle/>
        <a:p>
          <a:endParaRPr lang="en-US"/>
        </a:p>
      </dgm:t>
    </dgm:pt>
    <dgm:pt modelId="{057EE94B-7A14-473C-A063-379716D2AEB8}" type="pres">
      <dgm:prSet presAssocID="{9BFEF8B2-43E4-41DE-8640-F2DCBE5D0CCE}" presName="Name0" presStyleCnt="0">
        <dgm:presLayoutVars>
          <dgm:dir/>
          <dgm:resizeHandles val="exact"/>
        </dgm:presLayoutVars>
      </dgm:prSet>
      <dgm:spPr/>
    </dgm:pt>
    <dgm:pt modelId="{62F3B6D2-9A20-46C9-AB84-DAA68931914A}" type="pres">
      <dgm:prSet presAssocID="{323BA750-26A7-41C6-9EB9-E1AB96B42C9D}" presName="composite" presStyleCnt="0"/>
      <dgm:spPr/>
    </dgm:pt>
    <dgm:pt modelId="{5BDE127A-DFAE-4A85-B723-32C1E58E79A2}" type="pres">
      <dgm:prSet presAssocID="{323BA750-26A7-41C6-9EB9-E1AB96B42C9D}" presName="rect1" presStyleLbl="trAlignAcc1" presStyleIdx="0" presStyleCnt="4" custScaleX="106143">
        <dgm:presLayoutVars>
          <dgm:bulletEnabled val="1"/>
        </dgm:presLayoutVars>
      </dgm:prSet>
      <dgm:spPr/>
    </dgm:pt>
    <dgm:pt modelId="{295D6814-913A-450D-91DD-BB5BFB569317}" type="pres">
      <dgm:prSet presAssocID="{323BA750-26A7-41C6-9EB9-E1AB96B42C9D}" presName="rect2" presStyleLbl="fgImgPlace1" presStyleIdx="0" presStyleCnt="4"/>
      <dgm:spPr/>
    </dgm:pt>
    <dgm:pt modelId="{E403532C-0EF7-4550-B447-C38C57DBABCF}" type="pres">
      <dgm:prSet presAssocID="{DF7D0CAB-00EB-40CB-91CD-E6C876D56ADC}" presName="sibTrans" presStyleCnt="0"/>
      <dgm:spPr/>
    </dgm:pt>
    <dgm:pt modelId="{60A7B7F9-C2DF-44AD-8290-BB2426E32384}" type="pres">
      <dgm:prSet presAssocID="{C54D4BAF-3605-474C-BDF3-5C5110745BE5}" presName="composite" presStyleCnt="0"/>
      <dgm:spPr/>
    </dgm:pt>
    <dgm:pt modelId="{7E3C971A-D242-42D1-9755-DFCE0915EB68}" type="pres">
      <dgm:prSet presAssocID="{C54D4BAF-3605-474C-BDF3-5C5110745BE5}" presName="rect1" presStyleLbl="trAlignAcc1" presStyleIdx="1" presStyleCnt="4">
        <dgm:presLayoutVars>
          <dgm:bulletEnabled val="1"/>
        </dgm:presLayoutVars>
      </dgm:prSet>
      <dgm:spPr/>
    </dgm:pt>
    <dgm:pt modelId="{DC69764A-DF74-4ADD-86C2-87698AD46C13}" type="pres">
      <dgm:prSet presAssocID="{C54D4BAF-3605-474C-BDF3-5C5110745BE5}" presName="rect2" presStyleLbl="fgImgPlace1" presStyleIdx="1" presStyleCnt="4"/>
      <dgm:spPr/>
    </dgm:pt>
    <dgm:pt modelId="{5C1349C8-A22A-4C2E-81A0-004388F81C24}" type="pres">
      <dgm:prSet presAssocID="{6E3AA7C8-DC8A-492D-A4C1-F1A57DCD459F}" presName="sibTrans" presStyleCnt="0"/>
      <dgm:spPr/>
    </dgm:pt>
    <dgm:pt modelId="{83EFA67A-4D6E-497B-BB77-E3670569214E}" type="pres">
      <dgm:prSet presAssocID="{ABB499CA-A753-4275-A433-E834CE8A9746}" presName="composite" presStyleCnt="0"/>
      <dgm:spPr/>
    </dgm:pt>
    <dgm:pt modelId="{5CBDF2FD-122A-4CFD-89CB-57E21253D82A}" type="pres">
      <dgm:prSet presAssocID="{ABB499CA-A753-4275-A433-E834CE8A9746}" presName="rect1" presStyleLbl="trAlignAcc1" presStyleIdx="2" presStyleCnt="4">
        <dgm:presLayoutVars>
          <dgm:bulletEnabled val="1"/>
        </dgm:presLayoutVars>
      </dgm:prSet>
      <dgm:spPr/>
    </dgm:pt>
    <dgm:pt modelId="{C453D698-FCE1-4F36-AADA-DE573D6BB888}" type="pres">
      <dgm:prSet presAssocID="{ABB499CA-A753-4275-A433-E834CE8A9746}" presName="rect2" presStyleLbl="fgImgPlace1" presStyleIdx="2" presStyleCnt="4"/>
      <dgm:spPr/>
    </dgm:pt>
    <dgm:pt modelId="{35EFC6E7-4ACE-4452-BE20-AA229574E1E0}" type="pres">
      <dgm:prSet presAssocID="{E7196A2D-927C-4512-BBB6-474E23DB45D6}" presName="sibTrans" presStyleCnt="0"/>
      <dgm:spPr/>
    </dgm:pt>
    <dgm:pt modelId="{C83361FF-6F30-4149-82C9-EEF83252F4E0}" type="pres">
      <dgm:prSet presAssocID="{81B3C77D-77B0-4CD5-A622-2DCBD5B36E28}" presName="composite" presStyleCnt="0"/>
      <dgm:spPr/>
    </dgm:pt>
    <dgm:pt modelId="{4C0E350D-929A-4B9C-87EF-16B9028D95D2}" type="pres">
      <dgm:prSet presAssocID="{81B3C77D-77B0-4CD5-A622-2DCBD5B36E28}" presName="rect1" presStyleLbl="trAlignAcc1" presStyleIdx="3" presStyleCnt="4">
        <dgm:presLayoutVars>
          <dgm:bulletEnabled val="1"/>
        </dgm:presLayoutVars>
      </dgm:prSet>
      <dgm:spPr/>
    </dgm:pt>
    <dgm:pt modelId="{94332F33-6227-44DD-96D6-725820DB4E46}" type="pres">
      <dgm:prSet presAssocID="{81B3C77D-77B0-4CD5-A622-2DCBD5B36E28}" presName="rect2" presStyleLbl="fgImgPlace1" presStyleIdx="3" presStyleCnt="4"/>
      <dgm:spPr/>
    </dgm:pt>
  </dgm:ptLst>
  <dgm:cxnLst>
    <dgm:cxn modelId="{CE8AAF6D-79CD-44B3-83F2-E9145C955E61}" srcId="{9BFEF8B2-43E4-41DE-8640-F2DCBE5D0CCE}" destId="{ABB499CA-A753-4275-A433-E834CE8A9746}" srcOrd="2" destOrd="0" parTransId="{B33F06AD-5CF1-4A78-B3D2-5D5A57A37CC3}" sibTransId="{E7196A2D-927C-4512-BBB6-474E23DB45D6}"/>
    <dgm:cxn modelId="{D2F90B77-2EAD-402D-987F-06AE87F2EA08}" type="presOf" srcId="{ABB499CA-A753-4275-A433-E834CE8A9746}" destId="{5CBDF2FD-122A-4CFD-89CB-57E21253D82A}" srcOrd="0" destOrd="0" presId="urn:microsoft.com/office/officeart/2008/layout/PictureStrips"/>
    <dgm:cxn modelId="{0D5AAA7F-B0D5-4FDC-A959-FD318D4EF08A}" srcId="{9BFEF8B2-43E4-41DE-8640-F2DCBE5D0CCE}" destId="{C54D4BAF-3605-474C-BDF3-5C5110745BE5}" srcOrd="1" destOrd="0" parTransId="{D23351C3-E6DD-4F5C-ADAF-8D0E2CC98714}" sibTransId="{6E3AA7C8-DC8A-492D-A4C1-F1A57DCD459F}"/>
    <dgm:cxn modelId="{A2C9BF99-E84C-4F03-87A3-A9F59E198724}" srcId="{9BFEF8B2-43E4-41DE-8640-F2DCBE5D0CCE}" destId="{81B3C77D-77B0-4CD5-A622-2DCBD5B36E28}" srcOrd="3" destOrd="0" parTransId="{9E4AF1B9-192E-438B-8A80-1B2B86372E7C}" sibTransId="{9915CCD4-2E67-4156-99F6-63D724F1E8FF}"/>
    <dgm:cxn modelId="{5DCBEA9F-5F3F-40F5-A6CF-66B0BEFBE916}" type="presOf" srcId="{323BA750-26A7-41C6-9EB9-E1AB96B42C9D}" destId="{5BDE127A-DFAE-4A85-B723-32C1E58E79A2}" srcOrd="0" destOrd="0" presId="urn:microsoft.com/office/officeart/2008/layout/PictureStrips"/>
    <dgm:cxn modelId="{C275F2AC-A6CB-4A8E-BE02-E253C0A54C77}" type="presOf" srcId="{9BFEF8B2-43E4-41DE-8640-F2DCBE5D0CCE}" destId="{057EE94B-7A14-473C-A063-379716D2AEB8}" srcOrd="0" destOrd="0" presId="urn:microsoft.com/office/officeart/2008/layout/PictureStrips"/>
    <dgm:cxn modelId="{0AF5BEB0-B275-48C0-A381-AAB3EF057933}" srcId="{9BFEF8B2-43E4-41DE-8640-F2DCBE5D0CCE}" destId="{323BA750-26A7-41C6-9EB9-E1AB96B42C9D}" srcOrd="0" destOrd="0" parTransId="{E0FEA776-E075-4A48-8F8D-015027FAFF6E}" sibTransId="{DF7D0CAB-00EB-40CB-91CD-E6C876D56ADC}"/>
    <dgm:cxn modelId="{B4A3D6CB-6228-4880-A3F3-AD1727CC5569}" type="presOf" srcId="{81B3C77D-77B0-4CD5-A622-2DCBD5B36E28}" destId="{4C0E350D-929A-4B9C-87EF-16B9028D95D2}" srcOrd="0" destOrd="0" presId="urn:microsoft.com/office/officeart/2008/layout/PictureStrips"/>
    <dgm:cxn modelId="{F0F352D7-7422-49D3-9F80-691B7D328CB0}" type="presOf" srcId="{C54D4BAF-3605-474C-BDF3-5C5110745BE5}" destId="{7E3C971A-D242-42D1-9755-DFCE0915EB68}" srcOrd="0" destOrd="0" presId="urn:microsoft.com/office/officeart/2008/layout/PictureStrips"/>
    <dgm:cxn modelId="{64F36D2A-D7B6-42D6-84D0-024225692A0D}" type="presParOf" srcId="{057EE94B-7A14-473C-A063-379716D2AEB8}" destId="{62F3B6D2-9A20-46C9-AB84-DAA68931914A}" srcOrd="0" destOrd="0" presId="urn:microsoft.com/office/officeart/2008/layout/PictureStrips"/>
    <dgm:cxn modelId="{CC265FE7-D57F-4DFF-A387-8E40CB47ED8C}" type="presParOf" srcId="{62F3B6D2-9A20-46C9-AB84-DAA68931914A}" destId="{5BDE127A-DFAE-4A85-B723-32C1E58E79A2}" srcOrd="0" destOrd="0" presId="urn:microsoft.com/office/officeart/2008/layout/PictureStrips"/>
    <dgm:cxn modelId="{0CD1F684-BB4D-47FC-A82E-EC310C552348}" type="presParOf" srcId="{62F3B6D2-9A20-46C9-AB84-DAA68931914A}" destId="{295D6814-913A-450D-91DD-BB5BFB569317}" srcOrd="1" destOrd="0" presId="urn:microsoft.com/office/officeart/2008/layout/PictureStrips"/>
    <dgm:cxn modelId="{60FF94E1-78BF-4159-A9F9-82F22072532C}" type="presParOf" srcId="{057EE94B-7A14-473C-A063-379716D2AEB8}" destId="{E403532C-0EF7-4550-B447-C38C57DBABCF}" srcOrd="1" destOrd="0" presId="urn:microsoft.com/office/officeart/2008/layout/PictureStrips"/>
    <dgm:cxn modelId="{609C2D33-2BDA-4E1D-897C-B7A0FA8D56B5}" type="presParOf" srcId="{057EE94B-7A14-473C-A063-379716D2AEB8}" destId="{60A7B7F9-C2DF-44AD-8290-BB2426E32384}" srcOrd="2" destOrd="0" presId="urn:microsoft.com/office/officeart/2008/layout/PictureStrips"/>
    <dgm:cxn modelId="{3C16CDC1-6A76-4122-BBD0-6AE2AD1C9107}" type="presParOf" srcId="{60A7B7F9-C2DF-44AD-8290-BB2426E32384}" destId="{7E3C971A-D242-42D1-9755-DFCE0915EB68}" srcOrd="0" destOrd="0" presId="urn:microsoft.com/office/officeart/2008/layout/PictureStrips"/>
    <dgm:cxn modelId="{070A41FF-8322-4FA2-BDCE-C7A5D169EF4F}" type="presParOf" srcId="{60A7B7F9-C2DF-44AD-8290-BB2426E32384}" destId="{DC69764A-DF74-4ADD-86C2-87698AD46C13}" srcOrd="1" destOrd="0" presId="urn:microsoft.com/office/officeart/2008/layout/PictureStrips"/>
    <dgm:cxn modelId="{AC6F8DA5-3E7C-4B67-B759-2187F98AE5DF}" type="presParOf" srcId="{057EE94B-7A14-473C-A063-379716D2AEB8}" destId="{5C1349C8-A22A-4C2E-81A0-004388F81C24}" srcOrd="3" destOrd="0" presId="urn:microsoft.com/office/officeart/2008/layout/PictureStrips"/>
    <dgm:cxn modelId="{0AF7C8FD-E4C0-4E8C-8541-8DEE1972300E}" type="presParOf" srcId="{057EE94B-7A14-473C-A063-379716D2AEB8}" destId="{83EFA67A-4D6E-497B-BB77-E3670569214E}" srcOrd="4" destOrd="0" presId="urn:microsoft.com/office/officeart/2008/layout/PictureStrips"/>
    <dgm:cxn modelId="{732A928A-A3B7-4E7F-ACCE-00D7316346A2}" type="presParOf" srcId="{83EFA67A-4D6E-497B-BB77-E3670569214E}" destId="{5CBDF2FD-122A-4CFD-89CB-57E21253D82A}" srcOrd="0" destOrd="0" presId="urn:microsoft.com/office/officeart/2008/layout/PictureStrips"/>
    <dgm:cxn modelId="{41EC6AB6-CDBE-4D51-A8E9-092C1EF32FDC}" type="presParOf" srcId="{83EFA67A-4D6E-497B-BB77-E3670569214E}" destId="{C453D698-FCE1-4F36-AADA-DE573D6BB888}" srcOrd="1" destOrd="0" presId="urn:microsoft.com/office/officeart/2008/layout/PictureStrips"/>
    <dgm:cxn modelId="{9F122445-AD30-43B5-9558-D1399CFAF550}" type="presParOf" srcId="{057EE94B-7A14-473C-A063-379716D2AEB8}" destId="{35EFC6E7-4ACE-4452-BE20-AA229574E1E0}" srcOrd="5" destOrd="0" presId="urn:microsoft.com/office/officeart/2008/layout/PictureStrips"/>
    <dgm:cxn modelId="{D264C82E-4E78-458F-9E7E-ADA80A850A62}" type="presParOf" srcId="{057EE94B-7A14-473C-A063-379716D2AEB8}" destId="{C83361FF-6F30-4149-82C9-EEF83252F4E0}" srcOrd="6" destOrd="0" presId="urn:microsoft.com/office/officeart/2008/layout/PictureStrips"/>
    <dgm:cxn modelId="{A6856977-D7A4-4968-BF17-91474200D1C5}" type="presParOf" srcId="{C83361FF-6F30-4149-82C9-EEF83252F4E0}" destId="{4C0E350D-929A-4B9C-87EF-16B9028D95D2}" srcOrd="0" destOrd="0" presId="urn:microsoft.com/office/officeart/2008/layout/PictureStrips"/>
    <dgm:cxn modelId="{088B72BB-DD1E-4618-AD88-D9CB8B1F2FB1}" type="presParOf" srcId="{C83361FF-6F30-4149-82C9-EEF83252F4E0}" destId="{94332F33-6227-44DD-96D6-725820DB4E46}"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A908F-2174-47D4-A4A3-1410142D4F91}">
      <dsp:nvSpPr>
        <dsp:cNvPr id="0" name=""/>
        <dsp:cNvSpPr/>
      </dsp:nvSpPr>
      <dsp:spPr>
        <a:xfrm>
          <a:off x="309380" y="1116529"/>
          <a:ext cx="4576407" cy="20381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en-US" sz="2800" kern="1200" dirty="0">
              <a:latin typeface="Times New Roman" panose="02020603050405020304" pitchFamily="18" charset="0"/>
            </a:rPr>
            <a:t>1. Thu </a:t>
          </a:r>
          <a:r>
            <a:rPr lang="en-US" altLang="en-US" sz="2800" kern="1200" dirty="0" err="1">
              <a:latin typeface="Times New Roman" panose="02020603050405020304" pitchFamily="18" charset="0"/>
            </a:rPr>
            <a:t>gọn</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mỗi</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đa</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thức</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và</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sắp</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xếp</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hai</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đa</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thức</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đó</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cùng</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theo</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số</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mũ</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giảm</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dần</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hoặc</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tăng</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dần</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của</a:t>
          </a:r>
          <a:r>
            <a:rPr lang="en-US" altLang="en-US" sz="2800" kern="1200" dirty="0">
              <a:latin typeface="Times New Roman" panose="02020603050405020304" pitchFamily="18" charset="0"/>
            </a:rPr>
            <a:t> </a:t>
          </a:r>
          <a:r>
            <a:rPr lang="en-US" altLang="en-US" sz="2800" kern="1200" dirty="0" err="1">
              <a:latin typeface="Times New Roman" panose="02020603050405020304" pitchFamily="18" charset="0"/>
            </a:rPr>
            <a:t>biến</a:t>
          </a:r>
          <a:r>
            <a:rPr lang="en-US" altLang="en-US" sz="2800" kern="1200" dirty="0">
              <a:latin typeface="Times New Roman" panose="02020603050405020304" pitchFamily="18" charset="0"/>
            </a:rPr>
            <a:t>;</a:t>
          </a:r>
          <a:endParaRPr lang="en-US" sz="2800" kern="1200" dirty="0"/>
        </a:p>
      </dsp:txBody>
      <dsp:txXfrm>
        <a:off x="309380" y="1116529"/>
        <a:ext cx="4576407" cy="2038126"/>
      </dsp:txXfrm>
    </dsp:sp>
    <dsp:sp modelId="{951675DB-BC37-467D-8533-2777C8FE0F9D}">
      <dsp:nvSpPr>
        <dsp:cNvPr id="0" name=""/>
        <dsp:cNvSpPr/>
      </dsp:nvSpPr>
      <dsp:spPr>
        <a:xfrm>
          <a:off x="4927716" y="1068386"/>
          <a:ext cx="3116190" cy="201789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panose="02020603050405020304" pitchFamily="18" charset="0"/>
              <a:cs typeface="Times" panose="02020603050405020304" pitchFamily="18" charset="0"/>
            </a:rPr>
            <a:t>2. </a:t>
          </a:r>
          <a:r>
            <a:rPr lang="en-US" altLang="en-US" sz="2800" kern="1200" dirty="0" err="1">
              <a:latin typeface="Times" panose="02020603050405020304" pitchFamily="18" charset="0"/>
              <a:cs typeface="Times" panose="02020603050405020304" pitchFamily="18" charset="0"/>
            </a:rPr>
            <a:t>Đặt</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hai</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đơn</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thức</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có</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cùng</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số</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mũ</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của</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biến</a:t>
          </a:r>
          <a:r>
            <a:rPr lang="en-US" altLang="en-US" sz="2800" kern="1200" dirty="0">
              <a:latin typeface="Times" panose="02020603050405020304" pitchFamily="18" charset="0"/>
              <a:cs typeface="Times" panose="02020603050405020304" pitchFamily="18" charset="0"/>
            </a:rPr>
            <a:t> ở </a:t>
          </a:r>
          <a:r>
            <a:rPr lang="en-US" altLang="en-US" sz="2800" kern="1200" dirty="0" err="1">
              <a:latin typeface="Times" panose="02020603050405020304" pitchFamily="18" charset="0"/>
              <a:cs typeface="Times" panose="02020603050405020304" pitchFamily="18" charset="0"/>
            </a:rPr>
            <a:t>cùng</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cột</a:t>
          </a:r>
          <a:r>
            <a:rPr lang="en-US" altLang="en-US" sz="2800" kern="1200" dirty="0">
              <a:latin typeface="Times" panose="02020603050405020304" pitchFamily="18" charset="0"/>
              <a:cs typeface="Times" panose="02020603050405020304" pitchFamily="18" charset="0"/>
            </a:rPr>
            <a:t>;</a:t>
          </a:r>
          <a:endParaRPr lang="en-US" sz="2800" kern="1200" dirty="0">
            <a:latin typeface="Times" panose="02020603050405020304" pitchFamily="18" charset="0"/>
            <a:cs typeface="Times" panose="02020603050405020304" pitchFamily="18" charset="0"/>
          </a:endParaRPr>
        </a:p>
      </dsp:txBody>
      <dsp:txXfrm>
        <a:off x="4927716" y="1068386"/>
        <a:ext cx="3116190" cy="2017891"/>
      </dsp:txXfrm>
    </dsp:sp>
    <dsp:sp modelId="{96E3E062-084B-4857-9347-B1A7DEEA78CD}">
      <dsp:nvSpPr>
        <dsp:cNvPr id="0" name=""/>
        <dsp:cNvSpPr/>
      </dsp:nvSpPr>
      <dsp:spPr>
        <a:xfrm>
          <a:off x="8130231" y="1093227"/>
          <a:ext cx="2988849" cy="193733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panose="02020603050405020304" pitchFamily="18" charset="0"/>
              <a:cs typeface="Times" panose="02020603050405020304" pitchFamily="18" charset="0"/>
            </a:rPr>
            <a:t>3. </a:t>
          </a:r>
          <a:r>
            <a:rPr lang="en-US" altLang="en-US" sz="2800" kern="1200" dirty="0" err="1">
              <a:latin typeface="Times" panose="02020603050405020304" pitchFamily="18" charset="0"/>
              <a:cs typeface="Times" panose="02020603050405020304" pitchFamily="18" charset="0"/>
            </a:rPr>
            <a:t>Cộng</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hai</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đơn</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thức</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trong</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từng</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cột</a:t>
          </a:r>
          <a:r>
            <a:rPr lang="en-US" altLang="en-US" sz="2800" kern="1200" dirty="0">
              <a:latin typeface="Times" panose="02020603050405020304" pitchFamily="18" charset="0"/>
              <a:cs typeface="Times" panose="02020603050405020304" pitchFamily="18" charset="0"/>
            </a:rPr>
            <a:t>, ta </a:t>
          </a:r>
          <a:r>
            <a:rPr lang="en-US" altLang="en-US" sz="2800" kern="1200" dirty="0" err="1">
              <a:latin typeface="Times" panose="02020603050405020304" pitchFamily="18" charset="0"/>
              <a:cs typeface="Times" panose="02020603050405020304" pitchFamily="18" charset="0"/>
            </a:rPr>
            <a:t>có</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tổng</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cần</a:t>
          </a:r>
          <a:r>
            <a:rPr lang="en-US" altLang="en-US" sz="2800" kern="1200" dirty="0">
              <a:latin typeface="Times" panose="02020603050405020304" pitchFamily="18" charset="0"/>
              <a:cs typeface="Times" panose="02020603050405020304" pitchFamily="18" charset="0"/>
            </a:rPr>
            <a:t> </a:t>
          </a:r>
          <a:r>
            <a:rPr lang="en-US" altLang="en-US" sz="2800" kern="1200" dirty="0" err="1">
              <a:latin typeface="Times" panose="02020603050405020304" pitchFamily="18" charset="0"/>
              <a:cs typeface="Times" panose="02020603050405020304" pitchFamily="18" charset="0"/>
            </a:rPr>
            <a:t>tìm</a:t>
          </a:r>
          <a:r>
            <a:rPr lang="en-US" altLang="en-US" sz="2800" kern="1200" dirty="0">
              <a:latin typeface="Times" panose="02020603050405020304" pitchFamily="18" charset="0"/>
              <a:cs typeface="Times" panose="02020603050405020304" pitchFamily="18" charset="0"/>
            </a:rPr>
            <a:t>.</a:t>
          </a:r>
          <a:endParaRPr lang="en-US" sz="2800" kern="1200" dirty="0">
            <a:latin typeface="Times" panose="02020603050405020304" pitchFamily="18" charset="0"/>
            <a:cs typeface="Times" panose="02020603050405020304" pitchFamily="18" charset="0"/>
          </a:endParaRPr>
        </a:p>
      </dsp:txBody>
      <dsp:txXfrm>
        <a:off x="8130231" y="1093227"/>
        <a:ext cx="2988849" cy="1937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E127A-DFAE-4A85-B723-32C1E58E79A2}">
      <dsp:nvSpPr>
        <dsp:cNvPr id="0" name=""/>
        <dsp:cNvSpPr/>
      </dsp:nvSpPr>
      <dsp:spPr>
        <a:xfrm>
          <a:off x="472393" y="213699"/>
          <a:ext cx="4982205" cy="1466831"/>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3534" tIns="99060" rIns="99060" bIns="99060" numCol="1" spcCol="1270" anchor="ctr" anchorCtr="0">
          <a:noAutofit/>
        </a:bodyPr>
        <a:lstStyle/>
        <a:p>
          <a:pPr marL="0" lvl="0" indent="0" algn="just" defTabSz="1155700">
            <a:lnSpc>
              <a:spcPct val="90000"/>
            </a:lnSpc>
            <a:spcBef>
              <a:spcPct val="0"/>
            </a:spcBef>
            <a:spcAft>
              <a:spcPct val="35000"/>
            </a:spcAft>
            <a:buNone/>
          </a:pPr>
          <a:r>
            <a:rPr lang="en-US" sz="2600" b="1" kern="1200" dirty="0">
              <a:latin typeface="Times" panose="02020603050405020304" pitchFamily="18" charset="0"/>
              <a:cs typeface="Times" panose="02020603050405020304" pitchFamily="18" charset="0"/>
            </a:rPr>
            <a:t>B1: Thu </a:t>
          </a:r>
          <a:r>
            <a:rPr lang="en-US" sz="2600" b="1" kern="1200" dirty="0" err="1">
              <a:latin typeface="Times" panose="02020603050405020304" pitchFamily="18" charset="0"/>
              <a:cs typeface="Times" panose="02020603050405020304" pitchFamily="18" charset="0"/>
            </a:rPr>
            <a:t>gọn</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mỗi</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đa</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thức</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và</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sắp</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xếp</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hai</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đa</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thức</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đó</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cùng</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theo</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số</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mũ</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giảm</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dần</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hoặc</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tăng</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dần</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của</a:t>
          </a:r>
          <a:r>
            <a:rPr lang="en-US" sz="2600" b="1" kern="1200" dirty="0">
              <a:latin typeface="Times" panose="02020603050405020304" pitchFamily="18" charset="0"/>
              <a:cs typeface="Times" panose="02020603050405020304" pitchFamily="18" charset="0"/>
            </a:rPr>
            <a:t> </a:t>
          </a:r>
          <a:r>
            <a:rPr lang="en-US" sz="2600" b="1" kern="1200" dirty="0" err="1">
              <a:latin typeface="Times" panose="02020603050405020304" pitchFamily="18" charset="0"/>
              <a:cs typeface="Times" panose="02020603050405020304" pitchFamily="18" charset="0"/>
            </a:rPr>
            <a:t>biến</a:t>
          </a:r>
          <a:r>
            <a:rPr lang="en-US" sz="2600" b="1" kern="1200" dirty="0">
              <a:latin typeface="Times" panose="02020603050405020304" pitchFamily="18" charset="0"/>
              <a:cs typeface="Times" panose="02020603050405020304" pitchFamily="18" charset="0"/>
            </a:rPr>
            <a:t>.</a:t>
          </a:r>
        </a:p>
      </dsp:txBody>
      <dsp:txXfrm>
        <a:off x="472393" y="213699"/>
        <a:ext cx="4982205" cy="1466831"/>
      </dsp:txXfrm>
    </dsp:sp>
    <dsp:sp modelId="{295D6814-913A-450D-91DD-BB5BFB569317}">
      <dsp:nvSpPr>
        <dsp:cNvPr id="0" name=""/>
        <dsp:cNvSpPr/>
      </dsp:nvSpPr>
      <dsp:spPr>
        <a:xfrm>
          <a:off x="420988" y="1823"/>
          <a:ext cx="1026782" cy="1540173"/>
        </a:xfrm>
        <a:prstGeom prst="rect">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3C971A-D242-42D1-9755-DFCE0915EB68}">
      <dsp:nvSpPr>
        <dsp:cNvPr id="0" name=""/>
        <dsp:cNvSpPr/>
      </dsp:nvSpPr>
      <dsp:spPr>
        <a:xfrm>
          <a:off x="5812351" y="231975"/>
          <a:ext cx="4557147" cy="1424108"/>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4596"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kern="1200" dirty="0">
              <a:latin typeface="Times" panose="02020603050405020304" pitchFamily="18" charset="0"/>
              <a:cs typeface="Times" panose="02020603050405020304" pitchFamily="18" charset="0"/>
            </a:rPr>
            <a:t>B2: </a:t>
          </a:r>
          <a:r>
            <a:rPr lang="en-US" sz="2800" b="1" kern="1200" dirty="0" err="1">
              <a:latin typeface="Times" panose="02020603050405020304" pitchFamily="18" charset="0"/>
              <a:cs typeface="Times" panose="02020603050405020304" pitchFamily="18" charset="0"/>
            </a:rPr>
            <a:t>Viết</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tổng</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hai</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đơn</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thức</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theo</a:t>
          </a:r>
          <a:r>
            <a:rPr lang="en-US" sz="2800" b="1" kern="1200" dirty="0">
              <a:latin typeface="Times" panose="02020603050405020304" pitchFamily="18" charset="0"/>
              <a:cs typeface="Times" panose="02020603050405020304" pitchFamily="18" charset="0"/>
            </a:rPr>
            <a:t> hang </a:t>
          </a:r>
          <a:r>
            <a:rPr lang="en-US" sz="2800" b="1" kern="1200" dirty="0" err="1">
              <a:latin typeface="Times" panose="02020603050405020304" pitchFamily="18" charset="0"/>
              <a:cs typeface="Times" panose="02020603050405020304" pitchFamily="18" charset="0"/>
            </a:rPr>
            <a:t>ngang</a:t>
          </a:r>
          <a:r>
            <a:rPr lang="en-US" sz="2800" b="1" kern="1200" dirty="0">
              <a:latin typeface="Times" panose="02020603050405020304" pitchFamily="18" charset="0"/>
              <a:cs typeface="Times" panose="02020603050405020304" pitchFamily="18" charset="0"/>
            </a:rPr>
            <a:t>.</a:t>
          </a:r>
        </a:p>
      </dsp:txBody>
      <dsp:txXfrm>
        <a:off x="5812351" y="231975"/>
        <a:ext cx="4557147" cy="1424108"/>
      </dsp:txXfrm>
    </dsp:sp>
    <dsp:sp modelId="{DC69764A-DF74-4ADD-86C2-87698AD46C13}">
      <dsp:nvSpPr>
        <dsp:cNvPr id="0" name=""/>
        <dsp:cNvSpPr/>
      </dsp:nvSpPr>
      <dsp:spPr>
        <a:xfrm>
          <a:off x="5622470" y="26270"/>
          <a:ext cx="996875" cy="1495313"/>
        </a:xfrm>
        <a:prstGeom prst="rect">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BDF2FD-122A-4CFD-89CB-57E21253D82A}">
      <dsp:nvSpPr>
        <dsp:cNvPr id="0" name=""/>
        <dsp:cNvSpPr/>
      </dsp:nvSpPr>
      <dsp:spPr>
        <a:xfrm>
          <a:off x="617446" y="2060277"/>
          <a:ext cx="4693861" cy="1466831"/>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3534"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kern="1200" dirty="0">
              <a:latin typeface="Times" panose="02020603050405020304" pitchFamily="18" charset="0"/>
              <a:cs typeface="Times" panose="02020603050405020304" pitchFamily="18" charset="0"/>
            </a:rPr>
            <a:t>B3: </a:t>
          </a:r>
          <a:r>
            <a:rPr lang="en-US" sz="2800" b="1" kern="1200" dirty="0" err="1">
              <a:latin typeface="Times" panose="02020603050405020304" pitchFamily="18" charset="0"/>
              <a:cs typeface="Times" panose="02020603050405020304" pitchFamily="18" charset="0"/>
            </a:rPr>
            <a:t>Nhóm</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các</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đơn</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thức</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có</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cùng</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số</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mũ</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của</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biến</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với</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nhau</a:t>
          </a:r>
          <a:r>
            <a:rPr lang="en-US" sz="2800" b="1" kern="1200" dirty="0">
              <a:latin typeface="Times" panose="02020603050405020304" pitchFamily="18" charset="0"/>
              <a:cs typeface="Times" panose="02020603050405020304" pitchFamily="18" charset="0"/>
            </a:rPr>
            <a:t>.</a:t>
          </a:r>
        </a:p>
      </dsp:txBody>
      <dsp:txXfrm>
        <a:off x="617446" y="2060277"/>
        <a:ext cx="4693861" cy="1466831"/>
      </dsp:txXfrm>
    </dsp:sp>
    <dsp:sp modelId="{C453D698-FCE1-4F36-AADA-DE573D6BB888}">
      <dsp:nvSpPr>
        <dsp:cNvPr id="0" name=""/>
        <dsp:cNvSpPr/>
      </dsp:nvSpPr>
      <dsp:spPr>
        <a:xfrm>
          <a:off x="421868" y="1848401"/>
          <a:ext cx="1026782" cy="1540173"/>
        </a:xfrm>
        <a:prstGeom prst="rect">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0E350D-929A-4B9C-87EF-16B9028D95D2}">
      <dsp:nvSpPr>
        <dsp:cNvPr id="0" name=""/>
        <dsp:cNvSpPr/>
      </dsp:nvSpPr>
      <dsp:spPr>
        <a:xfrm>
          <a:off x="5674756" y="2060277"/>
          <a:ext cx="4693861" cy="1466831"/>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3534"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kern="1200" dirty="0">
              <a:latin typeface="Times" panose="02020603050405020304" pitchFamily="18" charset="0"/>
              <a:cs typeface="Times" panose="02020603050405020304" pitchFamily="18" charset="0"/>
            </a:rPr>
            <a:t>B4: </a:t>
          </a:r>
          <a:r>
            <a:rPr lang="en-US" sz="2800" b="1" kern="1200" dirty="0" err="1">
              <a:latin typeface="Times" panose="02020603050405020304" pitchFamily="18" charset="0"/>
              <a:cs typeface="Times" panose="02020603050405020304" pitchFamily="18" charset="0"/>
            </a:rPr>
            <a:t>Thực</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hiện</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phép</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tính</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trong</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từng</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nhóm</a:t>
          </a:r>
          <a:r>
            <a:rPr lang="en-US" sz="2800" b="1" kern="1200" dirty="0">
              <a:latin typeface="Times" panose="02020603050405020304" pitchFamily="18" charset="0"/>
              <a:cs typeface="Times" panose="02020603050405020304" pitchFamily="18" charset="0"/>
            </a:rPr>
            <a:t>, ta </a:t>
          </a:r>
          <a:r>
            <a:rPr lang="en-US" sz="2800" b="1" kern="1200" dirty="0" err="1">
              <a:latin typeface="Times" panose="02020603050405020304" pitchFamily="18" charset="0"/>
              <a:cs typeface="Times" panose="02020603050405020304" pitchFamily="18" charset="0"/>
            </a:rPr>
            <a:t>được</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tổng</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cần</a:t>
          </a:r>
          <a:r>
            <a:rPr lang="en-US" sz="2800" b="1" kern="1200" dirty="0">
              <a:latin typeface="Times" panose="02020603050405020304" pitchFamily="18" charset="0"/>
              <a:cs typeface="Times" panose="02020603050405020304" pitchFamily="18" charset="0"/>
            </a:rPr>
            <a:t> </a:t>
          </a:r>
          <a:r>
            <a:rPr lang="en-US" sz="2800" b="1" kern="1200" dirty="0" err="1">
              <a:latin typeface="Times" panose="02020603050405020304" pitchFamily="18" charset="0"/>
              <a:cs typeface="Times" panose="02020603050405020304" pitchFamily="18" charset="0"/>
            </a:rPr>
            <a:t>tìm</a:t>
          </a:r>
          <a:r>
            <a:rPr lang="en-US" sz="2800" b="1" kern="1200" dirty="0">
              <a:latin typeface="Times" panose="02020603050405020304" pitchFamily="18" charset="0"/>
              <a:cs typeface="Times" panose="02020603050405020304" pitchFamily="18" charset="0"/>
            </a:rPr>
            <a:t>.</a:t>
          </a:r>
        </a:p>
      </dsp:txBody>
      <dsp:txXfrm>
        <a:off x="5674756" y="2060277"/>
        <a:ext cx="4693861" cy="1466831"/>
      </dsp:txXfrm>
    </dsp:sp>
    <dsp:sp modelId="{94332F33-6227-44DD-96D6-725820DB4E46}">
      <dsp:nvSpPr>
        <dsp:cNvPr id="0" name=""/>
        <dsp:cNvSpPr/>
      </dsp:nvSpPr>
      <dsp:spPr>
        <a:xfrm>
          <a:off x="5479178" y="1848401"/>
          <a:ext cx="1026782" cy="1540173"/>
        </a:xfrm>
        <a:prstGeom prst="rect">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95EBB-8BFC-4175-88F2-21CDC934617B}"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32772-A5D9-4598-8944-3E9862F59DF7}" type="slidenum">
              <a:rPr lang="en-US" smtClean="0"/>
              <a:t>‹#›</a:t>
            </a:fld>
            <a:endParaRPr lang="en-US"/>
          </a:p>
        </p:txBody>
      </p:sp>
    </p:spTree>
    <p:extLst>
      <p:ext uri="{BB962C8B-B14F-4D97-AF65-F5344CB8AC3E}">
        <p14:creationId xmlns:p14="http://schemas.microsoft.com/office/powerpoint/2010/main" val="170980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CBAE640-BB86-44C5-8CA5-CB3C43416D9E}" type="slidenum">
              <a:rPr lang="en-US">
                <a:solidFill>
                  <a:prstClr val="black"/>
                </a:solidFill>
              </a:rPr>
              <a:pPr eaLnBrk="1" hangingPunct="1"/>
              <a:t>1</a:t>
            </a:fld>
            <a:endParaRPr lang="en-US">
              <a:solidFill>
                <a:prstClr val="black"/>
              </a:solidFill>
            </a:endParaRPr>
          </a:p>
        </p:txBody>
      </p:sp>
    </p:spTree>
    <p:extLst>
      <p:ext uri="{BB962C8B-B14F-4D97-AF65-F5344CB8AC3E}">
        <p14:creationId xmlns:p14="http://schemas.microsoft.com/office/powerpoint/2010/main" val="4087764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21</a:t>
            </a:fld>
            <a:endParaRPr lang="en-US"/>
          </a:p>
        </p:txBody>
      </p:sp>
    </p:spTree>
    <p:extLst>
      <p:ext uri="{BB962C8B-B14F-4D97-AF65-F5344CB8AC3E}">
        <p14:creationId xmlns:p14="http://schemas.microsoft.com/office/powerpoint/2010/main" val="1224758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baseline="0" dirty="0"/>
              <a:t> </a:t>
            </a:r>
            <a:r>
              <a:rPr lang="en-US" baseline="0" dirty="0" err="1"/>
              <a:t>dẫn</a:t>
            </a:r>
            <a:r>
              <a:rPr lang="en-US" baseline="0" dirty="0"/>
              <a:t> HS </a:t>
            </a:r>
            <a:r>
              <a:rPr lang="en-US" baseline="0" dirty="0" err="1"/>
              <a:t>về</a:t>
            </a:r>
            <a:r>
              <a:rPr lang="en-US" baseline="0" dirty="0"/>
              <a:t> </a:t>
            </a:r>
            <a:r>
              <a:rPr lang="en-US" baseline="0" dirty="0" err="1"/>
              <a:t>nhà</a:t>
            </a:r>
            <a:r>
              <a:rPr lang="en-US" baseline="0" dirty="0"/>
              <a:t> </a:t>
            </a:r>
            <a:r>
              <a:rPr lang="en-US" baseline="0" dirty="0" err="1"/>
              <a:t>làm</a:t>
            </a:r>
            <a:r>
              <a:rPr lang="en-US" baseline="0" dirty="0"/>
              <a:t> </a:t>
            </a:r>
            <a:r>
              <a:rPr lang="en-US" baseline="0" dirty="0" err="1"/>
              <a:t>bài</a:t>
            </a:r>
            <a:r>
              <a:rPr lang="en-US" baseline="0" dirty="0"/>
              <a:t>.</a:t>
            </a:r>
            <a:endParaRPr lang="en-GB" dirty="0"/>
          </a:p>
        </p:txBody>
      </p:sp>
      <p:sp>
        <p:nvSpPr>
          <p:cNvPr id="4" name="Slide Number Placeholder 3"/>
          <p:cNvSpPr>
            <a:spLocks noGrp="1"/>
          </p:cNvSpPr>
          <p:nvPr>
            <p:ph type="sldNum" sz="quarter" idx="10"/>
          </p:nvPr>
        </p:nvSpPr>
        <p:spPr/>
        <p:txBody>
          <a:bodyPr/>
          <a:lstStyle/>
          <a:p>
            <a:fld id="{94432772-A5D9-4598-8944-3E9862F59DF7}" type="slidenum">
              <a:rPr lang="en-US" smtClean="0"/>
              <a:t>22</a:t>
            </a:fld>
            <a:endParaRPr lang="en-US"/>
          </a:p>
        </p:txBody>
      </p:sp>
    </p:spTree>
    <p:extLst>
      <p:ext uri="{BB962C8B-B14F-4D97-AF65-F5344CB8AC3E}">
        <p14:creationId xmlns:p14="http://schemas.microsoft.com/office/powerpoint/2010/main" val="335694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a:t>
            </a:r>
            <a:r>
              <a:rPr lang="en-US" baseline="0" dirty="0"/>
              <a:t> </a:t>
            </a:r>
            <a:r>
              <a:rPr lang="en-US" baseline="0" dirty="0" err="1"/>
              <a:t>để</a:t>
            </a:r>
            <a:r>
              <a:rPr lang="en-US" baseline="0" dirty="0"/>
              <a:t> </a:t>
            </a:r>
            <a:r>
              <a:rPr lang="en-US" baseline="0" dirty="0" err="1"/>
              <a:t>chế</a:t>
            </a:r>
            <a:r>
              <a:rPr lang="en-US" baseline="0" dirty="0"/>
              <a:t> </a:t>
            </a:r>
            <a:r>
              <a:rPr lang="en-US" baseline="0" dirty="0" err="1"/>
              <a:t>độ</a:t>
            </a:r>
            <a:r>
              <a:rPr lang="en-US" baseline="0" dirty="0"/>
              <a:t> </a:t>
            </a:r>
            <a:r>
              <a:rPr lang="en-US" baseline="0" dirty="0" err="1"/>
              <a:t>hiệu</a:t>
            </a:r>
            <a:r>
              <a:rPr lang="en-US" baseline="0" dirty="0"/>
              <a:t> </a:t>
            </a:r>
            <a:r>
              <a:rPr lang="en-US" baseline="0" dirty="0" err="1"/>
              <a:t>ứng</a:t>
            </a:r>
            <a:r>
              <a:rPr lang="en-US" baseline="0" dirty="0"/>
              <a:t> </a:t>
            </a:r>
            <a:r>
              <a:rPr lang="en-US" baseline="0" dirty="0" err="1"/>
              <a:t>từng</a:t>
            </a:r>
            <a:r>
              <a:rPr lang="en-US" baseline="0" dirty="0"/>
              <a:t> </a:t>
            </a:r>
            <a:r>
              <a:rPr lang="en-US" baseline="0" dirty="0" err="1"/>
              <a:t>đơn</a:t>
            </a:r>
            <a:r>
              <a:rPr lang="en-US" baseline="0" dirty="0"/>
              <a:t> </a:t>
            </a:r>
            <a:r>
              <a:rPr lang="en-US" baseline="0" dirty="0" err="1"/>
              <a:t>vị</a:t>
            </a:r>
            <a:r>
              <a:rPr lang="en-US" baseline="0" dirty="0"/>
              <a:t> </a:t>
            </a:r>
            <a:r>
              <a:rPr lang="en-US" baseline="0" dirty="0" err="1"/>
              <a:t>nhỏ</a:t>
            </a:r>
            <a:r>
              <a:rPr lang="en-US" baseline="0" dirty="0"/>
              <a:t> </a:t>
            </a:r>
            <a:r>
              <a:rPr lang="en-US" baseline="0" dirty="0" err="1"/>
              <a:t>bằng</a:t>
            </a:r>
            <a:r>
              <a:rPr lang="en-US" baseline="0" dirty="0"/>
              <a:t> click </a:t>
            </a:r>
            <a:r>
              <a:rPr lang="en-US" baseline="0" dirty="0" err="1"/>
              <a:t>chuột</a:t>
            </a:r>
            <a:r>
              <a:rPr lang="en-US" baseline="0" dirty="0"/>
              <a:t>.</a:t>
            </a:r>
            <a:endParaRPr lang="en-GB" dirty="0"/>
          </a:p>
        </p:txBody>
      </p:sp>
      <p:sp>
        <p:nvSpPr>
          <p:cNvPr id="4" name="Slide Number Placeholder 3"/>
          <p:cNvSpPr>
            <a:spLocks noGrp="1"/>
          </p:cNvSpPr>
          <p:nvPr>
            <p:ph type="sldNum" sz="quarter" idx="10"/>
          </p:nvPr>
        </p:nvSpPr>
        <p:spPr/>
        <p:txBody>
          <a:bodyPr/>
          <a:lstStyle/>
          <a:p>
            <a:fld id="{94432772-A5D9-4598-8944-3E9862F59DF7}" type="slidenum">
              <a:rPr lang="en-US" smtClean="0"/>
              <a:t>5</a:t>
            </a:fld>
            <a:endParaRPr lang="en-US"/>
          </a:p>
        </p:txBody>
      </p:sp>
    </p:spTree>
    <p:extLst>
      <p:ext uri="{BB962C8B-B14F-4D97-AF65-F5344CB8AC3E}">
        <p14:creationId xmlns:p14="http://schemas.microsoft.com/office/powerpoint/2010/main" val="376405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chemeClr val="tx1"/>
                </a:solidFill>
                <a:effectLst/>
                <a:latin typeface="+mn-lt"/>
                <a:ea typeface="+mn-ea"/>
                <a:cs typeface="+mn-cs"/>
              </a:rPr>
              <a:t>Hoạt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động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nhóm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Lớp</a:t>
            </a:r>
            <a:r>
              <a:rPr lang="fr-FR" sz="1200" kern="1200" dirty="0">
                <a:solidFill>
                  <a:schemeClr val="tx1"/>
                </a:solidFill>
                <a:effectLst/>
                <a:latin typeface="+mn-lt"/>
                <a:ea typeface="+mn-ea"/>
                <a:cs typeface="+mn-cs"/>
              </a:rPr>
              <a:t> chia </a:t>
            </a:r>
            <a:r>
              <a:rPr lang="fr-FR" sz="1200" kern="1200" dirty="0" err="1">
                <a:solidFill>
                  <a:schemeClr val="tx1"/>
                </a:solidFill>
                <a:effectLst/>
                <a:latin typeface="+mn-lt"/>
                <a:ea typeface="+mn-ea"/>
                <a:cs typeface="+mn-cs"/>
              </a:rPr>
              <a:t>làm</a:t>
            </a:r>
            <a:r>
              <a:rPr lang="fr-FR" sz="1200" kern="1200" dirty="0">
                <a:solidFill>
                  <a:schemeClr val="tx1"/>
                </a:solidFill>
                <a:effectLst/>
                <a:latin typeface="+mn-lt"/>
                <a:ea typeface="+mn-ea"/>
                <a:cs typeface="+mn-cs"/>
              </a:rPr>
              <a:t> 4 </a:t>
            </a:r>
            <a:r>
              <a:rPr lang="fr-FR" sz="1200" kern="1200" dirty="0" err="1">
                <a:solidFill>
                  <a:schemeClr val="tx1"/>
                </a:solidFill>
                <a:effectLst/>
                <a:latin typeface="+mn-lt"/>
                <a:ea typeface="+mn-ea"/>
                <a:cs typeface="+mn-cs"/>
              </a:rPr>
              <a:t>nhóm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nhóm</a:t>
            </a:r>
            <a:r>
              <a:rPr lang="fr-FR" sz="1200" kern="1200" dirty="0">
                <a:solidFill>
                  <a:schemeClr val="tx1"/>
                </a:solidFill>
                <a:effectLst/>
                <a:latin typeface="+mn-lt"/>
                <a:ea typeface="+mn-ea"/>
                <a:cs typeface="+mn-cs"/>
              </a:rPr>
              <a:t> 1 </a:t>
            </a:r>
            <a:r>
              <a:rPr lang="fr-FR" sz="1200" kern="1200" dirty="0" err="1">
                <a:solidFill>
                  <a:schemeClr val="tx1"/>
                </a:solidFill>
                <a:effectLst/>
                <a:latin typeface="+mn-lt"/>
                <a:ea typeface="+mn-ea"/>
                <a:cs typeface="+mn-cs"/>
              </a:rPr>
              <a:t>và</a:t>
            </a:r>
            <a:r>
              <a:rPr lang="fr-FR" sz="1200" kern="1200" dirty="0">
                <a:solidFill>
                  <a:schemeClr val="tx1"/>
                </a:solidFill>
                <a:effectLst/>
                <a:latin typeface="+mn-lt"/>
                <a:ea typeface="+mn-ea"/>
                <a:cs typeface="+mn-cs"/>
              </a:rPr>
              <a:t> 3 </a:t>
            </a:r>
            <a:r>
              <a:rPr lang="fr-FR" sz="1200" kern="1200" dirty="0" err="1">
                <a:solidFill>
                  <a:schemeClr val="tx1"/>
                </a:solidFill>
                <a:effectLst/>
                <a:latin typeface="+mn-lt"/>
                <a:ea typeface="+mn-ea"/>
                <a:cs typeface="+mn-cs"/>
              </a:rPr>
              <a:t>làm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Ví</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dụ</a:t>
            </a:r>
            <a:r>
              <a:rPr lang="fr-FR" sz="1200" kern="1200" dirty="0">
                <a:solidFill>
                  <a:schemeClr val="tx1"/>
                </a:solidFill>
                <a:effectLst/>
                <a:latin typeface="+mn-lt"/>
                <a:ea typeface="+mn-ea"/>
                <a:cs typeface="+mn-cs"/>
              </a:rPr>
              <a:t> 1; </a:t>
            </a:r>
            <a:r>
              <a:rPr lang="fr-FR" sz="1200" kern="1200" dirty="0" err="1">
                <a:solidFill>
                  <a:schemeClr val="tx1"/>
                </a:solidFill>
                <a:effectLst/>
                <a:latin typeface="+mn-lt"/>
                <a:ea typeface="+mn-ea"/>
                <a:cs typeface="+mn-cs"/>
              </a:rPr>
              <a:t>nhóm</a:t>
            </a:r>
            <a:r>
              <a:rPr lang="fr-FR" sz="1200" kern="1200" dirty="0">
                <a:solidFill>
                  <a:schemeClr val="tx1"/>
                </a:solidFill>
                <a:effectLst/>
                <a:latin typeface="+mn-lt"/>
                <a:ea typeface="+mn-ea"/>
                <a:cs typeface="+mn-cs"/>
              </a:rPr>
              <a:t> 2 </a:t>
            </a:r>
            <a:r>
              <a:rPr lang="fr-FR" sz="1200" kern="1200" dirty="0" err="1">
                <a:solidFill>
                  <a:schemeClr val="tx1"/>
                </a:solidFill>
                <a:effectLst/>
                <a:latin typeface="+mn-lt"/>
                <a:ea typeface="+mn-ea"/>
                <a:cs typeface="+mn-cs"/>
              </a:rPr>
              <a:t>và</a:t>
            </a:r>
            <a:r>
              <a:rPr lang="fr-FR" sz="1200" kern="1200" dirty="0">
                <a:solidFill>
                  <a:schemeClr val="tx1"/>
                </a:solidFill>
                <a:effectLst/>
                <a:latin typeface="+mn-lt"/>
                <a:ea typeface="+mn-ea"/>
                <a:cs typeface="+mn-cs"/>
              </a:rPr>
              <a:t> 4 </a:t>
            </a:r>
            <a:r>
              <a:rPr lang="fr-FR" sz="1200" kern="1200" dirty="0" err="1">
                <a:solidFill>
                  <a:schemeClr val="tx1"/>
                </a:solidFill>
                <a:effectLst/>
                <a:latin typeface="+mn-lt"/>
                <a:ea typeface="+mn-ea"/>
                <a:cs typeface="+mn-cs"/>
              </a:rPr>
              <a:t>làm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Ví</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dụ</a:t>
            </a:r>
            <a:r>
              <a:rPr lang="fr-FR" sz="1200" kern="1200" dirty="0">
                <a:solidFill>
                  <a:schemeClr val="tx1"/>
                </a:solidFill>
                <a:effectLst/>
                <a:latin typeface="+mn-lt"/>
                <a:ea typeface="+mn-ea"/>
                <a:cs typeface="+mn-cs"/>
              </a:rPr>
              <a:t> 2. </a:t>
            </a:r>
            <a:r>
              <a:rPr lang="fr-FR" sz="1200" kern="1200" dirty="0" err="1">
                <a:solidFill>
                  <a:schemeClr val="tx1"/>
                </a:solidFill>
                <a:effectLst/>
                <a:latin typeface="+mn-lt"/>
                <a:ea typeface="+mn-ea"/>
                <a:cs typeface="+mn-cs"/>
              </a:rPr>
              <a:t>Làm</a:t>
            </a:r>
            <a:r>
              <a:rPr lang="fr-FR" sz="1200" kern="1200" dirty="0">
                <a:solidFill>
                  <a:schemeClr val="tx1"/>
                </a:solidFill>
                <a:effectLst/>
                <a:latin typeface="+mn-lt"/>
                <a:ea typeface="+mn-ea"/>
                <a:cs typeface="+mn-cs"/>
              </a:rPr>
              <a:t> ra </a:t>
            </a:r>
            <a:r>
              <a:rPr lang="fr-FR" sz="1200" kern="1200" dirty="0" err="1">
                <a:solidFill>
                  <a:schemeClr val="tx1"/>
                </a:solidFill>
                <a:effectLst/>
                <a:latin typeface="+mn-lt"/>
                <a:ea typeface="+mn-ea"/>
                <a:cs typeface="+mn-cs"/>
              </a:rPr>
              <a:t>bảng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nhóm</a:t>
            </a:r>
            <a:r>
              <a:rPr lang="fr-FR"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432772-A5D9-4598-8944-3E9862F59DF7}" type="slidenum">
              <a:rPr lang="en-US" smtClean="0"/>
              <a:t>7</a:t>
            </a:fld>
            <a:endParaRPr lang="en-US"/>
          </a:p>
        </p:txBody>
      </p:sp>
    </p:spTree>
    <p:extLst>
      <p:ext uri="{BB962C8B-B14F-4D97-AF65-F5344CB8AC3E}">
        <p14:creationId xmlns:p14="http://schemas.microsoft.com/office/powerpoint/2010/main" val="4178727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HS </a:t>
            </a:r>
            <a:r>
              <a:rPr lang="en-US" sz="1200" kern="1200" dirty="0" err="1">
                <a:solidFill>
                  <a:schemeClr val="tx1"/>
                </a:solidFill>
                <a:effectLst/>
                <a:latin typeface="+mn-lt"/>
                <a:ea typeface="+mn-ea"/>
                <a:cs typeface="+mn-cs"/>
              </a:rPr>
              <a:t>hoạt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nhóm</a:t>
            </a:r>
            <a:r>
              <a:rPr lang="en-US" sz="1200" kern="1200" dirty="0">
                <a:solidFill>
                  <a:schemeClr val="tx1"/>
                </a:solidFill>
                <a:effectLst/>
                <a:latin typeface="+mn-lt"/>
                <a:ea typeface="+mn-ea"/>
                <a:cs typeface="+mn-cs"/>
              </a:rPr>
              <a:t> (4 </a:t>
            </a:r>
            <a:r>
              <a:rPr lang="en-US" sz="1200" kern="1200" dirty="0" err="1">
                <a:solidFill>
                  <a:schemeClr val="tx1"/>
                </a:solidFill>
                <a:effectLst/>
                <a:latin typeface="+mn-lt"/>
                <a:ea typeface="+mn-ea"/>
                <a:cs typeface="+mn-cs"/>
              </a:rPr>
              <a:t>nhóm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hoạt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động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nhóm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nhóm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ghi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quả</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ra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bảng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nhóm</a:t>
            </a:r>
            <a:r>
              <a:rPr lang="en-US" sz="1200" kern="1200" baseline="0" dirty="0">
                <a:solidFill>
                  <a:schemeClr val="tx1"/>
                </a:solidFill>
                <a:effectLst/>
                <a:latin typeface="+mn-lt"/>
                <a:ea typeface="+mn-ea"/>
                <a:cs typeface="+mn-cs"/>
              </a:rPr>
              <a:t>. GV </a:t>
            </a:r>
            <a:r>
              <a:rPr lang="en-US" sz="1200" kern="1200" baseline="0" dirty="0" err="1">
                <a:solidFill>
                  <a:schemeClr val="tx1"/>
                </a:solidFill>
                <a:effectLst/>
                <a:latin typeface="+mn-lt"/>
                <a:ea typeface="+mn-ea"/>
                <a:cs typeface="+mn-cs"/>
              </a:rPr>
              <a:t>đánh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giá</a:t>
            </a:r>
            <a:r>
              <a:rPr lang="en-US" sz="1200" kern="1200" baseline="0" dirty="0">
                <a:solidFill>
                  <a:schemeClr val="tx1"/>
                </a:solidFill>
                <a:effectLst/>
                <a:latin typeface="+mn-lt"/>
                <a:ea typeface="+mn-ea"/>
                <a:cs typeface="+mn-cs"/>
              </a:rPr>
              <a:t> HĐ </a:t>
            </a:r>
            <a:r>
              <a:rPr lang="en-US" sz="1200" kern="1200" baseline="0" dirty="0" err="1">
                <a:solidFill>
                  <a:schemeClr val="tx1"/>
                </a:solidFill>
                <a:effectLst/>
                <a:latin typeface="+mn-lt"/>
                <a:ea typeface="+mn-ea"/>
                <a:cs typeface="+mn-cs"/>
              </a:rPr>
              <a:t>nhóm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theo</a:t>
            </a:r>
            <a:r>
              <a:rPr lang="en-US" sz="1200" kern="1200" baseline="0" dirty="0">
                <a:solidFill>
                  <a:schemeClr val="tx1"/>
                </a:solidFill>
                <a:effectLst/>
                <a:latin typeface="+mn-lt"/>
                <a:ea typeface="+mn-ea"/>
                <a:cs typeface="+mn-cs"/>
              </a:rPr>
              <a:t> thang </a:t>
            </a:r>
            <a:r>
              <a:rPr lang="en-US" sz="1200" kern="1200" baseline="0" dirty="0" err="1">
                <a:solidFill>
                  <a:schemeClr val="tx1"/>
                </a:solidFill>
                <a:effectLst/>
                <a:latin typeface="+mn-lt"/>
                <a:ea typeface="+mn-ea"/>
                <a:cs typeface="+mn-cs"/>
              </a:rPr>
              <a:t>điểm</a:t>
            </a:r>
            <a:r>
              <a:rPr lang="en-US" sz="1200" kern="1200" baseline="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94432772-A5D9-4598-8944-3E9862F59DF7}" type="slidenum">
              <a:rPr lang="en-US" smtClean="0"/>
              <a:t>11</a:t>
            </a:fld>
            <a:endParaRPr lang="en-US"/>
          </a:p>
        </p:txBody>
      </p:sp>
    </p:spTree>
    <p:extLst>
      <p:ext uri="{BB962C8B-B14F-4D97-AF65-F5344CB8AC3E}">
        <p14:creationId xmlns:p14="http://schemas.microsoft.com/office/powerpoint/2010/main" val="2987808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HS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PBT, </a:t>
            </a:r>
            <a:r>
              <a:rPr lang="en-US" sz="1200" kern="1200" dirty="0" err="1">
                <a:solidFill>
                  <a:schemeClr val="tx1"/>
                </a:solidFill>
                <a:effectLst/>
                <a:latin typeface="+mn-lt"/>
                <a:ea typeface="+mn-ea"/>
                <a:cs typeface="+mn-cs"/>
              </a:rPr>
              <a:t>cuối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giờ</a:t>
            </a:r>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thu</a:t>
            </a:r>
            <a:endParaRPr lang="en-GB" dirty="0"/>
          </a:p>
        </p:txBody>
      </p:sp>
      <p:sp>
        <p:nvSpPr>
          <p:cNvPr id="4" name="Slide Number Placeholder 3"/>
          <p:cNvSpPr>
            <a:spLocks noGrp="1"/>
          </p:cNvSpPr>
          <p:nvPr>
            <p:ph type="sldNum" sz="quarter" idx="10"/>
          </p:nvPr>
        </p:nvSpPr>
        <p:spPr/>
        <p:txBody>
          <a:bodyPr/>
          <a:lstStyle/>
          <a:p>
            <a:fld id="{94432772-A5D9-4598-8944-3E9862F59DF7}" type="slidenum">
              <a:rPr lang="en-US" smtClean="0"/>
              <a:t>15</a:t>
            </a:fld>
            <a:endParaRPr lang="en-US"/>
          </a:p>
        </p:txBody>
      </p:sp>
    </p:spTree>
    <p:extLst>
      <p:ext uri="{BB962C8B-B14F-4D97-AF65-F5344CB8AC3E}">
        <p14:creationId xmlns:p14="http://schemas.microsoft.com/office/powerpoint/2010/main" val="178856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cặp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đôi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HS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phép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HS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phép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ngang</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đúng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thì</a:t>
            </a:r>
            <a:r>
              <a:rPr lang="en-US" sz="1200" kern="1200" dirty="0">
                <a:solidFill>
                  <a:schemeClr val="tx1"/>
                </a:solidFill>
                <a:effectLst/>
                <a:latin typeface="+mn-lt"/>
                <a:ea typeface="+mn-ea"/>
                <a:cs typeface="+mn-cs"/>
              </a:rPr>
              <a:t> HS </a:t>
            </a:r>
            <a:r>
              <a:rPr lang="en-US" sz="1200" kern="1200" dirty="0" err="1">
                <a:solidFill>
                  <a:schemeClr val="tx1"/>
                </a:solidFill>
                <a:effectLst/>
                <a:latin typeface="+mn-lt"/>
                <a:ea typeface="+mn-ea"/>
                <a:cs typeface="+mn-cs"/>
              </a:rPr>
              <a:t>tự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sai</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Nhóm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đúng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nhanh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chấm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432772-A5D9-4598-8944-3E9862F59DF7}" type="slidenum">
              <a:rPr lang="en-US" smtClean="0"/>
              <a:t>17</a:t>
            </a:fld>
            <a:endParaRPr lang="en-US"/>
          </a:p>
        </p:txBody>
      </p:sp>
    </p:spTree>
    <p:extLst>
      <p:ext uri="{BB962C8B-B14F-4D97-AF65-F5344CB8AC3E}">
        <p14:creationId xmlns:p14="http://schemas.microsoft.com/office/powerpoint/2010/main" val="369766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cặp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đôi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HS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phép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HS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phép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ngang</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đúng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thì</a:t>
            </a:r>
            <a:r>
              <a:rPr lang="en-US" sz="1200" kern="1200" dirty="0">
                <a:solidFill>
                  <a:schemeClr val="tx1"/>
                </a:solidFill>
                <a:effectLst/>
                <a:latin typeface="+mn-lt"/>
                <a:ea typeface="+mn-ea"/>
                <a:cs typeface="+mn-cs"/>
              </a:rPr>
              <a:t> HS </a:t>
            </a:r>
            <a:r>
              <a:rPr lang="en-US" sz="1200" kern="1200" dirty="0" err="1">
                <a:solidFill>
                  <a:schemeClr val="tx1"/>
                </a:solidFill>
                <a:effectLst/>
                <a:latin typeface="+mn-lt"/>
                <a:ea typeface="+mn-ea"/>
                <a:cs typeface="+mn-cs"/>
              </a:rPr>
              <a:t>tự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sai</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Nhóm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đúng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nhanh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chấm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432772-A5D9-4598-8944-3E9862F59DF7}" type="slidenum">
              <a:rPr lang="en-US" smtClean="0"/>
              <a:t>18</a:t>
            </a:fld>
            <a:endParaRPr lang="en-US"/>
          </a:p>
        </p:txBody>
      </p:sp>
    </p:spTree>
    <p:extLst>
      <p:ext uri="{BB962C8B-B14F-4D97-AF65-F5344CB8AC3E}">
        <p14:creationId xmlns:p14="http://schemas.microsoft.com/office/powerpoint/2010/main" val="3540299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cặp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đôi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HS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phép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HS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phép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ngang</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đúng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thì</a:t>
            </a:r>
            <a:r>
              <a:rPr lang="en-US" sz="1200" kern="1200" dirty="0">
                <a:solidFill>
                  <a:schemeClr val="tx1"/>
                </a:solidFill>
                <a:effectLst/>
                <a:latin typeface="+mn-lt"/>
                <a:ea typeface="+mn-ea"/>
                <a:cs typeface="+mn-cs"/>
              </a:rPr>
              <a:t> HS </a:t>
            </a:r>
            <a:r>
              <a:rPr lang="en-US" sz="1200" kern="1200" dirty="0" err="1">
                <a:solidFill>
                  <a:schemeClr val="tx1"/>
                </a:solidFill>
                <a:effectLst/>
                <a:latin typeface="+mn-lt"/>
                <a:ea typeface="+mn-ea"/>
                <a:cs typeface="+mn-cs"/>
              </a:rPr>
              <a:t>tự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sai</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Nhóm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đúng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nhanh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chấm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432772-A5D9-4598-8944-3E9862F59DF7}" type="slidenum">
              <a:rPr lang="en-US" smtClean="0"/>
              <a:t>19</a:t>
            </a:fld>
            <a:endParaRPr lang="en-US"/>
          </a:p>
        </p:txBody>
      </p:sp>
    </p:spTree>
    <p:extLst>
      <p:ext uri="{BB962C8B-B14F-4D97-AF65-F5344CB8AC3E}">
        <p14:creationId xmlns:p14="http://schemas.microsoft.com/office/powerpoint/2010/main" val="1815842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HS </a:t>
            </a:r>
            <a:r>
              <a:rPr lang="fr-FR" sz="1200" kern="1200" dirty="0" err="1">
                <a:solidFill>
                  <a:schemeClr val="tx1"/>
                </a:solidFill>
                <a:effectLst/>
                <a:latin typeface="+mn-lt"/>
                <a:ea typeface="+mn-ea"/>
                <a:cs typeface="+mn-cs"/>
              </a:rPr>
              <a:t>đăng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nhập</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vào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Quizizz</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và</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tham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gia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trả</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lời</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các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câu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hỏi</a:t>
            </a:r>
            <a:r>
              <a:rPr lang="fr-FR"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432772-A5D9-4598-8944-3E9862F59DF7}" type="slidenum">
              <a:rPr lang="en-US" smtClean="0"/>
              <a:t>20</a:t>
            </a:fld>
            <a:endParaRPr lang="en-US"/>
          </a:p>
        </p:txBody>
      </p:sp>
    </p:spTree>
    <p:extLst>
      <p:ext uri="{BB962C8B-B14F-4D97-AF65-F5344CB8AC3E}">
        <p14:creationId xmlns:p14="http://schemas.microsoft.com/office/powerpoint/2010/main" val="1264726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CFFEBBC-47BE-436F-872F-7A894FF3D8C0}" type="datetimeFigureOut">
              <a:rPr lang="en-US">
                <a:solidFill>
                  <a:prstClr val="black">
                    <a:tint val="75000"/>
                  </a:prstClr>
                </a:solidFill>
              </a:rPr>
              <a:pPr>
                <a:def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71292AF-B812-43D7-A854-CBABEC975484}" type="slidenum">
              <a:rPr lang="en-US"/>
              <a:pPr/>
              <a:t>‹#›</a:t>
            </a:fld>
            <a:endParaRPr lang="en-US"/>
          </a:p>
        </p:txBody>
      </p:sp>
    </p:spTree>
    <p:extLst>
      <p:ext uri="{BB962C8B-B14F-4D97-AF65-F5344CB8AC3E}">
        <p14:creationId xmlns:p14="http://schemas.microsoft.com/office/powerpoint/2010/main" val="4262175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82962C-F87C-4DE2-A0CC-F68E5D7AF8CE}" type="datetimeFigureOut">
              <a:rPr lang="en-US">
                <a:solidFill>
                  <a:prstClr val="black">
                    <a:tint val="75000"/>
                  </a:prstClr>
                </a:solidFill>
              </a:rPr>
              <a:pPr>
                <a:def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36D1EAF-604B-47E3-879A-40494E5F6D58}" type="slidenum">
              <a:rPr lang="en-US"/>
              <a:pPr/>
              <a:t>‹#›</a:t>
            </a:fld>
            <a:endParaRPr lang="en-US"/>
          </a:p>
        </p:txBody>
      </p:sp>
    </p:spTree>
    <p:extLst>
      <p:ext uri="{BB962C8B-B14F-4D97-AF65-F5344CB8AC3E}">
        <p14:creationId xmlns:p14="http://schemas.microsoft.com/office/powerpoint/2010/main" val="219038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2D7DBB-D8F2-47AF-A6BC-9B3B6E5481EB}" type="datetimeFigureOut">
              <a:rPr lang="en-US">
                <a:solidFill>
                  <a:prstClr val="black">
                    <a:tint val="75000"/>
                  </a:prstClr>
                </a:solidFill>
              </a:rPr>
              <a:pPr>
                <a:def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3C1A8D4-2471-413C-BAE4-1057F53A89FA}" type="slidenum">
              <a:rPr lang="en-US"/>
              <a:pPr/>
              <a:t>‹#›</a:t>
            </a:fld>
            <a:endParaRPr lang="en-US"/>
          </a:p>
        </p:txBody>
      </p:sp>
    </p:spTree>
    <p:extLst>
      <p:ext uri="{BB962C8B-B14F-4D97-AF65-F5344CB8AC3E}">
        <p14:creationId xmlns:p14="http://schemas.microsoft.com/office/powerpoint/2010/main" val="2229274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735628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98620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851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35758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545783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2434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42505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8436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4EAD21-8165-4C42-BC56-B6875A340BF9}" type="datetimeFigureOut">
              <a:rPr lang="en-US">
                <a:solidFill>
                  <a:prstClr val="black">
                    <a:tint val="75000"/>
                  </a:prstClr>
                </a:solidFill>
              </a:rPr>
              <a:pPr>
                <a:def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0158741-AE43-4BD6-BAFD-08F565E22ECA}" type="slidenum">
              <a:rPr lang="en-US"/>
              <a:pPr/>
              <a:t>‹#›</a:t>
            </a:fld>
            <a:endParaRPr lang="en-US"/>
          </a:p>
        </p:txBody>
      </p:sp>
    </p:spTree>
    <p:extLst>
      <p:ext uri="{BB962C8B-B14F-4D97-AF65-F5344CB8AC3E}">
        <p14:creationId xmlns:p14="http://schemas.microsoft.com/office/powerpoint/2010/main" val="3625388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861345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908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8931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19413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386134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251224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8773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325558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21986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2916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C2E4027-A875-43D6-B25F-6CCDED7A8489}" type="datetimeFigureOut">
              <a:rPr lang="en-US">
                <a:solidFill>
                  <a:prstClr val="black">
                    <a:tint val="75000"/>
                  </a:prstClr>
                </a:solidFill>
              </a:rPr>
              <a:pPr>
                <a:def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4483A1F-C12F-4F89-A326-3460F68847ED}" type="slidenum">
              <a:rPr lang="en-US"/>
              <a:pPr/>
              <a:t>‹#›</a:t>
            </a:fld>
            <a:endParaRPr lang="en-US"/>
          </a:p>
        </p:txBody>
      </p:sp>
    </p:spTree>
    <p:extLst>
      <p:ext uri="{BB962C8B-B14F-4D97-AF65-F5344CB8AC3E}">
        <p14:creationId xmlns:p14="http://schemas.microsoft.com/office/powerpoint/2010/main" val="2456394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87261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75567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431301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411920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6/1/2023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427910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FFFBEF"/>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44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4"/>
          <p:cNvSpPr txBox="1">
            <a:spLocks noGrp="1"/>
          </p:cNvSpPr>
          <p:nvPr>
            <p:ph type="body" idx="1"/>
          </p:nvPr>
        </p:nvSpPr>
        <p:spPr>
          <a:xfrm>
            <a:off x="1914400" y="1565667"/>
            <a:ext cx="9323200" cy="455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FFA000"/>
              </a:buClr>
              <a:buSzPts val="1200"/>
              <a:buFont typeface="Abel"/>
              <a:buChar char="●"/>
              <a:defRPr sz="1600"/>
            </a:lvl1pPr>
            <a:lvl2pPr marL="1219170" lvl="1" indent="-423323">
              <a:spcBef>
                <a:spcPts val="2133"/>
              </a:spcBef>
              <a:spcAft>
                <a:spcPts val="0"/>
              </a:spcAft>
              <a:buClr>
                <a:srgbClr val="002A49"/>
              </a:buClr>
              <a:buSzPts val="1400"/>
              <a:buFont typeface="Arial"/>
              <a:buChar char="○"/>
              <a:defRPr/>
            </a:lvl2pPr>
            <a:lvl3pPr marL="1828754" lvl="2" indent="-423323">
              <a:spcBef>
                <a:spcPts val="2133"/>
              </a:spcBef>
              <a:spcAft>
                <a:spcPts val="0"/>
              </a:spcAft>
              <a:buClr>
                <a:srgbClr val="002A49"/>
              </a:buClr>
              <a:buSzPts val="1400"/>
              <a:buFont typeface="Arial"/>
              <a:buChar char="■"/>
              <a:defRPr/>
            </a:lvl3pPr>
            <a:lvl4pPr marL="2438339" lvl="3" indent="-423323">
              <a:spcBef>
                <a:spcPts val="2133"/>
              </a:spcBef>
              <a:spcAft>
                <a:spcPts val="0"/>
              </a:spcAft>
              <a:buClr>
                <a:srgbClr val="002A49"/>
              </a:buClr>
              <a:buSzPts val="1400"/>
              <a:buFont typeface="Arial"/>
              <a:buChar char="●"/>
              <a:defRPr/>
            </a:lvl4pPr>
            <a:lvl5pPr marL="3047924" lvl="4" indent="-423323">
              <a:spcBef>
                <a:spcPts val="2133"/>
              </a:spcBef>
              <a:spcAft>
                <a:spcPts val="0"/>
              </a:spcAft>
              <a:buClr>
                <a:srgbClr val="002A49"/>
              </a:buClr>
              <a:buSzPts val="1400"/>
              <a:buFont typeface="Arial"/>
              <a:buChar char="○"/>
              <a:defRPr/>
            </a:lvl5pPr>
            <a:lvl6pPr marL="3657509" lvl="5" indent="-423323">
              <a:spcBef>
                <a:spcPts val="2133"/>
              </a:spcBef>
              <a:spcAft>
                <a:spcPts val="0"/>
              </a:spcAft>
              <a:buClr>
                <a:srgbClr val="002A49"/>
              </a:buClr>
              <a:buSzPts val="1400"/>
              <a:buFont typeface="Arial"/>
              <a:buChar char="■"/>
              <a:defRPr/>
            </a:lvl6pPr>
            <a:lvl7pPr marL="4267093" lvl="6" indent="-423323">
              <a:spcBef>
                <a:spcPts val="2133"/>
              </a:spcBef>
              <a:spcAft>
                <a:spcPts val="0"/>
              </a:spcAft>
              <a:buClr>
                <a:srgbClr val="002A49"/>
              </a:buClr>
              <a:buSzPts val="1400"/>
              <a:buFont typeface="Arial"/>
              <a:buChar char="●"/>
              <a:defRPr/>
            </a:lvl7pPr>
            <a:lvl8pPr marL="4876678" lvl="7" indent="-423323">
              <a:spcBef>
                <a:spcPts val="2133"/>
              </a:spcBef>
              <a:spcAft>
                <a:spcPts val="0"/>
              </a:spcAft>
              <a:buClr>
                <a:srgbClr val="002A49"/>
              </a:buClr>
              <a:buSzPts val="1400"/>
              <a:buFont typeface="Arial"/>
              <a:buChar char="○"/>
              <a:defRPr/>
            </a:lvl8pPr>
            <a:lvl9pPr marL="5486263" lvl="8" indent="-423323">
              <a:spcBef>
                <a:spcPts val="2133"/>
              </a:spcBef>
              <a:spcAft>
                <a:spcPts val="2133"/>
              </a:spcAft>
              <a:buClr>
                <a:srgbClr val="002A49"/>
              </a:buClr>
              <a:buSzPts val="1400"/>
              <a:buFont typeface="Arial"/>
              <a:buChar char="■"/>
              <a:defRPr/>
            </a:lvl9pPr>
          </a:lstStyle>
          <a:p>
            <a:endParaRPr/>
          </a:p>
        </p:txBody>
      </p:sp>
      <p:cxnSp>
        <p:nvCxnSpPr>
          <p:cNvPr id="36" name="Google Shape;36;p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7" name="Google Shape;37;p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8" name="Google Shape;38;p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9" name="Google Shape;39;p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0" name="Google Shape;40;p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1" name="Google Shape;41;p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2" name="Google Shape;42;p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3" name="Google Shape;43;p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4" name="Google Shape;44;p4"/>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4"/>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50" name="Google Shape;50;p4"/>
          <p:cNvGrpSpPr/>
          <p:nvPr/>
        </p:nvGrpSpPr>
        <p:grpSpPr>
          <a:xfrm rot="637806">
            <a:off x="10715890" y="5455263"/>
            <a:ext cx="859620" cy="1057435"/>
            <a:chOff x="7086900" y="2742275"/>
            <a:chExt cx="1912041" cy="2352039"/>
          </a:xfrm>
        </p:grpSpPr>
        <p:sp>
          <p:nvSpPr>
            <p:cNvPr id="51" name="Google Shape;51;p4"/>
            <p:cNvSpPr/>
            <p:nvPr/>
          </p:nvSpPr>
          <p:spPr>
            <a:xfrm>
              <a:off x="7086900" y="2742275"/>
              <a:ext cx="1912041" cy="2352039"/>
            </a:xfrm>
            <a:custGeom>
              <a:avLst/>
              <a:gdLst/>
              <a:ahLst/>
              <a:cxnLst/>
              <a:rect l="l" t="t" r="r" b="b"/>
              <a:pathLst>
                <a:path w="10538" h="12963" extrusionOk="0">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4"/>
            <p:cNvSpPr/>
            <p:nvPr/>
          </p:nvSpPr>
          <p:spPr>
            <a:xfrm>
              <a:off x="7376118" y="2897952"/>
              <a:ext cx="888705" cy="1206411"/>
            </a:xfrm>
            <a:custGeom>
              <a:avLst/>
              <a:gdLst/>
              <a:ahLst/>
              <a:cxnLst/>
              <a:rect l="l" t="t" r="r" b="b"/>
              <a:pathLst>
                <a:path w="4898" h="6649" extrusionOk="0">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4"/>
            <p:cNvSpPr/>
            <p:nvPr/>
          </p:nvSpPr>
          <p:spPr>
            <a:xfrm>
              <a:off x="7376118" y="2897952"/>
              <a:ext cx="1344852" cy="1921476"/>
            </a:xfrm>
            <a:custGeom>
              <a:avLst/>
              <a:gdLst/>
              <a:ahLst/>
              <a:cxnLst/>
              <a:rect l="l" t="t" r="r" b="b"/>
              <a:pathLst>
                <a:path w="7412" h="10590" extrusionOk="0">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4"/>
            <p:cNvSpPr/>
            <p:nvPr/>
          </p:nvSpPr>
          <p:spPr>
            <a:xfrm>
              <a:off x="7980862" y="4126492"/>
              <a:ext cx="219183" cy="692929"/>
            </a:xfrm>
            <a:custGeom>
              <a:avLst/>
              <a:gdLst/>
              <a:ahLst/>
              <a:cxnLst/>
              <a:rect l="l" t="t" r="r" b="b"/>
              <a:pathLst>
                <a:path w="1208" h="3819" extrusionOk="0">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4"/>
            <p:cNvSpPr/>
            <p:nvPr/>
          </p:nvSpPr>
          <p:spPr>
            <a:xfrm>
              <a:off x="8267721" y="3019880"/>
              <a:ext cx="325871" cy="353631"/>
            </a:xfrm>
            <a:custGeom>
              <a:avLst/>
              <a:gdLst/>
              <a:ahLst/>
              <a:cxnLst/>
              <a:rect l="l" t="t" r="r" b="b"/>
              <a:pathLst>
                <a:path w="1796" h="1949" extrusionOk="0">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4"/>
            <p:cNvSpPr/>
            <p:nvPr/>
          </p:nvSpPr>
          <p:spPr>
            <a:xfrm>
              <a:off x="8168109" y="3399093"/>
              <a:ext cx="121385" cy="88362"/>
            </a:xfrm>
            <a:custGeom>
              <a:avLst/>
              <a:gdLst/>
              <a:ahLst/>
              <a:cxnLst/>
              <a:rect l="l" t="t" r="r" b="b"/>
              <a:pathLst>
                <a:path w="669" h="487" extrusionOk="0">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4"/>
            <p:cNvSpPr/>
            <p:nvPr/>
          </p:nvSpPr>
          <p:spPr>
            <a:xfrm>
              <a:off x="8313988" y="3873018"/>
              <a:ext cx="299562" cy="381755"/>
            </a:xfrm>
            <a:custGeom>
              <a:avLst/>
              <a:gdLst/>
              <a:ahLst/>
              <a:cxnLst/>
              <a:rect l="l" t="t" r="r" b="b"/>
              <a:pathLst>
                <a:path w="1651" h="2104" extrusionOk="0">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8" name="Google Shape;58;p4"/>
          <p:cNvSpPr/>
          <p:nvPr/>
        </p:nvSpPr>
        <p:spPr>
          <a:xfrm>
            <a:off x="10957550" y="1282541"/>
            <a:ext cx="238165" cy="2176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4"/>
          <p:cNvSpPr/>
          <p:nvPr/>
        </p:nvSpPr>
        <p:spPr>
          <a:xfrm>
            <a:off x="1759350" y="6210841"/>
            <a:ext cx="238165" cy="2176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37610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A877FD6-0737-454D-9265-3C6C35996842}" type="datetimeFigureOut">
              <a:rPr lang="en-US">
                <a:solidFill>
                  <a:prstClr val="black">
                    <a:tint val="75000"/>
                  </a:prstClr>
                </a:solidFill>
              </a:rPr>
              <a:pPr>
                <a:defRPr/>
              </a:pPr>
              <a:t>6/1/2023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B85A630-442E-4969-AA13-A3687B1C25A8}" type="slidenum">
              <a:rPr lang="en-US"/>
              <a:pPr/>
              <a:t>‹#›</a:t>
            </a:fld>
            <a:endParaRPr lang="en-US"/>
          </a:p>
        </p:txBody>
      </p:sp>
    </p:spTree>
    <p:extLst>
      <p:ext uri="{BB962C8B-B14F-4D97-AF65-F5344CB8AC3E}">
        <p14:creationId xmlns:p14="http://schemas.microsoft.com/office/powerpoint/2010/main" val="381445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31336A2-908F-4828-A7CA-109A190E02D2}" type="datetimeFigureOut">
              <a:rPr lang="en-US">
                <a:solidFill>
                  <a:prstClr val="black">
                    <a:tint val="75000"/>
                  </a:prstClr>
                </a:solidFill>
              </a:rPr>
              <a:pPr>
                <a:defRPr/>
              </a:pPr>
              <a:t>6/1/2023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214445D-3305-4881-8AEE-643F7CC77BAB}" type="slidenum">
              <a:rPr lang="en-US"/>
              <a:pPr/>
              <a:t>‹#›</a:t>
            </a:fld>
            <a:endParaRPr lang="en-US"/>
          </a:p>
        </p:txBody>
      </p:sp>
    </p:spTree>
    <p:extLst>
      <p:ext uri="{BB962C8B-B14F-4D97-AF65-F5344CB8AC3E}">
        <p14:creationId xmlns:p14="http://schemas.microsoft.com/office/powerpoint/2010/main" val="111367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71E4F9-AAFA-4F56-862B-35ECF0344A15}" type="datetimeFigureOut">
              <a:rPr lang="en-US">
                <a:solidFill>
                  <a:prstClr val="black">
                    <a:tint val="75000"/>
                  </a:prstClr>
                </a:solidFill>
              </a:rPr>
              <a:pPr>
                <a:defRPr/>
              </a:pPr>
              <a:t>6/1/2023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48011DD-F06C-4851-A023-3B0D331B39AE}" type="slidenum">
              <a:rPr lang="en-US"/>
              <a:pPr/>
              <a:t>‹#›</a:t>
            </a:fld>
            <a:endParaRPr lang="en-US"/>
          </a:p>
        </p:txBody>
      </p:sp>
    </p:spTree>
    <p:extLst>
      <p:ext uri="{BB962C8B-B14F-4D97-AF65-F5344CB8AC3E}">
        <p14:creationId xmlns:p14="http://schemas.microsoft.com/office/powerpoint/2010/main" val="390227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678F3D-0D3E-4808-B185-852C03BF7542}" type="datetimeFigureOut">
              <a:rPr lang="en-US">
                <a:solidFill>
                  <a:prstClr val="black">
                    <a:tint val="75000"/>
                  </a:prstClr>
                </a:solidFill>
              </a:rPr>
              <a:pPr>
                <a:defRPr/>
              </a:pPr>
              <a:t>6/1/2023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D410A03-5405-4971-AF33-6ADFE192D89E}" type="slidenum">
              <a:rPr lang="en-US"/>
              <a:pPr/>
              <a:t>‹#›</a:t>
            </a:fld>
            <a:endParaRPr lang="en-US"/>
          </a:p>
        </p:txBody>
      </p:sp>
    </p:spTree>
    <p:extLst>
      <p:ext uri="{BB962C8B-B14F-4D97-AF65-F5344CB8AC3E}">
        <p14:creationId xmlns:p14="http://schemas.microsoft.com/office/powerpoint/2010/main" val="159291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6" y="27305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C37B747-3ADB-4F8E-8467-A79DFE24366D}" type="datetimeFigureOut">
              <a:rPr lang="en-US">
                <a:solidFill>
                  <a:prstClr val="black">
                    <a:tint val="75000"/>
                  </a:prstClr>
                </a:solidFill>
              </a:rPr>
              <a:pPr>
                <a:defRPr/>
              </a:pPr>
              <a:t>6/1/2023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1407B36-6A9F-41AF-9B71-FEE13D1A55FD}" type="slidenum">
              <a:rPr lang="en-US"/>
              <a:pPr/>
              <a:t>‹#›</a:t>
            </a:fld>
            <a:endParaRPr lang="en-US"/>
          </a:p>
        </p:txBody>
      </p:sp>
    </p:spTree>
    <p:extLst>
      <p:ext uri="{BB962C8B-B14F-4D97-AF65-F5344CB8AC3E}">
        <p14:creationId xmlns:p14="http://schemas.microsoft.com/office/powerpoint/2010/main" val="4078812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4EFCBB-D4FD-423F-81A5-D946342E67F0}" type="datetimeFigureOut">
              <a:rPr lang="en-US">
                <a:solidFill>
                  <a:prstClr val="black">
                    <a:tint val="75000"/>
                  </a:prstClr>
                </a:solidFill>
              </a:rPr>
              <a:pPr>
                <a:defRPr/>
              </a:pPr>
              <a:t>6/1/2023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A117BDD-9543-47CF-A3D8-FDD3CCB62D96}" type="slidenum">
              <a:rPr lang="en-US"/>
              <a:pPr/>
              <a:t>‹#›</a:t>
            </a:fld>
            <a:endParaRPr lang="en-US"/>
          </a:p>
        </p:txBody>
      </p:sp>
    </p:spTree>
    <p:extLst>
      <p:ext uri="{BB962C8B-B14F-4D97-AF65-F5344CB8AC3E}">
        <p14:creationId xmlns:p14="http://schemas.microsoft.com/office/powerpoint/2010/main" val="357283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9AAECD43-E3B9-4138-B4B5-AC41BC74798F}" type="datetimeFigureOut">
              <a:rPr lang="en-US">
                <a:solidFill>
                  <a:prstClr val="black">
                    <a:tint val="75000"/>
                  </a:prstClr>
                </a:solidFill>
              </a:rPr>
              <a:pPr>
                <a:def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fontAlgn="base">
              <a:spcBef>
                <a:spcPct val="0"/>
              </a:spcBef>
              <a:spcAft>
                <a:spcPct val="0"/>
              </a:spcAft>
            </a:pPr>
            <a:fld id="{F47AA938-1E85-4A68-8E35-3434722346D0}" type="slidenum">
              <a:rPr lang="en-US" smtClean="0">
                <a:cs typeface="Arial" panose="020B0604020202020204" pitchFamily="34" charset="0"/>
              </a:rPr>
              <a:pPr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41073255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96285093"/>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6/1/2023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21501783"/>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85" r:id="rId1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39.emf"/><Relationship Id="rId5" Type="http://schemas.openxmlformats.org/officeDocument/2006/relationships/oleObject" Target="../embeddings/oleObject25.bin"/><Relationship Id="rId4" Type="http://schemas.openxmlformats.org/officeDocument/2006/relationships/image" Target="../media/image38.wmf"/><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4.wmf"/><Relationship Id="rId12" Type="http://schemas.openxmlformats.org/officeDocument/2006/relationships/oleObject" Target="../embeddings/oleObject32.bin"/><Relationship Id="rId2" Type="http://schemas.openxmlformats.org/officeDocument/2006/relationships/oleObject" Target="../embeddings/oleObject27.bin"/><Relationship Id="rId16" Type="http://schemas.openxmlformats.org/officeDocument/2006/relationships/image" Target="../media/image49.png"/><Relationship Id="rId1" Type="http://schemas.openxmlformats.org/officeDocument/2006/relationships/slideLayout" Target="../slideLayouts/slideLayout24.xml"/><Relationship Id="rId6" Type="http://schemas.openxmlformats.org/officeDocument/2006/relationships/oleObject" Target="../embeddings/oleObject29.bin"/><Relationship Id="rId11" Type="http://schemas.openxmlformats.org/officeDocument/2006/relationships/image" Target="../media/image46.wmf"/><Relationship Id="rId5" Type="http://schemas.openxmlformats.org/officeDocument/2006/relationships/image" Target="../media/image43.emf"/><Relationship Id="rId15" Type="http://schemas.openxmlformats.org/officeDocument/2006/relationships/image" Target="../media/image48.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45.wmf"/><Relationship Id="rId14" Type="http://schemas.openxmlformats.org/officeDocument/2006/relationships/oleObject" Target="../embeddings/oleObject33.bin"/></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4.bin"/><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51.wmf"/><Relationship Id="rId5" Type="http://schemas.openxmlformats.org/officeDocument/2006/relationships/oleObject" Target="../embeddings/oleObject35.bin"/><Relationship Id="rId4" Type="http://schemas.openxmlformats.org/officeDocument/2006/relationships/image" Target="../media/image50.wmf"/></Relationships>
</file>

<file path=ppt/slides/_rels/slide16.xml.rels><?xml version="1.0" encoding="UTF-8" standalone="yes"?>
<Relationships xmlns="http://schemas.openxmlformats.org/package/2006/relationships"><Relationship Id="rId3" Type="http://schemas.openxmlformats.org/officeDocument/2006/relationships/hyperlink" Target="https://www.wisc-online.com/assetrepository/viewasset?id=1508" TargetMode="External"/><Relationship Id="rId2" Type="http://schemas.openxmlformats.org/officeDocument/2006/relationships/image" Target="../media/image52.jpeg"/><Relationship Id="rId1" Type="http://schemas.openxmlformats.org/officeDocument/2006/relationships/slideLayout" Target="../slideLayouts/slideLayout35.xml"/><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wmf"/><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oleObject" Target="../embeddings/oleObject37.bin"/><Relationship Id="rId5" Type="http://schemas.openxmlformats.org/officeDocument/2006/relationships/image" Target="../media/image55.wmf"/><Relationship Id="rId4" Type="http://schemas.openxmlformats.org/officeDocument/2006/relationships/oleObject" Target="../embeddings/oleObject36.bin"/></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emf"/><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oleObject" Target="../embeddings/oleObject39.bin"/><Relationship Id="rId5" Type="http://schemas.openxmlformats.org/officeDocument/2006/relationships/image" Target="../media/image57.emf"/><Relationship Id="rId4" Type="http://schemas.openxmlformats.org/officeDocument/2006/relationships/oleObject" Target="../embeddings/oleObject38.bin"/></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image" Target="../media/image59.wmf"/><Relationship Id="rId4" Type="http://schemas.openxmlformats.org/officeDocument/2006/relationships/oleObject" Target="../embeddings/oleObject40.bin"/></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3.wmf"/><Relationship Id="rId18" Type="http://schemas.openxmlformats.org/officeDocument/2006/relationships/oleObject" Target="../embeddings/oleObject11.bin"/><Relationship Id="rId26" Type="http://schemas.openxmlformats.org/officeDocument/2006/relationships/oleObject" Target="../embeddings/oleObject15.bin"/><Relationship Id="rId3" Type="http://schemas.openxmlformats.org/officeDocument/2006/relationships/oleObject" Target="../embeddings/oleObject4.bin"/><Relationship Id="rId21" Type="http://schemas.openxmlformats.org/officeDocument/2006/relationships/image" Target="../media/image17.wmf"/><Relationship Id="rId7" Type="http://schemas.openxmlformats.org/officeDocument/2006/relationships/image" Target="../media/image10.wmf"/><Relationship Id="rId12" Type="http://schemas.openxmlformats.org/officeDocument/2006/relationships/oleObject" Target="../embeddings/oleObject8.bin"/><Relationship Id="rId17" Type="http://schemas.openxmlformats.org/officeDocument/2006/relationships/image" Target="../media/image15.wmf"/><Relationship Id="rId25" Type="http://schemas.openxmlformats.org/officeDocument/2006/relationships/image" Target="../media/image19.wmf"/><Relationship Id="rId2" Type="http://schemas.openxmlformats.org/officeDocument/2006/relationships/notesSlide" Target="../notesSlides/notesSlide2.xml"/><Relationship Id="rId16" Type="http://schemas.openxmlformats.org/officeDocument/2006/relationships/oleObject" Target="../embeddings/oleObject10.bin"/><Relationship Id="rId20" Type="http://schemas.openxmlformats.org/officeDocument/2006/relationships/oleObject" Target="../embeddings/oleObject12.bin"/><Relationship Id="rId29" Type="http://schemas.openxmlformats.org/officeDocument/2006/relationships/image" Target="../media/image21.wmf"/><Relationship Id="rId1" Type="http://schemas.openxmlformats.org/officeDocument/2006/relationships/slideLayout" Target="../slideLayouts/slideLayout24.xml"/><Relationship Id="rId6" Type="http://schemas.openxmlformats.org/officeDocument/2006/relationships/oleObject" Target="../embeddings/oleObject5.bin"/><Relationship Id="rId11" Type="http://schemas.openxmlformats.org/officeDocument/2006/relationships/image" Target="../media/image12.wmf"/><Relationship Id="rId24" Type="http://schemas.openxmlformats.org/officeDocument/2006/relationships/oleObject" Target="../embeddings/oleObject14.bin"/><Relationship Id="rId5" Type="http://schemas.openxmlformats.org/officeDocument/2006/relationships/image" Target="../media/image9.png"/><Relationship Id="rId15" Type="http://schemas.openxmlformats.org/officeDocument/2006/relationships/image" Target="../media/image14.wmf"/><Relationship Id="rId23" Type="http://schemas.openxmlformats.org/officeDocument/2006/relationships/image" Target="../media/image18.wmf"/><Relationship Id="rId28" Type="http://schemas.openxmlformats.org/officeDocument/2006/relationships/oleObject" Target="../embeddings/oleObject16.bin"/><Relationship Id="rId10" Type="http://schemas.openxmlformats.org/officeDocument/2006/relationships/oleObject" Target="../embeddings/oleObject7.bin"/><Relationship Id="rId19" Type="http://schemas.openxmlformats.org/officeDocument/2006/relationships/image" Target="../media/image16.wmf"/><Relationship Id="rId4" Type="http://schemas.openxmlformats.org/officeDocument/2006/relationships/image" Target="../media/image7.wmf"/><Relationship Id="rId9" Type="http://schemas.openxmlformats.org/officeDocument/2006/relationships/image" Target="../media/image11.wmf"/><Relationship Id="rId14" Type="http://schemas.openxmlformats.org/officeDocument/2006/relationships/oleObject" Target="../embeddings/oleObject9.bin"/><Relationship Id="rId22" Type="http://schemas.openxmlformats.org/officeDocument/2006/relationships/oleObject" Target="../embeddings/oleObject13.bin"/><Relationship Id="rId27" Type="http://schemas.openxmlformats.org/officeDocument/2006/relationships/image" Target="../media/image20.wmf"/></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29.wmf"/><Relationship Id="rId5" Type="http://schemas.openxmlformats.org/officeDocument/2006/relationships/oleObject" Target="../embeddings/oleObject18.bin"/><Relationship Id="rId4" Type="http://schemas.openxmlformats.org/officeDocument/2006/relationships/image" Target="../media/image28.wmf"/><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0.bin"/><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2.bin"/><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oleObject" Target="../embeddings/oleObject23.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26000"/>
          </a:stretch>
        </a:blipFill>
        <a:effectLst/>
      </p:bgPr>
    </p:bg>
    <p:spTree>
      <p:nvGrpSpPr>
        <p:cNvPr id="1" name=""/>
        <p:cNvGrpSpPr/>
        <p:nvPr/>
      </p:nvGrpSpPr>
      <p:grpSpPr>
        <a:xfrm>
          <a:off x="0" y="0"/>
          <a:ext cx="0" cy="0"/>
          <a:chOff x="0" y="0"/>
          <a:chExt cx="0" cy="0"/>
        </a:xfrm>
      </p:grpSpPr>
      <p:sp>
        <p:nvSpPr>
          <p:cNvPr id="4" name="Rectangle 3"/>
          <p:cNvSpPr/>
          <p:nvPr/>
        </p:nvSpPr>
        <p:spPr>
          <a:xfrm>
            <a:off x="4280289" y="3502186"/>
            <a:ext cx="6611315" cy="1485900"/>
          </a:xfrm>
          <a:prstGeom prst="rect">
            <a:avLst/>
          </a:prstGeom>
          <a:noFill/>
        </p:spPr>
        <p:txBody>
          <a:bodyPr wrap="none">
            <a:prstTxWarp prst="textDoubleWave1">
              <a:avLst/>
            </a:prstTxWarp>
            <a:spAutoFit/>
            <a:scene3d>
              <a:camera prst="orthographicFront"/>
              <a:lightRig rig="glow" dir="tl">
                <a:rot lat="0" lon="0" rev="5400000"/>
              </a:lightRig>
            </a:scene3d>
            <a:sp3d extrusionH="57150" contourW="12700">
              <a:bevelT w="25400" h="25400"/>
              <a:contourClr>
                <a:schemeClr val="accent6">
                  <a:shade val="73000"/>
                </a:schemeClr>
              </a:contourClr>
            </a:sp3d>
          </a:bodyPr>
          <a:lstStyle/>
          <a:p>
            <a:pPr algn="ctr">
              <a:lnSpc>
                <a:spcPct val="150000"/>
              </a:lnSpc>
              <a:defRPr/>
            </a:pPr>
            <a:r>
              <a:rPr lang="en-US" sz="4500" b="1" dirty="0">
                <a:ln w="11430"/>
                <a:solidFill>
                  <a:srgbClr val="FFFF00"/>
                </a:solidFill>
                <a:effectLst>
                  <a:glow rad="228600">
                    <a:srgbClr val="C0504D">
                      <a:satMod val="175000"/>
                      <a:alpha val="40000"/>
                    </a:srgbClr>
                  </a:glow>
                  <a:outerShdw blurRad="50800" dist="38100" dir="8100000" algn="tr" rotWithShape="0">
                    <a:prstClr val="black">
                      <a:alpha val="40000"/>
                    </a:prstClr>
                  </a:outerShdw>
                </a:effectLst>
                <a:latin typeface="Times New Roman" pitchFamily="18" charset="0"/>
                <a:cs typeface="Times New Roman" pitchFamily="18" charset="0"/>
              </a:rPr>
              <a:t>MÔN TOÁN 7 (CÁNH DIỀU)</a:t>
            </a:r>
          </a:p>
          <a:p>
            <a:pPr algn="ctr">
              <a:lnSpc>
                <a:spcPct val="150000"/>
              </a:lnSpc>
              <a:defRPr/>
            </a:pPr>
            <a:r>
              <a:rPr lang="en-US" sz="4500" b="1" dirty="0" err="1">
                <a:ln w="11430"/>
                <a:solidFill>
                  <a:srgbClr val="FFFF00"/>
                </a:solidFill>
                <a:effectLst>
                  <a:glow rad="228600">
                    <a:srgbClr val="C0504D">
                      <a:satMod val="175000"/>
                      <a:alpha val="40000"/>
                    </a:srgbClr>
                  </a:glow>
                  <a:outerShdw blurRad="50800" dist="38100" dir="8100000" algn="tr" rotWithShape="0">
                    <a:prstClr val="black">
                      <a:alpha val="40000"/>
                    </a:prstClr>
                  </a:outerShdw>
                </a:effectLst>
                <a:latin typeface="Times New Roman" pitchFamily="18" charset="0"/>
                <a:cs typeface="Times New Roman" pitchFamily="18" charset="0"/>
              </a:rPr>
              <a:t>Giáo</a:t>
            </a:r>
            <a:r>
              <a:rPr lang="en-US" sz="4500" b="1" dirty="0">
                <a:ln w="11430"/>
                <a:solidFill>
                  <a:srgbClr val="FFFF00"/>
                </a:solidFill>
                <a:effectLst>
                  <a:glow rad="228600">
                    <a:srgbClr val="C0504D">
                      <a:satMod val="175000"/>
                      <a:alpha val="40000"/>
                    </a:srgbClr>
                  </a:glow>
                  <a:outerShdw blurRad="50800" dist="38100" dir="8100000" algn="tr" rotWithShape="0">
                    <a:prstClr val="black">
                      <a:alpha val="40000"/>
                    </a:prstClr>
                  </a:outerShdw>
                </a:effectLst>
                <a:latin typeface="Times New Roman" pitchFamily="18" charset="0"/>
                <a:cs typeface="Times New Roman" pitchFamily="18" charset="0"/>
              </a:rPr>
              <a:t> </a:t>
            </a:r>
            <a:r>
              <a:rPr lang="en-US" sz="4500" b="1" dirty="0" err="1">
                <a:ln w="11430"/>
                <a:solidFill>
                  <a:srgbClr val="FFFF00"/>
                </a:solidFill>
                <a:effectLst>
                  <a:glow rad="228600">
                    <a:srgbClr val="C0504D">
                      <a:satMod val="175000"/>
                      <a:alpha val="40000"/>
                    </a:srgbClr>
                  </a:glow>
                  <a:outerShdw blurRad="50800" dist="38100" dir="8100000" algn="tr" rotWithShape="0">
                    <a:prstClr val="black">
                      <a:alpha val="40000"/>
                    </a:prstClr>
                  </a:outerShdw>
                </a:effectLst>
                <a:latin typeface="Times New Roman" pitchFamily="18" charset="0"/>
                <a:cs typeface="Times New Roman" pitchFamily="18" charset="0"/>
              </a:rPr>
              <a:t>viên</a:t>
            </a:r>
            <a:r>
              <a:rPr lang="en-US" sz="4500" b="1">
                <a:ln w="11430"/>
                <a:solidFill>
                  <a:srgbClr val="FFFF00"/>
                </a:solidFill>
                <a:effectLst>
                  <a:glow rad="228600">
                    <a:srgbClr val="C0504D">
                      <a:satMod val="175000"/>
                      <a:alpha val="40000"/>
                    </a:srgbClr>
                  </a:glow>
                  <a:outerShdw blurRad="50800" dist="38100" dir="8100000" algn="tr" rotWithShape="0">
                    <a:prstClr val="black">
                      <a:alpha val="40000"/>
                    </a:prstClr>
                  </a:outerShdw>
                </a:effectLst>
                <a:latin typeface="Times New Roman" pitchFamily="18" charset="0"/>
                <a:cs typeface="Times New Roman" pitchFamily="18" charset="0"/>
              </a:rPr>
              <a:t>: NGUYỄN THÙY LINH</a:t>
            </a:r>
            <a:endParaRPr lang="en-US" sz="4500" b="1" dirty="0">
              <a:ln w="11430"/>
              <a:solidFill>
                <a:srgbClr val="FFFF00"/>
              </a:solidFill>
              <a:effectLst>
                <a:glow rad="228600">
                  <a:srgbClr val="C0504D">
                    <a:satMod val="175000"/>
                    <a:alpha val="40000"/>
                  </a:srgbClr>
                </a:glow>
                <a:outerShdw blurRad="50800" dist="38100" dir="8100000" algn="tr" rotWithShape="0">
                  <a:prstClr val="black">
                    <a:alpha val="40000"/>
                  </a:prstClr>
                </a:outerShdw>
              </a:effectLst>
              <a:latin typeface="Times New Roman" pitchFamily="18" charset="0"/>
              <a:cs typeface="Times New Roman" pitchFamily="18" charset="0"/>
            </a:endParaRPr>
          </a:p>
        </p:txBody>
      </p:sp>
      <p:sp>
        <p:nvSpPr>
          <p:cNvPr id="6" name="Flowchart: Alternate Process 5"/>
          <p:cNvSpPr/>
          <p:nvPr/>
        </p:nvSpPr>
        <p:spPr>
          <a:xfrm>
            <a:off x="1580322" y="1896851"/>
            <a:ext cx="9494078" cy="1217143"/>
          </a:xfrm>
          <a:prstGeom prst="flowChartAlternateProcess">
            <a:avLst/>
          </a:prstGeom>
          <a:noFill/>
          <a:ln>
            <a:noFill/>
          </a:ln>
        </p:spPr>
        <p:style>
          <a:lnRef idx="1">
            <a:schemeClr val="accent2"/>
          </a:lnRef>
          <a:fillRef idx="2">
            <a:schemeClr val="accent2"/>
          </a:fillRef>
          <a:effectRef idx="1">
            <a:schemeClr val="accent2"/>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prstClr val="white"/>
                </a:solidFill>
                <a:effectLst>
                  <a:outerShdw blurRad="50800" dist="39000" dir="5460000" algn="tl">
                    <a:srgbClr val="000000">
                      <a:alpha val="38000"/>
                    </a:srgbClr>
                  </a:outerShdw>
                </a:effectLst>
                <a:latin typeface="Times New Roman" pitchFamily="18" charset="0"/>
                <a:cs typeface="Times New Roman" pitchFamily="18" charset="0"/>
              </a:rPr>
              <a:t>PHÒNG GIÁO DỤC VÀ ĐÀO TẠO QUẬN LONG BIÊN</a:t>
            </a:r>
          </a:p>
          <a:p>
            <a:pPr algn="ctr">
              <a:defRPr/>
            </a:pPr>
            <a:r>
              <a:rPr lang="en-US" sz="2800" b="1" dirty="0">
                <a:ln w="11430"/>
                <a:solidFill>
                  <a:prstClr val="white"/>
                </a:solidFill>
                <a:effectLst>
                  <a:outerShdw blurRad="50800" dist="39000" dir="5460000" algn="tl">
                    <a:srgbClr val="000000">
                      <a:alpha val="38000"/>
                    </a:srgbClr>
                  </a:outerShdw>
                </a:effectLst>
                <a:latin typeface="Times New Roman" pitchFamily="18" charset="0"/>
                <a:cs typeface="Times New Roman" pitchFamily="18" charset="0"/>
              </a:rPr>
              <a:t>TRƯỜNG THCS NGỌC THỤY</a:t>
            </a:r>
          </a:p>
        </p:txBody>
      </p:sp>
      <p:grpSp>
        <p:nvGrpSpPr>
          <p:cNvPr id="10" name="Google Shape;468;p22"/>
          <p:cNvGrpSpPr/>
          <p:nvPr/>
        </p:nvGrpSpPr>
        <p:grpSpPr>
          <a:xfrm>
            <a:off x="2191923" y="2769199"/>
            <a:ext cx="303486" cy="525172"/>
            <a:chOff x="1689271" y="684050"/>
            <a:chExt cx="959791" cy="1660885"/>
          </a:xfrm>
        </p:grpSpPr>
        <p:sp>
          <p:nvSpPr>
            <p:cNvPr id="11" name="Google Shape;469;p22"/>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2" name="Google Shape;470;p22"/>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rgbClr val="65C1C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3" name="Google Shape;471;p22"/>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4" name="Google Shape;472;p22"/>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5" name="Google Shape;473;p22"/>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6" name="Google Shape;474;p22"/>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475;p22"/>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8" name="Google Shape;476;p22"/>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9" name="Google Shape;477;p22"/>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0" name="Google Shape;478;p22"/>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1" name="Google Shape;479;p22"/>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2" name="Google Shape;480;p22"/>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3" name="Google Shape;481;p22"/>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grpSp>
        <p:nvGrpSpPr>
          <p:cNvPr id="24" name="Google Shape;482;p22"/>
          <p:cNvGrpSpPr/>
          <p:nvPr/>
        </p:nvGrpSpPr>
        <p:grpSpPr>
          <a:xfrm>
            <a:off x="3141453" y="4380865"/>
            <a:ext cx="427819" cy="503719"/>
            <a:chOff x="1624375" y="2524866"/>
            <a:chExt cx="1353000" cy="1593039"/>
          </a:xfrm>
        </p:grpSpPr>
        <p:sp>
          <p:nvSpPr>
            <p:cNvPr id="25" name="Google Shape;483;p22"/>
            <p:cNvSpPr/>
            <p:nvPr/>
          </p:nvSpPr>
          <p:spPr>
            <a:xfrm>
              <a:off x="1624375" y="2524866"/>
              <a:ext cx="1353000" cy="1593039"/>
            </a:xfrm>
            <a:custGeom>
              <a:avLst/>
              <a:gdLst/>
              <a:ahLst/>
              <a:cxnLst/>
              <a:rect l="l" t="t" r="r" b="b"/>
              <a:pathLst>
                <a:path w="18347" h="21602" extrusionOk="0">
                  <a:moveTo>
                    <a:pt x="10866" y="1"/>
                  </a:moveTo>
                  <a:cubicBezTo>
                    <a:pt x="10643" y="1"/>
                    <a:pt x="10417" y="6"/>
                    <a:pt x="10195" y="18"/>
                  </a:cubicBezTo>
                  <a:lnTo>
                    <a:pt x="10182" y="18"/>
                  </a:lnTo>
                  <a:cubicBezTo>
                    <a:pt x="10159" y="21"/>
                    <a:pt x="10135" y="21"/>
                    <a:pt x="10112" y="21"/>
                  </a:cubicBezTo>
                  <a:cubicBezTo>
                    <a:pt x="10085" y="25"/>
                    <a:pt x="10056" y="25"/>
                    <a:pt x="10025" y="28"/>
                  </a:cubicBezTo>
                  <a:lnTo>
                    <a:pt x="10022" y="28"/>
                  </a:lnTo>
                  <a:cubicBezTo>
                    <a:pt x="8969" y="104"/>
                    <a:pt x="8279" y="344"/>
                    <a:pt x="7847" y="772"/>
                  </a:cubicBezTo>
                  <a:cubicBezTo>
                    <a:pt x="7770" y="848"/>
                    <a:pt x="7674" y="951"/>
                    <a:pt x="7545" y="1087"/>
                  </a:cubicBezTo>
                  <a:cubicBezTo>
                    <a:pt x="6481" y="2220"/>
                    <a:pt x="3130" y="5993"/>
                    <a:pt x="1712" y="8139"/>
                  </a:cubicBezTo>
                  <a:cubicBezTo>
                    <a:pt x="1057" y="9133"/>
                    <a:pt x="626" y="9933"/>
                    <a:pt x="353" y="10667"/>
                  </a:cubicBezTo>
                  <a:cubicBezTo>
                    <a:pt x="287" y="10850"/>
                    <a:pt x="227" y="11029"/>
                    <a:pt x="180" y="11201"/>
                  </a:cubicBezTo>
                  <a:cubicBezTo>
                    <a:pt x="117" y="11434"/>
                    <a:pt x="71" y="11664"/>
                    <a:pt x="41" y="11886"/>
                  </a:cubicBezTo>
                  <a:lnTo>
                    <a:pt x="38" y="11906"/>
                  </a:lnTo>
                  <a:lnTo>
                    <a:pt x="38" y="11909"/>
                  </a:lnTo>
                  <a:cubicBezTo>
                    <a:pt x="34" y="11946"/>
                    <a:pt x="31" y="11978"/>
                    <a:pt x="24" y="12012"/>
                  </a:cubicBezTo>
                  <a:cubicBezTo>
                    <a:pt x="8" y="12175"/>
                    <a:pt x="1" y="12341"/>
                    <a:pt x="4" y="12497"/>
                  </a:cubicBezTo>
                  <a:lnTo>
                    <a:pt x="4" y="12517"/>
                  </a:lnTo>
                  <a:cubicBezTo>
                    <a:pt x="4" y="12550"/>
                    <a:pt x="8" y="12584"/>
                    <a:pt x="8" y="12616"/>
                  </a:cubicBezTo>
                  <a:lnTo>
                    <a:pt x="11" y="12643"/>
                  </a:lnTo>
                  <a:cubicBezTo>
                    <a:pt x="11" y="12673"/>
                    <a:pt x="14" y="12703"/>
                    <a:pt x="14" y="12733"/>
                  </a:cubicBezTo>
                  <a:lnTo>
                    <a:pt x="18" y="12736"/>
                  </a:lnTo>
                  <a:lnTo>
                    <a:pt x="18" y="12763"/>
                  </a:lnTo>
                  <a:cubicBezTo>
                    <a:pt x="21" y="12792"/>
                    <a:pt x="24" y="12823"/>
                    <a:pt x="28" y="12855"/>
                  </a:cubicBezTo>
                  <a:cubicBezTo>
                    <a:pt x="28" y="12866"/>
                    <a:pt x="28" y="12872"/>
                    <a:pt x="31" y="12879"/>
                  </a:cubicBezTo>
                  <a:cubicBezTo>
                    <a:pt x="41" y="12959"/>
                    <a:pt x="51" y="13039"/>
                    <a:pt x="64" y="13114"/>
                  </a:cubicBezTo>
                  <a:cubicBezTo>
                    <a:pt x="68" y="13122"/>
                    <a:pt x="68" y="13128"/>
                    <a:pt x="71" y="13134"/>
                  </a:cubicBezTo>
                  <a:cubicBezTo>
                    <a:pt x="74" y="13168"/>
                    <a:pt x="81" y="13198"/>
                    <a:pt x="88" y="13228"/>
                  </a:cubicBezTo>
                  <a:cubicBezTo>
                    <a:pt x="91" y="13238"/>
                    <a:pt x="94" y="13248"/>
                    <a:pt x="94" y="13258"/>
                  </a:cubicBezTo>
                  <a:lnTo>
                    <a:pt x="97" y="13264"/>
                  </a:lnTo>
                  <a:cubicBezTo>
                    <a:pt x="101" y="13291"/>
                    <a:pt x="108" y="13318"/>
                    <a:pt x="114" y="13344"/>
                  </a:cubicBezTo>
                  <a:cubicBezTo>
                    <a:pt x="117" y="13358"/>
                    <a:pt x="120" y="13370"/>
                    <a:pt x="124" y="13384"/>
                  </a:cubicBezTo>
                  <a:cubicBezTo>
                    <a:pt x="131" y="13407"/>
                    <a:pt x="137" y="13433"/>
                    <a:pt x="148" y="13457"/>
                  </a:cubicBezTo>
                  <a:cubicBezTo>
                    <a:pt x="151" y="13470"/>
                    <a:pt x="154" y="13484"/>
                    <a:pt x="157" y="13497"/>
                  </a:cubicBezTo>
                  <a:cubicBezTo>
                    <a:pt x="164" y="13523"/>
                    <a:pt x="174" y="13547"/>
                    <a:pt x="180" y="13570"/>
                  </a:cubicBezTo>
                  <a:lnTo>
                    <a:pt x="183" y="13577"/>
                  </a:lnTo>
                  <a:cubicBezTo>
                    <a:pt x="187" y="13586"/>
                    <a:pt x="191" y="13600"/>
                    <a:pt x="194" y="13610"/>
                  </a:cubicBezTo>
                  <a:cubicBezTo>
                    <a:pt x="203" y="13637"/>
                    <a:pt x="211" y="13663"/>
                    <a:pt x="220" y="13689"/>
                  </a:cubicBezTo>
                  <a:lnTo>
                    <a:pt x="220" y="13692"/>
                  </a:lnTo>
                  <a:cubicBezTo>
                    <a:pt x="227" y="13703"/>
                    <a:pt x="230" y="13712"/>
                    <a:pt x="234" y="13723"/>
                  </a:cubicBezTo>
                  <a:cubicBezTo>
                    <a:pt x="247" y="13759"/>
                    <a:pt x="260" y="13796"/>
                    <a:pt x="277" y="13832"/>
                  </a:cubicBezTo>
                  <a:cubicBezTo>
                    <a:pt x="280" y="13839"/>
                    <a:pt x="283" y="13849"/>
                    <a:pt x="287" y="13856"/>
                  </a:cubicBezTo>
                  <a:cubicBezTo>
                    <a:pt x="300" y="13889"/>
                    <a:pt x="310" y="13912"/>
                    <a:pt x="320" y="13939"/>
                  </a:cubicBezTo>
                  <a:cubicBezTo>
                    <a:pt x="327" y="13948"/>
                    <a:pt x="330" y="13962"/>
                    <a:pt x="337" y="13971"/>
                  </a:cubicBezTo>
                  <a:lnTo>
                    <a:pt x="340" y="13979"/>
                  </a:lnTo>
                  <a:cubicBezTo>
                    <a:pt x="350" y="13999"/>
                    <a:pt x="360" y="14022"/>
                    <a:pt x="370" y="14045"/>
                  </a:cubicBezTo>
                  <a:cubicBezTo>
                    <a:pt x="376" y="14058"/>
                    <a:pt x="387" y="14075"/>
                    <a:pt x="393" y="14088"/>
                  </a:cubicBezTo>
                  <a:cubicBezTo>
                    <a:pt x="403" y="14108"/>
                    <a:pt x="413" y="14131"/>
                    <a:pt x="423" y="14151"/>
                  </a:cubicBezTo>
                  <a:cubicBezTo>
                    <a:pt x="433" y="14164"/>
                    <a:pt x="439" y="14181"/>
                    <a:pt x="447" y="14195"/>
                  </a:cubicBezTo>
                  <a:cubicBezTo>
                    <a:pt x="459" y="14215"/>
                    <a:pt x="470" y="14238"/>
                    <a:pt x="482" y="14258"/>
                  </a:cubicBezTo>
                  <a:lnTo>
                    <a:pt x="486" y="14261"/>
                  </a:lnTo>
                  <a:cubicBezTo>
                    <a:pt x="493" y="14274"/>
                    <a:pt x="499" y="14287"/>
                    <a:pt x="506" y="14297"/>
                  </a:cubicBezTo>
                  <a:cubicBezTo>
                    <a:pt x="519" y="14321"/>
                    <a:pt x="533" y="14344"/>
                    <a:pt x="546" y="14367"/>
                  </a:cubicBezTo>
                  <a:lnTo>
                    <a:pt x="549" y="14370"/>
                  </a:lnTo>
                  <a:cubicBezTo>
                    <a:pt x="553" y="14380"/>
                    <a:pt x="559" y="14390"/>
                    <a:pt x="566" y="14400"/>
                  </a:cubicBezTo>
                  <a:cubicBezTo>
                    <a:pt x="589" y="14437"/>
                    <a:pt x="609" y="14470"/>
                    <a:pt x="629" y="14500"/>
                  </a:cubicBezTo>
                  <a:cubicBezTo>
                    <a:pt x="901" y="14912"/>
                    <a:pt x="1290" y="15234"/>
                    <a:pt x="1788" y="15457"/>
                  </a:cubicBezTo>
                  <a:cubicBezTo>
                    <a:pt x="2167" y="15622"/>
                    <a:pt x="2599" y="15732"/>
                    <a:pt x="3110" y="15789"/>
                  </a:cubicBezTo>
                  <a:cubicBezTo>
                    <a:pt x="3413" y="15823"/>
                    <a:pt x="3725" y="15835"/>
                    <a:pt x="4033" y="15835"/>
                  </a:cubicBezTo>
                  <a:cubicBezTo>
                    <a:pt x="4576" y="15835"/>
                    <a:pt x="5108" y="15796"/>
                    <a:pt x="5568" y="15762"/>
                  </a:cubicBezTo>
                  <a:cubicBezTo>
                    <a:pt x="5898" y="15738"/>
                    <a:pt x="6212" y="15714"/>
                    <a:pt x="6431" y="15714"/>
                  </a:cubicBezTo>
                  <a:cubicBezTo>
                    <a:pt x="6485" y="15714"/>
                    <a:pt x="6533" y="15716"/>
                    <a:pt x="6574" y="15719"/>
                  </a:cubicBezTo>
                  <a:cubicBezTo>
                    <a:pt x="6591" y="15719"/>
                    <a:pt x="6611" y="15719"/>
                    <a:pt x="6628" y="15722"/>
                  </a:cubicBezTo>
                  <a:cubicBezTo>
                    <a:pt x="6837" y="15732"/>
                    <a:pt x="7036" y="15732"/>
                    <a:pt x="7226" y="15732"/>
                  </a:cubicBezTo>
                  <a:cubicBezTo>
                    <a:pt x="7431" y="15732"/>
                    <a:pt x="7764" y="15732"/>
                    <a:pt x="7896" y="15769"/>
                  </a:cubicBezTo>
                  <a:cubicBezTo>
                    <a:pt x="7900" y="15779"/>
                    <a:pt x="7907" y="15792"/>
                    <a:pt x="7910" y="15809"/>
                  </a:cubicBezTo>
                  <a:lnTo>
                    <a:pt x="7910" y="15812"/>
                  </a:lnTo>
                  <a:cubicBezTo>
                    <a:pt x="7920" y="15845"/>
                    <a:pt x="7930" y="15889"/>
                    <a:pt x="7933" y="15935"/>
                  </a:cubicBezTo>
                  <a:lnTo>
                    <a:pt x="7936" y="15941"/>
                  </a:lnTo>
                  <a:cubicBezTo>
                    <a:pt x="7936" y="15948"/>
                    <a:pt x="7936" y="15955"/>
                    <a:pt x="7940" y="15961"/>
                  </a:cubicBezTo>
                  <a:cubicBezTo>
                    <a:pt x="7940" y="15972"/>
                    <a:pt x="7940" y="15984"/>
                    <a:pt x="7943" y="15995"/>
                  </a:cubicBezTo>
                  <a:lnTo>
                    <a:pt x="7943" y="16004"/>
                  </a:lnTo>
                  <a:cubicBezTo>
                    <a:pt x="7950" y="16081"/>
                    <a:pt x="7953" y="16174"/>
                    <a:pt x="7953" y="16283"/>
                  </a:cubicBezTo>
                  <a:cubicBezTo>
                    <a:pt x="7946" y="16506"/>
                    <a:pt x="7940" y="16735"/>
                    <a:pt x="7933" y="16954"/>
                  </a:cubicBezTo>
                  <a:cubicBezTo>
                    <a:pt x="7907" y="17768"/>
                    <a:pt x="7883" y="18539"/>
                    <a:pt x="7966" y="19203"/>
                  </a:cubicBezTo>
                  <a:cubicBezTo>
                    <a:pt x="8052" y="19891"/>
                    <a:pt x="8239" y="20386"/>
                    <a:pt x="8554" y="20764"/>
                  </a:cubicBezTo>
                  <a:lnTo>
                    <a:pt x="8561" y="20771"/>
                  </a:lnTo>
                  <a:cubicBezTo>
                    <a:pt x="8581" y="20798"/>
                    <a:pt x="8604" y="20821"/>
                    <a:pt x="8627" y="20847"/>
                  </a:cubicBezTo>
                  <a:lnTo>
                    <a:pt x="8641" y="20861"/>
                  </a:lnTo>
                  <a:cubicBezTo>
                    <a:pt x="8697" y="20917"/>
                    <a:pt x="8753" y="20971"/>
                    <a:pt x="8817" y="21020"/>
                  </a:cubicBezTo>
                  <a:cubicBezTo>
                    <a:pt x="8820" y="21023"/>
                    <a:pt x="8826" y="21030"/>
                    <a:pt x="8830" y="21034"/>
                  </a:cubicBezTo>
                  <a:cubicBezTo>
                    <a:pt x="8857" y="21054"/>
                    <a:pt x="8883" y="21074"/>
                    <a:pt x="8913" y="21093"/>
                  </a:cubicBezTo>
                  <a:cubicBezTo>
                    <a:pt x="8917" y="21097"/>
                    <a:pt x="8923" y="21103"/>
                    <a:pt x="8929" y="21106"/>
                  </a:cubicBezTo>
                  <a:cubicBezTo>
                    <a:pt x="8956" y="21126"/>
                    <a:pt x="8983" y="21143"/>
                    <a:pt x="9009" y="21160"/>
                  </a:cubicBezTo>
                  <a:lnTo>
                    <a:pt x="9029" y="21170"/>
                  </a:lnTo>
                  <a:cubicBezTo>
                    <a:pt x="9066" y="21193"/>
                    <a:pt x="9102" y="21213"/>
                    <a:pt x="9139" y="21233"/>
                  </a:cubicBezTo>
                  <a:cubicBezTo>
                    <a:pt x="9145" y="21233"/>
                    <a:pt x="9149" y="21236"/>
                    <a:pt x="9156" y="21239"/>
                  </a:cubicBezTo>
                  <a:cubicBezTo>
                    <a:pt x="9185" y="21253"/>
                    <a:pt x="9216" y="21270"/>
                    <a:pt x="9245" y="21282"/>
                  </a:cubicBezTo>
                  <a:cubicBezTo>
                    <a:pt x="9255" y="21286"/>
                    <a:pt x="9262" y="21290"/>
                    <a:pt x="9268" y="21293"/>
                  </a:cubicBezTo>
                  <a:lnTo>
                    <a:pt x="9271" y="21293"/>
                  </a:lnTo>
                  <a:cubicBezTo>
                    <a:pt x="9302" y="21302"/>
                    <a:pt x="9331" y="21316"/>
                    <a:pt x="9361" y="21325"/>
                  </a:cubicBezTo>
                  <a:lnTo>
                    <a:pt x="9358" y="21325"/>
                  </a:lnTo>
                  <a:cubicBezTo>
                    <a:pt x="9368" y="21329"/>
                    <a:pt x="9378" y="21333"/>
                    <a:pt x="9385" y="21336"/>
                  </a:cubicBezTo>
                  <a:lnTo>
                    <a:pt x="9388" y="21336"/>
                  </a:lnTo>
                  <a:cubicBezTo>
                    <a:pt x="9428" y="21349"/>
                    <a:pt x="9464" y="21359"/>
                    <a:pt x="9504" y="21372"/>
                  </a:cubicBezTo>
                  <a:cubicBezTo>
                    <a:pt x="10049" y="21518"/>
                    <a:pt x="10853" y="21601"/>
                    <a:pt x="11667" y="21601"/>
                  </a:cubicBezTo>
                  <a:cubicBezTo>
                    <a:pt x="11802" y="21601"/>
                    <a:pt x="11935" y="21598"/>
                    <a:pt x="12069" y="21595"/>
                  </a:cubicBezTo>
                  <a:cubicBezTo>
                    <a:pt x="13277" y="21552"/>
                    <a:pt x="14184" y="21339"/>
                    <a:pt x="14765" y="20960"/>
                  </a:cubicBezTo>
                  <a:cubicBezTo>
                    <a:pt x="15426" y="20528"/>
                    <a:pt x="15566" y="19675"/>
                    <a:pt x="15613" y="18981"/>
                  </a:cubicBezTo>
                  <a:cubicBezTo>
                    <a:pt x="15656" y="18340"/>
                    <a:pt x="15626" y="17589"/>
                    <a:pt x="15599" y="16868"/>
                  </a:cubicBezTo>
                  <a:cubicBezTo>
                    <a:pt x="15583" y="16396"/>
                    <a:pt x="15566" y="15952"/>
                    <a:pt x="15569" y="15576"/>
                  </a:cubicBezTo>
                  <a:cubicBezTo>
                    <a:pt x="15569" y="15463"/>
                    <a:pt x="15573" y="15370"/>
                    <a:pt x="15579" y="15291"/>
                  </a:cubicBezTo>
                  <a:cubicBezTo>
                    <a:pt x="15629" y="15294"/>
                    <a:pt x="15679" y="15297"/>
                    <a:pt x="15722" y="15300"/>
                  </a:cubicBezTo>
                  <a:cubicBezTo>
                    <a:pt x="15871" y="15310"/>
                    <a:pt x="16029" y="15320"/>
                    <a:pt x="16192" y="15320"/>
                  </a:cubicBezTo>
                  <a:cubicBezTo>
                    <a:pt x="16427" y="15320"/>
                    <a:pt x="16674" y="15299"/>
                    <a:pt x="16921" y="15224"/>
                  </a:cubicBezTo>
                  <a:cubicBezTo>
                    <a:pt x="17549" y="15035"/>
                    <a:pt x="17974" y="14557"/>
                    <a:pt x="18124" y="13882"/>
                  </a:cubicBezTo>
                  <a:lnTo>
                    <a:pt x="18127" y="13879"/>
                  </a:lnTo>
                  <a:cubicBezTo>
                    <a:pt x="18130" y="13859"/>
                    <a:pt x="18134" y="13839"/>
                    <a:pt x="18140" y="13819"/>
                  </a:cubicBezTo>
                  <a:lnTo>
                    <a:pt x="18140" y="13802"/>
                  </a:lnTo>
                  <a:cubicBezTo>
                    <a:pt x="18147" y="13772"/>
                    <a:pt x="18153" y="13743"/>
                    <a:pt x="18160" y="13709"/>
                  </a:cubicBezTo>
                  <a:lnTo>
                    <a:pt x="18160" y="13703"/>
                  </a:lnTo>
                  <a:cubicBezTo>
                    <a:pt x="18184" y="13583"/>
                    <a:pt x="18207" y="13450"/>
                    <a:pt x="18224" y="13311"/>
                  </a:cubicBezTo>
                  <a:lnTo>
                    <a:pt x="18224" y="13307"/>
                  </a:lnTo>
                  <a:cubicBezTo>
                    <a:pt x="18227" y="13281"/>
                    <a:pt x="18230" y="13254"/>
                    <a:pt x="18233" y="13231"/>
                  </a:cubicBezTo>
                  <a:lnTo>
                    <a:pt x="18236" y="13218"/>
                  </a:lnTo>
                  <a:cubicBezTo>
                    <a:pt x="18240" y="13194"/>
                    <a:pt x="18244" y="13168"/>
                    <a:pt x="18247" y="13148"/>
                  </a:cubicBezTo>
                  <a:lnTo>
                    <a:pt x="18247" y="13128"/>
                  </a:lnTo>
                  <a:cubicBezTo>
                    <a:pt x="18250" y="13102"/>
                    <a:pt x="18253" y="13075"/>
                    <a:pt x="18256" y="13048"/>
                  </a:cubicBezTo>
                  <a:lnTo>
                    <a:pt x="18260" y="13032"/>
                  </a:lnTo>
                  <a:cubicBezTo>
                    <a:pt x="18260" y="13008"/>
                    <a:pt x="18264" y="12982"/>
                    <a:pt x="18267" y="12959"/>
                  </a:cubicBezTo>
                  <a:lnTo>
                    <a:pt x="18270" y="12919"/>
                  </a:lnTo>
                  <a:cubicBezTo>
                    <a:pt x="18273" y="12902"/>
                    <a:pt x="18273" y="12886"/>
                    <a:pt x="18273" y="12872"/>
                  </a:cubicBezTo>
                  <a:lnTo>
                    <a:pt x="18293" y="12653"/>
                  </a:lnTo>
                  <a:cubicBezTo>
                    <a:pt x="18296" y="12633"/>
                    <a:pt x="18296" y="12616"/>
                    <a:pt x="18296" y="12600"/>
                  </a:cubicBezTo>
                  <a:lnTo>
                    <a:pt x="18299" y="12564"/>
                  </a:lnTo>
                  <a:cubicBezTo>
                    <a:pt x="18303" y="12533"/>
                    <a:pt x="18303" y="12504"/>
                    <a:pt x="18307" y="12474"/>
                  </a:cubicBezTo>
                  <a:cubicBezTo>
                    <a:pt x="18346" y="11823"/>
                    <a:pt x="18343" y="11178"/>
                    <a:pt x="18293" y="10663"/>
                  </a:cubicBezTo>
                  <a:cubicBezTo>
                    <a:pt x="18207" y="9783"/>
                    <a:pt x="17984" y="9258"/>
                    <a:pt x="17572" y="8960"/>
                  </a:cubicBezTo>
                  <a:cubicBezTo>
                    <a:pt x="17018" y="8551"/>
                    <a:pt x="16360" y="8524"/>
                    <a:pt x="15878" y="8508"/>
                  </a:cubicBezTo>
                  <a:cubicBezTo>
                    <a:pt x="15815" y="8504"/>
                    <a:pt x="15739" y="8501"/>
                    <a:pt x="15665" y="8498"/>
                  </a:cubicBezTo>
                  <a:cubicBezTo>
                    <a:pt x="15662" y="8484"/>
                    <a:pt x="15662" y="8471"/>
                    <a:pt x="15659" y="8458"/>
                  </a:cubicBezTo>
                  <a:cubicBezTo>
                    <a:pt x="15649" y="8272"/>
                    <a:pt x="15689" y="7525"/>
                    <a:pt x="15725" y="6867"/>
                  </a:cubicBezTo>
                  <a:cubicBezTo>
                    <a:pt x="15772" y="5957"/>
                    <a:pt x="15835" y="4824"/>
                    <a:pt x="15845" y="3851"/>
                  </a:cubicBezTo>
                  <a:cubicBezTo>
                    <a:pt x="15862" y="2263"/>
                    <a:pt x="15739" y="1699"/>
                    <a:pt x="15549" y="1340"/>
                  </a:cubicBezTo>
                  <a:cubicBezTo>
                    <a:pt x="15304" y="868"/>
                    <a:pt x="14985" y="539"/>
                    <a:pt x="14577" y="333"/>
                  </a:cubicBezTo>
                  <a:cubicBezTo>
                    <a:pt x="14091" y="91"/>
                    <a:pt x="13593" y="88"/>
                    <a:pt x="13151" y="84"/>
                  </a:cubicBezTo>
                  <a:cubicBezTo>
                    <a:pt x="13028" y="81"/>
                    <a:pt x="12902" y="81"/>
                    <a:pt x="12776" y="74"/>
                  </a:cubicBezTo>
                  <a:cubicBezTo>
                    <a:pt x="12679" y="71"/>
                    <a:pt x="12564" y="65"/>
                    <a:pt x="12424" y="57"/>
                  </a:cubicBezTo>
                  <a:cubicBezTo>
                    <a:pt x="12013" y="34"/>
                    <a:pt x="11450" y="1"/>
                    <a:pt x="10866"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6" name="Google Shape;484;p22"/>
            <p:cNvSpPr/>
            <p:nvPr/>
          </p:nvSpPr>
          <p:spPr>
            <a:xfrm>
              <a:off x="1691041" y="2594186"/>
              <a:ext cx="1213769" cy="1443263"/>
            </a:xfrm>
            <a:custGeom>
              <a:avLst/>
              <a:gdLst/>
              <a:ahLst/>
              <a:cxnLst/>
              <a:rect l="l" t="t" r="r" b="b"/>
              <a:pathLst>
                <a:path w="16459" h="19571" extrusionOk="0">
                  <a:moveTo>
                    <a:pt x="8876" y="4638"/>
                  </a:moveTo>
                  <a:cubicBezTo>
                    <a:pt x="9015" y="4638"/>
                    <a:pt x="9135" y="4851"/>
                    <a:pt x="9221" y="5179"/>
                  </a:cubicBezTo>
                  <a:cubicBezTo>
                    <a:pt x="9235" y="5223"/>
                    <a:pt x="9244" y="5266"/>
                    <a:pt x="9255" y="5312"/>
                  </a:cubicBezTo>
                  <a:cubicBezTo>
                    <a:pt x="9500" y="6459"/>
                    <a:pt x="9364" y="8660"/>
                    <a:pt x="8264" y="8660"/>
                  </a:cubicBezTo>
                  <a:cubicBezTo>
                    <a:pt x="8264" y="8660"/>
                    <a:pt x="8128" y="8700"/>
                    <a:pt x="7956" y="8711"/>
                  </a:cubicBezTo>
                  <a:cubicBezTo>
                    <a:pt x="7929" y="8712"/>
                    <a:pt x="7902" y="8713"/>
                    <a:pt x="7873" y="8713"/>
                  </a:cubicBezTo>
                  <a:cubicBezTo>
                    <a:pt x="7845" y="8713"/>
                    <a:pt x="7816" y="8712"/>
                    <a:pt x="7786" y="8711"/>
                  </a:cubicBezTo>
                  <a:cubicBezTo>
                    <a:pt x="7375" y="8677"/>
                    <a:pt x="6909" y="8408"/>
                    <a:pt x="7388" y="7172"/>
                  </a:cubicBezTo>
                  <a:cubicBezTo>
                    <a:pt x="7982" y="5645"/>
                    <a:pt x="8272" y="4638"/>
                    <a:pt x="8876" y="4638"/>
                  </a:cubicBezTo>
                  <a:close/>
                  <a:moveTo>
                    <a:pt x="9977" y="0"/>
                  </a:moveTo>
                  <a:cubicBezTo>
                    <a:pt x="9715" y="0"/>
                    <a:pt x="9450" y="7"/>
                    <a:pt x="9195" y="25"/>
                  </a:cubicBezTo>
                  <a:cubicBezTo>
                    <a:pt x="8531" y="74"/>
                    <a:pt x="7936" y="197"/>
                    <a:pt x="7660" y="473"/>
                  </a:cubicBezTo>
                  <a:cubicBezTo>
                    <a:pt x="7597" y="540"/>
                    <a:pt x="7501" y="639"/>
                    <a:pt x="7384" y="765"/>
                  </a:cubicBezTo>
                  <a:cubicBezTo>
                    <a:pt x="6262" y="1961"/>
                    <a:pt x="2994" y="5654"/>
                    <a:pt x="1655" y="7681"/>
                  </a:cubicBezTo>
                  <a:cubicBezTo>
                    <a:pt x="1087" y="8541"/>
                    <a:pt x="659" y="9309"/>
                    <a:pt x="403" y="10006"/>
                  </a:cubicBezTo>
                  <a:cubicBezTo>
                    <a:pt x="346" y="10158"/>
                    <a:pt x="296" y="10308"/>
                    <a:pt x="256" y="10454"/>
                  </a:cubicBezTo>
                  <a:cubicBezTo>
                    <a:pt x="1" y="11377"/>
                    <a:pt x="84" y="12182"/>
                    <a:pt x="575" y="12925"/>
                  </a:cubicBezTo>
                  <a:cubicBezTo>
                    <a:pt x="1042" y="13638"/>
                    <a:pt x="2078" y="13804"/>
                    <a:pt x="3131" y="13804"/>
                  </a:cubicBezTo>
                  <a:cubicBezTo>
                    <a:pt x="3583" y="13804"/>
                    <a:pt x="4039" y="13773"/>
                    <a:pt x="4455" y="13743"/>
                  </a:cubicBezTo>
                  <a:cubicBezTo>
                    <a:pt x="4869" y="13713"/>
                    <a:pt x="5243" y="13682"/>
                    <a:pt x="5533" y="13682"/>
                  </a:cubicBezTo>
                  <a:cubicBezTo>
                    <a:pt x="5608" y="13682"/>
                    <a:pt x="5678" y="13684"/>
                    <a:pt x="5741" y="13689"/>
                  </a:cubicBezTo>
                  <a:cubicBezTo>
                    <a:pt x="5870" y="13698"/>
                    <a:pt x="6000" y="13701"/>
                    <a:pt x="6130" y="13701"/>
                  </a:cubicBezTo>
                  <a:cubicBezTo>
                    <a:pt x="6193" y="13701"/>
                    <a:pt x="6256" y="13701"/>
                    <a:pt x="6319" y="13699"/>
                  </a:cubicBezTo>
                  <a:cubicBezTo>
                    <a:pt x="6324" y="13699"/>
                    <a:pt x="6330" y="13699"/>
                    <a:pt x="6336" y="13699"/>
                  </a:cubicBezTo>
                  <a:cubicBezTo>
                    <a:pt x="7076" y="13699"/>
                    <a:pt x="7762" y="13703"/>
                    <a:pt x="7985" y="14526"/>
                  </a:cubicBezTo>
                  <a:cubicBezTo>
                    <a:pt x="8016" y="14630"/>
                    <a:pt x="8036" y="14749"/>
                    <a:pt x="8048" y="14882"/>
                  </a:cubicBezTo>
                  <a:cubicBezTo>
                    <a:pt x="8062" y="15004"/>
                    <a:pt x="8065" y="15141"/>
                    <a:pt x="8062" y="15291"/>
                  </a:cubicBezTo>
                  <a:cubicBezTo>
                    <a:pt x="8042" y="16300"/>
                    <a:pt x="7976" y="17304"/>
                    <a:pt x="8072" y="18064"/>
                  </a:cubicBezTo>
                  <a:cubicBezTo>
                    <a:pt x="8102" y="18310"/>
                    <a:pt x="8148" y="18532"/>
                    <a:pt x="8218" y="18719"/>
                  </a:cubicBezTo>
                  <a:cubicBezTo>
                    <a:pt x="8344" y="19054"/>
                    <a:pt x="8543" y="19286"/>
                    <a:pt x="8862" y="19373"/>
                  </a:cubicBezTo>
                  <a:cubicBezTo>
                    <a:pt x="9309" y="19494"/>
                    <a:pt x="10024" y="19571"/>
                    <a:pt x="10766" y="19571"/>
                  </a:cubicBezTo>
                  <a:cubicBezTo>
                    <a:pt x="11750" y="19571"/>
                    <a:pt x="12782" y="19437"/>
                    <a:pt x="13307" y="19094"/>
                  </a:cubicBezTo>
                  <a:cubicBezTo>
                    <a:pt x="14231" y="18492"/>
                    <a:pt x="13187" y="13606"/>
                    <a:pt x="13948" y="13327"/>
                  </a:cubicBezTo>
                  <a:cubicBezTo>
                    <a:pt x="14106" y="13271"/>
                    <a:pt x="14285" y="13254"/>
                    <a:pt x="14473" y="13254"/>
                  </a:cubicBezTo>
                  <a:cubicBezTo>
                    <a:pt x="14605" y="13254"/>
                    <a:pt x="14742" y="13262"/>
                    <a:pt x="14878" y="13271"/>
                  </a:cubicBezTo>
                  <a:cubicBezTo>
                    <a:pt x="15015" y="13279"/>
                    <a:pt x="15151" y="13287"/>
                    <a:pt x="15281" y="13287"/>
                  </a:cubicBezTo>
                  <a:cubicBezTo>
                    <a:pt x="15728" y="13287"/>
                    <a:pt x="16109" y="13188"/>
                    <a:pt x="16230" y="12646"/>
                  </a:cubicBezTo>
                  <a:cubicBezTo>
                    <a:pt x="16239" y="12600"/>
                    <a:pt x="16250" y="12553"/>
                    <a:pt x="16259" y="12501"/>
                  </a:cubicBezTo>
                  <a:cubicBezTo>
                    <a:pt x="16316" y="12194"/>
                    <a:pt x="16363" y="11803"/>
                    <a:pt x="16389" y="11394"/>
                  </a:cubicBezTo>
                  <a:cubicBezTo>
                    <a:pt x="16459" y="10275"/>
                    <a:pt x="16393" y="8996"/>
                    <a:pt x="16070" y="8760"/>
                  </a:cubicBezTo>
                  <a:cubicBezTo>
                    <a:pt x="15486" y="8335"/>
                    <a:pt x="14486" y="8664"/>
                    <a:pt x="13991" y="8315"/>
                  </a:cubicBezTo>
                  <a:cubicBezTo>
                    <a:pt x="13978" y="8305"/>
                    <a:pt x="13961" y="8295"/>
                    <a:pt x="13948" y="8282"/>
                  </a:cubicBezTo>
                  <a:cubicBezTo>
                    <a:pt x="13948" y="8282"/>
                    <a:pt x="13828" y="8162"/>
                    <a:pt x="13748" y="7561"/>
                  </a:cubicBezTo>
                  <a:cubicBezTo>
                    <a:pt x="13665" y="6960"/>
                    <a:pt x="14191" y="1636"/>
                    <a:pt x="13748" y="795"/>
                  </a:cubicBezTo>
                  <a:cubicBezTo>
                    <a:pt x="13593" y="500"/>
                    <a:pt x="13417" y="327"/>
                    <a:pt x="13214" y="227"/>
                  </a:cubicBezTo>
                  <a:cubicBezTo>
                    <a:pt x="12848" y="41"/>
                    <a:pt x="12397" y="101"/>
                    <a:pt x="11825" y="74"/>
                  </a:cubicBezTo>
                  <a:cubicBezTo>
                    <a:pt x="11723" y="71"/>
                    <a:pt x="11593" y="61"/>
                    <a:pt x="11447" y="54"/>
                  </a:cubicBezTo>
                  <a:cubicBezTo>
                    <a:pt x="11048" y="29"/>
                    <a:pt x="10519" y="0"/>
                    <a:pt x="9977" y="0"/>
                  </a:cubicBezTo>
                  <a:close/>
                </a:path>
              </a:pathLst>
            </a:custGeom>
            <a:solidFill>
              <a:srgbClr val="FFE466"/>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7" name="Google Shape;485;p22"/>
            <p:cNvSpPr/>
            <p:nvPr/>
          </p:nvSpPr>
          <p:spPr>
            <a:xfrm>
              <a:off x="2535129" y="2597210"/>
              <a:ext cx="184510" cy="607733"/>
            </a:xfrm>
            <a:custGeom>
              <a:avLst/>
              <a:gdLst/>
              <a:ahLst/>
              <a:cxnLst/>
              <a:rect l="l" t="t" r="r" b="b"/>
              <a:pathLst>
                <a:path w="2502" h="8241" extrusionOk="0">
                  <a:moveTo>
                    <a:pt x="1" y="13"/>
                  </a:moveTo>
                  <a:lnTo>
                    <a:pt x="1" y="13"/>
                  </a:lnTo>
                  <a:cubicBezTo>
                    <a:pt x="971" y="209"/>
                    <a:pt x="1615" y="568"/>
                    <a:pt x="1684" y="1641"/>
                  </a:cubicBezTo>
                  <a:cubicBezTo>
                    <a:pt x="1698" y="1840"/>
                    <a:pt x="1704" y="2066"/>
                    <a:pt x="1704" y="2312"/>
                  </a:cubicBezTo>
                  <a:cubicBezTo>
                    <a:pt x="1704" y="3893"/>
                    <a:pt x="1456" y="6248"/>
                    <a:pt x="1333" y="7085"/>
                  </a:cubicBezTo>
                  <a:cubicBezTo>
                    <a:pt x="1313" y="7201"/>
                    <a:pt x="1306" y="7304"/>
                    <a:pt x="1306" y="7397"/>
                  </a:cubicBezTo>
                  <a:cubicBezTo>
                    <a:pt x="1306" y="8081"/>
                    <a:pt x="1758" y="8187"/>
                    <a:pt x="2502" y="8241"/>
                  </a:cubicBezTo>
                  <a:cubicBezTo>
                    <a:pt x="2502" y="8241"/>
                    <a:pt x="2382" y="8121"/>
                    <a:pt x="2302" y="7520"/>
                  </a:cubicBezTo>
                  <a:cubicBezTo>
                    <a:pt x="2296" y="7477"/>
                    <a:pt x="2293" y="7407"/>
                    <a:pt x="2293" y="7314"/>
                  </a:cubicBezTo>
                  <a:cubicBezTo>
                    <a:pt x="2293" y="6533"/>
                    <a:pt x="2482" y="4198"/>
                    <a:pt x="2482" y="2511"/>
                  </a:cubicBezTo>
                  <a:cubicBezTo>
                    <a:pt x="2482" y="1681"/>
                    <a:pt x="2435" y="1010"/>
                    <a:pt x="2302" y="754"/>
                  </a:cubicBezTo>
                  <a:cubicBezTo>
                    <a:pt x="2147" y="459"/>
                    <a:pt x="1971" y="286"/>
                    <a:pt x="1768" y="186"/>
                  </a:cubicBezTo>
                  <a:cubicBezTo>
                    <a:pt x="1402" y="0"/>
                    <a:pt x="951" y="60"/>
                    <a:pt x="379" y="33"/>
                  </a:cubicBezTo>
                  <a:cubicBezTo>
                    <a:pt x="277" y="30"/>
                    <a:pt x="147" y="20"/>
                    <a:pt x="1" y="13"/>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8" name="Google Shape;486;p22"/>
            <p:cNvSpPr/>
            <p:nvPr/>
          </p:nvSpPr>
          <p:spPr>
            <a:xfrm>
              <a:off x="1733370" y="3547337"/>
              <a:ext cx="546598" cy="118139"/>
            </a:xfrm>
            <a:custGeom>
              <a:avLst/>
              <a:gdLst/>
              <a:ahLst/>
              <a:cxnLst/>
              <a:rect l="l" t="t" r="r" b="b"/>
              <a:pathLst>
                <a:path w="7412" h="1602" extrusionOk="0">
                  <a:moveTo>
                    <a:pt x="2612" y="877"/>
                  </a:moveTo>
                  <a:lnTo>
                    <a:pt x="2556" y="877"/>
                  </a:lnTo>
                  <a:lnTo>
                    <a:pt x="2556" y="877"/>
                  </a:lnTo>
                  <a:lnTo>
                    <a:pt x="2612" y="877"/>
                  </a:lnTo>
                  <a:close/>
                  <a:moveTo>
                    <a:pt x="4429" y="778"/>
                  </a:moveTo>
                  <a:cubicBezTo>
                    <a:pt x="4256" y="791"/>
                    <a:pt x="4074" y="804"/>
                    <a:pt x="3881" y="818"/>
                  </a:cubicBezTo>
                  <a:cubicBezTo>
                    <a:pt x="3761" y="828"/>
                    <a:pt x="3635" y="834"/>
                    <a:pt x="3512" y="844"/>
                  </a:cubicBezTo>
                  <a:cubicBezTo>
                    <a:pt x="3635" y="834"/>
                    <a:pt x="3761" y="828"/>
                    <a:pt x="3881" y="818"/>
                  </a:cubicBezTo>
                  <a:cubicBezTo>
                    <a:pt x="4074" y="804"/>
                    <a:pt x="4256" y="791"/>
                    <a:pt x="4429" y="778"/>
                  </a:cubicBezTo>
                  <a:close/>
                  <a:moveTo>
                    <a:pt x="4482" y="774"/>
                  </a:moveTo>
                  <a:lnTo>
                    <a:pt x="4469" y="774"/>
                  </a:lnTo>
                  <a:lnTo>
                    <a:pt x="4482" y="774"/>
                  </a:lnTo>
                  <a:close/>
                  <a:moveTo>
                    <a:pt x="5306" y="771"/>
                  </a:moveTo>
                  <a:cubicBezTo>
                    <a:pt x="5415" y="774"/>
                    <a:pt x="5525" y="774"/>
                    <a:pt x="5635" y="774"/>
                  </a:cubicBezTo>
                  <a:lnTo>
                    <a:pt x="5745" y="774"/>
                  </a:lnTo>
                  <a:lnTo>
                    <a:pt x="5851" y="774"/>
                  </a:lnTo>
                  <a:cubicBezTo>
                    <a:pt x="6558" y="774"/>
                    <a:pt x="7199" y="811"/>
                    <a:pt x="7411" y="1601"/>
                  </a:cubicBezTo>
                  <a:cubicBezTo>
                    <a:pt x="7199" y="811"/>
                    <a:pt x="6558" y="774"/>
                    <a:pt x="5851" y="774"/>
                  </a:cubicBezTo>
                  <a:lnTo>
                    <a:pt x="5745" y="774"/>
                  </a:lnTo>
                  <a:lnTo>
                    <a:pt x="5635" y="774"/>
                  </a:lnTo>
                  <a:cubicBezTo>
                    <a:pt x="5525" y="774"/>
                    <a:pt x="5415" y="774"/>
                    <a:pt x="5306" y="771"/>
                  </a:cubicBezTo>
                  <a:close/>
                  <a:moveTo>
                    <a:pt x="5299" y="771"/>
                  </a:moveTo>
                  <a:lnTo>
                    <a:pt x="5302" y="771"/>
                  </a:lnTo>
                  <a:lnTo>
                    <a:pt x="5299" y="771"/>
                  </a:lnTo>
                  <a:close/>
                  <a:moveTo>
                    <a:pt x="5289" y="771"/>
                  </a:moveTo>
                  <a:lnTo>
                    <a:pt x="5296" y="771"/>
                  </a:lnTo>
                  <a:lnTo>
                    <a:pt x="5289" y="771"/>
                  </a:lnTo>
                  <a:close/>
                  <a:moveTo>
                    <a:pt x="5282" y="771"/>
                  </a:moveTo>
                  <a:lnTo>
                    <a:pt x="5289" y="771"/>
                  </a:lnTo>
                  <a:lnTo>
                    <a:pt x="5282" y="771"/>
                  </a:lnTo>
                  <a:close/>
                  <a:moveTo>
                    <a:pt x="5276" y="771"/>
                  </a:moveTo>
                  <a:lnTo>
                    <a:pt x="5282" y="771"/>
                  </a:lnTo>
                  <a:lnTo>
                    <a:pt x="5276" y="771"/>
                  </a:lnTo>
                  <a:close/>
                  <a:moveTo>
                    <a:pt x="5269" y="768"/>
                  </a:moveTo>
                  <a:lnTo>
                    <a:pt x="5273" y="768"/>
                  </a:lnTo>
                  <a:lnTo>
                    <a:pt x="5269" y="768"/>
                  </a:lnTo>
                  <a:close/>
                  <a:moveTo>
                    <a:pt x="5262" y="768"/>
                  </a:moveTo>
                  <a:lnTo>
                    <a:pt x="5266" y="768"/>
                  </a:lnTo>
                  <a:lnTo>
                    <a:pt x="5262" y="768"/>
                  </a:lnTo>
                  <a:close/>
                  <a:moveTo>
                    <a:pt x="5253" y="768"/>
                  </a:moveTo>
                  <a:lnTo>
                    <a:pt x="5259" y="768"/>
                  </a:lnTo>
                  <a:lnTo>
                    <a:pt x="5253" y="768"/>
                  </a:lnTo>
                  <a:close/>
                  <a:moveTo>
                    <a:pt x="5246" y="768"/>
                  </a:moveTo>
                  <a:lnTo>
                    <a:pt x="5250" y="768"/>
                  </a:lnTo>
                  <a:lnTo>
                    <a:pt x="5246" y="768"/>
                  </a:lnTo>
                  <a:close/>
                  <a:moveTo>
                    <a:pt x="5239" y="768"/>
                  </a:moveTo>
                  <a:lnTo>
                    <a:pt x="5242" y="768"/>
                  </a:lnTo>
                  <a:lnTo>
                    <a:pt x="5239" y="768"/>
                  </a:lnTo>
                  <a:close/>
                  <a:moveTo>
                    <a:pt x="5233" y="768"/>
                  </a:moveTo>
                  <a:lnTo>
                    <a:pt x="5236" y="768"/>
                  </a:lnTo>
                  <a:lnTo>
                    <a:pt x="5233" y="768"/>
                  </a:lnTo>
                  <a:close/>
                  <a:moveTo>
                    <a:pt x="5226" y="768"/>
                  </a:moveTo>
                  <a:lnTo>
                    <a:pt x="5226" y="768"/>
                  </a:lnTo>
                  <a:lnTo>
                    <a:pt x="5226" y="768"/>
                  </a:lnTo>
                  <a:close/>
                  <a:moveTo>
                    <a:pt x="5216" y="768"/>
                  </a:moveTo>
                  <a:lnTo>
                    <a:pt x="5219" y="768"/>
                  </a:lnTo>
                  <a:lnTo>
                    <a:pt x="5216" y="768"/>
                  </a:lnTo>
                  <a:close/>
                  <a:moveTo>
                    <a:pt x="5210" y="768"/>
                  </a:moveTo>
                  <a:lnTo>
                    <a:pt x="5213" y="768"/>
                  </a:lnTo>
                  <a:lnTo>
                    <a:pt x="5210" y="768"/>
                  </a:lnTo>
                  <a:close/>
                  <a:moveTo>
                    <a:pt x="5202" y="764"/>
                  </a:moveTo>
                  <a:lnTo>
                    <a:pt x="5206" y="764"/>
                  </a:lnTo>
                  <a:lnTo>
                    <a:pt x="5202" y="764"/>
                  </a:lnTo>
                  <a:close/>
                  <a:moveTo>
                    <a:pt x="5196" y="764"/>
                  </a:moveTo>
                  <a:lnTo>
                    <a:pt x="5199" y="764"/>
                  </a:lnTo>
                  <a:lnTo>
                    <a:pt x="5196" y="764"/>
                  </a:lnTo>
                  <a:close/>
                  <a:moveTo>
                    <a:pt x="5179" y="764"/>
                  </a:moveTo>
                  <a:lnTo>
                    <a:pt x="5193" y="764"/>
                  </a:lnTo>
                  <a:lnTo>
                    <a:pt x="5179" y="764"/>
                  </a:lnTo>
                  <a:close/>
                  <a:moveTo>
                    <a:pt x="5159" y="764"/>
                  </a:moveTo>
                  <a:lnTo>
                    <a:pt x="5167" y="764"/>
                  </a:lnTo>
                  <a:lnTo>
                    <a:pt x="5159" y="764"/>
                  </a:lnTo>
                  <a:close/>
                  <a:moveTo>
                    <a:pt x="4960" y="758"/>
                  </a:moveTo>
                  <a:cubicBezTo>
                    <a:pt x="5027" y="758"/>
                    <a:pt x="5090" y="758"/>
                    <a:pt x="5143" y="761"/>
                  </a:cubicBezTo>
                  <a:cubicBezTo>
                    <a:pt x="5090" y="758"/>
                    <a:pt x="5027" y="758"/>
                    <a:pt x="4960" y="758"/>
                  </a:cubicBezTo>
                  <a:close/>
                  <a:moveTo>
                    <a:pt x="4960" y="758"/>
                  </a:moveTo>
                  <a:lnTo>
                    <a:pt x="4947" y="758"/>
                  </a:lnTo>
                  <a:lnTo>
                    <a:pt x="4960" y="758"/>
                  </a:lnTo>
                  <a:lnTo>
                    <a:pt x="4960" y="758"/>
                  </a:lnTo>
                  <a:close/>
                  <a:moveTo>
                    <a:pt x="8" y="14"/>
                  </a:moveTo>
                  <a:cubicBezTo>
                    <a:pt x="470" y="701"/>
                    <a:pt x="1466" y="871"/>
                    <a:pt x="2486" y="877"/>
                  </a:cubicBezTo>
                  <a:cubicBezTo>
                    <a:pt x="1466" y="871"/>
                    <a:pt x="470" y="701"/>
                    <a:pt x="8" y="14"/>
                  </a:cubicBezTo>
                  <a:close/>
                  <a:moveTo>
                    <a:pt x="1" y="0"/>
                  </a:moveTo>
                  <a:cubicBezTo>
                    <a:pt x="5" y="4"/>
                    <a:pt x="5" y="11"/>
                    <a:pt x="8" y="14"/>
                  </a:cubicBezTo>
                  <a:cubicBezTo>
                    <a:pt x="5" y="11"/>
                    <a:pt x="5" y="4"/>
                    <a:pt x="1" y="0"/>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9" name="Google Shape;487;p22"/>
            <p:cNvSpPr/>
            <p:nvPr/>
          </p:nvSpPr>
          <p:spPr>
            <a:xfrm>
              <a:off x="1699595" y="3365114"/>
              <a:ext cx="609281" cy="300363"/>
            </a:xfrm>
            <a:custGeom>
              <a:avLst/>
              <a:gdLst/>
              <a:ahLst/>
              <a:cxnLst/>
              <a:rect l="l" t="t" r="r" b="b"/>
              <a:pathLst>
                <a:path w="8262" h="4073" extrusionOk="0">
                  <a:moveTo>
                    <a:pt x="140" y="0"/>
                  </a:moveTo>
                  <a:cubicBezTo>
                    <a:pt x="48" y="336"/>
                    <a:pt x="0" y="655"/>
                    <a:pt x="0" y="963"/>
                  </a:cubicBezTo>
                  <a:cubicBezTo>
                    <a:pt x="0" y="1498"/>
                    <a:pt x="147" y="1996"/>
                    <a:pt x="459" y="2471"/>
                  </a:cubicBezTo>
                  <a:cubicBezTo>
                    <a:pt x="463" y="2475"/>
                    <a:pt x="463" y="2482"/>
                    <a:pt x="466" y="2485"/>
                  </a:cubicBezTo>
                  <a:cubicBezTo>
                    <a:pt x="928" y="3172"/>
                    <a:pt x="1924" y="3342"/>
                    <a:pt x="2944" y="3348"/>
                  </a:cubicBezTo>
                  <a:lnTo>
                    <a:pt x="3070" y="3348"/>
                  </a:lnTo>
                  <a:cubicBezTo>
                    <a:pt x="3376" y="3348"/>
                    <a:pt x="3678" y="3332"/>
                    <a:pt x="3970" y="3315"/>
                  </a:cubicBezTo>
                  <a:cubicBezTo>
                    <a:pt x="4093" y="3305"/>
                    <a:pt x="4219" y="3299"/>
                    <a:pt x="4339" y="3289"/>
                  </a:cubicBezTo>
                  <a:cubicBezTo>
                    <a:pt x="4532" y="3275"/>
                    <a:pt x="4714" y="3262"/>
                    <a:pt x="4887" y="3249"/>
                  </a:cubicBezTo>
                  <a:cubicBezTo>
                    <a:pt x="4900" y="3249"/>
                    <a:pt x="4914" y="3249"/>
                    <a:pt x="4927" y="3245"/>
                  </a:cubicBezTo>
                  <a:lnTo>
                    <a:pt x="4940" y="3245"/>
                  </a:lnTo>
                  <a:cubicBezTo>
                    <a:pt x="5113" y="3235"/>
                    <a:pt x="5269" y="3229"/>
                    <a:pt x="5405" y="3229"/>
                  </a:cubicBezTo>
                  <a:lnTo>
                    <a:pt x="5418" y="3229"/>
                  </a:lnTo>
                  <a:cubicBezTo>
                    <a:pt x="5485" y="3229"/>
                    <a:pt x="5548" y="3229"/>
                    <a:pt x="5601" y="3232"/>
                  </a:cubicBezTo>
                  <a:cubicBezTo>
                    <a:pt x="5608" y="3232"/>
                    <a:pt x="5614" y="3232"/>
                    <a:pt x="5617" y="3235"/>
                  </a:cubicBezTo>
                  <a:lnTo>
                    <a:pt x="5664" y="3235"/>
                  </a:lnTo>
                  <a:cubicBezTo>
                    <a:pt x="5664" y="3235"/>
                    <a:pt x="5668" y="3235"/>
                    <a:pt x="5668" y="3239"/>
                  </a:cubicBezTo>
                  <a:lnTo>
                    <a:pt x="5731" y="3239"/>
                  </a:lnTo>
                  <a:cubicBezTo>
                    <a:pt x="5731" y="3242"/>
                    <a:pt x="5734" y="3242"/>
                    <a:pt x="5734" y="3242"/>
                  </a:cubicBezTo>
                  <a:lnTo>
                    <a:pt x="5764" y="3242"/>
                  </a:lnTo>
                  <a:cubicBezTo>
                    <a:pt x="5873" y="3245"/>
                    <a:pt x="5983" y="3245"/>
                    <a:pt x="6093" y="3245"/>
                  </a:cubicBezTo>
                  <a:lnTo>
                    <a:pt x="6309" y="3245"/>
                  </a:lnTo>
                  <a:cubicBezTo>
                    <a:pt x="7016" y="3245"/>
                    <a:pt x="7657" y="3282"/>
                    <a:pt x="7869" y="4072"/>
                  </a:cubicBezTo>
                  <a:cubicBezTo>
                    <a:pt x="7880" y="4049"/>
                    <a:pt x="7886" y="4026"/>
                    <a:pt x="7897" y="4003"/>
                  </a:cubicBezTo>
                  <a:cubicBezTo>
                    <a:pt x="8066" y="3538"/>
                    <a:pt x="8262" y="3226"/>
                    <a:pt x="8262" y="2956"/>
                  </a:cubicBezTo>
                  <a:cubicBezTo>
                    <a:pt x="8262" y="2747"/>
                    <a:pt x="8145" y="2568"/>
                    <a:pt x="7813" y="2362"/>
                  </a:cubicBezTo>
                  <a:cubicBezTo>
                    <a:pt x="7049" y="1890"/>
                    <a:pt x="2280" y="2189"/>
                    <a:pt x="1286" y="1714"/>
                  </a:cubicBezTo>
                  <a:cubicBezTo>
                    <a:pt x="419" y="1302"/>
                    <a:pt x="413" y="365"/>
                    <a:pt x="140"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0" name="Google Shape;488;p22"/>
            <p:cNvSpPr/>
            <p:nvPr/>
          </p:nvSpPr>
          <p:spPr>
            <a:xfrm>
              <a:off x="2344571" y="3526762"/>
              <a:ext cx="543353" cy="510537"/>
            </a:xfrm>
            <a:custGeom>
              <a:avLst/>
              <a:gdLst/>
              <a:ahLst/>
              <a:cxnLst/>
              <a:rect l="l" t="t" r="r" b="b"/>
              <a:pathLst>
                <a:path w="7368" h="6923" extrusionOk="0">
                  <a:moveTo>
                    <a:pt x="1904" y="6922"/>
                  </a:moveTo>
                  <a:lnTo>
                    <a:pt x="1904" y="6922"/>
                  </a:lnTo>
                  <a:lnTo>
                    <a:pt x="1904" y="6922"/>
                  </a:lnTo>
                  <a:lnTo>
                    <a:pt x="1904" y="6922"/>
                  </a:lnTo>
                  <a:close/>
                  <a:moveTo>
                    <a:pt x="37" y="6737"/>
                  </a:moveTo>
                  <a:cubicBezTo>
                    <a:pt x="486" y="6853"/>
                    <a:pt x="1179" y="6922"/>
                    <a:pt x="1901" y="6922"/>
                  </a:cubicBezTo>
                  <a:cubicBezTo>
                    <a:pt x="1179" y="6922"/>
                    <a:pt x="486" y="6853"/>
                    <a:pt x="37" y="6737"/>
                  </a:cubicBezTo>
                  <a:close/>
                  <a:moveTo>
                    <a:pt x="0" y="6727"/>
                  </a:moveTo>
                  <a:cubicBezTo>
                    <a:pt x="14" y="6730"/>
                    <a:pt x="23" y="6733"/>
                    <a:pt x="37" y="6737"/>
                  </a:cubicBezTo>
                  <a:cubicBezTo>
                    <a:pt x="23" y="6733"/>
                    <a:pt x="14" y="6730"/>
                    <a:pt x="0" y="6727"/>
                  </a:cubicBezTo>
                  <a:close/>
                  <a:moveTo>
                    <a:pt x="4445" y="6448"/>
                  </a:moveTo>
                  <a:cubicBezTo>
                    <a:pt x="4441" y="6451"/>
                    <a:pt x="4438" y="6454"/>
                    <a:pt x="4432" y="6458"/>
                  </a:cubicBezTo>
                  <a:cubicBezTo>
                    <a:pt x="4438" y="6454"/>
                    <a:pt x="4441" y="6451"/>
                    <a:pt x="4445" y="6448"/>
                  </a:cubicBezTo>
                  <a:close/>
                  <a:moveTo>
                    <a:pt x="6421" y="641"/>
                  </a:moveTo>
                  <a:lnTo>
                    <a:pt x="6421" y="641"/>
                  </a:lnTo>
                  <a:lnTo>
                    <a:pt x="6421" y="641"/>
                  </a:lnTo>
                  <a:lnTo>
                    <a:pt x="6421" y="641"/>
                  </a:lnTo>
                  <a:close/>
                  <a:moveTo>
                    <a:pt x="6089" y="629"/>
                  </a:moveTo>
                  <a:cubicBezTo>
                    <a:pt x="6198" y="635"/>
                    <a:pt x="6312" y="641"/>
                    <a:pt x="6418" y="641"/>
                  </a:cubicBezTo>
                  <a:cubicBezTo>
                    <a:pt x="6312" y="641"/>
                    <a:pt x="6198" y="635"/>
                    <a:pt x="6089" y="629"/>
                  </a:cubicBezTo>
                  <a:close/>
                  <a:moveTo>
                    <a:pt x="6079" y="629"/>
                  </a:moveTo>
                  <a:lnTo>
                    <a:pt x="6082" y="629"/>
                  </a:lnTo>
                  <a:lnTo>
                    <a:pt x="6079" y="629"/>
                  </a:lnTo>
                  <a:close/>
                  <a:moveTo>
                    <a:pt x="6049" y="629"/>
                  </a:moveTo>
                  <a:lnTo>
                    <a:pt x="6049" y="629"/>
                  </a:lnTo>
                  <a:lnTo>
                    <a:pt x="6049" y="629"/>
                  </a:lnTo>
                  <a:close/>
                  <a:moveTo>
                    <a:pt x="6016" y="625"/>
                  </a:moveTo>
                  <a:lnTo>
                    <a:pt x="6039" y="625"/>
                  </a:lnTo>
                  <a:lnTo>
                    <a:pt x="6016" y="625"/>
                  </a:lnTo>
                  <a:close/>
                  <a:moveTo>
                    <a:pt x="5611" y="609"/>
                  </a:moveTo>
                  <a:cubicBezTo>
                    <a:pt x="5740" y="609"/>
                    <a:pt x="5873" y="615"/>
                    <a:pt x="6002" y="625"/>
                  </a:cubicBezTo>
                  <a:cubicBezTo>
                    <a:pt x="5873" y="615"/>
                    <a:pt x="5740" y="609"/>
                    <a:pt x="5611" y="609"/>
                  </a:cubicBezTo>
                  <a:close/>
                  <a:moveTo>
                    <a:pt x="5611" y="609"/>
                  </a:moveTo>
                  <a:lnTo>
                    <a:pt x="5611" y="609"/>
                  </a:lnTo>
                  <a:lnTo>
                    <a:pt x="5611" y="609"/>
                  </a:lnTo>
                  <a:lnTo>
                    <a:pt x="5611" y="609"/>
                  </a:lnTo>
                  <a:close/>
                  <a:moveTo>
                    <a:pt x="7362" y="27"/>
                  </a:moveTo>
                  <a:lnTo>
                    <a:pt x="7362" y="31"/>
                  </a:lnTo>
                  <a:lnTo>
                    <a:pt x="7362" y="27"/>
                  </a:lnTo>
                  <a:close/>
                  <a:moveTo>
                    <a:pt x="7365" y="14"/>
                  </a:moveTo>
                  <a:lnTo>
                    <a:pt x="7365" y="20"/>
                  </a:lnTo>
                  <a:lnTo>
                    <a:pt x="7365" y="14"/>
                  </a:lnTo>
                  <a:close/>
                  <a:moveTo>
                    <a:pt x="7365" y="7"/>
                  </a:moveTo>
                  <a:lnTo>
                    <a:pt x="7365" y="14"/>
                  </a:lnTo>
                  <a:lnTo>
                    <a:pt x="7365" y="7"/>
                  </a:lnTo>
                  <a:close/>
                  <a:moveTo>
                    <a:pt x="7368" y="0"/>
                  </a:moveTo>
                  <a:cubicBezTo>
                    <a:pt x="7368" y="4"/>
                    <a:pt x="7368" y="4"/>
                    <a:pt x="7365" y="7"/>
                  </a:cubicBezTo>
                  <a:cubicBezTo>
                    <a:pt x="7368" y="4"/>
                    <a:pt x="7368" y="4"/>
                    <a:pt x="7368" y="0"/>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1" name="Google Shape;489;p22"/>
            <p:cNvSpPr/>
            <p:nvPr/>
          </p:nvSpPr>
          <p:spPr>
            <a:xfrm>
              <a:off x="2297079" y="3488562"/>
              <a:ext cx="593057" cy="548737"/>
            </a:xfrm>
            <a:custGeom>
              <a:avLst/>
              <a:gdLst/>
              <a:ahLst/>
              <a:cxnLst/>
              <a:rect l="l" t="t" r="r" b="b"/>
              <a:pathLst>
                <a:path w="8042" h="7441" extrusionOk="0">
                  <a:moveTo>
                    <a:pt x="4877" y="0"/>
                  </a:moveTo>
                  <a:cubicBezTo>
                    <a:pt x="4581" y="0"/>
                    <a:pt x="4401" y="133"/>
                    <a:pt x="4328" y="615"/>
                  </a:cubicBezTo>
                  <a:cubicBezTo>
                    <a:pt x="4169" y="1631"/>
                    <a:pt x="4129" y="3494"/>
                    <a:pt x="4026" y="4664"/>
                  </a:cubicBezTo>
                  <a:cubicBezTo>
                    <a:pt x="4016" y="4777"/>
                    <a:pt x="4009" y="4880"/>
                    <a:pt x="4009" y="4973"/>
                  </a:cubicBezTo>
                  <a:cubicBezTo>
                    <a:pt x="4009" y="5372"/>
                    <a:pt x="4079" y="5651"/>
                    <a:pt x="4079" y="5866"/>
                  </a:cubicBezTo>
                  <a:cubicBezTo>
                    <a:pt x="4079" y="6149"/>
                    <a:pt x="3963" y="6324"/>
                    <a:pt x="3428" y="6528"/>
                  </a:cubicBezTo>
                  <a:cubicBezTo>
                    <a:pt x="2867" y="6740"/>
                    <a:pt x="2505" y="6819"/>
                    <a:pt x="2090" y="6819"/>
                  </a:cubicBezTo>
                  <a:cubicBezTo>
                    <a:pt x="1728" y="6819"/>
                    <a:pt x="1322" y="6760"/>
                    <a:pt x="707" y="6677"/>
                  </a:cubicBezTo>
                  <a:cubicBezTo>
                    <a:pt x="436" y="6640"/>
                    <a:pt x="203" y="6617"/>
                    <a:pt x="0" y="6591"/>
                  </a:cubicBezTo>
                  <a:lnTo>
                    <a:pt x="0" y="6591"/>
                  </a:lnTo>
                  <a:cubicBezTo>
                    <a:pt x="126" y="6926"/>
                    <a:pt x="325" y="7158"/>
                    <a:pt x="644" y="7245"/>
                  </a:cubicBezTo>
                  <a:cubicBezTo>
                    <a:pt x="658" y="7248"/>
                    <a:pt x="667" y="7251"/>
                    <a:pt x="681" y="7255"/>
                  </a:cubicBezTo>
                  <a:cubicBezTo>
                    <a:pt x="1130" y="7371"/>
                    <a:pt x="1823" y="7440"/>
                    <a:pt x="2545" y="7440"/>
                  </a:cubicBezTo>
                  <a:lnTo>
                    <a:pt x="2548" y="7440"/>
                  </a:lnTo>
                  <a:cubicBezTo>
                    <a:pt x="3525" y="7440"/>
                    <a:pt x="4547" y="7311"/>
                    <a:pt x="5076" y="6976"/>
                  </a:cubicBezTo>
                  <a:cubicBezTo>
                    <a:pt x="5082" y="6972"/>
                    <a:pt x="5085" y="6969"/>
                    <a:pt x="5089" y="6966"/>
                  </a:cubicBezTo>
                  <a:cubicBezTo>
                    <a:pt x="5418" y="6750"/>
                    <a:pt x="5498" y="5989"/>
                    <a:pt x="5498" y="5085"/>
                  </a:cubicBezTo>
                  <a:cubicBezTo>
                    <a:pt x="5498" y="4256"/>
                    <a:pt x="5431" y="3309"/>
                    <a:pt x="5431" y="2554"/>
                  </a:cubicBezTo>
                  <a:cubicBezTo>
                    <a:pt x="5431" y="1831"/>
                    <a:pt x="5490" y="1289"/>
                    <a:pt x="5730" y="1199"/>
                  </a:cubicBezTo>
                  <a:cubicBezTo>
                    <a:pt x="5889" y="1143"/>
                    <a:pt x="6065" y="1127"/>
                    <a:pt x="6255" y="1127"/>
                  </a:cubicBezTo>
                  <a:cubicBezTo>
                    <a:pt x="6384" y="1127"/>
                    <a:pt x="6517" y="1133"/>
                    <a:pt x="6646" y="1143"/>
                  </a:cubicBezTo>
                  <a:lnTo>
                    <a:pt x="6683" y="1143"/>
                  </a:lnTo>
                  <a:cubicBezTo>
                    <a:pt x="6686" y="1143"/>
                    <a:pt x="6690" y="1143"/>
                    <a:pt x="6693" y="1147"/>
                  </a:cubicBezTo>
                  <a:lnTo>
                    <a:pt x="6733" y="1147"/>
                  </a:lnTo>
                  <a:cubicBezTo>
                    <a:pt x="6842" y="1153"/>
                    <a:pt x="6956" y="1159"/>
                    <a:pt x="7062" y="1159"/>
                  </a:cubicBezTo>
                  <a:lnTo>
                    <a:pt x="7065" y="1159"/>
                  </a:lnTo>
                  <a:cubicBezTo>
                    <a:pt x="7503" y="1159"/>
                    <a:pt x="7879" y="1063"/>
                    <a:pt x="8006" y="549"/>
                  </a:cubicBezTo>
                  <a:lnTo>
                    <a:pt x="8006" y="545"/>
                  </a:lnTo>
                  <a:cubicBezTo>
                    <a:pt x="8006" y="542"/>
                    <a:pt x="8006" y="542"/>
                    <a:pt x="8009" y="538"/>
                  </a:cubicBezTo>
                  <a:lnTo>
                    <a:pt x="8009" y="532"/>
                  </a:lnTo>
                  <a:lnTo>
                    <a:pt x="8009" y="525"/>
                  </a:lnTo>
                  <a:cubicBezTo>
                    <a:pt x="8012" y="522"/>
                    <a:pt x="8012" y="522"/>
                    <a:pt x="8012" y="518"/>
                  </a:cubicBezTo>
                  <a:cubicBezTo>
                    <a:pt x="8021" y="472"/>
                    <a:pt x="8032" y="425"/>
                    <a:pt x="8041" y="373"/>
                  </a:cubicBezTo>
                  <a:lnTo>
                    <a:pt x="8021" y="373"/>
                  </a:lnTo>
                  <a:cubicBezTo>
                    <a:pt x="7530" y="373"/>
                    <a:pt x="6933" y="216"/>
                    <a:pt x="6304" y="190"/>
                  </a:cubicBezTo>
                  <a:cubicBezTo>
                    <a:pt x="5677" y="163"/>
                    <a:pt x="5205" y="0"/>
                    <a:pt x="4877"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2" name="Google Shape;490;p22"/>
            <p:cNvSpPr/>
            <p:nvPr/>
          </p:nvSpPr>
          <p:spPr>
            <a:xfrm>
              <a:off x="2146934" y="2907306"/>
              <a:ext cx="235173" cy="356188"/>
            </a:xfrm>
            <a:custGeom>
              <a:avLst/>
              <a:gdLst/>
              <a:ahLst/>
              <a:cxnLst/>
              <a:rect l="l" t="t" r="r" b="b"/>
              <a:pathLst>
                <a:path w="3189" h="4830" extrusionOk="0">
                  <a:moveTo>
                    <a:pt x="2611" y="0"/>
                  </a:moveTo>
                  <a:cubicBezTo>
                    <a:pt x="1973" y="0"/>
                    <a:pt x="963" y="488"/>
                    <a:pt x="462" y="1910"/>
                  </a:cubicBezTo>
                  <a:cubicBezTo>
                    <a:pt x="146" y="2803"/>
                    <a:pt x="0" y="3461"/>
                    <a:pt x="0" y="3923"/>
                  </a:cubicBezTo>
                  <a:cubicBezTo>
                    <a:pt x="0" y="4554"/>
                    <a:pt x="272" y="4819"/>
                    <a:pt x="761" y="4830"/>
                  </a:cubicBezTo>
                  <a:lnTo>
                    <a:pt x="777" y="4830"/>
                  </a:lnTo>
                  <a:cubicBezTo>
                    <a:pt x="1146" y="4830"/>
                    <a:pt x="1412" y="4667"/>
                    <a:pt x="1604" y="4465"/>
                  </a:cubicBezTo>
                  <a:cubicBezTo>
                    <a:pt x="1316" y="4441"/>
                    <a:pt x="1000" y="4301"/>
                    <a:pt x="1003" y="3800"/>
                  </a:cubicBezTo>
                  <a:cubicBezTo>
                    <a:pt x="1003" y="3581"/>
                    <a:pt x="1063" y="3298"/>
                    <a:pt x="1206" y="2926"/>
                  </a:cubicBezTo>
                  <a:cubicBezTo>
                    <a:pt x="1800" y="1399"/>
                    <a:pt x="2090" y="392"/>
                    <a:pt x="2694" y="392"/>
                  </a:cubicBezTo>
                  <a:cubicBezTo>
                    <a:pt x="2833" y="392"/>
                    <a:pt x="2953" y="605"/>
                    <a:pt x="3039" y="933"/>
                  </a:cubicBezTo>
                  <a:cubicBezTo>
                    <a:pt x="3053" y="977"/>
                    <a:pt x="3062" y="1020"/>
                    <a:pt x="3073" y="1066"/>
                  </a:cubicBezTo>
                  <a:cubicBezTo>
                    <a:pt x="3149" y="827"/>
                    <a:pt x="3189" y="614"/>
                    <a:pt x="3189" y="442"/>
                  </a:cubicBezTo>
                  <a:cubicBezTo>
                    <a:pt x="3189" y="389"/>
                    <a:pt x="3186" y="339"/>
                    <a:pt x="3175" y="292"/>
                  </a:cubicBezTo>
                  <a:cubicBezTo>
                    <a:pt x="3142" y="116"/>
                    <a:pt x="2920" y="0"/>
                    <a:pt x="2611"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3" name="Google Shape;491;p22"/>
            <p:cNvSpPr/>
            <p:nvPr/>
          </p:nvSpPr>
          <p:spPr>
            <a:xfrm>
              <a:off x="1944651" y="2993661"/>
              <a:ext cx="167622" cy="273225"/>
            </a:xfrm>
            <a:custGeom>
              <a:avLst/>
              <a:gdLst/>
              <a:ahLst/>
              <a:cxnLst/>
              <a:rect l="l" t="t" r="r" b="b"/>
              <a:pathLst>
                <a:path w="2273" h="3705" extrusionOk="0">
                  <a:moveTo>
                    <a:pt x="1038" y="1"/>
                  </a:moveTo>
                  <a:cubicBezTo>
                    <a:pt x="557" y="1"/>
                    <a:pt x="72" y="596"/>
                    <a:pt x="46" y="1675"/>
                  </a:cubicBezTo>
                  <a:cubicBezTo>
                    <a:pt x="1" y="3550"/>
                    <a:pt x="695" y="3693"/>
                    <a:pt x="908" y="3693"/>
                  </a:cubicBezTo>
                  <a:cubicBezTo>
                    <a:pt x="947" y="3693"/>
                    <a:pt x="970" y="3688"/>
                    <a:pt x="970" y="3688"/>
                  </a:cubicBezTo>
                  <a:cubicBezTo>
                    <a:pt x="1019" y="3699"/>
                    <a:pt x="1067" y="3705"/>
                    <a:pt x="1113" y="3705"/>
                  </a:cubicBezTo>
                  <a:cubicBezTo>
                    <a:pt x="1902" y="3705"/>
                    <a:pt x="2273" y="2162"/>
                    <a:pt x="1856" y="832"/>
                  </a:cubicBezTo>
                  <a:cubicBezTo>
                    <a:pt x="1678" y="267"/>
                    <a:pt x="1359" y="1"/>
                    <a:pt x="1038"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4" name="Google Shape;492;p22"/>
            <p:cNvSpPr/>
            <p:nvPr/>
          </p:nvSpPr>
          <p:spPr>
            <a:xfrm>
              <a:off x="1962644" y="3182374"/>
              <a:ext cx="71385" cy="82373"/>
            </a:xfrm>
            <a:custGeom>
              <a:avLst/>
              <a:gdLst/>
              <a:ahLst/>
              <a:cxnLst/>
              <a:rect l="l" t="t" r="r" b="b"/>
              <a:pathLst>
                <a:path w="968" h="1117" extrusionOk="0">
                  <a:moveTo>
                    <a:pt x="486" y="0"/>
                  </a:moveTo>
                  <a:cubicBezTo>
                    <a:pt x="217" y="0"/>
                    <a:pt x="1" y="252"/>
                    <a:pt x="1" y="559"/>
                  </a:cubicBezTo>
                  <a:cubicBezTo>
                    <a:pt x="1" y="867"/>
                    <a:pt x="217" y="1117"/>
                    <a:pt x="486" y="1117"/>
                  </a:cubicBezTo>
                  <a:cubicBezTo>
                    <a:pt x="752" y="1117"/>
                    <a:pt x="968" y="867"/>
                    <a:pt x="968" y="559"/>
                  </a:cubicBezTo>
                  <a:cubicBezTo>
                    <a:pt x="968" y="252"/>
                    <a:pt x="752" y="0"/>
                    <a:pt x="486"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5" name="Google Shape;493;p22"/>
            <p:cNvSpPr/>
            <p:nvPr/>
          </p:nvSpPr>
          <p:spPr>
            <a:xfrm>
              <a:off x="1997452" y="3007452"/>
              <a:ext cx="90190" cy="151472"/>
            </a:xfrm>
            <a:custGeom>
              <a:avLst/>
              <a:gdLst/>
              <a:ahLst/>
              <a:cxnLst/>
              <a:rect l="l" t="t" r="r" b="b"/>
              <a:pathLst>
                <a:path w="1223"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6" name="Google Shape;494;p22"/>
            <p:cNvSpPr/>
            <p:nvPr/>
          </p:nvSpPr>
          <p:spPr>
            <a:xfrm>
              <a:off x="2495823" y="2993661"/>
              <a:ext cx="167917" cy="273225"/>
            </a:xfrm>
            <a:custGeom>
              <a:avLst/>
              <a:gdLst/>
              <a:ahLst/>
              <a:cxnLst/>
              <a:rect l="l" t="t" r="r" b="b"/>
              <a:pathLst>
                <a:path w="2277" h="3705" extrusionOk="0">
                  <a:moveTo>
                    <a:pt x="1040" y="1"/>
                  </a:moveTo>
                  <a:cubicBezTo>
                    <a:pt x="558" y="1"/>
                    <a:pt x="71" y="596"/>
                    <a:pt x="45" y="1675"/>
                  </a:cubicBezTo>
                  <a:cubicBezTo>
                    <a:pt x="1" y="3550"/>
                    <a:pt x="697" y="3693"/>
                    <a:pt x="911" y="3693"/>
                  </a:cubicBezTo>
                  <a:cubicBezTo>
                    <a:pt x="949" y="3693"/>
                    <a:pt x="972" y="3688"/>
                    <a:pt x="972" y="3688"/>
                  </a:cubicBezTo>
                  <a:cubicBezTo>
                    <a:pt x="1022" y="3699"/>
                    <a:pt x="1070" y="3705"/>
                    <a:pt x="1116" y="3705"/>
                  </a:cubicBezTo>
                  <a:cubicBezTo>
                    <a:pt x="1905" y="3705"/>
                    <a:pt x="2277" y="2162"/>
                    <a:pt x="1859" y="832"/>
                  </a:cubicBezTo>
                  <a:cubicBezTo>
                    <a:pt x="1681" y="267"/>
                    <a:pt x="1361" y="1"/>
                    <a:pt x="1040"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7" name="Google Shape;495;p22"/>
            <p:cNvSpPr/>
            <p:nvPr/>
          </p:nvSpPr>
          <p:spPr>
            <a:xfrm>
              <a:off x="2514112" y="3182374"/>
              <a:ext cx="71311" cy="82373"/>
            </a:xfrm>
            <a:custGeom>
              <a:avLst/>
              <a:gdLst/>
              <a:ahLst/>
              <a:cxnLst/>
              <a:rect l="l" t="t" r="r" b="b"/>
              <a:pathLst>
                <a:path w="967" h="1117" extrusionOk="0">
                  <a:moveTo>
                    <a:pt x="485" y="0"/>
                  </a:moveTo>
                  <a:cubicBezTo>
                    <a:pt x="216" y="0"/>
                    <a:pt x="0" y="252"/>
                    <a:pt x="0" y="559"/>
                  </a:cubicBezTo>
                  <a:cubicBezTo>
                    <a:pt x="0" y="867"/>
                    <a:pt x="216" y="1117"/>
                    <a:pt x="485" y="1117"/>
                  </a:cubicBezTo>
                  <a:cubicBezTo>
                    <a:pt x="751" y="1117"/>
                    <a:pt x="967" y="867"/>
                    <a:pt x="967" y="559"/>
                  </a:cubicBezTo>
                  <a:cubicBezTo>
                    <a:pt x="967" y="252"/>
                    <a:pt x="751" y="0"/>
                    <a:pt x="485"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8" name="Google Shape;496;p22"/>
            <p:cNvSpPr/>
            <p:nvPr/>
          </p:nvSpPr>
          <p:spPr>
            <a:xfrm>
              <a:off x="2548846" y="3007452"/>
              <a:ext cx="90264" cy="151472"/>
            </a:xfrm>
            <a:custGeom>
              <a:avLst/>
              <a:gdLst/>
              <a:ahLst/>
              <a:cxnLst/>
              <a:rect l="l" t="t" r="r" b="b"/>
              <a:pathLst>
                <a:path w="1224"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9" name="Google Shape;497;p22"/>
            <p:cNvSpPr/>
            <p:nvPr/>
          </p:nvSpPr>
          <p:spPr>
            <a:xfrm>
              <a:off x="1868398" y="3289452"/>
              <a:ext cx="152652" cy="115632"/>
            </a:xfrm>
            <a:custGeom>
              <a:avLst/>
              <a:gdLst/>
              <a:ahLst/>
              <a:cxnLst/>
              <a:rect l="l" t="t" r="r" b="b"/>
              <a:pathLst>
                <a:path w="2070" h="1568" extrusionOk="0">
                  <a:moveTo>
                    <a:pt x="1037" y="0"/>
                  </a:moveTo>
                  <a:cubicBezTo>
                    <a:pt x="466" y="0"/>
                    <a:pt x="0" y="349"/>
                    <a:pt x="0" y="784"/>
                  </a:cubicBezTo>
                  <a:cubicBezTo>
                    <a:pt x="0" y="1216"/>
                    <a:pt x="466" y="1567"/>
                    <a:pt x="1037" y="1567"/>
                  </a:cubicBezTo>
                  <a:cubicBezTo>
                    <a:pt x="1608" y="1567"/>
                    <a:pt x="2070" y="1216"/>
                    <a:pt x="2070" y="784"/>
                  </a:cubicBezTo>
                  <a:cubicBezTo>
                    <a:pt x="2070" y="349"/>
                    <a:pt x="1608" y="0"/>
                    <a:pt x="1037"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0" name="Google Shape;498;p22"/>
            <p:cNvSpPr/>
            <p:nvPr/>
          </p:nvSpPr>
          <p:spPr>
            <a:xfrm>
              <a:off x="2533433" y="3289452"/>
              <a:ext cx="152431" cy="115632"/>
            </a:xfrm>
            <a:custGeom>
              <a:avLst/>
              <a:gdLst/>
              <a:ahLst/>
              <a:cxnLst/>
              <a:rect l="l" t="t" r="r" b="b"/>
              <a:pathLst>
                <a:path w="2067" h="1568" extrusionOk="0">
                  <a:moveTo>
                    <a:pt x="1034" y="0"/>
                  </a:moveTo>
                  <a:cubicBezTo>
                    <a:pt x="462" y="0"/>
                    <a:pt x="1" y="349"/>
                    <a:pt x="1" y="784"/>
                  </a:cubicBezTo>
                  <a:cubicBezTo>
                    <a:pt x="1" y="1216"/>
                    <a:pt x="462" y="1567"/>
                    <a:pt x="1034" y="1567"/>
                  </a:cubicBezTo>
                  <a:cubicBezTo>
                    <a:pt x="1605" y="1567"/>
                    <a:pt x="2066" y="1216"/>
                    <a:pt x="2066" y="784"/>
                  </a:cubicBezTo>
                  <a:cubicBezTo>
                    <a:pt x="2066" y="349"/>
                    <a:pt x="1605" y="0"/>
                    <a:pt x="1034"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1" name="Google Shape;499;p22"/>
            <p:cNvSpPr/>
            <p:nvPr/>
          </p:nvSpPr>
          <p:spPr>
            <a:xfrm>
              <a:off x="2226726" y="3307077"/>
              <a:ext cx="98081" cy="98007"/>
            </a:xfrm>
            <a:custGeom>
              <a:avLst/>
              <a:gdLst/>
              <a:ahLst/>
              <a:cxnLst/>
              <a:rect l="l" t="t" r="r" b="b"/>
              <a:pathLst>
                <a:path w="1330" h="1329" extrusionOk="0">
                  <a:moveTo>
                    <a:pt x="665" y="0"/>
                  </a:moveTo>
                  <a:cubicBezTo>
                    <a:pt x="300" y="0"/>
                    <a:pt x="1" y="299"/>
                    <a:pt x="1" y="664"/>
                  </a:cubicBezTo>
                  <a:cubicBezTo>
                    <a:pt x="1" y="1033"/>
                    <a:pt x="300" y="1328"/>
                    <a:pt x="665" y="1328"/>
                  </a:cubicBezTo>
                  <a:cubicBezTo>
                    <a:pt x="1034" y="1328"/>
                    <a:pt x="1330" y="1033"/>
                    <a:pt x="1330" y="664"/>
                  </a:cubicBezTo>
                  <a:cubicBezTo>
                    <a:pt x="1330" y="299"/>
                    <a:pt x="1034" y="0"/>
                    <a:pt x="665"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grpSp>
        <p:nvGrpSpPr>
          <p:cNvPr id="42" name="Google Shape;500;p22"/>
          <p:cNvGrpSpPr/>
          <p:nvPr/>
        </p:nvGrpSpPr>
        <p:grpSpPr>
          <a:xfrm>
            <a:off x="2802334" y="3823361"/>
            <a:ext cx="373418" cy="511298"/>
            <a:chOff x="4836718" y="719374"/>
            <a:chExt cx="1180952" cy="1617007"/>
          </a:xfrm>
        </p:grpSpPr>
        <p:sp>
          <p:nvSpPr>
            <p:cNvPr id="43" name="Google Shape;501;p22"/>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4" name="Google Shape;502;p22"/>
            <p:cNvSpPr/>
            <p:nvPr/>
          </p:nvSpPr>
          <p:spPr>
            <a:xfrm>
              <a:off x="5884639" y="1361174"/>
              <a:ext cx="74" cy="295"/>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5" name="Google Shape;503;p22"/>
            <p:cNvSpPr/>
            <p:nvPr/>
          </p:nvSpPr>
          <p:spPr>
            <a:xfrm>
              <a:off x="4911939" y="788694"/>
              <a:ext cx="1049908" cy="1467231"/>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rgbClr val="FFAE24"/>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6" name="Google Shape;504;p22"/>
            <p:cNvSpPr/>
            <p:nvPr/>
          </p:nvSpPr>
          <p:spPr>
            <a:xfrm>
              <a:off x="4917101" y="1171576"/>
              <a:ext cx="548515" cy="142623"/>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7" name="Google Shape;505;p22"/>
            <p:cNvSpPr/>
            <p:nvPr/>
          </p:nvSpPr>
          <p:spPr>
            <a:xfrm>
              <a:off x="5116213" y="1571347"/>
              <a:ext cx="420641" cy="183994"/>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8" name="Google Shape;506;p22"/>
            <p:cNvSpPr/>
            <p:nvPr/>
          </p:nvSpPr>
          <p:spPr>
            <a:xfrm>
              <a:off x="5388112" y="788694"/>
              <a:ext cx="487307" cy="60389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9" name="Google Shape;507;p22"/>
            <p:cNvSpPr/>
            <p:nvPr/>
          </p:nvSpPr>
          <p:spPr>
            <a:xfrm>
              <a:off x="4962085" y="1422382"/>
              <a:ext cx="972107" cy="833392"/>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0" name="Google Shape;508;p22"/>
            <p:cNvSpPr/>
            <p:nvPr/>
          </p:nvSpPr>
          <p:spPr>
            <a:xfrm>
              <a:off x="4987085" y="988542"/>
              <a:ext cx="174481" cy="131119"/>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1" name="Google Shape;509;p22"/>
            <p:cNvSpPr/>
            <p:nvPr/>
          </p:nvSpPr>
          <p:spPr>
            <a:xfrm>
              <a:off x="5490249" y="970032"/>
              <a:ext cx="174186" cy="131045"/>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2" name="Google Shape;510;p22"/>
            <p:cNvSpPr/>
            <p:nvPr/>
          </p:nvSpPr>
          <p:spPr>
            <a:xfrm>
              <a:off x="5177938" y="1068924"/>
              <a:ext cx="272930" cy="101768"/>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3" name="Google Shape;511;p22"/>
            <p:cNvSpPr/>
            <p:nvPr/>
          </p:nvSpPr>
          <p:spPr>
            <a:xfrm>
              <a:off x="5378009" y="1004028"/>
              <a:ext cx="89748" cy="88641"/>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4" name="Google Shape;512;p22"/>
            <p:cNvSpPr/>
            <p:nvPr/>
          </p:nvSpPr>
          <p:spPr>
            <a:xfrm>
              <a:off x="5262155" y="1004028"/>
              <a:ext cx="115927" cy="97417"/>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5" name="Google Shape;513;p22"/>
            <p:cNvSpPr/>
            <p:nvPr/>
          </p:nvSpPr>
          <p:spPr>
            <a:xfrm>
              <a:off x="5170342" y="1004028"/>
              <a:ext cx="95868" cy="9491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6" name="Google Shape;514;p22"/>
            <p:cNvSpPr/>
            <p:nvPr/>
          </p:nvSpPr>
          <p:spPr>
            <a:xfrm>
              <a:off x="4956776" y="1138981"/>
              <a:ext cx="106783" cy="86503"/>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7" name="Google Shape;515;p22"/>
            <p:cNvSpPr/>
            <p:nvPr/>
          </p:nvSpPr>
          <p:spPr>
            <a:xfrm>
              <a:off x="5593124" y="1111548"/>
              <a:ext cx="106857" cy="8679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grpSp>
        <p:nvGrpSpPr>
          <p:cNvPr id="58" name="Google Shape;516;p22"/>
          <p:cNvGrpSpPr/>
          <p:nvPr/>
        </p:nvGrpSpPr>
        <p:grpSpPr>
          <a:xfrm>
            <a:off x="2476686" y="3250289"/>
            <a:ext cx="427179" cy="513780"/>
            <a:chOff x="3368409" y="1154615"/>
            <a:chExt cx="994364" cy="1195950"/>
          </a:xfrm>
        </p:grpSpPr>
        <p:sp>
          <p:nvSpPr>
            <p:cNvPr id="59" name="Google Shape;517;p22"/>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0" name="Google Shape;518;p22"/>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rgbClr val="F9585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1" name="Google Shape;519;p22"/>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2" name="Google Shape;520;p22"/>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3" name="Google Shape;521;p22"/>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4" name="Google Shape;522;p22"/>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5" name="Google Shape;523;p22"/>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6" name="Google Shape;524;p22"/>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7" name="Google Shape;525;p22"/>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8" name="Google Shape;526;p22"/>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9" name="Google Shape;527;p22"/>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0" name="Google Shape;528;p22"/>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1" name="Google Shape;529;p22"/>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2" name="Google Shape;530;p22"/>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3" name="Google Shape;531;p22"/>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4" name="Google Shape;532;p22"/>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5" name="Google Shape;533;p22"/>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6" name="Google Shape;534;p22"/>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7" name="Google Shape;535;p22"/>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8" name="Google Shape;536;p22"/>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9" name="Google Shape;537;p22"/>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0" name="Google Shape;538;p22"/>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1" name="Google Shape;539;p22"/>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2" name="Google Shape;540;p22"/>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3" name="Google Shape;541;p22"/>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4" name="Google Shape;542;p22"/>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5" name="Google Shape;543;p22"/>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6" name="Google Shape;544;p22"/>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7" name="Google Shape;545;p22"/>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8" name="Google Shape;546;p22"/>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9" name="Google Shape;547;p22"/>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0" name="Google Shape;548;p22"/>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sp>
        <p:nvSpPr>
          <p:cNvPr id="91" name="Google Shape;700;p24"/>
          <p:cNvSpPr/>
          <p:nvPr/>
        </p:nvSpPr>
        <p:spPr>
          <a:xfrm rot="584684">
            <a:off x="1231237" y="3653880"/>
            <a:ext cx="752894" cy="687892"/>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28575" cap="flat" cmpd="sng">
            <a:solidFill>
              <a:srgbClr val="FFFFFF"/>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2" name="Flowchart: Alternate Process 91"/>
          <p:cNvSpPr/>
          <p:nvPr/>
        </p:nvSpPr>
        <p:spPr>
          <a:xfrm>
            <a:off x="7667935" y="4816187"/>
            <a:ext cx="4182320" cy="1055035"/>
          </a:xfrm>
          <a:prstGeom prst="flowChartAlternateProcess">
            <a:avLst/>
          </a:prstGeom>
          <a:noFill/>
          <a:ln>
            <a:noFill/>
          </a:ln>
        </p:spPr>
        <p:style>
          <a:lnRef idx="1">
            <a:schemeClr val="accent2"/>
          </a:lnRef>
          <a:fillRef idx="2">
            <a:schemeClr val="accent2"/>
          </a:fillRef>
          <a:effectRef idx="1">
            <a:schemeClr val="accent2"/>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800" b="1" dirty="0">
                <a:ln w="11430"/>
                <a:solidFill>
                  <a:prstClr val="white"/>
                </a:solidFill>
                <a:effectLst>
                  <a:outerShdw blurRad="50800" dist="39000" dir="5460000" algn="tl">
                    <a:srgbClr val="000000">
                      <a:alpha val="38000"/>
                    </a:srgbClr>
                  </a:outerShdw>
                </a:effectLst>
                <a:latin typeface="Times New Roman" pitchFamily="18" charset="0"/>
                <a:cs typeface="Times New Roman" pitchFamily="18" charset="0"/>
              </a:rPr>
              <a:t>NĂM HỌC: 2022-2023</a:t>
            </a:r>
          </a:p>
        </p:txBody>
      </p:sp>
    </p:spTree>
    <p:extLst>
      <p:ext uri="{BB962C8B-B14F-4D97-AF65-F5344CB8AC3E}">
        <p14:creationId xmlns:p14="http://schemas.microsoft.com/office/powerpoint/2010/main" val="29288830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BB61B6B9-5F2E-4E24-852D-D871D2FA0570}"/>
              </a:ext>
            </a:extLst>
          </p:cNvPr>
          <p:cNvSpPr/>
          <p:nvPr/>
        </p:nvSpPr>
        <p:spPr>
          <a:xfrm>
            <a:off x="233531" y="749124"/>
            <a:ext cx="6970371" cy="677108"/>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 CỘNG HAI ĐA THỨC MỘT BIẾN:</a:t>
            </a:r>
          </a:p>
        </p:txBody>
      </p:sp>
      <p:sp>
        <p:nvSpPr>
          <p:cNvPr id="4" name="Rectangle 11">
            <a:extLst>
              <a:ext uri="{FF2B5EF4-FFF2-40B4-BE49-F238E27FC236}">
                <a16:creationId xmlns:a16="http://schemas.microsoft.com/office/drawing/2014/main" id="{BB61B6B9-5F2E-4E24-852D-D871D2FA0570}"/>
              </a:ext>
            </a:extLst>
          </p:cNvPr>
          <p:cNvSpPr/>
          <p:nvPr/>
        </p:nvSpPr>
        <p:spPr>
          <a:xfrm>
            <a:off x="241194" y="161817"/>
            <a:ext cx="11900117"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Tiết</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Bài</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3. PHÉP CỘNG, PHÉP TRỪ ĐA THỨC MỘT BIẾN</a:t>
            </a:r>
          </a:p>
        </p:txBody>
      </p:sp>
      <p:sp>
        <p:nvSpPr>
          <p:cNvPr id="6" name="Text Box 3"/>
          <p:cNvSpPr txBox="1">
            <a:spLocks noChangeArrowheads="1"/>
          </p:cNvSpPr>
          <p:nvPr/>
        </p:nvSpPr>
        <p:spPr bwMode="auto">
          <a:xfrm>
            <a:off x="278174" y="1446687"/>
            <a:ext cx="11619535" cy="598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457200" indent="-457200" eaLnBrk="1" fontAlgn="base" hangingPunct="1">
              <a:spcBef>
                <a:spcPct val="50000"/>
              </a:spcBef>
              <a:spcAft>
                <a:spcPct val="0"/>
              </a:spcAft>
              <a:buFont typeface="Wingdings" panose="05000000000000000000" pitchFamily="2" charset="2"/>
              <a:buChar char="v"/>
            </a:pPr>
            <a:r>
              <a:rPr lang="en-US" altLang="en-US" sz="3200" b="1" dirty="0" err="1">
                <a:latin typeface="Times New Roman" panose="02020603050405020304" pitchFamily="18" charset="0"/>
              </a:rPr>
              <a:t>Cộng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hai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thức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một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biến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theo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cột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dọc</a:t>
            </a:r>
            <a:r>
              <a:rPr lang="en-US" altLang="en-US" sz="3200" b="1" dirty="0">
                <a:latin typeface="Times New Roman" panose="02020603050405020304" pitchFamily="18" charset="0"/>
              </a:rPr>
              <a:t>:</a:t>
            </a:r>
          </a:p>
          <a:p>
            <a:pPr marL="457200" indent="-457200" eaLnBrk="1" fontAlgn="base" hangingPunct="1">
              <a:spcBef>
                <a:spcPct val="50000"/>
              </a:spcBef>
              <a:spcAft>
                <a:spcPct val="0"/>
              </a:spcAft>
              <a:buFont typeface="Wingdings" panose="05000000000000000000" pitchFamily="2" charset="2"/>
              <a:buChar char="Ø"/>
            </a:pPr>
            <a:r>
              <a:rPr lang="en-US" altLang="en-US" sz="3000" b="1" dirty="0" err="1">
                <a:latin typeface="Times New Roman" panose="02020603050405020304" pitchFamily="18" charset="0"/>
              </a:rPr>
              <a:t>Nhận</a:t>
            </a: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xét</a:t>
            </a:r>
            <a:r>
              <a:rPr lang="en-US" altLang="en-US" sz="3000" b="1" dirty="0">
                <a:latin typeface="Times New Roman" panose="02020603050405020304" pitchFamily="18" charset="0"/>
              </a:rPr>
              <a:t>/SGK/T55: </a:t>
            </a:r>
            <a:r>
              <a:rPr lang="en-US" altLang="en-US" sz="3000" dirty="0" err="1">
                <a:latin typeface="Times New Roman" panose="02020603050405020304" pitchFamily="18" charset="0"/>
              </a:rPr>
              <a:t>Để</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cộng</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hai</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đa</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thức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một</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biến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theo</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cột</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dọc</a:t>
            </a:r>
            <a:r>
              <a:rPr lang="en-US" altLang="en-US" sz="3000" dirty="0">
                <a:latin typeface="Times New Roman" panose="02020603050405020304" pitchFamily="18" charset="0"/>
              </a:rPr>
              <a:t>), ta </a:t>
            </a:r>
            <a:r>
              <a:rPr lang="en-US" altLang="en-US" sz="3000" dirty="0" err="1">
                <a:latin typeface="Times New Roman" panose="02020603050405020304" pitchFamily="18" charset="0"/>
              </a:rPr>
              <a:t>có</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thể</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làm</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như</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sau</a:t>
            </a:r>
            <a:r>
              <a:rPr lang="en-US" altLang="en-US" sz="3000" dirty="0">
                <a:latin typeface="Times New Roman" panose="02020603050405020304" pitchFamily="18" charset="0"/>
              </a:rPr>
              <a:t>:</a:t>
            </a:r>
          </a:p>
          <a:p>
            <a:pPr marL="457200" indent="-457200" eaLnBrk="1" fontAlgn="base" hangingPunct="1">
              <a:spcBef>
                <a:spcPct val="50000"/>
              </a:spcBef>
              <a:spcAft>
                <a:spcPct val="0"/>
              </a:spcAft>
              <a:buFont typeface="Wingdings" panose="05000000000000000000" pitchFamily="2" charset="2"/>
              <a:buChar char="Ø"/>
            </a:pPr>
            <a:endParaRPr lang="en-US" altLang="en-US" sz="3000" dirty="0">
              <a:latin typeface="Times New Roman" panose="02020603050405020304" pitchFamily="18" charset="0"/>
            </a:endParaRPr>
          </a:p>
          <a:p>
            <a:pPr marL="0" indent="0" eaLnBrk="1" fontAlgn="base" hangingPunct="1">
              <a:spcBef>
                <a:spcPct val="50000"/>
              </a:spcBef>
              <a:spcAft>
                <a:spcPct val="0"/>
              </a:spcAft>
            </a:pPr>
            <a:endParaRPr lang="en-US" altLang="en-US" sz="3000" dirty="0">
              <a:latin typeface="Times New Roman" panose="02020603050405020304" pitchFamily="18" charset="0"/>
            </a:endParaRPr>
          </a:p>
          <a:p>
            <a:pPr marL="0" indent="0" eaLnBrk="1" fontAlgn="base" hangingPunct="1">
              <a:spcBef>
                <a:spcPct val="50000"/>
              </a:spcBef>
              <a:spcAft>
                <a:spcPct val="0"/>
              </a:spcAft>
            </a:pPr>
            <a:endParaRPr lang="en-US" altLang="en-US" sz="3000" dirty="0">
              <a:latin typeface="Times New Roman" panose="02020603050405020304" pitchFamily="18" charset="0"/>
            </a:endParaRPr>
          </a:p>
          <a:p>
            <a:pPr marL="457200" indent="-457200" eaLnBrk="1" fontAlgn="base" hangingPunct="1">
              <a:spcBef>
                <a:spcPct val="50000"/>
              </a:spcBef>
              <a:spcAft>
                <a:spcPct val="0"/>
              </a:spcAft>
              <a:buFont typeface="Wingdings" panose="05000000000000000000" pitchFamily="2" charset="2"/>
              <a:buChar char="Ø"/>
            </a:pPr>
            <a:r>
              <a:rPr lang="en-US" altLang="en-US" sz="3000" b="1" dirty="0" err="1">
                <a:latin typeface="Times New Roman" panose="02020603050405020304" pitchFamily="18" charset="0"/>
              </a:rPr>
              <a:t>Chú</a:t>
            </a:r>
            <a:r>
              <a:rPr lang="en-US" altLang="en-US" sz="3000" b="1" dirty="0">
                <a:latin typeface="Times New Roman" panose="02020603050405020304" pitchFamily="18" charset="0"/>
              </a:rPr>
              <a:t> ý/SGK/T55.</a:t>
            </a:r>
          </a:p>
          <a:p>
            <a:pPr marL="457200" indent="-457200" eaLnBrk="1" fontAlgn="base" hangingPunct="1">
              <a:spcBef>
                <a:spcPct val="50000"/>
              </a:spcBef>
              <a:spcAft>
                <a:spcPct val="0"/>
              </a:spcAft>
              <a:buFont typeface="Arial" panose="020B0604020202020204" pitchFamily="34" charset="0"/>
              <a:buChar char="•"/>
            </a:pPr>
            <a:endParaRPr lang="en-US" altLang="en-US" sz="3200" b="1" dirty="0">
              <a:latin typeface="Times New Roman" panose="02020603050405020304" pitchFamily="18" charset="0"/>
            </a:endParaRPr>
          </a:p>
          <a:p>
            <a:pPr marL="0" indent="0" eaLnBrk="1" fontAlgn="base" hangingPunct="1">
              <a:spcBef>
                <a:spcPct val="50000"/>
              </a:spcBef>
              <a:spcAft>
                <a:spcPct val="0"/>
              </a:spcAft>
            </a:pPr>
            <a:endParaRPr lang="en-US" altLang="en-US" sz="3200" b="1" dirty="0">
              <a:latin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2375149909"/>
              </p:ext>
            </p:extLst>
          </p:nvPr>
        </p:nvGraphicFramePr>
        <p:xfrm>
          <a:off x="278174" y="2122865"/>
          <a:ext cx="11522399" cy="4512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3385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BB61B6B9-5F2E-4E24-852D-D871D2FA0570}"/>
              </a:ext>
            </a:extLst>
          </p:cNvPr>
          <p:cNvSpPr/>
          <p:nvPr/>
        </p:nvSpPr>
        <p:spPr>
          <a:xfrm>
            <a:off x="233531" y="749124"/>
            <a:ext cx="6970371" cy="677108"/>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 CỘNG HAI ĐA THỨC MỘT BIẾN:</a:t>
            </a:r>
          </a:p>
        </p:txBody>
      </p:sp>
      <p:sp>
        <p:nvSpPr>
          <p:cNvPr id="4" name="Rectangle 11">
            <a:extLst>
              <a:ext uri="{FF2B5EF4-FFF2-40B4-BE49-F238E27FC236}">
                <a16:creationId xmlns:a16="http://schemas.microsoft.com/office/drawing/2014/main" id="{BB61B6B9-5F2E-4E24-852D-D871D2FA0570}"/>
              </a:ext>
            </a:extLst>
          </p:cNvPr>
          <p:cNvSpPr/>
          <p:nvPr/>
        </p:nvSpPr>
        <p:spPr>
          <a:xfrm>
            <a:off x="241194" y="161817"/>
            <a:ext cx="11900117"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Tiết</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Bài</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3. PHÉP CỘNG, PHÉP TRỪ ĐA THỨC MỘT BIẾN</a:t>
            </a:r>
          </a:p>
        </p:txBody>
      </p:sp>
      <p:sp>
        <p:nvSpPr>
          <p:cNvPr id="6" name="Text Box 3"/>
          <p:cNvSpPr txBox="1">
            <a:spLocks noChangeArrowheads="1"/>
          </p:cNvSpPr>
          <p:nvPr/>
        </p:nvSpPr>
        <p:spPr bwMode="auto">
          <a:xfrm>
            <a:off x="278174" y="1446687"/>
            <a:ext cx="11619535"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457200" indent="-457200" eaLnBrk="1" fontAlgn="base" hangingPunct="1">
              <a:spcBef>
                <a:spcPct val="50000"/>
              </a:spcBef>
              <a:spcAft>
                <a:spcPct val="0"/>
              </a:spcAft>
              <a:buFont typeface="Wingdings" panose="05000000000000000000" pitchFamily="2" charset="2"/>
              <a:buChar char="v"/>
            </a:pPr>
            <a:r>
              <a:rPr lang="en-US" altLang="en-US" sz="3200" b="1" dirty="0">
                <a:latin typeface="Times New Roman" panose="02020603050405020304" pitchFamily="18" charset="0"/>
              </a:rPr>
              <a:t>HĐ 3/SGK/T55:</a:t>
            </a:r>
          </a:p>
          <a:p>
            <a:pPr marL="0" indent="0" eaLnBrk="1" fontAlgn="base" hangingPunct="1">
              <a:spcBef>
                <a:spcPct val="50000"/>
              </a:spcBef>
              <a:spcAft>
                <a:spcPct val="0"/>
              </a:spcAft>
            </a:pPr>
            <a:r>
              <a:rPr lang="en-US" altLang="en-US" sz="3200" dirty="0">
                <a:latin typeface="Times New Roman" panose="02020603050405020304" pitchFamily="18" charset="0"/>
              </a:rPr>
              <a:t>Cho </a:t>
            </a:r>
            <a:r>
              <a:rPr lang="en-US" altLang="en-US" sz="3200" dirty="0" err="1">
                <a:latin typeface="Times New Roman" panose="02020603050405020304" pitchFamily="18" charset="0"/>
              </a:rPr>
              <a:t>hai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thức</a:t>
            </a:r>
            <a:endParaRPr lang="en-US" altLang="en-US" sz="3200" dirty="0">
              <a:latin typeface="Times New Roman" panose="02020603050405020304" pitchFamily="18" charset="0"/>
            </a:endParaRPr>
          </a:p>
          <a:p>
            <a:pPr marL="0" indent="0" eaLnBrk="1" fontAlgn="base" hangingPunct="1">
              <a:spcBef>
                <a:spcPct val="50000"/>
              </a:spcBef>
              <a:spcAft>
                <a:spcPct val="0"/>
              </a:spcAft>
            </a:pPr>
            <a:r>
              <a:rPr lang="en-US" altLang="en-US" sz="3200" dirty="0">
                <a:latin typeface="Times New Roman" panose="02020603050405020304" pitchFamily="18" charset="0"/>
              </a:rPr>
              <a:t>a) </a:t>
            </a:r>
            <a:r>
              <a:rPr lang="en-US" altLang="en-US" sz="3200" dirty="0" err="1">
                <a:latin typeface="Times New Roman" panose="02020603050405020304" pitchFamily="18" charset="0"/>
              </a:rPr>
              <a:t>Sắp</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xếp</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các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thức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theo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số</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mũ</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giảm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dần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của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biến</a:t>
            </a:r>
            <a:r>
              <a:rPr lang="en-US" altLang="en-US" sz="3200" dirty="0">
                <a:latin typeface="Times New Roman" panose="02020603050405020304" pitchFamily="18" charset="0"/>
              </a:rPr>
              <a:t>.</a:t>
            </a:r>
          </a:p>
          <a:p>
            <a:pPr marL="0" indent="0" eaLnBrk="1" fontAlgn="base" hangingPunct="1">
              <a:spcBef>
                <a:spcPct val="50000"/>
              </a:spcBef>
              <a:spcAft>
                <a:spcPct val="0"/>
              </a:spcAft>
            </a:pPr>
            <a:r>
              <a:rPr lang="en-US" altLang="en-US" sz="3200" dirty="0">
                <a:latin typeface="Times New Roman" panose="02020603050405020304" pitchFamily="18" charset="0"/>
              </a:rPr>
              <a:t>b) </a:t>
            </a:r>
            <a:r>
              <a:rPr lang="en-US" altLang="en-US" sz="3200" dirty="0" err="1">
                <a:latin typeface="Times New Roman" panose="02020603050405020304" pitchFamily="18" charset="0"/>
              </a:rPr>
              <a:t>Viết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tổng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theo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hàng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ngang</a:t>
            </a:r>
            <a:r>
              <a:rPr lang="en-US" altLang="en-US" sz="3200" dirty="0">
                <a:latin typeface="Times New Roman" panose="02020603050405020304" pitchFamily="18" charset="0"/>
              </a:rPr>
              <a:t>.</a:t>
            </a:r>
          </a:p>
          <a:p>
            <a:pPr marL="0" indent="0" eaLnBrk="1" fontAlgn="base" hangingPunct="1">
              <a:spcBef>
                <a:spcPct val="50000"/>
              </a:spcBef>
              <a:spcAft>
                <a:spcPct val="0"/>
              </a:spcAft>
            </a:pPr>
            <a:r>
              <a:rPr lang="en-US" altLang="en-US" sz="3200" dirty="0">
                <a:latin typeface="Times New Roman" panose="02020603050405020304" pitchFamily="18" charset="0"/>
              </a:rPr>
              <a:t>c) </a:t>
            </a:r>
            <a:r>
              <a:rPr lang="vi-VN" altLang="en-US" sz="3200" dirty="0">
                <a:latin typeface="Times New Roman" panose="02020603050405020304" pitchFamily="18" charset="0"/>
              </a:rPr>
              <a:t>Nhóm các đơn thức có cùng số mũ của biến với nhau.</a:t>
            </a:r>
            <a:endParaRPr lang="en-US" altLang="en-US" sz="3200" dirty="0">
              <a:latin typeface="Times New Roman" panose="02020603050405020304" pitchFamily="18" charset="0"/>
            </a:endParaRPr>
          </a:p>
          <a:p>
            <a:pPr marL="0" indent="0" eaLnBrk="1" fontAlgn="base" hangingPunct="1">
              <a:spcBef>
                <a:spcPct val="50000"/>
              </a:spcBef>
              <a:spcAft>
                <a:spcPct val="0"/>
              </a:spcAft>
            </a:pPr>
            <a:r>
              <a:rPr lang="en-US" altLang="en-US" sz="3200" dirty="0">
                <a:latin typeface="Times New Roman" panose="02020603050405020304" pitchFamily="18" charset="0"/>
              </a:rPr>
              <a:t>d) </a:t>
            </a:r>
            <a:r>
              <a:rPr lang="en-US" altLang="en-US" sz="3200" dirty="0" err="1">
                <a:latin typeface="Times New Roman" panose="02020603050405020304" pitchFamily="18" charset="0"/>
              </a:rPr>
              <a:t>Tính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tổng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bằng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cách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thực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hiện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phép</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tính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trong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từng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nhóm</a:t>
            </a:r>
            <a:r>
              <a:rPr lang="en-US" altLang="en-US" sz="3200" dirty="0">
                <a:latin typeface="Times New Roman" panose="02020603050405020304" pitchFamily="18" charset="0"/>
              </a:rPr>
              <a:t>.</a:t>
            </a:r>
          </a:p>
        </p:txBody>
      </p:sp>
      <p:graphicFrame>
        <p:nvGraphicFramePr>
          <p:cNvPr id="2" name="Object 1"/>
          <p:cNvGraphicFramePr>
            <a:graphicFrameLocks noChangeAspect="1"/>
          </p:cNvGraphicFramePr>
          <p:nvPr>
            <p:extLst>
              <p:ext uri="{D42A27DB-BD31-4B8C-83A1-F6EECF244321}">
                <p14:modId xmlns:p14="http://schemas.microsoft.com/office/powerpoint/2010/main" val="3361409034"/>
              </p:ext>
            </p:extLst>
          </p:nvPr>
        </p:nvGraphicFramePr>
        <p:xfrm>
          <a:off x="3038477" y="2254361"/>
          <a:ext cx="6305550" cy="563562"/>
        </p:xfrm>
        <a:graphic>
          <a:graphicData uri="http://schemas.openxmlformats.org/presentationml/2006/ole">
            <mc:AlternateContent xmlns:mc="http://schemas.openxmlformats.org/markup-compatibility/2006">
              <mc:Choice xmlns:v="urn:schemas-microsoft-com:vml" Requires="v">
                <p:oleObj name="Equation" r:id="rId3" imgW="2984400" imgH="266400" progId="Equation.DSMT4">
                  <p:embed/>
                </p:oleObj>
              </mc:Choice>
              <mc:Fallback>
                <p:oleObj name="Equation" r:id="rId3" imgW="2984400" imgH="266400" progId="Equation.DSMT4">
                  <p:embed/>
                  <p:pic>
                    <p:nvPicPr>
                      <p:cNvPr id="0" name=""/>
                      <p:cNvPicPr/>
                      <p:nvPr/>
                    </p:nvPicPr>
                    <p:blipFill>
                      <a:blip r:embed="rId4"/>
                      <a:stretch>
                        <a:fillRect/>
                      </a:stretch>
                    </p:blipFill>
                    <p:spPr>
                      <a:xfrm>
                        <a:off x="3038477" y="2254361"/>
                        <a:ext cx="6305550" cy="56356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60038722"/>
              </p:ext>
            </p:extLst>
          </p:nvPr>
        </p:nvGraphicFramePr>
        <p:xfrm>
          <a:off x="2418079" y="3766185"/>
          <a:ext cx="1686561" cy="474345"/>
        </p:xfrm>
        <a:graphic>
          <a:graphicData uri="http://schemas.openxmlformats.org/presentationml/2006/ole">
            <mc:AlternateContent xmlns:mc="http://schemas.openxmlformats.org/markup-compatibility/2006">
              <mc:Choice xmlns:v="urn:schemas-microsoft-com:vml" Requires="v">
                <p:oleObj name="Equation" r:id="rId5" imgW="914468" imgH="257049" progId="Equation.DSMT4">
                  <p:embed/>
                </p:oleObj>
              </mc:Choice>
              <mc:Fallback>
                <p:oleObj name="Equation" r:id="rId5" imgW="914468" imgH="257049" progId="Equation.DSMT4">
                  <p:embed/>
                  <p:pic>
                    <p:nvPicPr>
                      <p:cNvPr id="0" name=""/>
                      <p:cNvPicPr/>
                      <p:nvPr/>
                    </p:nvPicPr>
                    <p:blipFill>
                      <a:blip r:embed="rId6"/>
                      <a:stretch>
                        <a:fillRect/>
                      </a:stretch>
                    </p:blipFill>
                    <p:spPr>
                      <a:xfrm>
                        <a:off x="2418079" y="3766185"/>
                        <a:ext cx="1686561" cy="47434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80462147"/>
              </p:ext>
            </p:extLst>
          </p:nvPr>
        </p:nvGraphicFramePr>
        <p:xfrm>
          <a:off x="2534920" y="5188792"/>
          <a:ext cx="1676400" cy="469900"/>
        </p:xfrm>
        <a:graphic>
          <a:graphicData uri="http://schemas.openxmlformats.org/presentationml/2006/ole">
            <mc:AlternateContent xmlns:mc="http://schemas.openxmlformats.org/markup-compatibility/2006">
              <mc:Choice xmlns:v="urn:schemas-microsoft-com:vml" Requires="v">
                <p:oleObj name="Equation" r:id="rId7" imgW="1676504" imgH="470085" progId="Equation.DSMT4">
                  <p:embed/>
                </p:oleObj>
              </mc:Choice>
              <mc:Fallback>
                <p:oleObj name="Equation" r:id="rId7" imgW="1676504" imgH="470085" progId="Equation.DSMT4">
                  <p:embed/>
                  <p:pic>
                    <p:nvPicPr>
                      <p:cNvPr id="0" name=""/>
                      <p:cNvPicPr/>
                      <p:nvPr/>
                    </p:nvPicPr>
                    <p:blipFill>
                      <a:blip r:embed="rId8"/>
                      <a:stretch>
                        <a:fillRect/>
                      </a:stretch>
                    </p:blipFill>
                    <p:spPr>
                      <a:xfrm>
                        <a:off x="2534920" y="5188792"/>
                        <a:ext cx="1676400" cy="469900"/>
                      </a:xfrm>
                      <a:prstGeom prst="rect">
                        <a:avLst/>
                      </a:prstGeom>
                    </p:spPr>
                  </p:pic>
                </p:oleObj>
              </mc:Fallback>
            </mc:AlternateContent>
          </a:graphicData>
        </a:graphic>
      </p:graphicFrame>
      <p:pic>
        <p:nvPicPr>
          <p:cNvPr id="11" name="Picture 10"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35919" y="5071807"/>
            <a:ext cx="1743153" cy="1743153"/>
          </a:xfrm>
          <a:prstGeom prst="rect">
            <a:avLst/>
          </a:prstGeom>
        </p:spPr>
      </p:pic>
    </p:spTree>
    <p:extLst>
      <p:ext uri="{BB962C8B-B14F-4D97-AF65-F5344CB8AC3E}">
        <p14:creationId xmlns:p14="http://schemas.microsoft.com/office/powerpoint/2010/main" val="988472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000"/>
                                        <p:tgtEl>
                                          <p:spTgt spid="6">
                                            <p:txEl>
                                              <p:pRg st="2" end="2"/>
                                            </p:txEl>
                                          </p:spTgt>
                                        </p:tgtEl>
                                      </p:cBhvr>
                                    </p:animEffect>
                                    <p:anim calcmode="lin" valueType="num">
                                      <p:cBhvr>
                                        <p:cTn id="2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1000"/>
                                        <p:tgtEl>
                                          <p:spTgt spid="6">
                                            <p:txEl>
                                              <p:pRg st="3" end="3"/>
                                            </p:txEl>
                                          </p:spTgt>
                                        </p:tgtEl>
                                      </p:cBhvr>
                                    </p:animEffect>
                                    <p:anim calcmode="lin" valueType="num">
                                      <p:cBhvr>
                                        <p:cTn id="3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anim calcmode="lin" valueType="num">
                                      <p:cBhvr>
                                        <p:cTn id="3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5" presetID="16" presetClass="entr" presetSubtype="21"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par>
                                <p:cTn id="48" presetID="16" presetClass="entr" presetSubtype="21"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par>
                                <p:cTn id="51" presetID="16" presetClass="entr" presetSubtype="21" fill="hold"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arn(inVertical)">
                                      <p:cBhvr>
                                        <p:cTn id="53" dur="500"/>
                                        <p:tgtEl>
                                          <p:spTgt spid="2"/>
                                        </p:tgtEl>
                                      </p:cBhvr>
                                    </p:animEffect>
                                  </p:childTnLst>
                                </p:cTn>
                              </p:par>
                              <p:par>
                                <p:cTn id="54" presetID="6"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circle(in)">
                                      <p:cBhvr>
                                        <p:cTn id="5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0296182"/>
              </p:ext>
            </p:extLst>
          </p:nvPr>
        </p:nvGraphicFramePr>
        <p:xfrm>
          <a:off x="1093076" y="1894490"/>
          <a:ext cx="10636468" cy="4548350"/>
        </p:xfrm>
        <a:graphic>
          <a:graphicData uri="http://schemas.openxmlformats.org/drawingml/2006/table">
            <a:tbl>
              <a:tblPr firstRow="1" bandRow="1">
                <a:tableStyleId>{5C22544A-7EE6-4342-B048-85BDC9FD1C3A}</a:tableStyleId>
              </a:tblPr>
              <a:tblGrid>
                <a:gridCol w="2189528">
                  <a:extLst>
                    <a:ext uri="{9D8B030D-6E8A-4147-A177-3AD203B41FA5}">
                      <a16:colId xmlns:a16="http://schemas.microsoft.com/office/drawing/2014/main" val="20000"/>
                    </a:ext>
                  </a:extLst>
                </a:gridCol>
                <a:gridCol w="4652746">
                  <a:extLst>
                    <a:ext uri="{9D8B030D-6E8A-4147-A177-3AD203B41FA5}">
                      <a16:colId xmlns:a16="http://schemas.microsoft.com/office/drawing/2014/main" val="20001"/>
                    </a:ext>
                  </a:extLst>
                </a:gridCol>
                <a:gridCol w="2673445">
                  <a:extLst>
                    <a:ext uri="{9D8B030D-6E8A-4147-A177-3AD203B41FA5}">
                      <a16:colId xmlns:a16="http://schemas.microsoft.com/office/drawing/2014/main" val="20002"/>
                    </a:ext>
                  </a:extLst>
                </a:gridCol>
                <a:gridCol w="1120749">
                  <a:extLst>
                    <a:ext uri="{9D8B030D-6E8A-4147-A177-3AD203B41FA5}">
                      <a16:colId xmlns:a16="http://schemas.microsoft.com/office/drawing/2014/main" val="20003"/>
                    </a:ext>
                  </a:extLst>
                </a:gridCol>
              </a:tblGrid>
              <a:tr h="1478219">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Thái</a:t>
                      </a:r>
                      <a:r>
                        <a:rPr lang="en-US" sz="2800" baseline="0" dirty="0">
                          <a:solidFill>
                            <a:schemeClr val="tx1"/>
                          </a:solidFill>
                          <a:latin typeface="Times New Roman" panose="02020603050405020304" pitchFamily="18" charset="0"/>
                          <a:cs typeface="Times New Roman" panose="02020603050405020304" pitchFamily="18" charset="0"/>
                        </a:rPr>
                        <a:t> độ thực hiện nhiệm vụ</a:t>
                      </a:r>
                      <a:endParaRPr lang="en-US" sz="2800" dirty="0">
                        <a:solidFill>
                          <a:schemeClr val="tx1"/>
                        </a:solidFill>
                        <a:latin typeface="Times New Roman" panose="02020603050405020304" pitchFamily="18" charset="0"/>
                        <a:cs typeface="Times New Roman" panose="02020603050405020304" pitchFamily="18" charset="0"/>
                      </a:endParaRPr>
                    </a:p>
                  </a:txBody>
                  <a:tcPr marL="91435" marR="91435" marT="45715" marB="45715">
                    <a:solidFill>
                      <a:schemeClr val="accent1">
                        <a:alpha val="68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Khi trao đổi</a:t>
                      </a:r>
                      <a:r>
                        <a:rPr lang="en-US" sz="2800" baseline="0" dirty="0">
                          <a:solidFill>
                            <a:schemeClr val="tx1"/>
                          </a:solidFill>
                          <a:latin typeface="Times New Roman" panose="02020603050405020304" pitchFamily="18" charset="0"/>
                          <a:cs typeface="Times New Roman" panose="02020603050405020304" pitchFamily="18" charset="0"/>
                        </a:rPr>
                        <a:t> trong nhóm, khi chia sẻ ý kiến hay đánh giá, nhận xét nhóm khác</a:t>
                      </a:r>
                      <a:endParaRPr lang="en-US" sz="2800" dirty="0">
                        <a:solidFill>
                          <a:schemeClr val="tx1"/>
                        </a:solidFill>
                        <a:latin typeface="Times New Roman" panose="02020603050405020304" pitchFamily="18" charset="0"/>
                        <a:cs typeface="Times New Roman" panose="02020603050405020304" pitchFamily="18" charset="0"/>
                      </a:endParaRPr>
                    </a:p>
                  </a:txBody>
                  <a:tcPr marL="91435" marR="91435" marT="45715" marB="45715">
                    <a:solidFill>
                      <a:schemeClr val="accent1">
                        <a:alpha val="68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Kết</a:t>
                      </a:r>
                      <a:r>
                        <a:rPr lang="en-US" sz="2800" baseline="0" dirty="0">
                          <a:solidFill>
                            <a:schemeClr val="tx1"/>
                          </a:solidFill>
                          <a:latin typeface="Times New Roman" panose="02020603050405020304" pitchFamily="18" charset="0"/>
                          <a:cs typeface="Times New Roman" panose="02020603050405020304" pitchFamily="18" charset="0"/>
                        </a:rPr>
                        <a:t> quả hoạt động</a:t>
                      </a:r>
                      <a:endParaRPr lang="en-US" sz="2800" dirty="0">
                        <a:solidFill>
                          <a:schemeClr val="tx1"/>
                        </a:solidFill>
                        <a:latin typeface="Times New Roman" panose="02020603050405020304" pitchFamily="18" charset="0"/>
                        <a:cs typeface="Times New Roman" panose="02020603050405020304" pitchFamily="18" charset="0"/>
                      </a:endParaRPr>
                    </a:p>
                  </a:txBody>
                  <a:tcPr marL="91435" marR="91435" marT="45715" marB="45715">
                    <a:solidFill>
                      <a:schemeClr val="accent1">
                        <a:alpha val="68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Tổng</a:t>
                      </a:r>
                    </a:p>
                  </a:txBody>
                  <a:tcPr marL="91435" marR="91435" marT="45715" marB="45715">
                    <a:solidFill>
                      <a:schemeClr val="accent1">
                        <a:alpha val="68000"/>
                      </a:schemeClr>
                    </a:solidFill>
                  </a:tcPr>
                </a:tc>
                <a:extLst>
                  <a:ext uri="{0D108BD9-81ED-4DB2-BD59-A6C34878D82A}">
                    <a16:rowId xmlns:a16="http://schemas.microsoft.com/office/drawing/2014/main" val="10000"/>
                  </a:ext>
                </a:extLst>
              </a:tr>
              <a:tr h="1023377">
                <a:tc>
                  <a:txBody>
                    <a:bodyPr/>
                    <a:lstStyle/>
                    <a:p>
                      <a:r>
                        <a:rPr lang="en-US" sz="2800" dirty="0">
                          <a:latin typeface="Times New Roman" panose="02020603050405020304" pitchFamily="18" charset="0"/>
                          <a:cs typeface="Times New Roman" panose="02020603050405020304" pitchFamily="18" charset="0"/>
                        </a:rPr>
                        <a:t>Tập</a:t>
                      </a:r>
                      <a:r>
                        <a:rPr lang="en-US" sz="2800" baseline="0" dirty="0">
                          <a:latin typeface="Times New Roman" panose="02020603050405020304" pitchFamily="18" charset="0"/>
                          <a:cs typeface="Times New Roman" panose="02020603050405020304" pitchFamily="18" charset="0"/>
                        </a:rPr>
                        <a:t> trung: 10đ</a:t>
                      </a:r>
                      <a:endParaRPr lang="en-US" sz="2800" dirty="0">
                        <a:latin typeface="Times New Roman" panose="02020603050405020304" pitchFamily="18" charset="0"/>
                        <a:cs typeface="Times New Roman" panose="02020603050405020304" pitchFamily="18" charset="0"/>
                      </a:endParaRPr>
                    </a:p>
                  </a:txBody>
                  <a:tcPr marL="91435" marR="91435" marT="45715" marB="45715">
                    <a:solidFill>
                      <a:schemeClr val="accent1">
                        <a:alpha val="68000"/>
                      </a:schemeClr>
                    </a:solidFill>
                  </a:tcPr>
                </a:tc>
                <a:tc>
                  <a:txBody>
                    <a:bodyPr/>
                    <a:lstStyle/>
                    <a:p>
                      <a:r>
                        <a:rPr lang="en-US" sz="2800" dirty="0">
                          <a:latin typeface="Times New Roman" panose="02020603050405020304" pitchFamily="18" charset="0"/>
                          <a:cs typeface="Times New Roman" panose="02020603050405020304" pitchFamily="18" charset="0"/>
                        </a:rPr>
                        <a:t>Tự</a:t>
                      </a:r>
                      <a:r>
                        <a:rPr lang="en-US" sz="2800" baseline="0" dirty="0">
                          <a:latin typeface="Times New Roman" panose="02020603050405020304" pitchFamily="18" charset="0"/>
                          <a:cs typeface="Times New Roman" panose="02020603050405020304" pitchFamily="18" charset="0"/>
                        </a:rPr>
                        <a:t> tin: 10đ</a:t>
                      </a:r>
                      <a:endParaRPr lang="en-US" sz="2800" dirty="0">
                        <a:latin typeface="Times New Roman" panose="02020603050405020304" pitchFamily="18" charset="0"/>
                        <a:cs typeface="Times New Roman" panose="02020603050405020304" pitchFamily="18" charset="0"/>
                      </a:endParaRPr>
                    </a:p>
                  </a:txBody>
                  <a:tcPr marL="91435" marR="91435" marT="45715" marB="45715">
                    <a:solidFill>
                      <a:schemeClr val="accent1">
                        <a:alpha val="68000"/>
                      </a:schemeClr>
                    </a:solidFill>
                  </a:tcPr>
                </a:tc>
                <a:tc>
                  <a:txBody>
                    <a:bodyPr/>
                    <a:lstStyle/>
                    <a:p>
                      <a:r>
                        <a:rPr lang="en-US" sz="2800" dirty="0" err="1">
                          <a:latin typeface="Times New Roman" panose="02020603050405020304" pitchFamily="18" charset="0"/>
                          <a:cs typeface="Times New Roman" panose="02020603050405020304" pitchFamily="18" charset="0"/>
                        </a:rPr>
                        <a:t>Làm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đúng</a:t>
                      </a:r>
                      <a:r>
                        <a:rPr lang="en-US" sz="2800" baseline="0" dirty="0">
                          <a:latin typeface="Times New Roman" panose="02020603050405020304" pitchFamily="18" charset="0"/>
                          <a:cs typeface="Times New Roman" panose="02020603050405020304" pitchFamily="18" charset="0"/>
                        </a:rPr>
                        <a:t> 4 </a:t>
                      </a:r>
                      <a:r>
                        <a:rPr lang="en-US" sz="2800" baseline="0" dirty="0" err="1">
                          <a:latin typeface="Times New Roman" panose="02020603050405020304" pitchFamily="18" charset="0"/>
                          <a:cs typeface="Times New Roman" panose="02020603050405020304" pitchFamily="18" charset="0"/>
                        </a:rPr>
                        <a:t>câu</a:t>
                      </a:r>
                      <a:r>
                        <a:rPr lang="en-US" sz="2800" baseline="0" dirty="0">
                          <a:latin typeface="Times New Roman" panose="02020603050405020304" pitchFamily="18" charset="0"/>
                          <a:cs typeface="Times New Roman" panose="02020603050405020304" pitchFamily="18" charset="0"/>
                        </a:rPr>
                        <a:t>: 10đ</a:t>
                      </a:r>
                      <a:endParaRPr lang="en-US" sz="2800" dirty="0">
                        <a:latin typeface="Times New Roman" panose="02020603050405020304" pitchFamily="18" charset="0"/>
                        <a:cs typeface="Times New Roman" panose="02020603050405020304" pitchFamily="18" charset="0"/>
                      </a:endParaRPr>
                    </a:p>
                  </a:txBody>
                  <a:tcPr marL="91435" marR="91435" marT="45715" marB="45715">
                    <a:solidFill>
                      <a:schemeClr val="accent1">
                        <a:alpha val="68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marL="91435" marR="91435" marT="45715" marB="45715">
                    <a:solidFill>
                      <a:schemeClr val="accent1">
                        <a:alpha val="68000"/>
                      </a:schemeClr>
                    </a:solidFill>
                  </a:tcPr>
                </a:tc>
                <a:extLst>
                  <a:ext uri="{0D108BD9-81ED-4DB2-BD59-A6C34878D82A}">
                    <a16:rowId xmlns:a16="http://schemas.microsoft.com/office/drawing/2014/main" val="10001"/>
                  </a:ext>
                </a:extLst>
              </a:tr>
              <a:tr h="1023377">
                <a:tc>
                  <a:txBody>
                    <a:bodyPr/>
                    <a:lstStyle/>
                    <a:p>
                      <a:r>
                        <a:rPr lang="en-US" sz="2800">
                          <a:latin typeface="Times New Roman" panose="02020603050405020304" pitchFamily="18" charset="0"/>
                          <a:cs typeface="Times New Roman" panose="02020603050405020304" pitchFamily="18" charset="0"/>
                        </a:rPr>
                        <a:t>Đôi</a:t>
                      </a:r>
                      <a:r>
                        <a:rPr lang="en-US" sz="2800" baseline="0">
                          <a:latin typeface="Times New Roman" panose="02020603050405020304" pitchFamily="18" charset="0"/>
                          <a:cs typeface="Times New Roman" panose="02020603050405020304" pitchFamily="18" charset="0"/>
                        </a:rPr>
                        <a:t> khi tập trung: 8đ</a:t>
                      </a:r>
                      <a:endParaRPr lang="en-US" sz="2800">
                        <a:latin typeface="Times New Roman" panose="02020603050405020304" pitchFamily="18" charset="0"/>
                        <a:cs typeface="Times New Roman" panose="02020603050405020304" pitchFamily="18" charset="0"/>
                      </a:endParaRPr>
                    </a:p>
                  </a:txBody>
                  <a:tcPr marL="91435" marR="91435" marT="45715" marB="45715">
                    <a:solidFill>
                      <a:schemeClr val="accent1">
                        <a:alpha val="68000"/>
                      </a:schemeClr>
                    </a:solidFill>
                  </a:tcPr>
                </a:tc>
                <a:tc>
                  <a:txBody>
                    <a:bodyPr/>
                    <a:lstStyle/>
                    <a:p>
                      <a:r>
                        <a:rPr lang="en-US" sz="2800" dirty="0">
                          <a:latin typeface="Times New Roman" panose="02020603050405020304" pitchFamily="18" charset="0"/>
                          <a:cs typeface="Times New Roman" panose="02020603050405020304" pitchFamily="18" charset="0"/>
                        </a:rPr>
                        <a:t>Có</a:t>
                      </a:r>
                      <a:r>
                        <a:rPr lang="en-US" sz="2800" baseline="0" dirty="0">
                          <a:latin typeface="Times New Roman" panose="02020603050405020304" pitchFamily="18" charset="0"/>
                          <a:cs typeface="Times New Roman" panose="02020603050405020304" pitchFamily="18" charset="0"/>
                        </a:rPr>
                        <a:t> trao đổi nhưng chưa tự tin; 8đ</a:t>
                      </a:r>
                      <a:endParaRPr lang="en-US" sz="2800" dirty="0">
                        <a:latin typeface="Times New Roman" panose="02020603050405020304" pitchFamily="18" charset="0"/>
                        <a:cs typeface="Times New Roman" panose="02020603050405020304" pitchFamily="18" charset="0"/>
                      </a:endParaRPr>
                    </a:p>
                  </a:txBody>
                  <a:tcPr marL="91435" marR="91435" marT="45715" marB="45715">
                    <a:solidFill>
                      <a:schemeClr val="accent1">
                        <a:alpha val="68000"/>
                      </a:schemeClr>
                    </a:solidFill>
                  </a:tcPr>
                </a:tc>
                <a:tc>
                  <a:txBody>
                    <a:bodyPr/>
                    <a:lstStyle/>
                    <a:p>
                      <a:r>
                        <a:rPr lang="en-US" sz="2800" dirty="0">
                          <a:latin typeface="Times New Roman" panose="02020603050405020304" pitchFamily="18" charset="0"/>
                          <a:cs typeface="Times New Roman" panose="02020603050405020304" pitchFamily="18" charset="0"/>
                        </a:rPr>
                        <a:t>Làm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đúng</a:t>
                      </a:r>
                      <a:r>
                        <a:rPr lang="en-US" sz="2800" baseline="0" dirty="0">
                          <a:latin typeface="Times New Roman" panose="02020603050405020304" pitchFamily="18" charset="0"/>
                          <a:cs typeface="Times New Roman" panose="02020603050405020304" pitchFamily="18" charset="0"/>
                        </a:rPr>
                        <a:t> 3/4 </a:t>
                      </a:r>
                      <a:r>
                        <a:rPr lang="en-US" sz="2800" baseline="0" dirty="0" err="1">
                          <a:latin typeface="Times New Roman" panose="02020603050405020304" pitchFamily="18" charset="0"/>
                          <a:cs typeface="Times New Roman" panose="02020603050405020304" pitchFamily="18" charset="0"/>
                        </a:rPr>
                        <a:t>câu</a:t>
                      </a:r>
                      <a:r>
                        <a:rPr lang="en-US" sz="2800" baseline="0" dirty="0">
                          <a:latin typeface="Times New Roman" panose="02020603050405020304" pitchFamily="18" charset="0"/>
                          <a:cs typeface="Times New Roman" panose="02020603050405020304" pitchFamily="18" charset="0"/>
                        </a:rPr>
                        <a:t>: 8đ</a:t>
                      </a:r>
                      <a:endParaRPr lang="en-US" sz="2800" dirty="0">
                        <a:latin typeface="Times New Roman" panose="02020603050405020304" pitchFamily="18" charset="0"/>
                        <a:cs typeface="Times New Roman" panose="02020603050405020304" pitchFamily="18" charset="0"/>
                      </a:endParaRPr>
                    </a:p>
                  </a:txBody>
                  <a:tcPr marL="91435" marR="91435" marT="45715" marB="45715">
                    <a:solidFill>
                      <a:schemeClr val="accent1">
                        <a:alpha val="68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marL="91435" marR="91435" marT="45715" marB="45715">
                    <a:solidFill>
                      <a:schemeClr val="accent1">
                        <a:alpha val="68000"/>
                      </a:schemeClr>
                    </a:solidFill>
                  </a:tcPr>
                </a:tc>
                <a:extLst>
                  <a:ext uri="{0D108BD9-81ED-4DB2-BD59-A6C34878D82A}">
                    <a16:rowId xmlns:a16="http://schemas.microsoft.com/office/drawing/2014/main" val="10002"/>
                  </a:ext>
                </a:extLst>
              </a:tr>
              <a:tr h="1023377">
                <a:tc>
                  <a:txBody>
                    <a:bodyPr/>
                    <a:lstStyle/>
                    <a:p>
                      <a:r>
                        <a:rPr lang="en-US" sz="2800">
                          <a:latin typeface="Times New Roman" panose="02020603050405020304" pitchFamily="18" charset="0"/>
                          <a:cs typeface="Times New Roman" panose="02020603050405020304" pitchFamily="18" charset="0"/>
                        </a:rPr>
                        <a:t>Ít</a:t>
                      </a:r>
                      <a:r>
                        <a:rPr lang="en-US" sz="2800" baseline="0">
                          <a:latin typeface="Times New Roman" panose="02020603050405020304" pitchFamily="18" charset="0"/>
                          <a:cs typeface="Times New Roman" panose="02020603050405020304" pitchFamily="18" charset="0"/>
                        </a:rPr>
                        <a:t> tập chung: 5đ</a:t>
                      </a:r>
                      <a:endParaRPr lang="en-US" sz="2800">
                        <a:latin typeface="Times New Roman" panose="02020603050405020304" pitchFamily="18" charset="0"/>
                        <a:cs typeface="Times New Roman" panose="02020603050405020304" pitchFamily="18" charset="0"/>
                      </a:endParaRPr>
                    </a:p>
                  </a:txBody>
                  <a:tcPr marL="91435" marR="91435" marT="45715" marB="45715">
                    <a:solidFill>
                      <a:schemeClr val="accent1">
                        <a:alpha val="68000"/>
                      </a:schemeClr>
                    </a:solidFill>
                  </a:tcPr>
                </a:tc>
                <a:tc>
                  <a:txBody>
                    <a:bodyPr/>
                    <a:lstStyle/>
                    <a:p>
                      <a:r>
                        <a:rPr lang="en-US" sz="2800">
                          <a:latin typeface="Times New Roman" panose="02020603050405020304" pitchFamily="18" charset="0"/>
                          <a:cs typeface="Times New Roman" panose="02020603050405020304" pitchFamily="18" charset="0"/>
                        </a:rPr>
                        <a:t>Không</a:t>
                      </a:r>
                      <a:r>
                        <a:rPr lang="en-US" sz="2800" baseline="0">
                          <a:latin typeface="Times New Roman" panose="02020603050405020304" pitchFamily="18" charset="0"/>
                          <a:cs typeface="Times New Roman" panose="02020603050405020304" pitchFamily="18" charset="0"/>
                        </a:rPr>
                        <a:t> xung phong trao đổi: 2đ</a:t>
                      </a:r>
                      <a:endParaRPr lang="en-US" sz="2800">
                        <a:latin typeface="Times New Roman" panose="02020603050405020304" pitchFamily="18" charset="0"/>
                        <a:cs typeface="Times New Roman" panose="02020603050405020304" pitchFamily="18" charset="0"/>
                      </a:endParaRPr>
                    </a:p>
                  </a:txBody>
                  <a:tcPr marL="91435" marR="91435" marT="45715" marB="45715">
                    <a:solidFill>
                      <a:schemeClr val="accent1">
                        <a:alpha val="68000"/>
                      </a:schemeClr>
                    </a:solidFill>
                  </a:tcPr>
                </a:tc>
                <a:tc>
                  <a:txBody>
                    <a:bodyPr/>
                    <a:lstStyle/>
                    <a:p>
                      <a:r>
                        <a:rPr lang="en-US" sz="2800" dirty="0">
                          <a:latin typeface="Times New Roman" panose="02020603050405020304" pitchFamily="18" charset="0"/>
                          <a:cs typeface="Times New Roman" panose="02020603050405020304" pitchFamily="18" charset="0"/>
                        </a:rPr>
                        <a:t>Làm</a:t>
                      </a:r>
                      <a:r>
                        <a:rPr lang="en-US" sz="2800" baseline="0" dirty="0">
                          <a:latin typeface="Times New Roman" panose="02020603050405020304" pitchFamily="18" charset="0"/>
                          <a:cs typeface="Times New Roman" panose="02020603050405020304" pitchFamily="18" charset="0"/>
                        </a:rPr>
                        <a:t> đúng 1 </a:t>
                      </a:r>
                      <a:r>
                        <a:rPr lang="en-US" sz="2800" baseline="0" dirty="0" err="1">
                          <a:latin typeface="Times New Roman" panose="02020603050405020304" pitchFamily="18" charset="0"/>
                          <a:cs typeface="Times New Roman" panose="02020603050405020304" pitchFamily="18" charset="0"/>
                        </a:rPr>
                        <a:t>câu</a:t>
                      </a:r>
                      <a:r>
                        <a:rPr lang="en-US" sz="2800" baseline="0" dirty="0">
                          <a:latin typeface="Times New Roman" panose="02020603050405020304" pitchFamily="18" charset="0"/>
                          <a:cs typeface="Times New Roman" panose="02020603050405020304" pitchFamily="18" charset="0"/>
                        </a:rPr>
                        <a:t>: 3đ</a:t>
                      </a:r>
                      <a:endParaRPr lang="en-US" sz="2800" dirty="0">
                        <a:latin typeface="Times New Roman" panose="02020603050405020304" pitchFamily="18" charset="0"/>
                        <a:cs typeface="Times New Roman" panose="02020603050405020304" pitchFamily="18" charset="0"/>
                      </a:endParaRPr>
                    </a:p>
                  </a:txBody>
                  <a:tcPr marL="91435" marR="91435" marT="45715" marB="45715">
                    <a:solidFill>
                      <a:schemeClr val="accent1">
                        <a:alpha val="68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marL="91435" marR="91435" marT="45715" marB="45715">
                    <a:solidFill>
                      <a:schemeClr val="accent1">
                        <a:alpha val="68000"/>
                      </a:schemeClr>
                    </a:solidFill>
                  </a:tcPr>
                </a:tc>
                <a:extLst>
                  <a:ext uri="{0D108BD9-81ED-4DB2-BD59-A6C34878D82A}">
                    <a16:rowId xmlns:a16="http://schemas.microsoft.com/office/drawing/2014/main" val="10003"/>
                  </a:ext>
                </a:extLst>
              </a:tr>
            </a:tbl>
          </a:graphicData>
        </a:graphic>
      </p:graphicFrame>
      <p:sp>
        <p:nvSpPr>
          <p:cNvPr id="3" name="Up Ribbon 2"/>
          <p:cNvSpPr/>
          <p:nvPr/>
        </p:nvSpPr>
        <p:spPr>
          <a:xfrm>
            <a:off x="2590799" y="1"/>
            <a:ext cx="7204841" cy="1642241"/>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800" b="1" dirty="0">
                <a:solidFill>
                  <a:srgbClr val="FF0000"/>
                </a:solidFill>
                <a:latin typeface="Times New Roman" panose="02020603050405020304" pitchFamily="18" charset="0"/>
                <a:cs typeface="Times New Roman" panose="02020603050405020304" pitchFamily="18" charset="0"/>
              </a:rPr>
              <a:t>THANG ĐÁNH GIÁ HOẠT ĐỘNG NHÓM</a:t>
            </a:r>
          </a:p>
        </p:txBody>
      </p:sp>
    </p:spTree>
    <p:extLst>
      <p:ext uri="{BB962C8B-B14F-4D97-AF65-F5344CB8AC3E}">
        <p14:creationId xmlns:p14="http://schemas.microsoft.com/office/powerpoint/2010/main" val="4447416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BB61B6B9-5F2E-4E24-852D-D871D2FA0570}"/>
              </a:ext>
            </a:extLst>
          </p:cNvPr>
          <p:cNvSpPr/>
          <p:nvPr/>
        </p:nvSpPr>
        <p:spPr>
          <a:xfrm>
            <a:off x="233531" y="749124"/>
            <a:ext cx="6970371" cy="677108"/>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 CỘNG HAI ĐA THỨC MỘT BIẾN:</a:t>
            </a:r>
          </a:p>
        </p:txBody>
      </p:sp>
      <p:sp>
        <p:nvSpPr>
          <p:cNvPr id="4" name="Rectangle 11">
            <a:extLst>
              <a:ext uri="{FF2B5EF4-FFF2-40B4-BE49-F238E27FC236}">
                <a16:creationId xmlns:a16="http://schemas.microsoft.com/office/drawing/2014/main" id="{BB61B6B9-5F2E-4E24-852D-D871D2FA0570}"/>
              </a:ext>
            </a:extLst>
          </p:cNvPr>
          <p:cNvSpPr/>
          <p:nvPr/>
        </p:nvSpPr>
        <p:spPr>
          <a:xfrm>
            <a:off x="241194" y="161817"/>
            <a:ext cx="11900117"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Tiết</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Bài</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3. PHÉP CỘNG, PHÉP TRỪ ĐA THỨC MỘT BIẾN</a:t>
            </a:r>
          </a:p>
        </p:txBody>
      </p:sp>
      <p:sp>
        <p:nvSpPr>
          <p:cNvPr id="6" name="Text Box 3"/>
          <p:cNvSpPr txBox="1">
            <a:spLocks noChangeArrowheads="1"/>
          </p:cNvSpPr>
          <p:nvPr/>
        </p:nvSpPr>
        <p:spPr bwMode="auto">
          <a:xfrm>
            <a:off x="278174" y="1446687"/>
            <a:ext cx="1161953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457200" indent="-457200" eaLnBrk="1" fontAlgn="base" hangingPunct="1">
              <a:spcBef>
                <a:spcPct val="50000"/>
              </a:spcBef>
              <a:spcAft>
                <a:spcPct val="0"/>
              </a:spcAft>
              <a:buFont typeface="Wingdings" panose="05000000000000000000" pitchFamily="2" charset="2"/>
              <a:buChar char="v"/>
            </a:pPr>
            <a:r>
              <a:rPr lang="en-US" altLang="en-US" sz="3200" b="1" dirty="0">
                <a:latin typeface="Times New Roman" panose="02020603050405020304" pitchFamily="18" charset="0"/>
              </a:rPr>
              <a:t>HĐ 3/SGK/T55:</a:t>
            </a:r>
          </a:p>
          <a:p>
            <a:pPr marL="0" indent="0" algn="ctr" eaLnBrk="1" fontAlgn="base" hangingPunct="1">
              <a:spcBef>
                <a:spcPct val="50000"/>
              </a:spcBef>
              <a:spcAft>
                <a:spcPct val="0"/>
              </a:spcAft>
            </a:pPr>
            <a:r>
              <a:rPr lang="en-US" altLang="en-US" sz="3200" b="1" dirty="0" err="1">
                <a:latin typeface="Times New Roman" panose="02020603050405020304" pitchFamily="18" charset="0"/>
              </a:rPr>
              <a:t>Đáp</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án</a:t>
            </a:r>
            <a:r>
              <a:rPr lang="en-US" altLang="en-US" sz="3200" b="1" dirty="0">
                <a:latin typeface="Times New Roman" panose="02020603050405020304" pitchFamily="18" charset="0"/>
              </a:rPr>
              <a:t>:</a:t>
            </a:r>
          </a:p>
          <a:p>
            <a:pPr marL="0" indent="0" algn="just" eaLnBrk="1" fontAlgn="base" hangingPunct="1">
              <a:spcBef>
                <a:spcPct val="50000"/>
              </a:spcBef>
              <a:spcAft>
                <a:spcPct val="0"/>
              </a:spcAft>
            </a:pPr>
            <a:r>
              <a:rPr lang="en-US" altLang="en-US" sz="3200" dirty="0">
                <a:latin typeface="Times New Roman" panose="02020603050405020304" pitchFamily="18" charset="0"/>
              </a:rPr>
              <a:t>Ta </a:t>
            </a:r>
            <a:r>
              <a:rPr lang="en-US" altLang="en-US" sz="3200" dirty="0" err="1">
                <a:latin typeface="Times New Roman" panose="02020603050405020304" pitchFamily="18" charset="0"/>
              </a:rPr>
              <a:t>có</a:t>
            </a:r>
            <a:r>
              <a:rPr lang="en-US" altLang="en-US" sz="3200" dirty="0">
                <a:latin typeface="Times New Roman" panose="02020603050405020304" pitchFamily="18" charset="0"/>
              </a:rPr>
              <a:t>:</a:t>
            </a:r>
          </a:p>
          <a:p>
            <a:pPr marL="0" indent="0" algn="just" eaLnBrk="1" fontAlgn="base" hangingPunct="1">
              <a:spcBef>
                <a:spcPct val="50000"/>
              </a:spcBef>
              <a:spcAft>
                <a:spcPct val="0"/>
              </a:spcAft>
            </a:pPr>
            <a:r>
              <a:rPr lang="en-US" altLang="en-US" sz="3200" dirty="0" err="1">
                <a:latin typeface="Times New Roman" panose="02020603050405020304" pitchFamily="18" charset="0"/>
              </a:rPr>
              <a:t>Suy</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ra</a:t>
            </a:r>
            <a:r>
              <a:rPr lang="en-US" altLang="en-US" sz="3200" dirty="0">
                <a:latin typeface="Times New Roman" panose="02020603050405020304" pitchFamily="18" charset="0"/>
              </a:rPr>
              <a:t>:</a:t>
            </a:r>
          </a:p>
        </p:txBody>
      </p:sp>
      <p:graphicFrame>
        <p:nvGraphicFramePr>
          <p:cNvPr id="3" name="Object 2"/>
          <p:cNvGraphicFramePr>
            <a:graphicFrameLocks noChangeAspect="1"/>
          </p:cNvGraphicFramePr>
          <p:nvPr>
            <p:extLst>
              <p:ext uri="{D42A27DB-BD31-4B8C-83A1-F6EECF244321}">
                <p14:modId xmlns:p14="http://schemas.microsoft.com/office/powerpoint/2010/main" val="3824774547"/>
              </p:ext>
            </p:extLst>
          </p:nvPr>
        </p:nvGraphicFramePr>
        <p:xfrm>
          <a:off x="1357313" y="2942053"/>
          <a:ext cx="5378767" cy="550679"/>
        </p:xfrm>
        <a:graphic>
          <a:graphicData uri="http://schemas.openxmlformats.org/presentationml/2006/ole">
            <mc:AlternateContent xmlns:mc="http://schemas.openxmlformats.org/markup-compatibility/2006">
              <mc:Choice xmlns:v="urn:schemas-microsoft-com:vml" Requires="v">
                <p:oleObj name="Equation" r:id="rId2" imgW="2603160" imgH="266400" progId="Equation.DSMT4">
                  <p:embed/>
                </p:oleObj>
              </mc:Choice>
              <mc:Fallback>
                <p:oleObj name="Equation" r:id="rId2" imgW="2603160" imgH="266400" progId="Equation.DSMT4">
                  <p:embed/>
                  <p:pic>
                    <p:nvPicPr>
                      <p:cNvPr id="0" name=""/>
                      <p:cNvPicPr/>
                      <p:nvPr/>
                    </p:nvPicPr>
                    <p:blipFill>
                      <a:blip r:embed="rId3"/>
                      <a:stretch>
                        <a:fillRect/>
                      </a:stretch>
                    </p:blipFill>
                    <p:spPr>
                      <a:xfrm>
                        <a:off x="1357313" y="2942053"/>
                        <a:ext cx="5378767" cy="55067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64739208"/>
              </p:ext>
            </p:extLst>
          </p:nvPr>
        </p:nvGraphicFramePr>
        <p:xfrm>
          <a:off x="6690744" y="2942053"/>
          <a:ext cx="5206966" cy="526547"/>
        </p:xfrm>
        <a:graphic>
          <a:graphicData uri="http://schemas.openxmlformats.org/presentationml/2006/ole">
            <mc:AlternateContent xmlns:mc="http://schemas.openxmlformats.org/markup-compatibility/2006">
              <mc:Choice xmlns:v="urn:schemas-microsoft-com:vml" Requires="v">
                <p:oleObj name="Equation" r:id="rId4" imgW="2543230" imgH="257049" progId="Equation.DSMT4">
                  <p:embed/>
                </p:oleObj>
              </mc:Choice>
              <mc:Fallback>
                <p:oleObj name="Equation" r:id="rId4" imgW="2543230" imgH="257049" progId="Equation.DSMT4">
                  <p:embed/>
                  <p:pic>
                    <p:nvPicPr>
                      <p:cNvPr id="0" name=""/>
                      <p:cNvPicPr/>
                      <p:nvPr/>
                    </p:nvPicPr>
                    <p:blipFill>
                      <a:blip r:embed="rId5"/>
                      <a:stretch>
                        <a:fillRect/>
                      </a:stretch>
                    </p:blipFill>
                    <p:spPr>
                      <a:xfrm>
                        <a:off x="6690744" y="2942053"/>
                        <a:ext cx="5206966" cy="526547"/>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82616318"/>
              </p:ext>
            </p:extLst>
          </p:nvPr>
        </p:nvGraphicFramePr>
        <p:xfrm>
          <a:off x="1701845" y="3670849"/>
          <a:ext cx="6511925" cy="520700"/>
        </p:xfrm>
        <a:graphic>
          <a:graphicData uri="http://schemas.openxmlformats.org/presentationml/2006/ole">
            <mc:AlternateContent xmlns:mc="http://schemas.openxmlformats.org/markup-compatibility/2006">
              <mc:Choice xmlns:v="urn:schemas-microsoft-com:vml" Requires="v">
                <p:oleObj name="Equation" r:id="rId6" imgW="3340080" imgH="266400" progId="Equation.DSMT4">
                  <p:embed/>
                </p:oleObj>
              </mc:Choice>
              <mc:Fallback>
                <p:oleObj name="Equation" r:id="rId6" imgW="3340080" imgH="266400" progId="Equation.DSMT4">
                  <p:embed/>
                  <p:pic>
                    <p:nvPicPr>
                      <p:cNvPr id="0" name=""/>
                      <p:cNvPicPr/>
                      <p:nvPr/>
                    </p:nvPicPr>
                    <p:blipFill>
                      <a:blip r:embed="rId7"/>
                      <a:stretch>
                        <a:fillRect/>
                      </a:stretch>
                    </p:blipFill>
                    <p:spPr>
                      <a:xfrm>
                        <a:off x="1701845" y="3670849"/>
                        <a:ext cx="6511925" cy="52070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464587748"/>
              </p:ext>
            </p:extLst>
          </p:nvPr>
        </p:nvGraphicFramePr>
        <p:xfrm>
          <a:off x="3199211" y="4338141"/>
          <a:ext cx="4948380" cy="541231"/>
        </p:xfrm>
        <a:graphic>
          <a:graphicData uri="http://schemas.openxmlformats.org/presentationml/2006/ole">
            <mc:AlternateContent xmlns:mc="http://schemas.openxmlformats.org/markup-compatibility/2006">
              <mc:Choice xmlns:v="urn:schemas-microsoft-com:vml" Requires="v">
                <p:oleObj name="Equation" r:id="rId8" imgW="2438280" imgH="266400" progId="Equation.DSMT4">
                  <p:embed/>
                </p:oleObj>
              </mc:Choice>
              <mc:Fallback>
                <p:oleObj name="Equation" r:id="rId8" imgW="2438280" imgH="266400" progId="Equation.DSMT4">
                  <p:embed/>
                  <p:pic>
                    <p:nvPicPr>
                      <p:cNvPr id="0" name=""/>
                      <p:cNvPicPr/>
                      <p:nvPr/>
                    </p:nvPicPr>
                    <p:blipFill>
                      <a:blip r:embed="rId9"/>
                      <a:stretch>
                        <a:fillRect/>
                      </a:stretch>
                    </p:blipFill>
                    <p:spPr>
                      <a:xfrm>
                        <a:off x="3199211" y="4338141"/>
                        <a:ext cx="4948380" cy="54123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38573138"/>
              </p:ext>
            </p:extLst>
          </p:nvPr>
        </p:nvGraphicFramePr>
        <p:xfrm>
          <a:off x="3244328" y="4855222"/>
          <a:ext cx="4371975" cy="454025"/>
        </p:xfrm>
        <a:graphic>
          <a:graphicData uri="http://schemas.openxmlformats.org/presentationml/2006/ole">
            <mc:AlternateContent xmlns:mc="http://schemas.openxmlformats.org/markup-compatibility/2006">
              <mc:Choice xmlns:v="urn:schemas-microsoft-com:vml" Requires="v">
                <p:oleObj name="Equation" r:id="rId10" imgW="2197080" imgH="228600" progId="Equation.DSMT4">
                  <p:embed/>
                </p:oleObj>
              </mc:Choice>
              <mc:Fallback>
                <p:oleObj name="Equation" r:id="rId10" imgW="2197080" imgH="228600" progId="Equation.DSMT4">
                  <p:embed/>
                  <p:pic>
                    <p:nvPicPr>
                      <p:cNvPr id="0" name=""/>
                      <p:cNvPicPr/>
                      <p:nvPr/>
                    </p:nvPicPr>
                    <p:blipFill>
                      <a:blip r:embed="rId11"/>
                      <a:stretch>
                        <a:fillRect/>
                      </a:stretch>
                    </p:blipFill>
                    <p:spPr>
                      <a:xfrm>
                        <a:off x="3244328" y="4855222"/>
                        <a:ext cx="4371975" cy="4540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21157991"/>
              </p:ext>
            </p:extLst>
          </p:nvPr>
        </p:nvGraphicFramePr>
        <p:xfrm>
          <a:off x="3244328" y="5406993"/>
          <a:ext cx="4859264" cy="505171"/>
        </p:xfrm>
        <a:graphic>
          <a:graphicData uri="http://schemas.openxmlformats.org/presentationml/2006/ole">
            <mc:AlternateContent xmlns:mc="http://schemas.openxmlformats.org/markup-compatibility/2006">
              <mc:Choice xmlns:v="urn:schemas-microsoft-com:vml" Requires="v">
                <p:oleObj name="Equation" r:id="rId12" imgW="2565360" imgH="266400" progId="Equation.DSMT4">
                  <p:embed/>
                </p:oleObj>
              </mc:Choice>
              <mc:Fallback>
                <p:oleObj name="Equation" r:id="rId12" imgW="2565360" imgH="266400" progId="Equation.DSMT4">
                  <p:embed/>
                  <p:pic>
                    <p:nvPicPr>
                      <p:cNvPr id="0" name=""/>
                      <p:cNvPicPr/>
                      <p:nvPr/>
                    </p:nvPicPr>
                    <p:blipFill>
                      <a:blip r:embed="rId13"/>
                      <a:stretch>
                        <a:fillRect/>
                      </a:stretch>
                    </p:blipFill>
                    <p:spPr>
                      <a:xfrm>
                        <a:off x="3244328" y="5406993"/>
                        <a:ext cx="4859264" cy="50517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74065565"/>
              </p:ext>
            </p:extLst>
          </p:nvPr>
        </p:nvGraphicFramePr>
        <p:xfrm>
          <a:off x="3244328" y="6062285"/>
          <a:ext cx="2248226" cy="499606"/>
        </p:xfrm>
        <a:graphic>
          <a:graphicData uri="http://schemas.openxmlformats.org/presentationml/2006/ole">
            <mc:AlternateContent xmlns:mc="http://schemas.openxmlformats.org/markup-compatibility/2006">
              <mc:Choice xmlns:v="urn:schemas-microsoft-com:vml" Requires="v">
                <p:oleObj name="Equation" r:id="rId14" imgW="1028520" imgH="228600" progId="Equation.DSMT4">
                  <p:embed/>
                </p:oleObj>
              </mc:Choice>
              <mc:Fallback>
                <p:oleObj name="Equation" r:id="rId14" imgW="1028520" imgH="228600" progId="Equation.DSMT4">
                  <p:embed/>
                  <p:pic>
                    <p:nvPicPr>
                      <p:cNvPr id="0" name=""/>
                      <p:cNvPicPr/>
                      <p:nvPr/>
                    </p:nvPicPr>
                    <p:blipFill>
                      <a:blip r:embed="rId15"/>
                      <a:stretch>
                        <a:fillRect/>
                      </a:stretch>
                    </p:blipFill>
                    <p:spPr>
                      <a:xfrm>
                        <a:off x="3244328" y="6062285"/>
                        <a:ext cx="2248226" cy="499606"/>
                      </a:xfrm>
                      <a:prstGeom prst="rect">
                        <a:avLst/>
                      </a:prstGeom>
                    </p:spPr>
                  </p:pic>
                </p:oleObj>
              </mc:Fallback>
            </mc:AlternateContent>
          </a:graphicData>
        </a:graphic>
      </p:graphicFrame>
      <p:pic>
        <p:nvPicPr>
          <p:cNvPr id="14" name="Picture 13"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63819" y="799781"/>
            <a:ext cx="1641553" cy="1641553"/>
          </a:xfrm>
          <a:prstGeom prst="rect">
            <a:avLst/>
          </a:prstGeom>
        </p:spPr>
      </p:pic>
      <p:sp>
        <p:nvSpPr>
          <p:cNvPr id="15" name="TextBox 14"/>
          <p:cNvSpPr txBox="1"/>
          <p:nvPr/>
        </p:nvSpPr>
        <p:spPr>
          <a:xfrm>
            <a:off x="8213770" y="5309247"/>
            <a:ext cx="3560590" cy="954107"/>
          </a:xfrm>
          <a:prstGeom prst="rect">
            <a:avLst/>
          </a:prstGeom>
          <a:noFill/>
        </p:spPr>
        <p:txBody>
          <a:bodyPr wrap="none" rtlCol="0">
            <a:spAutoFit/>
          </a:bodyPr>
          <a:lstStyle/>
          <a:p>
            <a:pPr marL="457200" indent="-457200">
              <a:buFont typeface="Symbol" panose="05050102010706020507" pitchFamily="18" charset="2"/>
              <a:buChar char="Þ"/>
            </a:pPr>
            <a:r>
              <a:rPr lang="en-US" sz="2800" dirty="0" err="1">
                <a:solidFill>
                  <a:srgbClr val="FF0000"/>
                </a:solidFill>
                <a:latin typeface="Times" panose="02020603050405020304" pitchFamily="18" charset="0"/>
                <a:cs typeface="Times" panose="02020603050405020304" pitchFamily="18" charset="0"/>
              </a:rPr>
              <a:t>Nhóm</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các</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đơn</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thức</a:t>
            </a:r>
            <a:endParaRPr lang="en-US" sz="2800" dirty="0">
              <a:solidFill>
                <a:srgbClr val="FF0000"/>
              </a:solidFill>
              <a:latin typeface="Times" panose="02020603050405020304" pitchFamily="18" charset="0"/>
              <a:cs typeface="Times" panose="02020603050405020304" pitchFamily="18" charset="0"/>
            </a:endParaRPr>
          </a:p>
          <a:p>
            <a:r>
              <a:rPr lang="en-US" sz="2800" dirty="0" err="1">
                <a:solidFill>
                  <a:srgbClr val="FF0000"/>
                </a:solidFill>
                <a:latin typeface="Times" panose="02020603050405020304" pitchFamily="18" charset="0"/>
                <a:cs typeface="Times" panose="02020603050405020304" pitchFamily="18" charset="0"/>
              </a:rPr>
              <a:t>có</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cùng</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số</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mũ</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của</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biến</a:t>
            </a:r>
            <a:endParaRPr lang="en-US" sz="2800" dirty="0">
              <a:solidFill>
                <a:srgbClr val="FF0000"/>
              </a:solidFill>
              <a:latin typeface="Times" panose="02020603050405020304" pitchFamily="18" charset="0"/>
              <a:cs typeface="Times" panose="02020603050405020304" pitchFamily="18" charset="0"/>
            </a:endParaRPr>
          </a:p>
        </p:txBody>
      </p:sp>
      <p:sp>
        <p:nvSpPr>
          <p:cNvPr id="16" name="TextBox 15"/>
          <p:cNvSpPr txBox="1"/>
          <p:nvPr/>
        </p:nvSpPr>
        <p:spPr>
          <a:xfrm>
            <a:off x="8249038" y="6263354"/>
            <a:ext cx="3539752" cy="523220"/>
          </a:xfrm>
          <a:prstGeom prst="rect">
            <a:avLst/>
          </a:prstGeom>
          <a:noFill/>
        </p:spPr>
        <p:txBody>
          <a:bodyPr wrap="none" rtlCol="0">
            <a:spAutoFit/>
          </a:bodyPr>
          <a:lstStyle/>
          <a:p>
            <a:pPr marL="457200" indent="-457200">
              <a:buFont typeface="Symbol" panose="05050102010706020507" pitchFamily="18" charset="2"/>
              <a:buChar char="Þ"/>
            </a:pPr>
            <a:r>
              <a:rPr lang="en-US" sz="2800" dirty="0" err="1">
                <a:solidFill>
                  <a:srgbClr val="FF0000"/>
                </a:solidFill>
                <a:latin typeface="Times" panose="02020603050405020304" pitchFamily="18" charset="0"/>
                <a:cs typeface="Times" panose="02020603050405020304" pitchFamily="18" charset="0"/>
              </a:rPr>
              <a:t>Thực</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hiện</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phép</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tính</a:t>
            </a:r>
            <a:endParaRPr lang="en-US" sz="2800" dirty="0">
              <a:solidFill>
                <a:srgbClr val="FF0000"/>
              </a:solidFill>
              <a:latin typeface="Times" panose="02020603050405020304" pitchFamily="18" charset="0"/>
              <a:cs typeface="Times" panose="02020603050405020304" pitchFamily="18" charset="0"/>
            </a:endParaRPr>
          </a:p>
        </p:txBody>
      </p:sp>
      <p:sp>
        <p:nvSpPr>
          <p:cNvPr id="17" name="TextBox 16"/>
          <p:cNvSpPr txBox="1"/>
          <p:nvPr/>
        </p:nvSpPr>
        <p:spPr>
          <a:xfrm>
            <a:off x="8249038" y="3668329"/>
            <a:ext cx="2598788" cy="523220"/>
          </a:xfrm>
          <a:prstGeom prst="rect">
            <a:avLst/>
          </a:prstGeom>
          <a:noFill/>
        </p:spPr>
        <p:txBody>
          <a:bodyPr wrap="none" rtlCol="0">
            <a:spAutoFit/>
          </a:bodyPr>
          <a:lstStyle/>
          <a:p>
            <a:pPr marL="457200" indent="-457200">
              <a:buFont typeface="Symbol" panose="05050102010706020507" pitchFamily="18" charset="2"/>
              <a:buChar char="Þ"/>
            </a:pPr>
            <a:r>
              <a:rPr lang="en-US" sz="2800" dirty="0" err="1">
                <a:solidFill>
                  <a:srgbClr val="FF0000"/>
                </a:solidFill>
                <a:latin typeface="Times" panose="02020603050405020304" pitchFamily="18" charset="0"/>
                <a:cs typeface="Times" panose="02020603050405020304" pitchFamily="18" charset="0"/>
              </a:rPr>
              <a:t>Đặt</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phép</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tính</a:t>
            </a:r>
            <a:endParaRPr lang="en-US" sz="2800" dirty="0">
              <a:solidFill>
                <a:srgbClr val="FF0000"/>
              </a:solidFill>
              <a:latin typeface="Times" panose="02020603050405020304" pitchFamily="18" charset="0"/>
              <a:cs typeface="Times" panose="02020603050405020304" pitchFamily="18" charset="0"/>
            </a:endParaRPr>
          </a:p>
        </p:txBody>
      </p:sp>
      <p:sp>
        <p:nvSpPr>
          <p:cNvPr id="18" name="TextBox 17"/>
          <p:cNvSpPr txBox="1"/>
          <p:nvPr/>
        </p:nvSpPr>
        <p:spPr>
          <a:xfrm>
            <a:off x="8249038" y="4267909"/>
            <a:ext cx="3507692" cy="523220"/>
          </a:xfrm>
          <a:prstGeom prst="rect">
            <a:avLst/>
          </a:prstGeom>
          <a:noFill/>
        </p:spPr>
        <p:txBody>
          <a:bodyPr wrap="none" rtlCol="0">
            <a:spAutoFit/>
          </a:bodyPr>
          <a:lstStyle/>
          <a:p>
            <a:pPr marL="457200" indent="-457200">
              <a:buFont typeface="Symbol" panose="05050102010706020507" pitchFamily="18" charset="2"/>
              <a:buChar char="Þ"/>
            </a:pPr>
            <a:r>
              <a:rPr lang="en-US" sz="2800" dirty="0" err="1">
                <a:solidFill>
                  <a:srgbClr val="FF0000"/>
                </a:solidFill>
                <a:latin typeface="Times" panose="02020603050405020304" pitchFamily="18" charset="0"/>
                <a:cs typeface="Times" panose="02020603050405020304" pitchFamily="18" charset="0"/>
              </a:rPr>
              <a:t>Sắp</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xếp</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các</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đa</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thức</a:t>
            </a:r>
            <a:endParaRPr lang="en-US" sz="2800" dirty="0">
              <a:solidFill>
                <a:srgbClr val="FF0000"/>
              </a:solidFill>
              <a:latin typeface="Times" panose="02020603050405020304" pitchFamily="18" charset="0"/>
              <a:cs typeface="Times" panose="02020603050405020304" pitchFamily="18" charset="0"/>
            </a:endParaRPr>
          </a:p>
        </p:txBody>
      </p:sp>
      <p:sp>
        <p:nvSpPr>
          <p:cNvPr id="19" name="TextBox 18"/>
          <p:cNvSpPr txBox="1"/>
          <p:nvPr/>
        </p:nvSpPr>
        <p:spPr>
          <a:xfrm>
            <a:off x="8213770" y="4855222"/>
            <a:ext cx="2010487" cy="523220"/>
          </a:xfrm>
          <a:prstGeom prst="rect">
            <a:avLst/>
          </a:prstGeom>
          <a:noFill/>
        </p:spPr>
        <p:txBody>
          <a:bodyPr wrap="none" rtlCol="0">
            <a:spAutoFit/>
          </a:bodyPr>
          <a:lstStyle/>
          <a:p>
            <a:pPr marL="457200" indent="-457200">
              <a:buFont typeface="Symbol" panose="05050102010706020507" pitchFamily="18" charset="2"/>
              <a:buChar char="Þ"/>
            </a:pPr>
            <a:r>
              <a:rPr lang="en-US" sz="2800" dirty="0" err="1">
                <a:solidFill>
                  <a:srgbClr val="FF0000"/>
                </a:solidFill>
                <a:latin typeface="Times" panose="02020603050405020304" pitchFamily="18" charset="0"/>
                <a:cs typeface="Times" panose="02020603050405020304" pitchFamily="18" charset="0"/>
              </a:rPr>
              <a:t>Bỏ</a:t>
            </a:r>
            <a:r>
              <a:rPr lang="en-US" sz="2800" dirty="0">
                <a:solidFill>
                  <a:srgbClr val="FF0000"/>
                </a:solidFill>
                <a:latin typeface="Times" panose="02020603050405020304" pitchFamily="18" charset="0"/>
                <a:cs typeface="Times" panose="02020603050405020304" pitchFamily="18" charset="0"/>
              </a:rPr>
              <a:t> </a:t>
            </a:r>
            <a:r>
              <a:rPr lang="en-US" sz="2800" dirty="0" err="1">
                <a:solidFill>
                  <a:srgbClr val="FF0000"/>
                </a:solidFill>
                <a:latin typeface="Times" panose="02020603050405020304" pitchFamily="18" charset="0"/>
                <a:cs typeface="Times" panose="02020603050405020304" pitchFamily="18" charset="0"/>
              </a:rPr>
              <a:t>ngoặc</a:t>
            </a:r>
            <a:endParaRPr lang="en-US" sz="2800" dirty="0">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965702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6"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000"/>
                                        <p:tgtEl>
                                          <p:spTgt spid="6">
                                            <p:txEl>
                                              <p:pRg st="1" end="1"/>
                                            </p:txEl>
                                          </p:spTgt>
                                        </p:tgtEl>
                                      </p:cBhvr>
                                    </p:animEffect>
                                    <p:anim calcmode="lin" valueType="num">
                                      <p:cBhvr>
                                        <p:cTn id="2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1000"/>
                                        <p:tgtEl>
                                          <p:spTgt spid="6">
                                            <p:txEl>
                                              <p:pRg st="2" end="2"/>
                                            </p:txEl>
                                          </p:spTgt>
                                        </p:tgtEl>
                                      </p:cBhvr>
                                    </p:animEffect>
                                    <p:anim calcmode="lin" valueType="num">
                                      <p:cBhvr>
                                        <p:cTn id="3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ircle(in)">
                                      <p:cBhvr>
                                        <p:cTn id="37" dur="500"/>
                                        <p:tgtEl>
                                          <p:spTgt spid="3"/>
                                        </p:tgtEl>
                                      </p:cBhvr>
                                    </p:animEffect>
                                  </p:childTnLst>
                                </p:cTn>
                              </p:par>
                              <p:par>
                                <p:cTn id="38" presetID="6" presetClass="entr" presetSubtype="16"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500"/>
                                        <p:tgtEl>
                                          <p:spTgt spid="5"/>
                                        </p:tgtEl>
                                      </p:cBhvr>
                                    </p:animEffect>
                                  </p:childTnLst>
                                </p:cTn>
                              </p:par>
                              <p:par>
                                <p:cTn id="41" presetID="42" presetClass="entr" presetSubtype="0"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1000"/>
                                        <p:tgtEl>
                                          <p:spTgt spid="6">
                                            <p:txEl>
                                              <p:pRg st="3" end="3"/>
                                            </p:txEl>
                                          </p:spTgt>
                                        </p:tgtEl>
                                      </p:cBhvr>
                                    </p:animEffect>
                                    <p:anim calcmode="lin" valueType="num">
                                      <p:cBhvr>
                                        <p:cTn id="4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500"/>
                                        <p:tgtEl>
                                          <p:spTgt spid="13"/>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circle(in)">
                                      <p:cBhvr>
                                        <p:cTn id="58" dur="500"/>
                                        <p:tgtEl>
                                          <p:spTgt spid="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circle(in)">
                                      <p:cBhvr>
                                        <p:cTn id="66" dur="500"/>
                                        <p:tgtEl>
                                          <p:spTgt spid="7"/>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down)">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circle(in)">
                                      <p:cBhvr>
                                        <p:cTn id="74" dur="500"/>
                                        <p:tgtEl>
                                          <p:spTgt spid="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down)">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circle(in)">
                                      <p:cBhvr>
                                        <p:cTn id="82" dur="500"/>
                                        <p:tgtEl>
                                          <p:spTgt spid="9"/>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down)">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BB61B6B9-5F2E-4E24-852D-D871D2FA0570}"/>
              </a:ext>
            </a:extLst>
          </p:cNvPr>
          <p:cNvSpPr/>
          <p:nvPr/>
        </p:nvSpPr>
        <p:spPr>
          <a:xfrm>
            <a:off x="233531" y="749124"/>
            <a:ext cx="6970371" cy="677108"/>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 CỘNG HAI ĐA THỨC MỘT BIẾN:</a:t>
            </a:r>
          </a:p>
        </p:txBody>
      </p:sp>
      <p:sp>
        <p:nvSpPr>
          <p:cNvPr id="4" name="Rectangle 11">
            <a:extLst>
              <a:ext uri="{FF2B5EF4-FFF2-40B4-BE49-F238E27FC236}">
                <a16:creationId xmlns:a16="http://schemas.microsoft.com/office/drawing/2014/main" id="{BB61B6B9-5F2E-4E24-852D-D871D2FA0570}"/>
              </a:ext>
            </a:extLst>
          </p:cNvPr>
          <p:cNvSpPr/>
          <p:nvPr/>
        </p:nvSpPr>
        <p:spPr>
          <a:xfrm>
            <a:off x="241194" y="161817"/>
            <a:ext cx="11900117"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Tiết</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Bài</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3. PHÉP CỘNG, PHÉP TRỪ ĐA THỨC MỘT BIẾN</a:t>
            </a:r>
          </a:p>
        </p:txBody>
      </p:sp>
      <p:sp>
        <p:nvSpPr>
          <p:cNvPr id="6" name="Text Box 3"/>
          <p:cNvSpPr txBox="1">
            <a:spLocks noChangeArrowheads="1"/>
          </p:cNvSpPr>
          <p:nvPr/>
        </p:nvSpPr>
        <p:spPr bwMode="auto">
          <a:xfrm>
            <a:off x="278174" y="1446687"/>
            <a:ext cx="11619535"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457200" indent="-457200" eaLnBrk="1" fontAlgn="base" hangingPunct="1">
              <a:spcBef>
                <a:spcPct val="50000"/>
              </a:spcBef>
              <a:spcAft>
                <a:spcPct val="0"/>
              </a:spcAft>
              <a:buFont typeface="Wingdings" panose="05000000000000000000" pitchFamily="2" charset="2"/>
              <a:buChar char="v"/>
            </a:pPr>
            <a:r>
              <a:rPr lang="en-US" altLang="en-US" sz="3200" b="1" dirty="0" err="1">
                <a:latin typeface="Times New Roman" panose="02020603050405020304" pitchFamily="18" charset="0"/>
              </a:rPr>
              <a:t>Cộng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hai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thức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một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biến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theo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hàng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ngang</a:t>
            </a:r>
            <a:r>
              <a:rPr lang="en-US" altLang="en-US" sz="3200" b="1" dirty="0">
                <a:latin typeface="Times New Roman" panose="02020603050405020304" pitchFamily="18" charset="0"/>
              </a:rPr>
              <a:t>:</a:t>
            </a:r>
          </a:p>
          <a:p>
            <a:pPr marL="457200" indent="-457200" eaLnBrk="1" fontAlgn="base" hangingPunct="1">
              <a:spcBef>
                <a:spcPct val="50000"/>
              </a:spcBef>
              <a:spcAft>
                <a:spcPct val="0"/>
              </a:spcAft>
              <a:buFont typeface="Wingdings" panose="05000000000000000000" pitchFamily="2" charset="2"/>
              <a:buChar char="Ø"/>
            </a:pPr>
            <a:r>
              <a:rPr lang="en-US" altLang="en-US" sz="3000" b="1" dirty="0" err="1">
                <a:latin typeface="Times New Roman" panose="02020603050405020304" pitchFamily="18" charset="0"/>
              </a:rPr>
              <a:t>Nhận</a:t>
            </a: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xét</a:t>
            </a:r>
            <a:r>
              <a:rPr lang="en-US" altLang="en-US" sz="3000" b="1" dirty="0">
                <a:latin typeface="Times New Roman" panose="02020603050405020304" pitchFamily="18" charset="0"/>
              </a:rPr>
              <a:t>/SGK/T56: </a:t>
            </a:r>
            <a:r>
              <a:rPr lang="en-US" altLang="en-US" sz="3000" dirty="0" err="1">
                <a:latin typeface="Times New Roman" panose="02020603050405020304" pitchFamily="18" charset="0"/>
              </a:rPr>
              <a:t>Để</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cộng</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hai</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đa</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thức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một</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biến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theo</a:t>
            </a:r>
            <a:r>
              <a:rPr lang="en-US" altLang="en-US" sz="3000" dirty="0">
                <a:latin typeface="Times New Roman" panose="02020603050405020304" pitchFamily="18" charset="0"/>
              </a:rPr>
              <a:t> hang </a:t>
            </a:r>
            <a:r>
              <a:rPr lang="en-US" altLang="en-US" sz="3000" dirty="0" err="1">
                <a:latin typeface="Times New Roman" panose="02020603050405020304" pitchFamily="18" charset="0"/>
              </a:rPr>
              <a:t>ngang</a:t>
            </a:r>
            <a:r>
              <a:rPr lang="en-US" altLang="en-US" sz="3000" dirty="0">
                <a:latin typeface="Times New Roman" panose="02020603050405020304" pitchFamily="18" charset="0"/>
              </a:rPr>
              <a:t>), ta </a:t>
            </a:r>
            <a:r>
              <a:rPr lang="en-US" altLang="en-US" sz="3000" dirty="0" err="1">
                <a:latin typeface="Times New Roman" panose="02020603050405020304" pitchFamily="18" charset="0"/>
              </a:rPr>
              <a:t>có</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thể</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làm</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như</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sau</a:t>
            </a:r>
            <a:r>
              <a:rPr lang="en-US" altLang="en-US" sz="3000" dirty="0">
                <a:latin typeface="Times New Roman" panose="02020603050405020304" pitchFamily="18" charset="0"/>
              </a:rPr>
              <a:t>:</a:t>
            </a:r>
          </a:p>
          <a:p>
            <a:pPr marL="457200" indent="-457200" eaLnBrk="1" fontAlgn="base" hangingPunct="1">
              <a:spcBef>
                <a:spcPct val="50000"/>
              </a:spcBef>
              <a:spcAft>
                <a:spcPct val="0"/>
              </a:spcAft>
              <a:buFont typeface="Wingdings" panose="05000000000000000000" pitchFamily="2" charset="2"/>
              <a:buChar char="Ø"/>
            </a:pPr>
            <a:endParaRPr lang="en-US" altLang="en-US" sz="3000" dirty="0">
              <a:latin typeface="Times New Roman" panose="02020603050405020304" pitchFamily="18" charset="0"/>
            </a:endParaRPr>
          </a:p>
          <a:p>
            <a:pPr marL="0" indent="0" eaLnBrk="1" fontAlgn="base" hangingPunct="1">
              <a:spcBef>
                <a:spcPct val="50000"/>
              </a:spcBef>
              <a:spcAft>
                <a:spcPct val="0"/>
              </a:spcAft>
            </a:pPr>
            <a:endParaRPr lang="en-US" altLang="en-US" sz="3000" dirty="0">
              <a:latin typeface="Times New Roman" panose="02020603050405020304" pitchFamily="18" charset="0"/>
            </a:endParaRPr>
          </a:p>
          <a:p>
            <a:pPr marL="0" indent="0" eaLnBrk="1" fontAlgn="base" hangingPunct="1">
              <a:spcBef>
                <a:spcPct val="50000"/>
              </a:spcBef>
              <a:spcAft>
                <a:spcPct val="0"/>
              </a:spcAft>
            </a:pPr>
            <a:endParaRPr lang="en-US" altLang="en-US" sz="3000" dirty="0">
              <a:latin typeface="Times New Roman" panose="02020603050405020304" pitchFamily="18" charset="0"/>
            </a:endParaRPr>
          </a:p>
          <a:p>
            <a:pPr marL="0" indent="0" eaLnBrk="1" fontAlgn="base" hangingPunct="1">
              <a:spcBef>
                <a:spcPct val="50000"/>
              </a:spcBef>
              <a:spcAft>
                <a:spcPct val="0"/>
              </a:spcAft>
            </a:pPr>
            <a:endParaRPr lang="en-US" altLang="en-US" sz="3000" b="1" dirty="0">
              <a:latin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1756710867"/>
              </p:ext>
            </p:extLst>
          </p:nvPr>
        </p:nvGraphicFramePr>
        <p:xfrm>
          <a:off x="278174" y="2183619"/>
          <a:ext cx="11522399" cy="4512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812627793"/>
              </p:ext>
            </p:extLst>
          </p:nvPr>
        </p:nvGraphicFramePr>
        <p:xfrm>
          <a:off x="796008" y="3163613"/>
          <a:ext cx="10790487" cy="35289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20430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Graphic spid="3" grpId="0">
        <p:bldAsOne/>
      </p:bldGraphic>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BB61B6B9-5F2E-4E24-852D-D871D2FA0570}"/>
              </a:ext>
            </a:extLst>
          </p:cNvPr>
          <p:cNvSpPr/>
          <p:nvPr/>
        </p:nvSpPr>
        <p:spPr>
          <a:xfrm>
            <a:off x="233531" y="749124"/>
            <a:ext cx="6970371" cy="677108"/>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 CỘNG HAI ĐA THỨC MỘT BIẾN:</a:t>
            </a:r>
          </a:p>
        </p:txBody>
      </p:sp>
      <p:sp>
        <p:nvSpPr>
          <p:cNvPr id="4" name="Rectangle 11">
            <a:extLst>
              <a:ext uri="{FF2B5EF4-FFF2-40B4-BE49-F238E27FC236}">
                <a16:creationId xmlns:a16="http://schemas.microsoft.com/office/drawing/2014/main" id="{BB61B6B9-5F2E-4E24-852D-D871D2FA0570}"/>
              </a:ext>
            </a:extLst>
          </p:cNvPr>
          <p:cNvSpPr/>
          <p:nvPr/>
        </p:nvSpPr>
        <p:spPr>
          <a:xfrm>
            <a:off x="241194" y="161817"/>
            <a:ext cx="11900117"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Tiết</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Bài</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3. PHÉP CỘNG, PHÉP TRỪ ĐA THỨC MỘT BIẾN</a:t>
            </a:r>
          </a:p>
        </p:txBody>
      </p:sp>
      <p:sp>
        <p:nvSpPr>
          <p:cNvPr id="6" name="Text Box 3"/>
          <p:cNvSpPr txBox="1">
            <a:spLocks noChangeArrowheads="1"/>
          </p:cNvSpPr>
          <p:nvPr/>
        </p:nvSpPr>
        <p:spPr bwMode="auto">
          <a:xfrm>
            <a:off x="278174" y="1446687"/>
            <a:ext cx="1161953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457200" indent="-457200" eaLnBrk="1" fontAlgn="base" hangingPunct="1">
              <a:spcBef>
                <a:spcPct val="50000"/>
              </a:spcBef>
              <a:spcAft>
                <a:spcPct val="0"/>
              </a:spcAft>
              <a:buFont typeface="Wingdings" panose="05000000000000000000" pitchFamily="2" charset="2"/>
              <a:buChar char="v"/>
            </a:pPr>
            <a:r>
              <a:rPr lang="en-US" altLang="en-US" sz="3200" b="1" dirty="0" err="1">
                <a:latin typeface="Times New Roman" panose="02020603050405020304" pitchFamily="18" charset="0"/>
              </a:rPr>
              <a:t>Cộng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hai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thức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một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biến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theo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hàng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ngang</a:t>
            </a:r>
            <a:r>
              <a:rPr lang="en-US" altLang="en-US" sz="3200" b="1" dirty="0">
                <a:latin typeface="Times New Roman" panose="02020603050405020304" pitchFamily="18" charset="0"/>
              </a:rPr>
              <a:t>: VD 3/SGK/T56:</a:t>
            </a:r>
          </a:p>
          <a:p>
            <a:pPr marL="0" indent="0" eaLnBrk="1" fontAlgn="base" hangingPunct="1">
              <a:spcBef>
                <a:spcPct val="50000"/>
              </a:spcBef>
              <a:spcAft>
                <a:spcPct val="0"/>
              </a:spcAft>
            </a:pPr>
            <a:r>
              <a:rPr lang="en-US" altLang="en-US" sz="3200" dirty="0" err="1">
                <a:latin typeface="Times New Roman" panose="02020603050405020304" pitchFamily="18" charset="0"/>
              </a:rPr>
              <a:t>Tính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tổng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của</a:t>
            </a:r>
            <a:r>
              <a:rPr lang="en-US" altLang="en-US" sz="3200" dirty="0">
                <a:latin typeface="Times New Roman" panose="02020603050405020304" pitchFamily="18" charset="0"/>
              </a:rPr>
              <a:t> 2 </a:t>
            </a:r>
            <a:r>
              <a:rPr lang="en-US" altLang="en-US" sz="3200" dirty="0" err="1">
                <a:latin typeface="Times New Roman" panose="02020603050405020304" pitchFamily="18" charset="0"/>
              </a:rPr>
              <a:t>đa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thức</a:t>
            </a:r>
            <a:endParaRPr lang="en-US" altLang="en-US" sz="3200" dirty="0">
              <a:latin typeface="Times New Roman" panose="02020603050405020304" pitchFamily="18" charset="0"/>
            </a:endParaRPr>
          </a:p>
          <a:p>
            <a:pPr marL="0" indent="0" algn="ctr" eaLnBrk="1" fontAlgn="base" hangingPunct="1">
              <a:spcBef>
                <a:spcPct val="50000"/>
              </a:spcBef>
              <a:spcAft>
                <a:spcPct val="0"/>
              </a:spcAft>
            </a:pPr>
            <a:r>
              <a:rPr lang="en-US" altLang="en-US" sz="3200" b="1" dirty="0" err="1">
                <a:latin typeface="Times New Roman" panose="02020603050405020304" pitchFamily="18" charset="0"/>
              </a:rPr>
              <a:t>Giải</a:t>
            </a:r>
            <a:r>
              <a:rPr lang="en-US" altLang="en-US" sz="3200" b="1" dirty="0">
                <a:latin typeface="Times New Roman" panose="02020603050405020304" pitchFamily="18" charset="0"/>
              </a:rPr>
              <a:t>:</a:t>
            </a:r>
          </a:p>
          <a:p>
            <a:pPr marL="0" indent="0" algn="ctr" eaLnBrk="1" fontAlgn="base" hangingPunct="1">
              <a:spcBef>
                <a:spcPct val="50000"/>
              </a:spcBef>
              <a:spcAft>
                <a:spcPct val="0"/>
              </a:spcAft>
            </a:pPr>
            <a:endParaRPr lang="en-US" altLang="en-US" sz="3200" b="1" dirty="0">
              <a:latin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47201114"/>
              </p:ext>
            </p:extLst>
          </p:nvPr>
        </p:nvGraphicFramePr>
        <p:xfrm>
          <a:off x="4253024" y="2202464"/>
          <a:ext cx="7888287" cy="563563"/>
        </p:xfrm>
        <a:graphic>
          <a:graphicData uri="http://schemas.openxmlformats.org/presentationml/2006/ole">
            <mc:AlternateContent xmlns:mc="http://schemas.openxmlformats.org/markup-compatibility/2006">
              <mc:Choice xmlns:v="urn:schemas-microsoft-com:vml" Requires="v">
                <p:oleObj name="Equation" r:id="rId3" imgW="3733560" imgH="266400" progId="Equation.DSMT4">
                  <p:embed/>
                </p:oleObj>
              </mc:Choice>
              <mc:Fallback>
                <p:oleObj name="Equation" r:id="rId3" imgW="3733560" imgH="266400" progId="Equation.DSMT4">
                  <p:embed/>
                  <p:pic>
                    <p:nvPicPr>
                      <p:cNvPr id="2" name="Object 1"/>
                      <p:cNvPicPr/>
                      <p:nvPr/>
                    </p:nvPicPr>
                    <p:blipFill>
                      <a:blip r:embed="rId4"/>
                      <a:stretch>
                        <a:fillRect/>
                      </a:stretch>
                    </p:blipFill>
                    <p:spPr>
                      <a:xfrm>
                        <a:off x="4253024" y="2202464"/>
                        <a:ext cx="7888287" cy="56356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38826461"/>
              </p:ext>
            </p:extLst>
          </p:nvPr>
        </p:nvGraphicFramePr>
        <p:xfrm>
          <a:off x="1589198" y="3738343"/>
          <a:ext cx="9654630" cy="2378677"/>
        </p:xfrm>
        <a:graphic>
          <a:graphicData uri="http://schemas.openxmlformats.org/presentationml/2006/ole">
            <mc:AlternateContent xmlns:mc="http://schemas.openxmlformats.org/markup-compatibility/2006">
              <mc:Choice xmlns:v="urn:schemas-microsoft-com:vml" Requires="v">
                <p:oleObj name="Equation" r:id="rId5" imgW="4381200" imgH="1079280" progId="Equation.DSMT4">
                  <p:embed/>
                </p:oleObj>
              </mc:Choice>
              <mc:Fallback>
                <p:oleObj name="Equation" r:id="rId5" imgW="4381200" imgH="1079280" progId="Equation.DSMT4">
                  <p:embed/>
                  <p:pic>
                    <p:nvPicPr>
                      <p:cNvPr id="0" name=""/>
                      <p:cNvPicPr/>
                      <p:nvPr/>
                    </p:nvPicPr>
                    <p:blipFill>
                      <a:blip r:embed="rId6"/>
                      <a:stretch>
                        <a:fillRect/>
                      </a:stretch>
                    </p:blipFill>
                    <p:spPr>
                      <a:xfrm>
                        <a:off x="1589198" y="3738343"/>
                        <a:ext cx="9654630" cy="2378677"/>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653AC967-D76F-4BEA-9802-36BAE58E09C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819"/>
          <a:stretch/>
        </p:blipFill>
        <p:spPr>
          <a:xfrm>
            <a:off x="10513003" y="5590538"/>
            <a:ext cx="1461649" cy="1149443"/>
          </a:xfrm>
          <a:prstGeom prst="rect">
            <a:avLst/>
          </a:prstGeom>
        </p:spPr>
      </p:pic>
    </p:spTree>
    <p:extLst>
      <p:ext uri="{BB962C8B-B14F-4D97-AF65-F5344CB8AC3E}">
        <p14:creationId xmlns:p14="http://schemas.microsoft.com/office/powerpoint/2010/main" val="734368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5" presetID="16" presetClass="entr" presetSubtype="21"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1000"/>
                                        <p:tgtEl>
                                          <p:spTgt spid="6">
                                            <p:txEl>
                                              <p:pRg st="2" end="2"/>
                                            </p:txEl>
                                          </p:spTgt>
                                        </p:tgtEl>
                                      </p:cBhvr>
                                    </p:animEffect>
                                    <p:anim calcmode="lin" valueType="num">
                                      <p:cBhvr>
                                        <p:cTn id="3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670" y="1334435"/>
            <a:ext cx="10279336" cy="2742627"/>
          </a:xfrm>
        </p:spPr>
        <p:txBody>
          <a:bodyPr/>
          <a:lstStyle/>
          <a:p>
            <a:pPr algn="l">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Dạng</a:t>
            </a:r>
            <a:r>
              <a:rPr lang="en-US" sz="3200" b="1" dirty="0">
                <a:solidFill>
                  <a:srgbClr val="FF0000"/>
                </a:solidFill>
                <a:latin typeface="Times New Roman" panose="02020603050405020304" pitchFamily="18" charset="0"/>
                <a:cs typeface="Times New Roman" panose="02020603050405020304" pitchFamily="18" charset="0"/>
              </a:rPr>
              <a:t> 1: </a:t>
            </a:r>
            <a:r>
              <a:rPr lang="fr-FR" sz="3200" b="1" dirty="0" err="1">
                <a:solidFill>
                  <a:srgbClr val="FF0000"/>
                </a:solidFill>
                <a:latin typeface="Times New Roman" panose="02020603050405020304" pitchFamily="18" charset="0"/>
                <a:cs typeface="Times New Roman" panose="02020603050405020304" pitchFamily="18" charset="0"/>
              </a:rPr>
              <a:t>Tính</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tổng</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các</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đa</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thức</a:t>
            </a:r>
            <a:br>
              <a:rPr lang="fr-FR" sz="3200" b="1" dirty="0">
                <a:solidFill>
                  <a:srgbClr val="FF0000"/>
                </a:solidFill>
                <a:latin typeface="Times New Roman" panose="02020603050405020304" pitchFamily="18" charset="0"/>
                <a:cs typeface="Times New Roman" panose="02020603050405020304" pitchFamily="18" charset="0"/>
              </a:rPr>
            </a:br>
            <a:r>
              <a:rPr lang="fr-FR" sz="3200" b="1" dirty="0" err="1">
                <a:solidFill>
                  <a:srgbClr val="FF0000"/>
                </a:solidFill>
                <a:latin typeface="Times New Roman" panose="02020603050405020304" pitchFamily="18" charset="0"/>
                <a:cs typeface="Times New Roman" panose="02020603050405020304" pitchFamily="18" charset="0"/>
              </a:rPr>
              <a:t>Dạng</a:t>
            </a:r>
            <a:r>
              <a:rPr lang="fr-FR" sz="3200" b="1" dirty="0">
                <a:solidFill>
                  <a:srgbClr val="FF0000"/>
                </a:solidFill>
                <a:latin typeface="Times New Roman" panose="02020603050405020304" pitchFamily="18" charset="0"/>
                <a:cs typeface="Times New Roman" panose="02020603050405020304" pitchFamily="18" charset="0"/>
              </a:rPr>
              <a:t> 2: </a:t>
            </a:r>
            <a:r>
              <a:rPr lang="fr-FR" sz="3200" b="1" dirty="0" err="1">
                <a:solidFill>
                  <a:srgbClr val="FF0000"/>
                </a:solidFill>
                <a:latin typeface="Times New Roman" panose="02020603050405020304" pitchFamily="18" charset="0"/>
                <a:cs typeface="Times New Roman" panose="02020603050405020304" pitchFamily="18" charset="0"/>
              </a:rPr>
              <a:t>Bài</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tập</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tổng</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hợp</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bài</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toán</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thực</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tế</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liên</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quan</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tới</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cộng</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đa</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thức</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một</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biến</a:t>
            </a:r>
            <a:r>
              <a:rPr lang="fr-FR" sz="3200" b="1" dirty="0">
                <a:solidFill>
                  <a:srgbClr val="FF0000"/>
                </a:solidFill>
                <a:latin typeface="Times New Roman" panose="02020603050405020304" pitchFamily="18" charset="0"/>
                <a:cs typeface="Times New Roman" panose="02020603050405020304" pitchFamily="18" charset="0"/>
              </a:rPr>
              <a:t>.</a:t>
            </a:r>
            <a:br>
              <a:rPr lang="fr-FR" sz="3200" b="1" dirty="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5" name="Picture 4"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012" r="14448" b="2"/>
          <a:stretch/>
        </p:blipFill>
        <p:spPr>
          <a:xfrm>
            <a:off x="9602725" y="3934347"/>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6" name="Picture 5">
            <a:extLst>
              <a:ext uri="{FF2B5EF4-FFF2-40B4-BE49-F238E27FC236}">
                <a16:creationId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9533050" y="4077062"/>
            <a:ext cx="2327672" cy="2327672"/>
          </a:xfrm>
          <a:prstGeom prst="rect">
            <a:avLst/>
          </a:prstGeom>
        </p:spPr>
      </p:pic>
      <p:pic>
        <p:nvPicPr>
          <p:cNvPr id="8" name="Picture 7"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012" r="14448" b="2"/>
          <a:stretch/>
        </p:blipFill>
        <p:spPr>
          <a:xfrm rot="10800000">
            <a:off x="1579678" y="3934347"/>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a:extLst>
              <a:ext uri="{FF2B5EF4-FFF2-40B4-BE49-F238E27FC236}">
                <a16:creationId xmlns:a16="http://schemas.microsoft.com/office/drawing/2014/main" id="{F5F0387D-CEB3-4D01-B097-E93181CF9E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9581" y="4307338"/>
            <a:ext cx="1634447" cy="1634447"/>
          </a:xfrm>
          <a:prstGeom prst="rect">
            <a:avLst/>
          </a:prstGeom>
        </p:spPr>
      </p:pic>
      <p:sp>
        <p:nvSpPr>
          <p:cNvPr id="9" name="Rectangle 11">
            <a:extLst>
              <a:ext uri="{FF2B5EF4-FFF2-40B4-BE49-F238E27FC236}">
                <a16:creationId xmlns:a16="http://schemas.microsoft.com/office/drawing/2014/main" id="{BB61B6B9-5F2E-4E24-852D-D871D2FA0570}"/>
              </a:ext>
            </a:extLst>
          </p:cNvPr>
          <p:cNvSpPr/>
          <p:nvPr/>
        </p:nvSpPr>
        <p:spPr>
          <a:xfrm>
            <a:off x="291883" y="152425"/>
            <a:ext cx="11900117"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Tiết</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Bài</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3. PHÉP CỘNG, PHÉP TRỪ ĐA THỨC MỘT BIẾN</a:t>
            </a:r>
          </a:p>
        </p:txBody>
      </p:sp>
      <p:sp>
        <p:nvSpPr>
          <p:cNvPr id="10" name="Rectangle 11">
            <a:extLst>
              <a:ext uri="{FF2B5EF4-FFF2-40B4-BE49-F238E27FC236}">
                <a16:creationId xmlns:a16="http://schemas.microsoft.com/office/drawing/2014/main" id="{BB61B6B9-5F2E-4E24-852D-D871D2FA0570}"/>
              </a:ext>
            </a:extLst>
          </p:cNvPr>
          <p:cNvSpPr/>
          <p:nvPr/>
        </p:nvSpPr>
        <p:spPr>
          <a:xfrm>
            <a:off x="832621" y="765605"/>
            <a:ext cx="6970371" cy="677108"/>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 CỘNG HAI ĐA THỨC MỘT BIẾN:</a:t>
            </a:r>
          </a:p>
        </p:txBody>
      </p:sp>
    </p:spTree>
    <p:extLst>
      <p:ext uri="{BB962C8B-B14F-4D97-AF65-F5344CB8AC3E}">
        <p14:creationId xmlns:p14="http://schemas.microsoft.com/office/powerpoint/2010/main" val="21649779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670" y="1334435"/>
            <a:ext cx="10279336" cy="2742627"/>
          </a:xfrm>
        </p:spPr>
        <p:txBody>
          <a:bodyPr/>
          <a:lstStyle/>
          <a:p>
            <a:pPr algn="l">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Dạng</a:t>
            </a:r>
            <a:r>
              <a:rPr lang="en-US" sz="3200" b="1" dirty="0">
                <a:solidFill>
                  <a:srgbClr val="FF0000"/>
                </a:solidFill>
                <a:latin typeface="Times New Roman" panose="02020603050405020304" pitchFamily="18" charset="0"/>
                <a:cs typeface="Times New Roman" panose="02020603050405020304" pitchFamily="18" charset="0"/>
              </a:rPr>
              <a:t> 1: </a:t>
            </a:r>
            <a:r>
              <a:rPr lang="fr-FR" sz="3200" b="1" dirty="0" err="1">
                <a:solidFill>
                  <a:srgbClr val="FF0000"/>
                </a:solidFill>
                <a:latin typeface="Times New Roman" panose="02020603050405020304" pitchFamily="18" charset="0"/>
                <a:cs typeface="Times New Roman" panose="02020603050405020304" pitchFamily="18" charset="0"/>
              </a:rPr>
              <a:t>Tính</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tổng</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các</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đa</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thức</a:t>
            </a:r>
            <a:br>
              <a:rPr lang="fr-FR" sz="3200" b="1" dirty="0">
                <a:solidFill>
                  <a:srgbClr val="FF0000"/>
                </a:solidFill>
                <a:latin typeface="Times New Roman" panose="02020603050405020304" pitchFamily="18" charset="0"/>
                <a:cs typeface="Times New Roman" panose="02020603050405020304" pitchFamily="18" charset="0"/>
              </a:rPr>
            </a:br>
            <a:r>
              <a:rPr lang="fr-FR" sz="3200" b="1" dirty="0" err="1">
                <a:solidFill>
                  <a:schemeClr val="tx1"/>
                </a:solidFill>
                <a:latin typeface="Times New Roman" panose="02020603050405020304" pitchFamily="18" charset="0"/>
                <a:cs typeface="Times New Roman" panose="02020603050405020304" pitchFamily="18" charset="0"/>
              </a:rPr>
              <a:t>Luyện</a:t>
            </a:r>
            <a:r>
              <a:rPr lang="fr-FR" sz="3200" b="1" dirty="0">
                <a:solidFill>
                  <a:schemeClr val="tx1"/>
                </a:solidFill>
                <a:latin typeface="Times New Roman" panose="02020603050405020304" pitchFamily="18" charset="0"/>
                <a:cs typeface="Times New Roman" panose="02020603050405020304" pitchFamily="18" charset="0"/>
              </a:rPr>
              <a:t> </a:t>
            </a:r>
            <a:r>
              <a:rPr lang="fr-FR" sz="3200" b="1" dirty="0" err="1">
                <a:solidFill>
                  <a:schemeClr val="tx1"/>
                </a:solidFill>
                <a:latin typeface="Times New Roman" panose="02020603050405020304" pitchFamily="18" charset="0"/>
                <a:cs typeface="Times New Roman" panose="02020603050405020304" pitchFamily="18" charset="0"/>
              </a:rPr>
              <a:t>tập</a:t>
            </a:r>
            <a:r>
              <a:rPr lang="fr-FR" sz="3200" b="1" dirty="0">
                <a:solidFill>
                  <a:schemeClr val="tx1"/>
                </a:solidFill>
                <a:latin typeface="Times New Roman" panose="02020603050405020304" pitchFamily="18" charset="0"/>
                <a:cs typeface="Times New Roman" panose="02020603050405020304" pitchFamily="18" charset="0"/>
              </a:rPr>
              <a:t> 2 / SGK T56:</a:t>
            </a:r>
            <a:br>
              <a:rPr lang="fr-FR" sz="3200" b="1" dirty="0">
                <a:solidFill>
                  <a:schemeClr val="tx1"/>
                </a:solidFill>
                <a:latin typeface="Times New Roman" panose="02020603050405020304" pitchFamily="18" charset="0"/>
                <a:cs typeface="Times New Roman" panose="02020603050405020304" pitchFamily="18" charset="0"/>
              </a:rPr>
            </a:br>
            <a:r>
              <a:rPr lang="fr-FR" sz="3200" dirty="0" err="1">
                <a:solidFill>
                  <a:schemeClr val="tx1"/>
                </a:solidFill>
                <a:latin typeface="Times New Roman" panose="02020603050405020304" pitchFamily="18" charset="0"/>
                <a:cs typeface="Times New Roman" panose="02020603050405020304" pitchFamily="18" charset="0"/>
              </a:rPr>
              <a:t>Tính</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tổng</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của</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hai</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đa</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thức</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sau</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bằng</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hai</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cách</a:t>
            </a:r>
            <a:r>
              <a:rPr lang="fr-FR" sz="3200" dirty="0">
                <a:solidFill>
                  <a:schemeClr val="tx1"/>
                </a:solidFill>
                <a:latin typeface="Times New Roman" panose="02020603050405020304" pitchFamily="18" charset="0"/>
                <a:cs typeface="Times New Roman" panose="02020603050405020304" pitchFamily="18" charset="0"/>
              </a:rPr>
              <a:t>:</a:t>
            </a: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              </a:t>
            </a:r>
            <a:br>
              <a:rPr lang="fr-FR" sz="3200" b="1" dirty="0">
                <a:solidFill>
                  <a:schemeClr val="tx1"/>
                </a:solidFill>
                <a:latin typeface="Times New Roman" panose="02020603050405020304" pitchFamily="18" charset="0"/>
                <a:cs typeface="Times New Roman" panose="02020603050405020304" pitchFamily="18" charset="0"/>
              </a:rPr>
            </a:br>
            <a:br>
              <a:rPr lang="fr-FR" sz="3200" b="1" dirty="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5F0387D-CEB3-4D01-B097-E93181CF9E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670" y="5223553"/>
            <a:ext cx="1634447" cy="1634447"/>
          </a:xfrm>
          <a:prstGeom prst="rect">
            <a:avLst/>
          </a:prstGeom>
        </p:spPr>
      </p:pic>
      <p:sp>
        <p:nvSpPr>
          <p:cNvPr id="9" name="Rectangle 11">
            <a:extLst>
              <a:ext uri="{FF2B5EF4-FFF2-40B4-BE49-F238E27FC236}">
                <a16:creationId xmlns:a16="http://schemas.microsoft.com/office/drawing/2014/main" id="{BB61B6B9-5F2E-4E24-852D-D871D2FA0570}"/>
              </a:ext>
            </a:extLst>
          </p:cNvPr>
          <p:cNvSpPr/>
          <p:nvPr/>
        </p:nvSpPr>
        <p:spPr>
          <a:xfrm>
            <a:off x="291883" y="152425"/>
            <a:ext cx="11900117"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Tiết</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Bài</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3. PHÉP CỘNG, PHÉP TRỪ ĐA THỨC MỘT BIẾN</a:t>
            </a:r>
          </a:p>
        </p:txBody>
      </p:sp>
      <p:sp>
        <p:nvSpPr>
          <p:cNvPr id="10" name="Rectangle 11">
            <a:extLst>
              <a:ext uri="{FF2B5EF4-FFF2-40B4-BE49-F238E27FC236}">
                <a16:creationId xmlns:a16="http://schemas.microsoft.com/office/drawing/2014/main" id="{BB61B6B9-5F2E-4E24-852D-D871D2FA0570}"/>
              </a:ext>
            </a:extLst>
          </p:cNvPr>
          <p:cNvSpPr/>
          <p:nvPr/>
        </p:nvSpPr>
        <p:spPr>
          <a:xfrm>
            <a:off x="832621" y="765605"/>
            <a:ext cx="6970371" cy="677108"/>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 CỘNG HAI ĐA THỨC MỘT BIẾN:</a:t>
            </a:r>
          </a:p>
        </p:txBody>
      </p:sp>
      <p:graphicFrame>
        <p:nvGraphicFramePr>
          <p:cNvPr id="3" name="Object 2"/>
          <p:cNvGraphicFramePr>
            <a:graphicFrameLocks noChangeAspect="1"/>
          </p:cNvGraphicFramePr>
          <p:nvPr>
            <p:extLst>
              <p:ext uri="{D42A27DB-BD31-4B8C-83A1-F6EECF244321}">
                <p14:modId xmlns:p14="http://schemas.microsoft.com/office/powerpoint/2010/main" val="3337821054"/>
              </p:ext>
            </p:extLst>
          </p:nvPr>
        </p:nvGraphicFramePr>
        <p:xfrm>
          <a:off x="1733823" y="3652450"/>
          <a:ext cx="8521701" cy="996950"/>
        </p:xfrm>
        <a:graphic>
          <a:graphicData uri="http://schemas.openxmlformats.org/presentationml/2006/ole">
            <mc:AlternateContent xmlns:mc="http://schemas.openxmlformats.org/markup-compatibility/2006">
              <mc:Choice xmlns:v="urn:schemas-microsoft-com:vml" Requires="v">
                <p:oleObj name="Equation" r:id="rId4" imgW="3797280" imgH="444240" progId="Equation.DSMT4">
                  <p:embed/>
                </p:oleObj>
              </mc:Choice>
              <mc:Fallback>
                <p:oleObj name="Equation" r:id="rId4" imgW="3797280" imgH="444240" progId="Equation.DSMT4">
                  <p:embed/>
                  <p:pic>
                    <p:nvPicPr>
                      <p:cNvPr id="0" name=""/>
                      <p:cNvPicPr/>
                      <p:nvPr/>
                    </p:nvPicPr>
                    <p:blipFill>
                      <a:blip r:embed="rId5"/>
                      <a:stretch>
                        <a:fillRect/>
                      </a:stretch>
                    </p:blipFill>
                    <p:spPr>
                      <a:xfrm>
                        <a:off x="1733823" y="3652450"/>
                        <a:ext cx="8521701" cy="996950"/>
                      </a:xfrm>
                      <a:prstGeom prst="rect">
                        <a:avLst/>
                      </a:prstGeom>
                    </p:spPr>
                  </p:pic>
                </p:oleObj>
              </mc:Fallback>
            </mc:AlternateContent>
          </a:graphicData>
        </a:graphic>
      </p:graphicFrame>
      <p:sp>
        <p:nvSpPr>
          <p:cNvPr id="11" name="Title 1"/>
          <p:cNvSpPr txBox="1">
            <a:spLocks/>
          </p:cNvSpPr>
          <p:nvPr/>
        </p:nvSpPr>
        <p:spPr>
          <a:xfrm>
            <a:off x="1175845" y="4329891"/>
            <a:ext cx="10279336" cy="2742627"/>
          </a:xfrm>
          <a:prstGeom prst="rect">
            <a:avLst/>
          </a:prstGeom>
        </p:spPr>
        <p:txBody>
          <a:bodyPr spcFirstLastPara="1" vert="horz" wrap="square" lIns="91425" tIns="91425" rIns="91425" bIns="91425" rtlCol="0" anchor="t" anchorCtr="0">
            <a:noAutofit/>
          </a:bodyPr>
          <a:lstStyle>
            <a:lvl1pPr lvl="0" algn="ctr" defTabSz="1219170" rtl="0" eaLnBrk="1" latinLnBrk="0" hangingPunct="1">
              <a:spcBef>
                <a:spcPts val="0"/>
              </a:spcBef>
              <a:spcAft>
                <a:spcPts val="0"/>
              </a:spcAft>
              <a:buClr>
                <a:schemeClr val="dk1"/>
              </a:buClr>
              <a:buSzPts val="2800"/>
              <a:buNone/>
              <a:defRPr sz="4400" kern="12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Giải</a:t>
            </a:r>
            <a:endParaRPr lang="en-US" sz="3200" b="1"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fr-FR" sz="3200" dirty="0" err="1">
                <a:solidFill>
                  <a:schemeClr val="tx1"/>
                </a:solidFill>
                <a:latin typeface="Times New Roman" panose="02020603050405020304" pitchFamily="18" charset="0"/>
                <a:cs typeface="Times New Roman" panose="02020603050405020304" pitchFamily="18" charset="0"/>
              </a:rPr>
              <a:t>Viết</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các</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đa</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thức</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theo</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lũy</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thừa</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giảm</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dần</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của</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biến</a:t>
            </a:r>
            <a:r>
              <a:rPr lang="fr-FR" sz="3200" dirty="0">
                <a:solidFill>
                  <a:schemeClr val="tx1"/>
                </a:solidFill>
                <a:latin typeface="Times New Roman" panose="02020603050405020304" pitchFamily="18" charset="0"/>
                <a:cs typeface="Times New Roman" panose="02020603050405020304" pitchFamily="18" charset="0"/>
              </a:rPr>
              <a:t>:</a:t>
            </a: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b="1" dirty="0">
                <a:solidFill>
                  <a:schemeClr val="tx1"/>
                </a:solidFill>
                <a:latin typeface="Times New Roman" panose="02020603050405020304" pitchFamily="18" charset="0"/>
                <a:cs typeface="Times New Roman" panose="02020603050405020304" pitchFamily="18" charset="0"/>
              </a:rPr>
            </a:br>
            <a:br>
              <a:rPr lang="fr-FR" sz="3200" b="1" dirty="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621954958"/>
              </p:ext>
            </p:extLst>
          </p:nvPr>
        </p:nvGraphicFramePr>
        <p:xfrm>
          <a:off x="3077267" y="5874878"/>
          <a:ext cx="7037956" cy="823841"/>
        </p:xfrm>
        <a:graphic>
          <a:graphicData uri="http://schemas.openxmlformats.org/presentationml/2006/ole">
            <mc:AlternateContent xmlns:mc="http://schemas.openxmlformats.org/markup-compatibility/2006">
              <mc:Choice xmlns:v="urn:schemas-microsoft-com:vml" Requires="v">
                <p:oleObj name="Equation" r:id="rId6" imgW="3797280" imgH="444240" progId="Equation.DSMT4">
                  <p:embed/>
                </p:oleObj>
              </mc:Choice>
              <mc:Fallback>
                <p:oleObj name="Equation" r:id="rId6" imgW="3797280" imgH="444240" progId="Equation.DSMT4">
                  <p:embed/>
                  <p:pic>
                    <p:nvPicPr>
                      <p:cNvPr id="0" name=""/>
                      <p:cNvPicPr/>
                      <p:nvPr/>
                    </p:nvPicPr>
                    <p:blipFill>
                      <a:blip r:embed="rId7"/>
                      <a:stretch>
                        <a:fillRect/>
                      </a:stretch>
                    </p:blipFill>
                    <p:spPr>
                      <a:xfrm>
                        <a:off x="3077267" y="5874878"/>
                        <a:ext cx="7037956" cy="823841"/>
                      </a:xfrm>
                      <a:prstGeom prst="rect">
                        <a:avLst/>
                      </a:prstGeom>
                    </p:spPr>
                  </p:pic>
                </p:oleObj>
              </mc:Fallback>
            </mc:AlternateContent>
          </a:graphicData>
        </a:graphic>
      </p:graphicFrame>
    </p:spTree>
    <p:extLst>
      <p:ext uri="{BB962C8B-B14F-4D97-AF65-F5344CB8AC3E}">
        <p14:creationId xmlns:p14="http://schemas.microsoft.com/office/powerpoint/2010/main" val="28800472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barn(inVertical)">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barn(inVertical)">
                                      <p:cBhvr>
                                        <p:cTn id="35" dur="500"/>
                                        <p:tgtEl>
                                          <p:spTgt spid="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anim calcmode="lin" valueType="num">
                                      <p:cBhvr>
                                        <p:cTn id="41" dur="500" fill="hold"/>
                                        <p:tgtEl>
                                          <p:spTgt spid="4"/>
                                        </p:tgtEl>
                                        <p:attrNameLst>
                                          <p:attrName>ppt_x</p:attrName>
                                        </p:attrNameLst>
                                      </p:cBhvr>
                                      <p:tavLst>
                                        <p:tav tm="0">
                                          <p:val>
                                            <p:strVal val="#ppt_x"/>
                                          </p:val>
                                        </p:tav>
                                        <p:tav tm="100000">
                                          <p:val>
                                            <p:strVal val="#ppt_x"/>
                                          </p:val>
                                        </p:tav>
                                      </p:tavLst>
                                    </p:anim>
                                    <p:anim calcmode="lin" valueType="num">
                                      <p:cBhvr>
                                        <p:cTn id="4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670" y="1334435"/>
            <a:ext cx="10279336" cy="2742627"/>
          </a:xfrm>
        </p:spPr>
        <p:txBody>
          <a:bodyPr/>
          <a:lstStyle/>
          <a:p>
            <a:pPr algn="l">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Dạng</a:t>
            </a:r>
            <a:r>
              <a:rPr lang="en-US" sz="3200" b="1" dirty="0">
                <a:solidFill>
                  <a:srgbClr val="FF0000"/>
                </a:solidFill>
                <a:latin typeface="Times New Roman" panose="02020603050405020304" pitchFamily="18" charset="0"/>
                <a:cs typeface="Times New Roman" panose="02020603050405020304" pitchFamily="18" charset="0"/>
              </a:rPr>
              <a:t> 1: </a:t>
            </a:r>
            <a:r>
              <a:rPr lang="fr-FR" sz="3200" b="1" dirty="0" err="1">
                <a:solidFill>
                  <a:srgbClr val="FF0000"/>
                </a:solidFill>
                <a:latin typeface="Times New Roman" panose="02020603050405020304" pitchFamily="18" charset="0"/>
                <a:cs typeface="Times New Roman" panose="02020603050405020304" pitchFamily="18" charset="0"/>
              </a:rPr>
              <a:t>Tính</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tổng</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các</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đa</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thức</a:t>
            </a:r>
            <a:br>
              <a:rPr lang="fr-FR" sz="3200" b="1" dirty="0">
                <a:solidFill>
                  <a:srgbClr val="FF0000"/>
                </a:solidFill>
                <a:latin typeface="Times New Roman" panose="02020603050405020304" pitchFamily="18" charset="0"/>
                <a:cs typeface="Times New Roman" panose="02020603050405020304" pitchFamily="18" charset="0"/>
              </a:rPr>
            </a:br>
            <a:r>
              <a:rPr lang="fr-FR" sz="3200" b="1" dirty="0" err="1">
                <a:solidFill>
                  <a:schemeClr val="tx1"/>
                </a:solidFill>
                <a:latin typeface="Times New Roman" panose="02020603050405020304" pitchFamily="18" charset="0"/>
                <a:cs typeface="Times New Roman" panose="02020603050405020304" pitchFamily="18" charset="0"/>
              </a:rPr>
              <a:t>Luyện</a:t>
            </a:r>
            <a:r>
              <a:rPr lang="fr-FR" sz="3200" b="1" dirty="0">
                <a:solidFill>
                  <a:schemeClr val="tx1"/>
                </a:solidFill>
                <a:latin typeface="Times New Roman" panose="02020603050405020304" pitchFamily="18" charset="0"/>
                <a:cs typeface="Times New Roman" panose="02020603050405020304" pitchFamily="18" charset="0"/>
              </a:rPr>
              <a:t> </a:t>
            </a:r>
            <a:r>
              <a:rPr lang="fr-FR" sz="3200" b="1" dirty="0" err="1">
                <a:solidFill>
                  <a:schemeClr val="tx1"/>
                </a:solidFill>
                <a:latin typeface="Times New Roman" panose="02020603050405020304" pitchFamily="18" charset="0"/>
                <a:cs typeface="Times New Roman" panose="02020603050405020304" pitchFamily="18" charset="0"/>
              </a:rPr>
              <a:t>tập</a:t>
            </a:r>
            <a:r>
              <a:rPr lang="fr-FR" sz="3200" b="1" dirty="0">
                <a:solidFill>
                  <a:schemeClr val="tx1"/>
                </a:solidFill>
                <a:latin typeface="Times New Roman" panose="02020603050405020304" pitchFamily="18" charset="0"/>
                <a:cs typeface="Times New Roman" panose="02020603050405020304" pitchFamily="18" charset="0"/>
              </a:rPr>
              <a:t> 2 / SGK T56:</a:t>
            </a:r>
            <a:br>
              <a:rPr lang="fr-FR" sz="3200" b="1" dirty="0">
                <a:solidFill>
                  <a:schemeClr val="tx1"/>
                </a:solidFill>
                <a:latin typeface="Times New Roman" panose="02020603050405020304" pitchFamily="18" charset="0"/>
                <a:cs typeface="Times New Roman" panose="02020603050405020304" pitchFamily="18" charset="0"/>
              </a:rPr>
            </a:br>
            <a:br>
              <a:rPr lang="fr-FR" sz="3200" b="1"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b="1" dirty="0">
                <a:solidFill>
                  <a:schemeClr val="tx1"/>
                </a:solidFill>
                <a:latin typeface="Times New Roman" panose="02020603050405020304" pitchFamily="18" charset="0"/>
                <a:cs typeface="Times New Roman" panose="02020603050405020304" pitchFamily="18" charset="0"/>
              </a:rPr>
            </a:br>
            <a:br>
              <a:rPr lang="fr-FR" sz="3200" b="1" dirty="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5F0387D-CEB3-4D01-B097-E93181CF9E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670" y="5223553"/>
            <a:ext cx="1634447" cy="1634447"/>
          </a:xfrm>
          <a:prstGeom prst="rect">
            <a:avLst/>
          </a:prstGeom>
        </p:spPr>
      </p:pic>
      <p:sp>
        <p:nvSpPr>
          <p:cNvPr id="9" name="Rectangle 11">
            <a:extLst>
              <a:ext uri="{FF2B5EF4-FFF2-40B4-BE49-F238E27FC236}">
                <a16:creationId xmlns:a16="http://schemas.microsoft.com/office/drawing/2014/main" id="{BB61B6B9-5F2E-4E24-852D-D871D2FA0570}"/>
              </a:ext>
            </a:extLst>
          </p:cNvPr>
          <p:cNvSpPr/>
          <p:nvPr/>
        </p:nvSpPr>
        <p:spPr>
          <a:xfrm>
            <a:off x="291883" y="152425"/>
            <a:ext cx="11900117"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Tiết</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Bài</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3. PHÉP CỘNG, PHÉP TRỪ ĐA THỨC MỘT BIẾN</a:t>
            </a:r>
          </a:p>
        </p:txBody>
      </p:sp>
      <p:sp>
        <p:nvSpPr>
          <p:cNvPr id="10" name="Rectangle 11">
            <a:extLst>
              <a:ext uri="{FF2B5EF4-FFF2-40B4-BE49-F238E27FC236}">
                <a16:creationId xmlns:a16="http://schemas.microsoft.com/office/drawing/2014/main" id="{BB61B6B9-5F2E-4E24-852D-D871D2FA0570}"/>
              </a:ext>
            </a:extLst>
          </p:cNvPr>
          <p:cNvSpPr/>
          <p:nvPr/>
        </p:nvSpPr>
        <p:spPr>
          <a:xfrm>
            <a:off x="832621" y="765605"/>
            <a:ext cx="6970371" cy="677108"/>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 CỘNG HAI ĐA THỨC MỘT BIẾN:</a:t>
            </a:r>
          </a:p>
        </p:txBody>
      </p:sp>
      <p:sp>
        <p:nvSpPr>
          <p:cNvPr id="11" name="Title 1"/>
          <p:cNvSpPr txBox="1">
            <a:spLocks/>
          </p:cNvSpPr>
          <p:nvPr/>
        </p:nvSpPr>
        <p:spPr>
          <a:xfrm>
            <a:off x="832621" y="2705748"/>
            <a:ext cx="10279336" cy="2742627"/>
          </a:xfrm>
          <a:prstGeom prst="rect">
            <a:avLst/>
          </a:prstGeom>
        </p:spPr>
        <p:txBody>
          <a:bodyPr spcFirstLastPara="1" vert="horz" wrap="square" lIns="91425" tIns="91425" rIns="91425" bIns="91425" rtlCol="0" anchor="t" anchorCtr="0">
            <a:noAutofit/>
          </a:bodyPr>
          <a:lstStyle>
            <a:lvl1pPr lvl="0" algn="ctr" defTabSz="1219170" rtl="0" eaLnBrk="1" latinLnBrk="0" hangingPunct="1">
              <a:spcBef>
                <a:spcPts val="0"/>
              </a:spcBef>
              <a:spcAft>
                <a:spcPts val="0"/>
              </a:spcAft>
              <a:buClr>
                <a:schemeClr val="dk1"/>
              </a:buClr>
              <a:buSzPts val="2800"/>
              <a:buNone/>
              <a:defRPr sz="4400" kern="12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Giải</a:t>
            </a:r>
            <a:endParaRPr lang="en-US" sz="3200" b="1" dirty="0">
              <a:solidFill>
                <a:srgbClr val="FF0000"/>
              </a:solidFill>
              <a:latin typeface="Times New Roman" panose="02020603050405020304" pitchFamily="18" charset="0"/>
              <a:cs typeface="Times New Roman" panose="02020603050405020304" pitchFamily="18" charset="0"/>
            </a:endParaRPr>
          </a:p>
          <a:p>
            <a:pPr algn="l">
              <a:lnSpc>
                <a:spcPct val="150000"/>
              </a:lnSpc>
            </a:pPr>
            <a:r>
              <a:rPr lang="fr-FR" sz="3200" b="1" dirty="0">
                <a:solidFill>
                  <a:schemeClr val="tx1"/>
                </a:solidFill>
                <a:latin typeface="Times New Roman" panose="02020603050405020304" pitchFamily="18" charset="0"/>
                <a:cs typeface="Times New Roman" panose="02020603050405020304" pitchFamily="18" charset="0"/>
              </a:rPr>
              <a:t>* </a:t>
            </a:r>
            <a:r>
              <a:rPr lang="fr-FR" sz="3200" b="1" dirty="0" err="1">
                <a:solidFill>
                  <a:schemeClr val="tx1"/>
                </a:solidFill>
                <a:latin typeface="Times New Roman" panose="02020603050405020304" pitchFamily="18" charset="0"/>
                <a:cs typeface="Times New Roman" panose="02020603050405020304" pitchFamily="18" charset="0"/>
              </a:rPr>
              <a:t>Cách</a:t>
            </a:r>
            <a:r>
              <a:rPr lang="fr-FR" sz="3200" b="1" dirty="0">
                <a:solidFill>
                  <a:schemeClr val="tx1"/>
                </a:solidFill>
                <a:latin typeface="Times New Roman" panose="02020603050405020304" pitchFamily="18" charset="0"/>
                <a:cs typeface="Times New Roman" panose="02020603050405020304" pitchFamily="18" charset="0"/>
              </a:rPr>
              <a:t> </a:t>
            </a:r>
            <a:r>
              <a:rPr lang="fr-FR" sz="3200" b="1" dirty="0" err="1">
                <a:solidFill>
                  <a:schemeClr val="tx1"/>
                </a:solidFill>
                <a:latin typeface="Times New Roman" panose="02020603050405020304" pitchFamily="18" charset="0"/>
                <a:cs typeface="Times New Roman" panose="02020603050405020304" pitchFamily="18" charset="0"/>
              </a:rPr>
              <a:t>cột</a:t>
            </a:r>
            <a:r>
              <a:rPr lang="fr-FR" sz="3200" b="1" dirty="0">
                <a:solidFill>
                  <a:schemeClr val="tx1"/>
                </a:solidFill>
                <a:latin typeface="Times New Roman" panose="02020603050405020304" pitchFamily="18" charset="0"/>
                <a:cs typeface="Times New Roman" panose="02020603050405020304" pitchFamily="18" charset="0"/>
              </a:rPr>
              <a:t> </a:t>
            </a:r>
            <a:r>
              <a:rPr lang="fr-FR" sz="3200" b="1" dirty="0" err="1">
                <a:solidFill>
                  <a:schemeClr val="tx1"/>
                </a:solidFill>
                <a:latin typeface="Times New Roman" panose="02020603050405020304" pitchFamily="18" charset="0"/>
                <a:cs typeface="Times New Roman" panose="02020603050405020304" pitchFamily="18" charset="0"/>
              </a:rPr>
              <a:t>dọc</a:t>
            </a:r>
            <a:r>
              <a:rPr lang="fr-FR" sz="3200" b="1" dirty="0">
                <a:solidFill>
                  <a:schemeClr val="tx1"/>
                </a:solidFill>
                <a:latin typeface="Times New Roman" panose="02020603050405020304" pitchFamily="18" charset="0"/>
                <a:cs typeface="Times New Roman" panose="02020603050405020304" pitchFamily="18" charset="0"/>
              </a:rPr>
              <a:t>:</a:t>
            </a: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b="1" dirty="0">
                <a:solidFill>
                  <a:schemeClr val="tx1"/>
                </a:solidFill>
                <a:latin typeface="Times New Roman" panose="02020603050405020304" pitchFamily="18" charset="0"/>
                <a:cs typeface="Times New Roman" panose="02020603050405020304" pitchFamily="18" charset="0"/>
              </a:rPr>
            </a:br>
            <a:br>
              <a:rPr lang="fr-FR" sz="3200" b="1" dirty="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014469428"/>
              </p:ext>
            </p:extLst>
          </p:nvPr>
        </p:nvGraphicFramePr>
        <p:xfrm>
          <a:off x="3568120" y="3356617"/>
          <a:ext cx="5974674" cy="2144221"/>
        </p:xfrm>
        <a:graphic>
          <a:graphicData uri="http://schemas.openxmlformats.org/presentationml/2006/ole">
            <mc:AlternateContent xmlns:mc="http://schemas.openxmlformats.org/markup-compatibility/2006">
              <mc:Choice xmlns:v="urn:schemas-microsoft-com:vml" Requires="v">
                <p:oleObj name="Equation" r:id="rId4" imgW="2734044" imgH="981035" progId="Equation.DSMT4">
                  <p:embed/>
                </p:oleObj>
              </mc:Choice>
              <mc:Fallback>
                <p:oleObj name="Equation" r:id="rId4" imgW="2734044" imgH="981035" progId="Equation.DSMT4">
                  <p:embed/>
                  <p:pic>
                    <p:nvPicPr>
                      <p:cNvPr id="0" name=""/>
                      <p:cNvPicPr/>
                      <p:nvPr/>
                    </p:nvPicPr>
                    <p:blipFill>
                      <a:blip r:embed="rId5"/>
                      <a:stretch>
                        <a:fillRect/>
                      </a:stretch>
                    </p:blipFill>
                    <p:spPr>
                      <a:xfrm>
                        <a:off x="3568120" y="3356617"/>
                        <a:ext cx="5974674" cy="2144221"/>
                      </a:xfrm>
                      <a:prstGeom prst="rect">
                        <a:avLst/>
                      </a:prstGeom>
                    </p:spPr>
                  </p:pic>
                </p:oleObj>
              </mc:Fallback>
            </mc:AlternateContent>
          </a:graphicData>
        </a:graphic>
      </p:graphicFrame>
      <p:cxnSp>
        <p:nvCxnSpPr>
          <p:cNvPr id="12" name="Straight Connector 11"/>
          <p:cNvCxnSpPr/>
          <p:nvPr/>
        </p:nvCxnSpPr>
        <p:spPr>
          <a:xfrm>
            <a:off x="4214238" y="5616475"/>
            <a:ext cx="6388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extLst>
              <p:ext uri="{D42A27DB-BD31-4B8C-83A1-F6EECF244321}">
                <p14:modId xmlns:p14="http://schemas.microsoft.com/office/powerpoint/2010/main" val="2211433125"/>
              </p:ext>
            </p:extLst>
          </p:nvPr>
        </p:nvGraphicFramePr>
        <p:xfrm>
          <a:off x="3973942" y="5618058"/>
          <a:ext cx="5568852" cy="845436"/>
        </p:xfrm>
        <a:graphic>
          <a:graphicData uri="http://schemas.openxmlformats.org/presentationml/2006/ole">
            <mc:AlternateContent xmlns:mc="http://schemas.openxmlformats.org/markup-compatibility/2006">
              <mc:Choice xmlns:v="urn:schemas-microsoft-com:vml" Requires="v">
                <p:oleObj name="Equation" r:id="rId6" imgW="2886335" imgH="438136" progId="Equation.DSMT4">
                  <p:embed/>
                </p:oleObj>
              </mc:Choice>
              <mc:Fallback>
                <p:oleObj name="Equation" r:id="rId6" imgW="2886335" imgH="438136" progId="Equation.DSMT4">
                  <p:embed/>
                  <p:pic>
                    <p:nvPicPr>
                      <p:cNvPr id="0" name=""/>
                      <p:cNvPicPr/>
                      <p:nvPr/>
                    </p:nvPicPr>
                    <p:blipFill>
                      <a:blip r:embed="rId7"/>
                      <a:stretch>
                        <a:fillRect/>
                      </a:stretch>
                    </p:blipFill>
                    <p:spPr>
                      <a:xfrm>
                        <a:off x="3973942" y="5618058"/>
                        <a:ext cx="5568852" cy="845436"/>
                      </a:xfrm>
                      <a:prstGeom prst="rect">
                        <a:avLst/>
                      </a:prstGeom>
                    </p:spPr>
                  </p:pic>
                </p:oleObj>
              </mc:Fallback>
            </mc:AlternateContent>
          </a:graphicData>
        </a:graphic>
      </p:graphicFrame>
    </p:spTree>
    <p:extLst>
      <p:ext uri="{BB962C8B-B14F-4D97-AF65-F5344CB8AC3E}">
        <p14:creationId xmlns:p14="http://schemas.microsoft.com/office/powerpoint/2010/main" val="8202217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barn(inVertical)">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barn(inVertical)">
                                      <p:cBhvr>
                                        <p:cTn id="26" dur="5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ircle(in)">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670" y="1334435"/>
            <a:ext cx="10279336" cy="2742627"/>
          </a:xfrm>
        </p:spPr>
        <p:txBody>
          <a:bodyPr/>
          <a:lstStyle/>
          <a:p>
            <a:pPr algn="l">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Dạng</a:t>
            </a:r>
            <a:r>
              <a:rPr lang="en-US" sz="3200" b="1" dirty="0">
                <a:solidFill>
                  <a:srgbClr val="FF0000"/>
                </a:solidFill>
                <a:latin typeface="Times New Roman" panose="02020603050405020304" pitchFamily="18" charset="0"/>
                <a:cs typeface="Times New Roman" panose="02020603050405020304" pitchFamily="18" charset="0"/>
              </a:rPr>
              <a:t> 1: </a:t>
            </a:r>
            <a:r>
              <a:rPr lang="fr-FR" sz="3200" b="1" dirty="0" err="1">
                <a:solidFill>
                  <a:srgbClr val="FF0000"/>
                </a:solidFill>
                <a:latin typeface="Times New Roman" panose="02020603050405020304" pitchFamily="18" charset="0"/>
                <a:cs typeface="Times New Roman" panose="02020603050405020304" pitchFamily="18" charset="0"/>
              </a:rPr>
              <a:t>Tính</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tổng</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các</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đa</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thức</a:t>
            </a:r>
            <a:br>
              <a:rPr lang="fr-FR" sz="3200" b="1" dirty="0">
                <a:solidFill>
                  <a:srgbClr val="FF0000"/>
                </a:solidFill>
                <a:latin typeface="Times New Roman" panose="02020603050405020304" pitchFamily="18" charset="0"/>
                <a:cs typeface="Times New Roman" panose="02020603050405020304" pitchFamily="18" charset="0"/>
              </a:rPr>
            </a:br>
            <a:r>
              <a:rPr lang="fr-FR" sz="3200" b="1" dirty="0" err="1">
                <a:solidFill>
                  <a:schemeClr val="tx1"/>
                </a:solidFill>
                <a:latin typeface="Times New Roman" panose="02020603050405020304" pitchFamily="18" charset="0"/>
                <a:cs typeface="Times New Roman" panose="02020603050405020304" pitchFamily="18" charset="0"/>
              </a:rPr>
              <a:t>Luyện</a:t>
            </a:r>
            <a:r>
              <a:rPr lang="fr-FR" sz="3200" b="1" dirty="0">
                <a:solidFill>
                  <a:schemeClr val="tx1"/>
                </a:solidFill>
                <a:latin typeface="Times New Roman" panose="02020603050405020304" pitchFamily="18" charset="0"/>
                <a:cs typeface="Times New Roman" panose="02020603050405020304" pitchFamily="18" charset="0"/>
              </a:rPr>
              <a:t> </a:t>
            </a:r>
            <a:r>
              <a:rPr lang="fr-FR" sz="3200" b="1" dirty="0" err="1">
                <a:solidFill>
                  <a:schemeClr val="tx1"/>
                </a:solidFill>
                <a:latin typeface="Times New Roman" panose="02020603050405020304" pitchFamily="18" charset="0"/>
                <a:cs typeface="Times New Roman" panose="02020603050405020304" pitchFamily="18" charset="0"/>
              </a:rPr>
              <a:t>tập</a:t>
            </a:r>
            <a:r>
              <a:rPr lang="fr-FR" sz="3200" b="1" dirty="0">
                <a:solidFill>
                  <a:schemeClr val="tx1"/>
                </a:solidFill>
                <a:latin typeface="Times New Roman" panose="02020603050405020304" pitchFamily="18" charset="0"/>
                <a:cs typeface="Times New Roman" panose="02020603050405020304" pitchFamily="18" charset="0"/>
              </a:rPr>
              <a:t> 2 / SGK T56:</a:t>
            </a:r>
            <a:br>
              <a:rPr lang="fr-FR" sz="3200" b="1" dirty="0">
                <a:solidFill>
                  <a:schemeClr val="tx1"/>
                </a:solidFill>
                <a:latin typeface="Times New Roman" panose="02020603050405020304" pitchFamily="18" charset="0"/>
                <a:cs typeface="Times New Roman" panose="02020603050405020304" pitchFamily="18" charset="0"/>
              </a:rPr>
            </a:br>
            <a:br>
              <a:rPr lang="fr-FR" sz="3200" b="1"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b="1" dirty="0">
                <a:solidFill>
                  <a:schemeClr val="tx1"/>
                </a:solidFill>
                <a:latin typeface="Times New Roman" panose="02020603050405020304" pitchFamily="18" charset="0"/>
                <a:cs typeface="Times New Roman" panose="02020603050405020304" pitchFamily="18" charset="0"/>
              </a:rPr>
            </a:br>
            <a:br>
              <a:rPr lang="fr-FR" sz="3200" b="1" dirty="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5F0387D-CEB3-4D01-B097-E93181CF9E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670" y="5223553"/>
            <a:ext cx="1634447" cy="1634447"/>
          </a:xfrm>
          <a:prstGeom prst="rect">
            <a:avLst/>
          </a:prstGeom>
        </p:spPr>
      </p:pic>
      <p:sp>
        <p:nvSpPr>
          <p:cNvPr id="9" name="Rectangle 11">
            <a:extLst>
              <a:ext uri="{FF2B5EF4-FFF2-40B4-BE49-F238E27FC236}">
                <a16:creationId xmlns:a16="http://schemas.microsoft.com/office/drawing/2014/main" id="{BB61B6B9-5F2E-4E24-852D-D871D2FA0570}"/>
              </a:ext>
            </a:extLst>
          </p:cNvPr>
          <p:cNvSpPr/>
          <p:nvPr/>
        </p:nvSpPr>
        <p:spPr>
          <a:xfrm>
            <a:off x="291883" y="152425"/>
            <a:ext cx="11900117"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Tiết</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Bài</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3. PHÉP CỘNG, PHÉP TRỪ ĐA THỨC MỘT BIẾN</a:t>
            </a:r>
          </a:p>
        </p:txBody>
      </p:sp>
      <p:sp>
        <p:nvSpPr>
          <p:cNvPr id="10" name="Rectangle 11">
            <a:extLst>
              <a:ext uri="{FF2B5EF4-FFF2-40B4-BE49-F238E27FC236}">
                <a16:creationId xmlns:a16="http://schemas.microsoft.com/office/drawing/2014/main" id="{BB61B6B9-5F2E-4E24-852D-D871D2FA0570}"/>
              </a:ext>
            </a:extLst>
          </p:cNvPr>
          <p:cNvSpPr/>
          <p:nvPr/>
        </p:nvSpPr>
        <p:spPr>
          <a:xfrm>
            <a:off x="832621" y="765605"/>
            <a:ext cx="6970371" cy="677108"/>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 CỘNG HAI ĐA THỨC MỘT BIẾN:</a:t>
            </a:r>
          </a:p>
        </p:txBody>
      </p:sp>
      <p:sp>
        <p:nvSpPr>
          <p:cNvPr id="11" name="Title 1"/>
          <p:cNvSpPr txBox="1">
            <a:spLocks/>
          </p:cNvSpPr>
          <p:nvPr/>
        </p:nvSpPr>
        <p:spPr>
          <a:xfrm>
            <a:off x="832621" y="2705748"/>
            <a:ext cx="10279336" cy="2742627"/>
          </a:xfrm>
          <a:prstGeom prst="rect">
            <a:avLst/>
          </a:prstGeom>
        </p:spPr>
        <p:txBody>
          <a:bodyPr spcFirstLastPara="1" vert="horz" wrap="square" lIns="91425" tIns="91425" rIns="91425" bIns="91425" rtlCol="0" anchor="t" anchorCtr="0">
            <a:noAutofit/>
          </a:bodyPr>
          <a:lstStyle>
            <a:lvl1pPr lvl="0" algn="ctr" defTabSz="1219170" rtl="0" eaLnBrk="1" latinLnBrk="0" hangingPunct="1">
              <a:spcBef>
                <a:spcPts val="0"/>
              </a:spcBef>
              <a:spcAft>
                <a:spcPts val="0"/>
              </a:spcAft>
              <a:buClr>
                <a:schemeClr val="dk1"/>
              </a:buClr>
              <a:buSzPts val="2800"/>
              <a:buNone/>
              <a:defRPr sz="4400" kern="12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Giải</a:t>
            </a:r>
            <a:endParaRPr lang="en-US" sz="3200" b="1" dirty="0">
              <a:solidFill>
                <a:srgbClr val="FF0000"/>
              </a:solidFill>
              <a:latin typeface="Times New Roman" panose="02020603050405020304" pitchFamily="18" charset="0"/>
              <a:cs typeface="Times New Roman" panose="02020603050405020304" pitchFamily="18" charset="0"/>
            </a:endParaRPr>
          </a:p>
          <a:p>
            <a:pPr algn="l">
              <a:lnSpc>
                <a:spcPct val="150000"/>
              </a:lnSpc>
            </a:pPr>
            <a:r>
              <a:rPr lang="fr-FR" sz="3200" b="1" dirty="0">
                <a:solidFill>
                  <a:schemeClr val="tx1"/>
                </a:solidFill>
                <a:latin typeface="Times New Roman" panose="02020603050405020304" pitchFamily="18" charset="0"/>
                <a:cs typeface="Times New Roman" panose="02020603050405020304" pitchFamily="18" charset="0"/>
              </a:rPr>
              <a:t>* </a:t>
            </a:r>
            <a:r>
              <a:rPr lang="fr-FR" sz="3200" b="1" dirty="0" err="1">
                <a:solidFill>
                  <a:schemeClr val="tx1"/>
                </a:solidFill>
                <a:latin typeface="Times New Roman" panose="02020603050405020304" pitchFamily="18" charset="0"/>
                <a:cs typeface="Times New Roman" panose="02020603050405020304" pitchFamily="18" charset="0"/>
              </a:rPr>
              <a:t>Cách</a:t>
            </a:r>
            <a:r>
              <a:rPr lang="fr-FR" sz="3200" b="1" dirty="0">
                <a:solidFill>
                  <a:schemeClr val="tx1"/>
                </a:solidFill>
                <a:latin typeface="Times New Roman" panose="02020603050405020304" pitchFamily="18" charset="0"/>
                <a:cs typeface="Times New Roman" panose="02020603050405020304" pitchFamily="18" charset="0"/>
              </a:rPr>
              <a:t> </a:t>
            </a:r>
            <a:r>
              <a:rPr lang="fr-FR" sz="3200" b="1" dirty="0" err="1">
                <a:solidFill>
                  <a:schemeClr val="tx1"/>
                </a:solidFill>
                <a:latin typeface="Times New Roman" panose="02020603050405020304" pitchFamily="18" charset="0"/>
                <a:cs typeface="Times New Roman" panose="02020603050405020304" pitchFamily="18" charset="0"/>
              </a:rPr>
              <a:t>hàng</a:t>
            </a:r>
            <a:r>
              <a:rPr lang="fr-FR" sz="3200" b="1" dirty="0">
                <a:solidFill>
                  <a:schemeClr val="tx1"/>
                </a:solidFill>
                <a:latin typeface="Times New Roman" panose="02020603050405020304" pitchFamily="18" charset="0"/>
                <a:cs typeface="Times New Roman" panose="02020603050405020304" pitchFamily="18" charset="0"/>
              </a:rPr>
              <a:t> </a:t>
            </a:r>
            <a:r>
              <a:rPr lang="fr-FR" sz="3200" b="1" dirty="0" err="1">
                <a:solidFill>
                  <a:schemeClr val="tx1"/>
                </a:solidFill>
                <a:latin typeface="Times New Roman" panose="02020603050405020304" pitchFamily="18" charset="0"/>
                <a:cs typeface="Times New Roman" panose="02020603050405020304" pitchFamily="18" charset="0"/>
              </a:rPr>
              <a:t>ngang</a:t>
            </a:r>
            <a:r>
              <a:rPr lang="fr-FR" sz="3200" b="1" dirty="0">
                <a:solidFill>
                  <a:schemeClr val="tx1"/>
                </a:solidFill>
                <a:latin typeface="Times New Roman" panose="02020603050405020304" pitchFamily="18" charset="0"/>
                <a:cs typeface="Times New Roman" panose="02020603050405020304" pitchFamily="18" charset="0"/>
              </a:rPr>
              <a:t>:</a:t>
            </a: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b="1" dirty="0">
                <a:solidFill>
                  <a:schemeClr val="tx1"/>
                </a:solidFill>
                <a:latin typeface="Times New Roman" panose="02020603050405020304" pitchFamily="18" charset="0"/>
                <a:cs typeface="Times New Roman" panose="02020603050405020304" pitchFamily="18" charset="0"/>
              </a:rPr>
            </a:br>
            <a:br>
              <a:rPr lang="fr-FR" sz="3200" b="1" dirty="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50913819"/>
              </p:ext>
            </p:extLst>
          </p:nvPr>
        </p:nvGraphicFramePr>
        <p:xfrm>
          <a:off x="4798194" y="3415925"/>
          <a:ext cx="7037455" cy="3295485"/>
        </p:xfrm>
        <a:graphic>
          <a:graphicData uri="http://schemas.openxmlformats.org/presentationml/2006/ole">
            <mc:AlternateContent xmlns:mc="http://schemas.openxmlformats.org/markup-compatibility/2006">
              <mc:Choice xmlns:v="urn:schemas-microsoft-com:vml" Requires="v">
                <p:oleObj name="Equation" r:id="rId4" imgW="4203360" imgH="1968480" progId="Equation.DSMT4">
                  <p:embed/>
                </p:oleObj>
              </mc:Choice>
              <mc:Fallback>
                <p:oleObj name="Equation" r:id="rId4" imgW="4203360" imgH="1968480" progId="Equation.DSMT4">
                  <p:embed/>
                  <p:pic>
                    <p:nvPicPr>
                      <p:cNvPr id="0" name=""/>
                      <p:cNvPicPr/>
                      <p:nvPr/>
                    </p:nvPicPr>
                    <p:blipFill>
                      <a:blip r:embed="rId5"/>
                      <a:stretch>
                        <a:fillRect/>
                      </a:stretch>
                    </p:blipFill>
                    <p:spPr>
                      <a:xfrm>
                        <a:off x="4798194" y="3415925"/>
                        <a:ext cx="7037455" cy="3295485"/>
                      </a:xfrm>
                      <a:prstGeom prst="rect">
                        <a:avLst/>
                      </a:prstGeom>
                    </p:spPr>
                  </p:pic>
                </p:oleObj>
              </mc:Fallback>
            </mc:AlternateContent>
          </a:graphicData>
        </a:graphic>
      </p:graphicFrame>
    </p:spTree>
    <p:extLst>
      <p:ext uri="{BB962C8B-B14F-4D97-AF65-F5344CB8AC3E}">
        <p14:creationId xmlns:p14="http://schemas.microsoft.com/office/powerpoint/2010/main" val="31994907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barn(inVertical)">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barn(inVertical)">
                                      <p:cBhvr>
                                        <p:cTn id="28" dur="500"/>
                                        <p:tgtEl>
                                          <p:spTgt spid="1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600">
                <a:solidFill>
                  <a:prstClr val="white"/>
                </a:solidFill>
                <a:latin typeface="Calibri"/>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a:extLst>
              <a:ext uri="{FF2B5EF4-FFF2-40B4-BE49-F238E27FC236}">
                <a16:creationId xmlns:a16="http://schemas.microsoft.com/office/drawing/2014/main" id="{5E6B765C-E492-4D9D-B326-A1DF01AF5D4B}"/>
              </a:ext>
            </a:extLst>
          </p:cNvPr>
          <p:cNvSpPr/>
          <p:nvPr/>
        </p:nvSpPr>
        <p:spPr>
          <a:xfrm>
            <a:off x="138489" y="2483674"/>
            <a:ext cx="9333324" cy="2339102"/>
          </a:xfrm>
          <a:prstGeom prst="rect">
            <a:avLst/>
          </a:prstGeom>
          <a:noFill/>
        </p:spPr>
        <p:txBody>
          <a:bodyPr wrap="none" lIns="121920" tIns="60960" rIns="121920" bIns="60960">
            <a:spAutoFit/>
          </a:bodyPr>
          <a:lstStyle/>
          <a:p>
            <a:pPr algn="ctr" defTabSz="1219170"/>
            <a:r>
              <a:rPr lang="en-US" sz="7200" b="1" dirty="0">
                <a:ln w="22225">
                  <a:solidFill>
                    <a:srgbClr val="C0504D"/>
                  </a:solidFill>
                  <a:prstDash val="solid"/>
                </a:ln>
                <a:solidFill>
                  <a:srgbClr val="C0504D">
                    <a:lumMod val="40000"/>
                    <a:lumOff val="60000"/>
                  </a:srgbClr>
                </a:solidFill>
                <a:latin typeface="Calibri"/>
              </a:rPr>
              <a:t>PHÉP CỘNG, PHÉP TRỪ </a:t>
            </a:r>
          </a:p>
          <a:p>
            <a:pPr algn="ctr" defTabSz="1219170"/>
            <a:r>
              <a:rPr lang="en-US" sz="7200" b="1" dirty="0">
                <a:ln w="22225">
                  <a:solidFill>
                    <a:srgbClr val="C0504D"/>
                  </a:solidFill>
                  <a:prstDash val="solid"/>
                </a:ln>
                <a:solidFill>
                  <a:srgbClr val="C0504D">
                    <a:lumMod val="40000"/>
                    <a:lumOff val="60000"/>
                  </a:srgbClr>
                </a:solidFill>
                <a:latin typeface="Calibri"/>
              </a:rPr>
              <a:t>ĐA THỨC MỘT BIẾN</a:t>
            </a:r>
          </a:p>
        </p:txBody>
      </p:sp>
      <p:sp>
        <p:nvSpPr>
          <p:cNvPr id="6" name="Rectangle 5">
            <a:extLst>
              <a:ext uri="{FF2B5EF4-FFF2-40B4-BE49-F238E27FC236}">
                <a16:creationId xmlns:a16="http://schemas.microsoft.com/office/drawing/2014/main" id="{60C864D8-94FF-41B2-991B-05EF775C1920}"/>
              </a:ext>
            </a:extLst>
          </p:cNvPr>
          <p:cNvSpPr/>
          <p:nvPr/>
        </p:nvSpPr>
        <p:spPr>
          <a:xfrm>
            <a:off x="631605" y="1595933"/>
            <a:ext cx="2297039" cy="861774"/>
          </a:xfrm>
          <a:prstGeom prst="rect">
            <a:avLst/>
          </a:prstGeom>
          <a:noFill/>
        </p:spPr>
        <p:txBody>
          <a:bodyPr wrap="none" lIns="121920" tIns="60960" rIns="121920" bIns="60960">
            <a:spAutoFit/>
          </a:bodyPr>
          <a:lstStyle/>
          <a:p>
            <a:pPr algn="ctr" defTabSz="1219170"/>
            <a:r>
              <a:rPr lang="en-US" sz="4800" b="1" err="1">
                <a:ln w="9525">
                  <a:solidFill>
                    <a:prstClr val="white"/>
                  </a:solidFill>
                  <a:prstDash val="solid"/>
                </a:ln>
                <a:solidFill>
                  <a:srgbClr val="002060"/>
                </a:solidFill>
                <a:effectLst>
                  <a:outerShdw blurRad="12700" dist="38100" dir="2700000" algn="tl" rotWithShape="0">
                    <a:prstClr val="white">
                      <a:lumMod val="50000"/>
                    </a:prstClr>
                  </a:outerShdw>
                </a:effectLst>
                <a:latin typeface="Calibri"/>
              </a:rPr>
              <a:t>Tiết</a:t>
            </a:r>
            <a:r>
              <a:rPr lang="en-US" sz="4800" b="1">
                <a:ln w="9525">
                  <a:solidFill>
                    <a:prstClr val="white"/>
                  </a:solidFill>
                  <a:prstDash val="solid"/>
                </a:ln>
                <a:solidFill>
                  <a:srgbClr val="002060"/>
                </a:solidFill>
                <a:effectLst>
                  <a:outerShdw blurRad="12700" dist="38100" dir="2700000" algn="tl" rotWithShape="0">
                    <a:prstClr val="white">
                      <a:lumMod val="50000"/>
                    </a:prstClr>
                  </a:outerShdw>
                </a:effectLst>
                <a:latin typeface="Calibri"/>
              </a:rPr>
              <a:t> 117</a:t>
            </a:r>
            <a:endParaRPr lang="en-US" sz="4800" b="1" dirty="0">
              <a:ln w="9525">
                <a:solidFill>
                  <a:prstClr val="white"/>
                </a:solidFill>
                <a:prstDash val="solid"/>
              </a:ln>
              <a:solidFill>
                <a:srgbClr val="002060"/>
              </a:solidFill>
              <a:effectLst>
                <a:outerShdw blurRad="12700" dist="38100" dir="2700000" algn="tl" rotWithShape="0">
                  <a:prstClr val="white">
                    <a:lumMod val="50000"/>
                  </a:prstClr>
                </a:outerShdw>
              </a:effectLst>
              <a:latin typeface="Calibri"/>
            </a:endParaRPr>
          </a:p>
        </p:txBody>
      </p:sp>
      <p:sp>
        <p:nvSpPr>
          <p:cNvPr id="7" name="Rectangle 4">
            <a:extLst>
              <a:ext uri="{FF2B5EF4-FFF2-40B4-BE49-F238E27FC236}">
                <a16:creationId xmlns:a16="http://schemas.microsoft.com/office/drawing/2014/main" id="{2C6D747D-C415-4964-A59E-F785BB764022}"/>
              </a:ext>
            </a:extLst>
          </p:cNvPr>
          <p:cNvSpPr/>
          <p:nvPr/>
        </p:nvSpPr>
        <p:spPr>
          <a:xfrm>
            <a:off x="2766227" y="848456"/>
            <a:ext cx="550272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1219170"/>
            <a:r>
              <a:rPr lang="en-US" sz="54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BIỂU THỨC ĐẠI SỐ</a:t>
            </a:r>
          </a:p>
        </p:txBody>
      </p:sp>
      <p:sp>
        <p:nvSpPr>
          <p:cNvPr id="8" name="Rectangle 5">
            <a:extLst>
              <a:ext uri="{FF2B5EF4-FFF2-40B4-BE49-F238E27FC236}">
                <a16:creationId xmlns:a16="http://schemas.microsoft.com/office/drawing/2014/main" id="{92EA59C7-7EED-485B-A9ED-438A79DA8CB3}"/>
              </a:ext>
            </a:extLst>
          </p:cNvPr>
          <p:cNvSpPr/>
          <p:nvPr/>
        </p:nvSpPr>
        <p:spPr>
          <a:xfrm>
            <a:off x="265481" y="148223"/>
            <a:ext cx="3029292" cy="769441"/>
          </a:xfrm>
          <a:prstGeom prst="rect">
            <a:avLst/>
          </a:prstGeom>
          <a:noFill/>
        </p:spPr>
        <p:txBody>
          <a:bodyPr wrap="none" lIns="91440" tIns="45720" rIns="91440" bIns="45720">
            <a:spAutoFit/>
          </a:bodyPr>
          <a:lstStyle/>
          <a:p>
            <a:pPr algn="ctr" defTabSz="1219170"/>
            <a:r>
              <a:rPr lang="en-US" sz="4400" b="1" dirty="0">
                <a:ln w="6600">
                  <a:solidFill>
                    <a:srgbClr val="C0504D"/>
                  </a:solidFill>
                  <a:prstDash val="solid"/>
                </a:ln>
                <a:solidFill>
                  <a:srgbClr val="FF0000"/>
                </a:solidFill>
                <a:effectLst>
                  <a:outerShdw dist="38100" dir="2700000" algn="tl" rotWithShape="0">
                    <a:srgbClr val="C0504D"/>
                  </a:outerShdw>
                </a:effectLst>
                <a:latin typeface="Calibri"/>
              </a:rPr>
              <a:t>CHƯƠNG VI</a:t>
            </a:r>
          </a:p>
        </p:txBody>
      </p:sp>
      <p:sp>
        <p:nvSpPr>
          <p:cNvPr id="9" name="Hình chữ nhật 8">
            <a:extLst>
              <a:ext uri="{FF2B5EF4-FFF2-40B4-BE49-F238E27FC236}">
                <a16:creationId xmlns:a16="http://schemas.microsoft.com/office/drawing/2014/main" id="{B373F0C2-A895-4718-B076-FA6AE686B6F1}"/>
              </a:ext>
            </a:extLst>
          </p:cNvPr>
          <p:cNvSpPr/>
          <p:nvPr/>
        </p:nvSpPr>
        <p:spPr>
          <a:xfrm>
            <a:off x="2780758" y="5072999"/>
            <a:ext cx="2222147" cy="923330"/>
          </a:xfrm>
          <a:prstGeom prst="rect">
            <a:avLst/>
          </a:prstGeom>
          <a:noFill/>
        </p:spPr>
        <p:txBody>
          <a:bodyPr wrap="none" lIns="91440" tIns="45720" rIns="91440" bIns="45720">
            <a:spAutoFit/>
          </a:bodyPr>
          <a:lstStyle/>
          <a:p>
            <a:pPr algn="ctr" defTabSz="1219170"/>
            <a:r>
              <a:rPr lang="en-US" sz="5400" b="1" dirty="0">
                <a:ln w="13462">
                  <a:solidFill>
                    <a:prstClr val="white"/>
                  </a:solidFill>
                  <a:prstDash val="solid"/>
                </a:ln>
                <a:solidFill>
                  <a:prstClr val="black">
                    <a:lumMod val="85000"/>
                    <a:lumOff val="15000"/>
                  </a:prstClr>
                </a:solidFill>
                <a:effectLst>
                  <a:outerShdw dist="38100" dir="2700000" algn="bl" rotWithShape="0">
                    <a:srgbClr val="4BACC6"/>
                  </a:outerShdw>
                </a:effectLst>
                <a:latin typeface="Calibri"/>
              </a:rPr>
              <a:t>(</a:t>
            </a:r>
            <a:r>
              <a:rPr lang="en-US" sz="5400" b="1" dirty="0" err="1">
                <a:ln w="13462">
                  <a:solidFill>
                    <a:prstClr val="white"/>
                  </a:solidFill>
                  <a:prstDash val="solid"/>
                </a:ln>
                <a:solidFill>
                  <a:prstClr val="black">
                    <a:lumMod val="85000"/>
                    <a:lumOff val="15000"/>
                  </a:prstClr>
                </a:solidFill>
                <a:effectLst>
                  <a:outerShdw dist="38100" dir="2700000" algn="bl" rotWithShape="0">
                    <a:srgbClr val="4BACC6"/>
                  </a:outerShdw>
                </a:effectLst>
                <a:latin typeface="Calibri"/>
              </a:rPr>
              <a:t>Tiết</a:t>
            </a:r>
            <a:r>
              <a:rPr lang="en-US" sz="5400" b="1" dirty="0">
                <a:ln w="13462">
                  <a:solidFill>
                    <a:prstClr val="white"/>
                  </a:solidFill>
                  <a:prstDash val="solid"/>
                </a:ln>
                <a:solidFill>
                  <a:prstClr val="black">
                    <a:lumMod val="85000"/>
                    <a:lumOff val="15000"/>
                  </a:prstClr>
                </a:solidFill>
                <a:effectLst>
                  <a:outerShdw dist="38100" dir="2700000" algn="bl" rotWithShape="0">
                    <a:srgbClr val="4BACC6"/>
                  </a:outerShdw>
                </a:effectLst>
                <a:latin typeface="Calibri"/>
              </a:rPr>
              <a:t> 1)</a:t>
            </a:r>
            <a:endParaRPr lang="vi-VN" sz="5400" b="1" dirty="0">
              <a:ln w="13462">
                <a:solidFill>
                  <a:prstClr val="white"/>
                </a:solidFill>
                <a:prstDash val="solid"/>
              </a:ln>
              <a:solidFill>
                <a:prstClr val="black">
                  <a:lumMod val="85000"/>
                  <a:lumOff val="15000"/>
                </a:prstClr>
              </a:solidFill>
              <a:effectLst>
                <a:outerShdw dist="38100" dir="2700000" algn="bl" rotWithShape="0">
                  <a:srgbClr val="4BACC6"/>
                </a:outerShdw>
              </a:effectLst>
              <a:latin typeface="Arial" panose="020B0604020202020204" pitchFamily="34" charset="0"/>
            </a:endParaRPr>
          </a:p>
        </p:txBody>
      </p:sp>
    </p:spTree>
    <p:extLst>
      <p:ext uri="{BB962C8B-B14F-4D97-AF65-F5344CB8AC3E}">
        <p14:creationId xmlns:p14="http://schemas.microsoft.com/office/powerpoint/2010/main" val="2644179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1"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1750" tmFilter="0, 0; .2, .5; .8, .5; 1, 0"/>
                                        <p:tgtEl>
                                          <p:spTgt spid="9"/>
                                        </p:tgtEl>
                                      </p:cBhvr>
                                    </p:animEffect>
                                    <p:animScale>
                                      <p:cBhvr>
                                        <p:cTn id="42" dur="8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670" y="1334435"/>
            <a:ext cx="10279336" cy="2742627"/>
          </a:xfrm>
        </p:spPr>
        <p:txBody>
          <a:bodyPr/>
          <a:lstStyle/>
          <a:p>
            <a:pPr algn="l">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Dạng</a:t>
            </a:r>
            <a:r>
              <a:rPr lang="en-US" sz="3200" b="1" dirty="0">
                <a:solidFill>
                  <a:srgbClr val="FF0000"/>
                </a:solidFill>
                <a:latin typeface="Times New Roman" panose="02020603050405020304" pitchFamily="18" charset="0"/>
                <a:cs typeface="Times New Roman" panose="02020603050405020304" pitchFamily="18" charset="0"/>
              </a:rPr>
              <a:t> 2: </a:t>
            </a:r>
            <a:r>
              <a:rPr lang="fr-FR" sz="3200" b="1" dirty="0" err="1">
                <a:solidFill>
                  <a:srgbClr val="FF0000"/>
                </a:solidFill>
                <a:latin typeface="Times New Roman" panose="02020603050405020304" pitchFamily="18" charset="0"/>
                <a:cs typeface="Times New Roman" panose="02020603050405020304" pitchFamily="18" charset="0"/>
              </a:rPr>
              <a:t>Bài</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tập</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tổng</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hợp</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bài</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toán</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thực</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tế</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liên</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quan</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tới</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cộng</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đa</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thức</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một</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biến</a:t>
            </a:r>
            <a:r>
              <a:rPr lang="fr-FR" sz="3200" b="1" dirty="0">
                <a:solidFill>
                  <a:srgbClr val="FF0000"/>
                </a:solidFill>
                <a:latin typeface="Times New Roman" panose="02020603050405020304" pitchFamily="18" charset="0"/>
                <a:cs typeface="Times New Roman" panose="02020603050405020304" pitchFamily="18" charset="0"/>
              </a:rPr>
              <a:t>.</a:t>
            </a:r>
            <a:br>
              <a:rPr lang="fr-FR" sz="3200" b="1" dirty="0">
                <a:solidFill>
                  <a:srgbClr val="FF0000"/>
                </a:solidFill>
                <a:latin typeface="Times New Roman" panose="02020603050405020304" pitchFamily="18" charset="0"/>
                <a:cs typeface="Times New Roman" panose="02020603050405020304" pitchFamily="18" charset="0"/>
              </a:rPr>
            </a:br>
            <a:br>
              <a:rPr lang="fr-FR" sz="3200" dirty="0">
                <a:solidFill>
                  <a:schemeClr val="tx1"/>
                </a:solidFill>
                <a:latin typeface="Times New Roman" panose="02020603050405020304" pitchFamily="18" charset="0"/>
                <a:cs typeface="Times New Roman" panose="02020603050405020304" pitchFamily="18" charset="0"/>
              </a:rPr>
            </a:br>
            <a:br>
              <a:rPr lang="fr-FR" sz="3200" b="1" dirty="0">
                <a:solidFill>
                  <a:schemeClr val="tx1"/>
                </a:solidFill>
                <a:latin typeface="Times New Roman" panose="02020603050405020304" pitchFamily="18" charset="0"/>
                <a:cs typeface="Times New Roman" panose="02020603050405020304" pitchFamily="18" charset="0"/>
              </a:rPr>
            </a:br>
            <a:br>
              <a:rPr lang="fr-FR" sz="3200" b="1" dirty="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Rectangle 11">
            <a:extLst>
              <a:ext uri="{FF2B5EF4-FFF2-40B4-BE49-F238E27FC236}">
                <a16:creationId xmlns:a16="http://schemas.microsoft.com/office/drawing/2014/main" id="{BB61B6B9-5F2E-4E24-852D-D871D2FA0570}"/>
              </a:ext>
            </a:extLst>
          </p:cNvPr>
          <p:cNvSpPr/>
          <p:nvPr/>
        </p:nvSpPr>
        <p:spPr>
          <a:xfrm>
            <a:off x="291883" y="152425"/>
            <a:ext cx="11900117"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Tiết</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Bài</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3. PHÉP CỘNG, PHÉP TRỪ ĐA THỨC MỘT BIẾN</a:t>
            </a:r>
          </a:p>
        </p:txBody>
      </p:sp>
      <p:sp>
        <p:nvSpPr>
          <p:cNvPr id="10" name="Rectangle 11">
            <a:extLst>
              <a:ext uri="{FF2B5EF4-FFF2-40B4-BE49-F238E27FC236}">
                <a16:creationId xmlns:a16="http://schemas.microsoft.com/office/drawing/2014/main" id="{BB61B6B9-5F2E-4E24-852D-D871D2FA0570}"/>
              </a:ext>
            </a:extLst>
          </p:cNvPr>
          <p:cNvSpPr/>
          <p:nvPr/>
        </p:nvSpPr>
        <p:spPr>
          <a:xfrm>
            <a:off x="832621" y="765605"/>
            <a:ext cx="6970371" cy="677108"/>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 CỘNG HAI ĐA THỨC MỘT BIẾN:</a:t>
            </a:r>
          </a:p>
        </p:txBody>
      </p:sp>
      <p:sp>
        <p:nvSpPr>
          <p:cNvPr id="12" name="Rounded Rectangle 11"/>
          <p:cNvSpPr/>
          <p:nvPr/>
        </p:nvSpPr>
        <p:spPr>
          <a:xfrm>
            <a:off x="3484056" y="3011052"/>
            <a:ext cx="6037943" cy="582678"/>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eaLnBrk="0" fontAlgn="base" hangingPunct="0">
              <a:spcBef>
                <a:spcPct val="0"/>
              </a:spcBef>
              <a:spcAft>
                <a:spcPct val="0"/>
              </a:spcAft>
            </a:pPr>
            <a:r>
              <a:rPr lang="en-US" sz="3200" b="1" dirty="0">
                <a:solidFill>
                  <a:srgbClr val="FF0000"/>
                </a:solidFill>
                <a:latin typeface="Times New Roman" panose="02020603050405020304" pitchFamily="18" charset="0"/>
                <a:cs typeface="Times New Roman" panose="02020603050405020304" pitchFamily="18" charset="0"/>
              </a:rPr>
              <a:t>QUIZIZZ</a:t>
            </a:r>
          </a:p>
        </p:txBody>
      </p:sp>
      <p:sp>
        <p:nvSpPr>
          <p:cNvPr id="13" name="Rectangle 12"/>
          <p:cNvSpPr/>
          <p:nvPr/>
        </p:nvSpPr>
        <p:spPr>
          <a:xfrm>
            <a:off x="2228193" y="3848855"/>
            <a:ext cx="9743090" cy="2554545"/>
          </a:xfrm>
          <a:prstGeom prst="rect">
            <a:avLst/>
          </a:prstGeom>
        </p:spPr>
        <p:txBody>
          <a:bodyPr wrap="square">
            <a:spAutoFit/>
          </a:bodyPr>
          <a:lstStyle/>
          <a:p>
            <a:pPr marL="457200" indent="-457200" algn="just" eaLnBrk="0" fontAlgn="base" hangingPunct="0">
              <a:spcBef>
                <a:spcPct val="0"/>
              </a:spcBef>
              <a:spcAft>
                <a:spcPct val="0"/>
              </a:spcAft>
              <a:buFontTx/>
              <a:buChar char="-"/>
            </a:pPr>
            <a:r>
              <a:rPr lang="en-US" sz="3200" b="1" dirty="0" err="1">
                <a:latin typeface="Times New Roman" panose="02020603050405020304" pitchFamily="18" charset="0"/>
                <a:cs typeface="Times New Roman" panose="02020603050405020304" pitchFamily="18" charset="0"/>
              </a:rPr>
              <a:t>Đăng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p>
          <a:p>
            <a:pPr algn="just" eaLnBrk="0" fontAlgn="base" hangingPunct="0">
              <a:spcBef>
                <a:spcPct val="0"/>
              </a:spcBef>
              <a:spcAft>
                <a:spcPct val="0"/>
              </a:spcAft>
            </a:pPr>
            <a:r>
              <a:rPr lang="en-US" sz="3200" b="1" dirty="0">
                <a:latin typeface="Times New Roman" panose="02020603050405020304" pitchFamily="18" charset="0"/>
                <a:cs typeface="Times New Roman" panose="02020603050405020304" pitchFamily="18" charset="0"/>
              </a:rPr>
              <a:t>https://quizizz.com/admin/quiz/62e8eb5c69fcc9001d885960?source=quiz_page</a:t>
            </a:r>
          </a:p>
          <a:p>
            <a:pPr marL="457200" indent="-457200" algn="just" eaLnBrk="0" fontAlgn="base" hangingPunct="0">
              <a:spcBef>
                <a:spcPct val="0"/>
              </a:spcBef>
              <a:spcAft>
                <a:spcPct val="0"/>
              </a:spcAft>
              <a:buFontTx/>
              <a:buChar char="-"/>
            </a:pPr>
            <a:r>
              <a:rPr lang="en-US" sz="3200" b="1" dirty="0" err="1">
                <a:latin typeface="Times New Roman" panose="02020603050405020304" pitchFamily="18" charset="0"/>
                <a:cs typeface="Times New Roman" panose="02020603050405020304" pitchFamily="18" charset="0"/>
              </a:rPr>
              <a:t>Ấn</a:t>
            </a:r>
            <a:r>
              <a:rPr lang="en-US" sz="3200" b="1" dirty="0">
                <a:latin typeface="Times New Roman" panose="02020603050405020304" pitchFamily="18" charset="0"/>
                <a:cs typeface="Times New Roman" panose="02020603050405020304" pitchFamily="18" charset="0"/>
              </a:rPr>
              <a:t> Enter Code: </a:t>
            </a:r>
          </a:p>
          <a:p>
            <a:pPr marL="457200" indent="-457200" algn="just" eaLnBrk="0" fontAlgn="base" hangingPunct="0">
              <a:spcBef>
                <a:spcPct val="0"/>
              </a:spcBef>
              <a:spcAft>
                <a:spcPct val="0"/>
              </a:spcAft>
              <a:buFontTx/>
              <a:buChar char="-"/>
            </a:pPr>
            <a:r>
              <a:rPr lang="en-US" sz="3200" b="1" dirty="0" err="1">
                <a:latin typeface="Times New Roman" panose="02020603050405020304" pitchFamily="18" charset="0"/>
                <a:cs typeface="Times New Roman" panose="02020603050405020304" pitchFamily="18" charset="0"/>
              </a:rPr>
              <a:t>Điền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con</a:t>
            </a:r>
          </a:p>
        </p:txBody>
      </p:sp>
      <p:pic>
        <p:nvPicPr>
          <p:cNvPr id="14" name="Picture 2" descr="Kết quả hình ảnh cho start png">
            <a:hlinkClick r:id="rId3" action="ppaction://hlinksldjump"/>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50620" y="5622428"/>
            <a:ext cx="2159351" cy="9349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53B174F-EE32-44C0-AEBD-2414C6D6BB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flipH="1">
            <a:off x="819014" y="5124182"/>
            <a:ext cx="1587229" cy="1587229"/>
          </a:xfrm>
          <a:prstGeom prst="rect">
            <a:avLst/>
          </a:prstGeom>
        </p:spPr>
      </p:pic>
    </p:spTree>
    <p:extLst>
      <p:ext uri="{BB962C8B-B14F-4D97-AF65-F5344CB8AC3E}">
        <p14:creationId xmlns:p14="http://schemas.microsoft.com/office/powerpoint/2010/main" val="12153259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2"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117600" y="1041400"/>
            <a:ext cx="42926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791200" y="2581999"/>
            <a:ext cx="5994400" cy="748988"/>
          </a:xfrm>
          <a:prstGeom prst="rect">
            <a:avLst/>
          </a:prstGeom>
          <a:noFill/>
        </p:spPr>
        <p:txBody>
          <a:bodyPr wrap="square">
            <a:spAutoFit/>
          </a:bodyPr>
          <a:lstStyle/>
          <a:p>
            <a:r>
              <a:rPr lang="en-US" sz="4267" b="1" dirty="0">
                <a:solidFill>
                  <a:srgbClr val="FF0000"/>
                </a:solidFill>
                <a:latin typeface="Times New Roman" panose="02020603050405020304" pitchFamily="18" charset="0"/>
              </a:rPr>
              <a:t>VẬN DỤNG</a:t>
            </a:r>
            <a:endParaRPr lang="en-US" sz="4267" dirty="0"/>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A667EB62-86C3-4EF0-AA26-81461A6A5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633" y="3568116"/>
            <a:ext cx="3093627" cy="2979963"/>
          </a:xfrm>
          <a:prstGeom prst="rect">
            <a:avLst/>
          </a:prstGeom>
        </p:spPr>
      </p:pic>
    </p:spTree>
    <p:extLst>
      <p:ext uri="{BB962C8B-B14F-4D97-AF65-F5344CB8AC3E}">
        <p14:creationId xmlns:p14="http://schemas.microsoft.com/office/powerpoint/2010/main" val="6370417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83376" y="1150129"/>
            <a:ext cx="8077395" cy="2696658"/>
          </a:xfrm>
        </p:spPr>
        <p:style>
          <a:lnRef idx="1">
            <a:schemeClr val="accent2"/>
          </a:lnRef>
          <a:fillRef idx="2">
            <a:schemeClr val="accent2"/>
          </a:fillRef>
          <a:effectRef idx="1">
            <a:schemeClr val="accent2"/>
          </a:effectRef>
          <a:fontRef idx="minor">
            <a:schemeClr val="dk1"/>
          </a:fontRef>
        </p:style>
        <p:txBody>
          <a:bodyPr/>
          <a:lstStyle/>
          <a:p>
            <a:pPr marL="203195" indent="0">
              <a:buNone/>
            </a:pPr>
            <a:r>
              <a:rPr lang="vi-VN" sz="2800" b="1" dirty="0">
                <a:latin typeface="Times New Roman" panose="02020603050405020304" pitchFamily="18" charset="0"/>
                <a:cs typeface="Times New Roman" panose="02020603050405020304" pitchFamily="18" charset="0"/>
              </a:rPr>
              <a:t>Bạn Hương được phân công mua một số sách làm quà tặng trong buổi tổng kết cuối năm học của lớp. Hương dự định mua ba loại sách với giá bán như bảng sau. Giả sử Hương cần mua </a:t>
            </a:r>
            <a:r>
              <a:rPr lang="en-US" sz="2800" b="1" dirty="0">
                <a:latin typeface="Times New Roman" panose="02020603050405020304" pitchFamily="18" charset="0"/>
                <a:cs typeface="Times New Roman" panose="02020603050405020304" pitchFamily="18" charset="0"/>
              </a:rPr>
              <a:t>x</a:t>
            </a:r>
            <a:r>
              <a:rPr lang="vi-VN" sz="2800" b="1" dirty="0">
                <a:latin typeface="Times New Roman" panose="02020603050405020304" pitchFamily="18" charset="0"/>
                <a:cs typeface="Times New Roman" panose="02020603050405020304" pitchFamily="18" charset="0"/>
              </a:rPr>
              <a:t> cuốn sách khoa học, </a:t>
            </a:r>
            <a:r>
              <a:rPr lang="en-US" sz="2800" b="1" dirty="0">
                <a:latin typeface="Times New Roman" panose="02020603050405020304" pitchFamily="18" charset="0"/>
                <a:cs typeface="Times New Roman" panose="02020603050405020304" pitchFamily="18" charset="0"/>
              </a:rPr>
              <a:t>x+8 </a:t>
            </a:r>
            <a:r>
              <a:rPr lang="vi-VN" sz="2800" b="1" dirty="0">
                <a:latin typeface="Times New Roman" panose="02020603050405020304" pitchFamily="18" charset="0"/>
                <a:cs typeface="Times New Roman" panose="02020603050405020304" pitchFamily="18" charset="0"/>
              </a:rPr>
              <a:t>cuốn sách tham khảo và </a:t>
            </a:r>
            <a:r>
              <a:rPr lang="en-US" sz="2800" b="1" dirty="0">
                <a:latin typeface="Times New Roman" panose="02020603050405020304" pitchFamily="18" charset="0"/>
                <a:cs typeface="Times New Roman" panose="02020603050405020304" pitchFamily="18" charset="0"/>
              </a:rPr>
              <a:t>x+5</a:t>
            </a:r>
            <a:r>
              <a:rPr lang="vi-VN" sz="2800" b="1" dirty="0">
                <a:latin typeface="Times New Roman" panose="02020603050405020304" pitchFamily="18" charset="0"/>
                <a:cs typeface="Times New Roman" panose="02020603050405020304" pitchFamily="18" charset="0"/>
              </a:rPr>
              <a:t> cuốn truyện tranh.</a:t>
            </a:r>
            <a:endParaRPr lang="en-US" sz="2800" b="1"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1416910" y="195516"/>
            <a:ext cx="9323200" cy="763600"/>
          </a:xfrm>
        </p:spPr>
        <p:txBody>
          <a:bodyPr/>
          <a:lstStyle/>
          <a:p>
            <a:pPr algn="l">
              <a:lnSpc>
                <a:spcPct val="120000"/>
              </a:lnSpc>
              <a:spcBef>
                <a:spcPts val="600"/>
              </a:spcBef>
              <a:spcAft>
                <a:spcPts val="600"/>
              </a:spcAft>
            </a:pP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toán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tế</a:t>
            </a:r>
            <a:br>
              <a:rPr lang="en-US" sz="3600" dirty="0">
                <a:solidFill>
                  <a:srgbClr val="FF0000"/>
                </a:solidFill>
                <a:latin typeface="Times New Roman" panose="02020603050405020304" pitchFamily="18" charset="0"/>
                <a:cs typeface="Times New Roman" panose="02020603050405020304" pitchFamily="18" charset="0"/>
              </a:rPr>
            </a:br>
            <a:br>
              <a:rPr lang="en-US" sz="2400" dirty="0">
                <a:latin typeface="Calibri" panose="020F0502020204030204" pitchFamily="34" charset="0"/>
                <a:ea typeface="Calibri" panose="020F0502020204030204" pitchFamily="34" charset="0"/>
                <a:cs typeface="Times New Roman" panose="02020603050405020304" pitchFamily="18" charset="0"/>
              </a:rPr>
            </a:b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53B174F-EE32-44C0-AEBD-2414C6D6BB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10865963" y="64324"/>
            <a:ext cx="1326037" cy="1130521"/>
          </a:xfrm>
          <a:prstGeom prst="rect">
            <a:avLst/>
          </a:prstGeom>
        </p:spPr>
      </p:pic>
      <p:pic>
        <p:nvPicPr>
          <p:cNvPr id="8" name="Picture 2" descr="Tập thể dục giữa giờ"/>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132" y="1437769"/>
            <a:ext cx="2901245" cy="1305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Table 28"/>
          <p:cNvGraphicFramePr>
            <a:graphicFrameLocks noGrp="1"/>
          </p:cNvGraphicFramePr>
          <p:nvPr>
            <p:extLst>
              <p:ext uri="{D42A27DB-BD31-4B8C-83A1-F6EECF244321}">
                <p14:modId xmlns:p14="http://schemas.microsoft.com/office/powerpoint/2010/main" val="3231984729"/>
              </p:ext>
            </p:extLst>
          </p:nvPr>
        </p:nvGraphicFramePr>
        <p:xfrm>
          <a:off x="1245281" y="4134427"/>
          <a:ext cx="5276192" cy="2133600"/>
        </p:xfrm>
        <a:graphic>
          <a:graphicData uri="http://schemas.openxmlformats.org/drawingml/2006/table">
            <a:tbl>
              <a:tblPr firstRow="1" firstCol="1" bandRow="1">
                <a:tableStyleId>{5C22544A-7EE6-4342-B048-85BDC9FD1C3A}</a:tableStyleId>
              </a:tblPr>
              <a:tblGrid>
                <a:gridCol w="2900854">
                  <a:extLst>
                    <a:ext uri="{9D8B030D-6E8A-4147-A177-3AD203B41FA5}">
                      <a16:colId xmlns:a16="http://schemas.microsoft.com/office/drawing/2014/main" val="2242495457"/>
                    </a:ext>
                  </a:extLst>
                </a:gridCol>
                <a:gridCol w="2375338">
                  <a:extLst>
                    <a:ext uri="{9D8B030D-6E8A-4147-A177-3AD203B41FA5}">
                      <a16:colId xmlns:a16="http://schemas.microsoft.com/office/drawing/2014/main" val="3821311755"/>
                    </a:ext>
                  </a:extLst>
                </a:gridCol>
              </a:tblGrid>
              <a:tr h="697141">
                <a:tc>
                  <a:txBody>
                    <a:bodyPr/>
                    <a:lstStyle/>
                    <a:p>
                      <a:pPr algn="ctr">
                        <a:spcBef>
                          <a:spcPts val="300"/>
                        </a:spcBef>
                        <a:spcAft>
                          <a:spcPts val="300"/>
                        </a:spcAft>
                      </a:pPr>
                      <a:r>
                        <a:rPr lang="fr-FR" sz="2800" dirty="0" err="1">
                          <a:effectLst/>
                          <a:latin typeface="Times" panose="02020603050405020304" pitchFamily="18" charset="0"/>
                          <a:cs typeface="Times" panose="02020603050405020304" pitchFamily="18" charset="0"/>
                        </a:rPr>
                        <a:t>Loại</a:t>
                      </a:r>
                      <a:r>
                        <a:rPr lang="fr-FR" sz="2800" dirty="0">
                          <a:effectLst/>
                          <a:latin typeface="Times" panose="02020603050405020304" pitchFamily="18" charset="0"/>
                          <a:cs typeface="Times" panose="02020603050405020304" pitchFamily="18" charset="0"/>
                        </a:rPr>
                        <a:t> </a:t>
                      </a:r>
                      <a:r>
                        <a:rPr lang="fr-FR" sz="2800" dirty="0" err="1">
                          <a:effectLst/>
                          <a:latin typeface="Times" panose="02020603050405020304" pitchFamily="18" charset="0"/>
                          <a:cs typeface="Times" panose="02020603050405020304" pitchFamily="18" charset="0"/>
                        </a:rPr>
                        <a:t>sách</a:t>
                      </a:r>
                      <a:endParaRPr lang="en-GB" sz="28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tc>
                <a:tc>
                  <a:txBody>
                    <a:bodyPr/>
                    <a:lstStyle/>
                    <a:p>
                      <a:pPr algn="ctr">
                        <a:spcBef>
                          <a:spcPts val="300"/>
                        </a:spcBef>
                        <a:spcAft>
                          <a:spcPts val="300"/>
                        </a:spcAft>
                      </a:pPr>
                      <a:r>
                        <a:rPr lang="fr-FR" sz="2800" dirty="0" err="1">
                          <a:effectLst/>
                          <a:latin typeface="Times" panose="02020603050405020304" pitchFamily="18" charset="0"/>
                          <a:cs typeface="Times" panose="02020603050405020304" pitchFamily="18" charset="0"/>
                        </a:rPr>
                        <a:t>Giá</a:t>
                      </a:r>
                      <a:r>
                        <a:rPr lang="fr-FR" sz="2800" dirty="0">
                          <a:effectLst/>
                          <a:latin typeface="Times" panose="02020603050405020304" pitchFamily="18" charset="0"/>
                          <a:cs typeface="Times" panose="02020603050405020304" pitchFamily="18" charset="0"/>
                        </a:rPr>
                        <a:t> </a:t>
                      </a:r>
                      <a:r>
                        <a:rPr lang="fr-FR" sz="2800" dirty="0" err="1">
                          <a:effectLst/>
                          <a:latin typeface="Times" panose="02020603050405020304" pitchFamily="18" charset="0"/>
                          <a:cs typeface="Times" panose="02020603050405020304" pitchFamily="18" charset="0"/>
                        </a:rPr>
                        <a:t>bán</a:t>
                      </a:r>
                      <a:r>
                        <a:rPr lang="fr-FR" sz="2800" dirty="0">
                          <a:effectLst/>
                          <a:latin typeface="Times" panose="02020603050405020304" pitchFamily="18" charset="0"/>
                          <a:cs typeface="Times" panose="02020603050405020304" pitchFamily="18" charset="0"/>
                        </a:rPr>
                        <a:t> </a:t>
                      </a:r>
                      <a:r>
                        <a:rPr lang="fr-FR" sz="2800" dirty="0" err="1">
                          <a:effectLst/>
                          <a:latin typeface="Times" panose="02020603050405020304" pitchFamily="18" charset="0"/>
                          <a:cs typeface="Times" panose="02020603050405020304" pitchFamily="18" charset="0"/>
                        </a:rPr>
                        <a:t>một</a:t>
                      </a:r>
                      <a:r>
                        <a:rPr lang="fr-FR" sz="2800" dirty="0">
                          <a:effectLst/>
                          <a:latin typeface="Times" panose="02020603050405020304" pitchFamily="18" charset="0"/>
                          <a:cs typeface="Times" panose="02020603050405020304" pitchFamily="18" charset="0"/>
                        </a:rPr>
                        <a:t> </a:t>
                      </a:r>
                      <a:r>
                        <a:rPr lang="fr-FR" sz="2800" dirty="0" err="1">
                          <a:effectLst/>
                          <a:latin typeface="Times" panose="02020603050405020304" pitchFamily="18" charset="0"/>
                          <a:cs typeface="Times" panose="02020603050405020304" pitchFamily="18" charset="0"/>
                        </a:rPr>
                        <a:t>cuốn</a:t>
                      </a:r>
                      <a:r>
                        <a:rPr lang="fr-FR" sz="2800" dirty="0">
                          <a:effectLst/>
                          <a:latin typeface="Times" panose="02020603050405020304" pitchFamily="18" charset="0"/>
                          <a:cs typeface="Times" panose="02020603050405020304" pitchFamily="18" charset="0"/>
                        </a:rPr>
                        <a:t> (</a:t>
                      </a:r>
                      <a:r>
                        <a:rPr lang="fr-FR" sz="2800" dirty="0" err="1">
                          <a:effectLst/>
                          <a:latin typeface="Times" panose="02020603050405020304" pitchFamily="18" charset="0"/>
                          <a:cs typeface="Times" panose="02020603050405020304" pitchFamily="18" charset="0"/>
                        </a:rPr>
                        <a:t>đồng</a:t>
                      </a:r>
                      <a:r>
                        <a:rPr lang="fr-FR" sz="2800" dirty="0">
                          <a:effectLst/>
                          <a:latin typeface="Times" panose="02020603050405020304" pitchFamily="18" charset="0"/>
                          <a:cs typeface="Times" panose="02020603050405020304" pitchFamily="18" charset="0"/>
                        </a:rPr>
                        <a:t>)</a:t>
                      </a:r>
                      <a:endParaRPr lang="en-GB" sz="28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tc>
                <a:extLst>
                  <a:ext uri="{0D108BD9-81ED-4DB2-BD59-A6C34878D82A}">
                    <a16:rowId xmlns:a16="http://schemas.microsoft.com/office/drawing/2014/main" val="2414380795"/>
                  </a:ext>
                </a:extLst>
              </a:tr>
              <a:tr h="348571">
                <a:tc>
                  <a:txBody>
                    <a:bodyPr/>
                    <a:lstStyle/>
                    <a:p>
                      <a:pPr algn="ctr">
                        <a:spcBef>
                          <a:spcPts val="300"/>
                        </a:spcBef>
                        <a:spcAft>
                          <a:spcPts val="300"/>
                        </a:spcAft>
                      </a:pPr>
                      <a:r>
                        <a:rPr lang="fr-FR" sz="2800" dirty="0" err="1">
                          <a:effectLst/>
                          <a:latin typeface="Times" panose="02020603050405020304" pitchFamily="18" charset="0"/>
                          <a:cs typeface="Times" panose="02020603050405020304" pitchFamily="18" charset="0"/>
                        </a:rPr>
                        <a:t>Truyện</a:t>
                      </a:r>
                      <a:r>
                        <a:rPr lang="fr-FR" sz="2800" dirty="0">
                          <a:effectLst/>
                          <a:latin typeface="Times" panose="02020603050405020304" pitchFamily="18" charset="0"/>
                          <a:cs typeface="Times" panose="02020603050405020304" pitchFamily="18" charset="0"/>
                        </a:rPr>
                        <a:t> </a:t>
                      </a:r>
                      <a:r>
                        <a:rPr lang="fr-FR" sz="2800" dirty="0" err="1">
                          <a:effectLst/>
                          <a:latin typeface="Times" panose="02020603050405020304" pitchFamily="18" charset="0"/>
                          <a:cs typeface="Times" panose="02020603050405020304" pitchFamily="18" charset="0"/>
                        </a:rPr>
                        <a:t>tranh</a:t>
                      </a:r>
                      <a:endParaRPr lang="en-GB" sz="28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tc>
                <a:tc>
                  <a:txBody>
                    <a:bodyPr/>
                    <a:lstStyle/>
                    <a:p>
                      <a:pPr algn="ctr">
                        <a:spcBef>
                          <a:spcPts val="300"/>
                        </a:spcBef>
                        <a:spcAft>
                          <a:spcPts val="300"/>
                        </a:spcAft>
                      </a:pPr>
                      <a:r>
                        <a:rPr lang="fr-FR" sz="2800" dirty="0">
                          <a:effectLst/>
                          <a:latin typeface="Times" panose="02020603050405020304" pitchFamily="18" charset="0"/>
                          <a:ea typeface="Times New Roman" panose="02020603050405020304" pitchFamily="18" charset="0"/>
                          <a:cs typeface="Times" panose="02020603050405020304" pitchFamily="18" charset="0"/>
                        </a:rPr>
                        <a:t>12 500</a:t>
                      </a:r>
                    </a:p>
                  </a:txBody>
                  <a:tcPr marL="68580" marR="68580" marT="0" marB="0"/>
                </a:tc>
                <a:extLst>
                  <a:ext uri="{0D108BD9-81ED-4DB2-BD59-A6C34878D82A}">
                    <a16:rowId xmlns:a16="http://schemas.microsoft.com/office/drawing/2014/main" val="2692198919"/>
                  </a:ext>
                </a:extLst>
              </a:tr>
              <a:tr h="372972">
                <a:tc>
                  <a:txBody>
                    <a:bodyPr/>
                    <a:lstStyle/>
                    <a:p>
                      <a:pPr algn="ctr">
                        <a:spcBef>
                          <a:spcPts val="300"/>
                        </a:spcBef>
                        <a:spcAft>
                          <a:spcPts val="300"/>
                        </a:spcAft>
                      </a:pPr>
                      <a:r>
                        <a:rPr lang="fr-FR" sz="2800" dirty="0" err="1">
                          <a:effectLst/>
                          <a:latin typeface="Times" panose="02020603050405020304" pitchFamily="18" charset="0"/>
                          <a:cs typeface="Times" panose="02020603050405020304" pitchFamily="18" charset="0"/>
                        </a:rPr>
                        <a:t>Sách</a:t>
                      </a:r>
                      <a:r>
                        <a:rPr lang="fr-FR" sz="2800" dirty="0">
                          <a:effectLst/>
                          <a:latin typeface="Times" panose="02020603050405020304" pitchFamily="18" charset="0"/>
                          <a:cs typeface="Times" panose="02020603050405020304" pitchFamily="18" charset="0"/>
                        </a:rPr>
                        <a:t> </a:t>
                      </a:r>
                      <a:r>
                        <a:rPr lang="fr-FR" sz="2800" dirty="0" err="1">
                          <a:effectLst/>
                          <a:latin typeface="Times" panose="02020603050405020304" pitchFamily="18" charset="0"/>
                          <a:cs typeface="Times" panose="02020603050405020304" pitchFamily="18" charset="0"/>
                        </a:rPr>
                        <a:t>tham</a:t>
                      </a:r>
                      <a:r>
                        <a:rPr lang="fr-FR" sz="2800" dirty="0">
                          <a:effectLst/>
                          <a:latin typeface="Times" panose="02020603050405020304" pitchFamily="18" charset="0"/>
                          <a:cs typeface="Times" panose="02020603050405020304" pitchFamily="18" charset="0"/>
                        </a:rPr>
                        <a:t> </a:t>
                      </a:r>
                      <a:r>
                        <a:rPr lang="fr-FR" sz="2800" dirty="0" err="1">
                          <a:effectLst/>
                          <a:latin typeface="Times" panose="02020603050405020304" pitchFamily="18" charset="0"/>
                          <a:cs typeface="Times" panose="02020603050405020304" pitchFamily="18" charset="0"/>
                        </a:rPr>
                        <a:t>khảo</a:t>
                      </a:r>
                      <a:endParaRPr lang="en-GB" sz="28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tc>
                <a:tc>
                  <a:txBody>
                    <a:bodyPr/>
                    <a:lstStyle/>
                    <a:p>
                      <a:pPr algn="ctr">
                        <a:spcBef>
                          <a:spcPts val="300"/>
                        </a:spcBef>
                        <a:spcAft>
                          <a:spcPts val="300"/>
                        </a:spcAft>
                      </a:pPr>
                      <a:r>
                        <a:rPr lang="fr-FR" sz="2800" dirty="0">
                          <a:effectLst/>
                          <a:latin typeface="Times" panose="02020603050405020304" pitchFamily="18" charset="0"/>
                          <a:ea typeface="Times New Roman" panose="02020603050405020304" pitchFamily="18" charset="0"/>
                          <a:cs typeface="Times" panose="02020603050405020304" pitchFamily="18" charset="0"/>
                        </a:rPr>
                        <a:t>15 000</a:t>
                      </a:r>
                    </a:p>
                  </a:txBody>
                  <a:tcPr marL="68580" marR="68580" marT="0" marB="0"/>
                </a:tc>
                <a:extLst>
                  <a:ext uri="{0D108BD9-81ED-4DB2-BD59-A6C34878D82A}">
                    <a16:rowId xmlns:a16="http://schemas.microsoft.com/office/drawing/2014/main" val="2491056588"/>
                  </a:ext>
                </a:extLst>
              </a:tr>
              <a:tr h="348571">
                <a:tc>
                  <a:txBody>
                    <a:bodyPr/>
                    <a:lstStyle/>
                    <a:p>
                      <a:pPr algn="ctr">
                        <a:spcBef>
                          <a:spcPts val="300"/>
                        </a:spcBef>
                        <a:spcAft>
                          <a:spcPts val="300"/>
                        </a:spcAft>
                      </a:pPr>
                      <a:r>
                        <a:rPr lang="fr-FR" sz="2800" dirty="0" err="1">
                          <a:effectLst/>
                          <a:latin typeface="Times" panose="02020603050405020304" pitchFamily="18" charset="0"/>
                          <a:cs typeface="Times" panose="02020603050405020304" pitchFamily="18" charset="0"/>
                        </a:rPr>
                        <a:t>Sách</a:t>
                      </a:r>
                      <a:r>
                        <a:rPr lang="fr-FR" sz="2800" dirty="0">
                          <a:effectLst/>
                          <a:latin typeface="Times" panose="02020603050405020304" pitchFamily="18" charset="0"/>
                          <a:cs typeface="Times" panose="02020603050405020304" pitchFamily="18" charset="0"/>
                        </a:rPr>
                        <a:t> </a:t>
                      </a:r>
                      <a:r>
                        <a:rPr lang="fr-FR" sz="2800" dirty="0" err="1">
                          <a:effectLst/>
                          <a:latin typeface="Times" panose="02020603050405020304" pitchFamily="18" charset="0"/>
                          <a:cs typeface="Times" panose="02020603050405020304" pitchFamily="18" charset="0"/>
                        </a:rPr>
                        <a:t>khoa</a:t>
                      </a:r>
                      <a:r>
                        <a:rPr lang="fr-FR" sz="2800" dirty="0">
                          <a:effectLst/>
                          <a:latin typeface="Times" panose="02020603050405020304" pitchFamily="18" charset="0"/>
                          <a:cs typeface="Times" panose="02020603050405020304" pitchFamily="18" charset="0"/>
                        </a:rPr>
                        <a:t> </a:t>
                      </a:r>
                      <a:r>
                        <a:rPr lang="fr-FR" sz="2800" dirty="0" err="1">
                          <a:effectLst/>
                          <a:latin typeface="Times" panose="02020603050405020304" pitchFamily="18" charset="0"/>
                          <a:cs typeface="Times" panose="02020603050405020304" pitchFamily="18" charset="0"/>
                        </a:rPr>
                        <a:t>học</a:t>
                      </a:r>
                      <a:endParaRPr lang="en-GB" sz="28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tc>
                <a:tc>
                  <a:txBody>
                    <a:bodyPr/>
                    <a:lstStyle/>
                    <a:p>
                      <a:pPr algn="ctr">
                        <a:spcBef>
                          <a:spcPts val="300"/>
                        </a:spcBef>
                        <a:spcAft>
                          <a:spcPts val="300"/>
                        </a:spcAft>
                      </a:pPr>
                      <a:r>
                        <a:rPr lang="fr-FR" sz="2800" dirty="0">
                          <a:effectLst/>
                          <a:latin typeface="Times" panose="02020603050405020304" pitchFamily="18" charset="0"/>
                          <a:ea typeface="Times New Roman" panose="02020603050405020304" pitchFamily="18" charset="0"/>
                          <a:cs typeface="Times" panose="02020603050405020304" pitchFamily="18" charset="0"/>
                        </a:rPr>
                        <a:t>21 500</a:t>
                      </a:r>
                    </a:p>
                  </a:txBody>
                  <a:tcPr marL="68580" marR="68580" marT="0" marB="0"/>
                </a:tc>
                <a:extLst>
                  <a:ext uri="{0D108BD9-81ED-4DB2-BD59-A6C34878D82A}">
                    <a16:rowId xmlns:a16="http://schemas.microsoft.com/office/drawing/2014/main" val="3320794430"/>
                  </a:ext>
                </a:extLst>
              </a:tr>
            </a:tbl>
          </a:graphicData>
        </a:graphic>
      </p:graphicFrame>
      <p:sp>
        <p:nvSpPr>
          <p:cNvPr id="33" name="Text Placeholder 2"/>
          <p:cNvSpPr txBox="1">
            <a:spLocks/>
          </p:cNvSpPr>
          <p:nvPr/>
        </p:nvSpPr>
        <p:spPr>
          <a:xfrm>
            <a:off x="6947142" y="4037800"/>
            <a:ext cx="5013629" cy="2766368"/>
          </a:xfrm>
          <a:prstGeom prst="rect">
            <a:avLst/>
          </a:prstGeom>
        </p:spPr>
        <p:style>
          <a:lnRef idx="1">
            <a:schemeClr val="accent2"/>
          </a:lnRef>
          <a:fillRef idx="2">
            <a:schemeClr val="accent2"/>
          </a:fillRef>
          <a:effectRef idx="1">
            <a:schemeClr val="accent2"/>
          </a:effectRef>
          <a:fontRef idx="minor">
            <a:schemeClr val="dk1"/>
          </a:fontRef>
        </p:style>
        <p:txBody>
          <a:bodyPr spcFirstLastPara="1" vert="horz" wrap="square" lIns="91425" tIns="91425" rIns="91425" bIns="91425" rtlCol="0" anchor="t" anchorCtr="0">
            <a:noAutofit/>
          </a:bodyPr>
          <a:lstStyle>
            <a:lvl1pPr marL="609585" lvl="0" indent="-406390" algn="l" defTabSz="1219170" rtl="0" eaLnBrk="1" latinLnBrk="0" hangingPunct="1">
              <a:lnSpc>
                <a:spcPct val="100000"/>
              </a:lnSpc>
              <a:spcBef>
                <a:spcPts val="0"/>
              </a:spcBef>
              <a:spcAft>
                <a:spcPts val="0"/>
              </a:spcAft>
              <a:buClr>
                <a:srgbClr val="FFA000"/>
              </a:buClr>
              <a:buSzPts val="1200"/>
              <a:buFont typeface="Abel"/>
              <a:buChar char="●"/>
              <a:defRPr sz="1600" kern="1200">
                <a:solidFill>
                  <a:schemeClr val="dk1"/>
                </a:solidFill>
                <a:latin typeface="+mn-lt"/>
                <a:ea typeface="+mn-ea"/>
                <a:cs typeface="+mn-cs"/>
              </a:defRPr>
            </a:lvl1pPr>
            <a:lvl2pPr marL="1219170" lvl="1" indent="-423323" algn="l" defTabSz="1219170" rtl="0" eaLnBrk="1" latinLnBrk="0" hangingPunct="1">
              <a:spcBef>
                <a:spcPts val="2133"/>
              </a:spcBef>
              <a:spcAft>
                <a:spcPts val="0"/>
              </a:spcAft>
              <a:buClr>
                <a:srgbClr val="002A49"/>
              </a:buClr>
              <a:buSzPts val="1400"/>
              <a:buFont typeface="Arial"/>
              <a:buChar char="○"/>
              <a:defRPr sz="3733" kern="1200">
                <a:solidFill>
                  <a:schemeClr val="dk1"/>
                </a:solidFill>
                <a:latin typeface="+mn-lt"/>
                <a:ea typeface="+mn-ea"/>
                <a:cs typeface="+mn-cs"/>
              </a:defRPr>
            </a:lvl2pPr>
            <a:lvl3pPr marL="1828754" lvl="2" indent="-423323" algn="l" defTabSz="1219170" rtl="0" eaLnBrk="1" latinLnBrk="0" hangingPunct="1">
              <a:spcBef>
                <a:spcPts val="2133"/>
              </a:spcBef>
              <a:spcAft>
                <a:spcPts val="0"/>
              </a:spcAft>
              <a:buClr>
                <a:srgbClr val="002A49"/>
              </a:buClr>
              <a:buSzPts val="1400"/>
              <a:buFont typeface="Arial"/>
              <a:buChar char="■"/>
              <a:defRPr sz="3200" kern="1200">
                <a:solidFill>
                  <a:schemeClr val="dk1"/>
                </a:solidFill>
                <a:latin typeface="+mn-lt"/>
                <a:ea typeface="+mn-ea"/>
                <a:cs typeface="+mn-cs"/>
              </a:defRPr>
            </a:lvl3pPr>
            <a:lvl4pPr marL="2438339" lvl="3" indent="-423323" algn="l" defTabSz="1219170" rtl="0" eaLnBrk="1" latinLnBrk="0" hangingPunct="1">
              <a:spcBef>
                <a:spcPts val="2133"/>
              </a:spcBef>
              <a:spcAft>
                <a:spcPts val="0"/>
              </a:spcAft>
              <a:buClr>
                <a:srgbClr val="002A49"/>
              </a:buClr>
              <a:buSzPts val="1400"/>
              <a:buFont typeface="Arial"/>
              <a:buChar char="●"/>
              <a:defRPr sz="2667" kern="1200">
                <a:solidFill>
                  <a:schemeClr val="dk1"/>
                </a:solidFill>
                <a:latin typeface="+mn-lt"/>
                <a:ea typeface="+mn-ea"/>
                <a:cs typeface="+mn-cs"/>
              </a:defRPr>
            </a:lvl4pPr>
            <a:lvl5pPr marL="3047924" lvl="4" indent="-423323" algn="l" defTabSz="1219170" rtl="0" eaLnBrk="1" latinLnBrk="0" hangingPunct="1">
              <a:spcBef>
                <a:spcPts val="2133"/>
              </a:spcBef>
              <a:spcAft>
                <a:spcPts val="0"/>
              </a:spcAft>
              <a:buClr>
                <a:srgbClr val="002A49"/>
              </a:buClr>
              <a:buSzPts val="1400"/>
              <a:buFont typeface="Arial"/>
              <a:buChar char="○"/>
              <a:defRPr sz="2667" kern="1200">
                <a:solidFill>
                  <a:schemeClr val="dk1"/>
                </a:solidFill>
                <a:latin typeface="+mn-lt"/>
                <a:ea typeface="+mn-ea"/>
                <a:cs typeface="+mn-cs"/>
              </a:defRPr>
            </a:lvl5pPr>
            <a:lvl6pPr marL="3657509" lvl="5" indent="-423323" algn="l" defTabSz="1219170" rtl="0" eaLnBrk="1" latinLnBrk="0" hangingPunct="1">
              <a:spcBef>
                <a:spcPts val="2133"/>
              </a:spcBef>
              <a:spcAft>
                <a:spcPts val="0"/>
              </a:spcAft>
              <a:buClr>
                <a:srgbClr val="002A49"/>
              </a:buClr>
              <a:buSzPts val="1400"/>
              <a:buFont typeface="Arial"/>
              <a:buChar char="■"/>
              <a:defRPr sz="2667" kern="1200">
                <a:solidFill>
                  <a:schemeClr val="dk1"/>
                </a:solidFill>
                <a:latin typeface="+mn-lt"/>
                <a:ea typeface="+mn-ea"/>
                <a:cs typeface="+mn-cs"/>
              </a:defRPr>
            </a:lvl6pPr>
            <a:lvl7pPr marL="4267093" lvl="6" indent="-423323" algn="l" defTabSz="1219170" rtl="0" eaLnBrk="1" latinLnBrk="0" hangingPunct="1">
              <a:spcBef>
                <a:spcPts val="2133"/>
              </a:spcBef>
              <a:spcAft>
                <a:spcPts val="0"/>
              </a:spcAft>
              <a:buClr>
                <a:srgbClr val="002A49"/>
              </a:buClr>
              <a:buSzPts val="1400"/>
              <a:buFont typeface="Arial"/>
              <a:buChar char="●"/>
              <a:defRPr sz="2667" kern="1200">
                <a:solidFill>
                  <a:schemeClr val="dk1"/>
                </a:solidFill>
                <a:latin typeface="+mn-lt"/>
                <a:ea typeface="+mn-ea"/>
                <a:cs typeface="+mn-cs"/>
              </a:defRPr>
            </a:lvl7pPr>
            <a:lvl8pPr marL="4876678" lvl="7" indent="-423323" algn="l" defTabSz="1219170" rtl="0" eaLnBrk="1" latinLnBrk="0" hangingPunct="1">
              <a:spcBef>
                <a:spcPts val="2133"/>
              </a:spcBef>
              <a:spcAft>
                <a:spcPts val="0"/>
              </a:spcAft>
              <a:buClr>
                <a:srgbClr val="002A49"/>
              </a:buClr>
              <a:buSzPts val="1400"/>
              <a:buFont typeface="Arial"/>
              <a:buChar char="○"/>
              <a:defRPr sz="2667" kern="1200">
                <a:solidFill>
                  <a:schemeClr val="dk1"/>
                </a:solidFill>
                <a:latin typeface="+mn-lt"/>
                <a:ea typeface="+mn-ea"/>
                <a:cs typeface="+mn-cs"/>
              </a:defRPr>
            </a:lvl8pPr>
            <a:lvl9pPr marL="5486263" lvl="8" indent="-423323" algn="l" defTabSz="1219170" rtl="0" eaLnBrk="1" latinLnBrk="0" hangingPunct="1">
              <a:spcBef>
                <a:spcPts val="2133"/>
              </a:spcBef>
              <a:spcAft>
                <a:spcPts val="2133"/>
              </a:spcAft>
              <a:buClr>
                <a:srgbClr val="002A49"/>
              </a:buClr>
              <a:buSzPts val="1400"/>
              <a:buFont typeface="Arial"/>
              <a:buChar char="■"/>
              <a:defRPr sz="2667" kern="1200">
                <a:solidFill>
                  <a:schemeClr val="dk1"/>
                </a:solidFill>
                <a:latin typeface="+mn-lt"/>
                <a:ea typeface="+mn-ea"/>
                <a:cs typeface="+mn-cs"/>
              </a:defRPr>
            </a:lvl9pPr>
          </a:lstStyle>
          <a:p>
            <a:pPr marL="203195" indent="0" algn="just">
              <a:buNone/>
            </a:pPr>
            <a:r>
              <a:rPr lang="en-US" sz="2800" b="1" dirty="0">
                <a:latin typeface="Times New Roman" panose="02020603050405020304" pitchFamily="18" charset="0"/>
                <a:cs typeface="Times New Roman" panose="02020603050405020304" pitchFamily="18" charset="0"/>
              </a:rPr>
              <a:t>a) </a:t>
            </a:r>
            <a:r>
              <a:rPr lang="vi-VN" sz="2800" b="1" dirty="0">
                <a:latin typeface="Times New Roman" panose="02020603050405020304" pitchFamily="18" charset="0"/>
                <a:cs typeface="Times New Roman" panose="02020603050405020304" pitchFamily="18" charset="0"/>
              </a:rPr>
              <a:t>Viết các đa thức biểu thị số tiền Hương phải trả cho từng loại sách.</a:t>
            </a:r>
            <a:endParaRPr lang="en-US" sz="2800" b="1" dirty="0">
              <a:latin typeface="Times New Roman" panose="02020603050405020304" pitchFamily="18" charset="0"/>
              <a:cs typeface="Times New Roman" panose="02020603050405020304" pitchFamily="18" charset="0"/>
            </a:endParaRPr>
          </a:p>
          <a:p>
            <a:pPr marL="203195" indent="0" algn="just">
              <a:buNone/>
            </a:pPr>
            <a:r>
              <a:rPr lang="en-US" sz="2800" b="1" dirty="0">
                <a:latin typeface="Times New Roman" panose="02020603050405020304" pitchFamily="18" charset="0"/>
                <a:cs typeface="Times New Roman" panose="02020603050405020304" pitchFamily="18" charset="0"/>
              </a:rPr>
              <a:t>b) </a:t>
            </a:r>
            <a:r>
              <a:rPr lang="vi-VN" sz="2800" b="1" dirty="0">
                <a:latin typeface="Times New Roman" panose="02020603050405020304" pitchFamily="18" charset="0"/>
                <a:cs typeface="Times New Roman" panose="02020603050405020304" pitchFamily="18" charset="0"/>
              </a:rPr>
              <a:t>Tìm đa thức biểu thị tổng số tiền Hương phải trả để mua số sách đó.</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6414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bg/>
                                          </p:spTgt>
                                        </p:tgtEl>
                                        <p:attrNameLst>
                                          <p:attrName>style.visibility</p:attrName>
                                        </p:attrNameLst>
                                      </p:cBhvr>
                                      <p:to>
                                        <p:strVal val="visible"/>
                                      </p:to>
                                    </p:set>
                                    <p:animEffect transition="in" filter="fade">
                                      <p:cBhvr>
                                        <p:cTn id="27" dur="500"/>
                                        <p:tgtEl>
                                          <p:spTgt spid="33">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500"/>
                                        <p:tgtEl>
                                          <p:spTgt spid="3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Effect transition="in" filter="fade">
                                      <p:cBhvr>
                                        <p:cTn id="35" dur="500"/>
                                        <p:tgtEl>
                                          <p:spTgt spid="3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anim calcmode="lin" valueType="num">
                                      <p:cBhvr>
                                        <p:cTn id="41" dur="500" fill="hold"/>
                                        <p:tgtEl>
                                          <p:spTgt spid="7"/>
                                        </p:tgtEl>
                                        <p:attrNameLst>
                                          <p:attrName>ppt_x</p:attrName>
                                        </p:attrNameLst>
                                      </p:cBhvr>
                                      <p:tavLst>
                                        <p:tav tm="0">
                                          <p:val>
                                            <p:strVal val="#ppt_x"/>
                                          </p:val>
                                        </p:tav>
                                        <p:tav tm="100000">
                                          <p:val>
                                            <p:strVal val="#ppt_x"/>
                                          </p:val>
                                        </p:tav>
                                      </p:tavLst>
                                    </p:anim>
                                    <p:anim calcmode="lin" valueType="num">
                                      <p:cBhvr>
                                        <p:cTn id="4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p:bldP spid="3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2089" t="11940" r="13022" b="13632"/>
          <a:stretch>
            <a:fillRect/>
          </a:stretch>
        </p:blipFill>
        <p:spPr>
          <a:xfrm>
            <a:off x="914400" y="-25399"/>
            <a:ext cx="10642600" cy="685207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70125" y="4343400"/>
            <a:ext cx="2921876" cy="2514600"/>
          </a:xfrm>
          <a:prstGeom prst="rect">
            <a:avLst/>
          </a:prstGeom>
        </p:spPr>
      </p:pic>
      <p:sp>
        <p:nvSpPr>
          <p:cNvPr id="5" name="TextBox 5"/>
          <p:cNvSpPr txBox="1"/>
          <p:nvPr/>
        </p:nvSpPr>
        <p:spPr>
          <a:xfrm>
            <a:off x="3556001" y="482601"/>
            <a:ext cx="6155558" cy="748988"/>
          </a:xfrm>
          <a:prstGeom prst="rect">
            <a:avLst/>
          </a:prstGeom>
          <a:noFill/>
        </p:spPr>
        <p:txBody>
          <a:bodyPr wrap="square" rtlCol="0">
            <a:spAutoFit/>
          </a:bodyPr>
          <a:lstStyle/>
          <a:p>
            <a:r>
              <a:rPr lang="en-US" sz="4267" dirty="0">
                <a:solidFill>
                  <a:srgbClr val="FF0000"/>
                </a:solidFill>
                <a:latin typeface="Times New Roman" panose="02020603050405020304" pitchFamily="18" charset="0"/>
                <a:cs typeface="Times New Roman" panose="02020603050405020304" pitchFamily="18" charset="0"/>
              </a:rPr>
              <a:t>HƯỚNG DẪN VỀ NHÀ</a:t>
            </a:r>
          </a:p>
        </p:txBody>
      </p:sp>
      <p:sp>
        <p:nvSpPr>
          <p:cNvPr id="7" name="Text Box 6"/>
          <p:cNvSpPr txBox="1"/>
          <p:nvPr/>
        </p:nvSpPr>
        <p:spPr>
          <a:xfrm>
            <a:off x="1333486" y="1452443"/>
            <a:ext cx="7517553" cy="3046988"/>
          </a:xfrm>
          <a:prstGeom prst="rect">
            <a:avLst/>
          </a:prstGeom>
          <a:noFill/>
        </p:spPr>
        <p:txBody>
          <a:bodyPr wrap="square" rtlCol="0">
            <a:spAutoFit/>
          </a:bodyPr>
          <a:lstStyle/>
          <a:p>
            <a:r>
              <a:rPr lang="en-GB" altLang="en-US" sz="3200" i="1" dirty="0">
                <a:solidFill>
                  <a:srgbClr val="FFC000"/>
                </a:solidFill>
                <a:latin typeface="Times New Roman" panose="02020603050405020304" pitchFamily="18" charset="0"/>
                <a:cs typeface="Times New Roman" panose="02020603050405020304" pitchFamily="18" charset="0"/>
              </a:rPr>
              <a:t>- </a:t>
            </a:r>
            <a:r>
              <a:rPr lang="en-GB" altLang="en-US" sz="3200" i="1" dirty="0" err="1">
                <a:solidFill>
                  <a:srgbClr val="FFC000"/>
                </a:solidFill>
                <a:latin typeface="Times New Roman" panose="02020603050405020304" pitchFamily="18" charset="0"/>
                <a:cs typeface="Times New Roman" panose="02020603050405020304" pitchFamily="18" charset="0"/>
              </a:rPr>
              <a:t>Xem</a:t>
            </a:r>
            <a:r>
              <a:rPr lang="en-GB" altLang="en-US" sz="3200" i="1" dirty="0">
                <a:solidFill>
                  <a:srgbClr val="FFC000"/>
                </a:solidFill>
                <a:latin typeface="Times New Roman" panose="02020603050405020304" pitchFamily="18" charset="0"/>
                <a:cs typeface="Times New Roman" panose="02020603050405020304" pitchFamily="18" charset="0"/>
              </a:rPr>
              <a:t> </a:t>
            </a:r>
            <a:r>
              <a:rPr lang="en-GB" altLang="en-US" sz="3200" i="1" dirty="0" err="1">
                <a:solidFill>
                  <a:srgbClr val="FFC000"/>
                </a:solidFill>
                <a:latin typeface="Times New Roman" panose="02020603050405020304" pitchFamily="18" charset="0"/>
                <a:cs typeface="Times New Roman" panose="02020603050405020304" pitchFamily="18" charset="0"/>
              </a:rPr>
              <a:t>lại</a:t>
            </a:r>
            <a:r>
              <a:rPr lang="en-GB" altLang="en-US" sz="3200" i="1" dirty="0">
                <a:solidFill>
                  <a:srgbClr val="FFC000"/>
                </a:solidFill>
                <a:latin typeface="Times New Roman" panose="02020603050405020304" pitchFamily="18" charset="0"/>
                <a:cs typeface="Times New Roman" panose="02020603050405020304" pitchFamily="18" charset="0"/>
              </a:rPr>
              <a:t>, </a:t>
            </a:r>
            <a:r>
              <a:rPr lang="en-GB" altLang="en-US" sz="3200" i="1" dirty="0" err="1">
                <a:solidFill>
                  <a:srgbClr val="FFC000"/>
                </a:solidFill>
                <a:latin typeface="Times New Roman" panose="02020603050405020304" pitchFamily="18" charset="0"/>
                <a:cs typeface="Times New Roman" panose="02020603050405020304" pitchFamily="18" charset="0"/>
              </a:rPr>
              <a:t>ghi</a:t>
            </a:r>
            <a:r>
              <a:rPr lang="en-GB" altLang="en-US" sz="3200" i="1" dirty="0">
                <a:solidFill>
                  <a:srgbClr val="FFC000"/>
                </a:solidFill>
                <a:latin typeface="Times New Roman" panose="02020603050405020304" pitchFamily="18" charset="0"/>
                <a:cs typeface="Times New Roman" panose="02020603050405020304" pitchFamily="18" charset="0"/>
              </a:rPr>
              <a:t> </a:t>
            </a:r>
            <a:r>
              <a:rPr lang="en-GB" altLang="en-US" sz="3200" i="1" dirty="0" err="1">
                <a:solidFill>
                  <a:srgbClr val="FFC000"/>
                </a:solidFill>
                <a:latin typeface="Times New Roman" panose="02020603050405020304" pitchFamily="18" charset="0"/>
                <a:cs typeface="Times New Roman" panose="02020603050405020304" pitchFamily="18" charset="0"/>
              </a:rPr>
              <a:t>nhớ</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các</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kiến</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thức</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đã</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học</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về</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phép</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cộng</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đa</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thức</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một</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biến</a:t>
            </a:r>
            <a:r>
              <a:rPr lang="en-GB" altLang="en-US" sz="3200" i="1" dirty="0">
                <a:solidFill>
                  <a:schemeClr val="bg1"/>
                </a:solidFill>
                <a:latin typeface="Times New Roman" panose="02020603050405020304" pitchFamily="18" charset="0"/>
                <a:cs typeface="Times New Roman" panose="02020603050405020304" pitchFamily="18" charset="0"/>
              </a:rPr>
              <a:t>.</a:t>
            </a:r>
          </a:p>
          <a:p>
            <a:r>
              <a:rPr lang="en-GB" altLang="en-US" sz="3200" i="1" dirty="0">
                <a:solidFill>
                  <a:srgbClr val="FFC000"/>
                </a:solidFill>
                <a:latin typeface="Times New Roman" panose="02020603050405020304" pitchFamily="18" charset="0"/>
                <a:cs typeface="Times New Roman" panose="02020603050405020304" pitchFamily="18" charset="0"/>
                <a:sym typeface="+mn-ea"/>
              </a:rPr>
              <a:t>- </a:t>
            </a:r>
            <a:r>
              <a:rPr lang="en-GB" altLang="en-US" sz="3200" i="1" dirty="0" err="1">
                <a:solidFill>
                  <a:srgbClr val="FFC000"/>
                </a:solidFill>
                <a:latin typeface="Times New Roman" panose="02020603050405020304" pitchFamily="18" charset="0"/>
                <a:cs typeface="Times New Roman" panose="02020603050405020304" pitchFamily="18" charset="0"/>
                <a:sym typeface="+mn-ea"/>
              </a:rPr>
              <a:t>Chuẩn</a:t>
            </a:r>
            <a:r>
              <a:rPr lang="en-GB" altLang="en-US" sz="3200" i="1" dirty="0">
                <a:solidFill>
                  <a:srgbClr val="FFC000"/>
                </a:solidFill>
                <a:latin typeface="Times New Roman" panose="02020603050405020304" pitchFamily="18" charset="0"/>
                <a:cs typeface="Times New Roman" panose="02020603050405020304" pitchFamily="18" charset="0"/>
                <a:sym typeface="+mn-ea"/>
              </a:rPr>
              <a:t> </a:t>
            </a:r>
            <a:r>
              <a:rPr lang="en-GB" altLang="en-US" sz="3200" i="1" dirty="0" err="1">
                <a:solidFill>
                  <a:srgbClr val="FFC000"/>
                </a:solidFill>
                <a:latin typeface="Times New Roman" panose="02020603050405020304" pitchFamily="18" charset="0"/>
                <a:cs typeface="Times New Roman" panose="02020603050405020304" pitchFamily="18" charset="0"/>
                <a:sym typeface="+mn-ea"/>
              </a:rPr>
              <a:t>bị</a:t>
            </a:r>
            <a:r>
              <a:rPr lang="en-GB" altLang="en-US" sz="3200" i="1" dirty="0">
                <a:solidFill>
                  <a:srgbClr val="FFC000"/>
                </a:solidFill>
                <a:latin typeface="Times New Roman" panose="02020603050405020304" pitchFamily="18" charset="0"/>
                <a:cs typeface="Times New Roman" panose="02020603050405020304" pitchFamily="18" charset="0"/>
                <a:sym typeface="+mn-ea"/>
              </a:rPr>
              <a:t> </a:t>
            </a:r>
            <a:r>
              <a:rPr lang="en-GB" altLang="en-US" sz="3200" i="1" dirty="0" err="1">
                <a:solidFill>
                  <a:srgbClr val="FFC000"/>
                </a:solidFill>
                <a:latin typeface="Times New Roman" panose="02020603050405020304" pitchFamily="18" charset="0"/>
                <a:cs typeface="Times New Roman" panose="02020603050405020304" pitchFamily="18" charset="0"/>
                <a:sym typeface="+mn-ea"/>
              </a:rPr>
              <a:t>bài</a:t>
            </a:r>
            <a:r>
              <a:rPr lang="en-GB" altLang="en-US" sz="3200" i="1" dirty="0">
                <a:solidFill>
                  <a:srgbClr val="FFC000"/>
                </a:solidFill>
                <a:latin typeface="Times New Roman" panose="02020603050405020304" pitchFamily="18" charset="0"/>
                <a:cs typeface="Times New Roman" panose="02020603050405020304" pitchFamily="18" charset="0"/>
                <a:sym typeface="+mn-ea"/>
              </a:rPr>
              <a:t> </a:t>
            </a:r>
            <a:r>
              <a:rPr lang="en-GB" altLang="en-US" sz="3200" i="1" dirty="0" err="1">
                <a:solidFill>
                  <a:srgbClr val="FFC000"/>
                </a:solidFill>
                <a:latin typeface="Times New Roman" panose="02020603050405020304" pitchFamily="18" charset="0"/>
                <a:cs typeface="Times New Roman" panose="02020603050405020304" pitchFamily="18" charset="0"/>
                <a:sym typeface="+mn-ea"/>
              </a:rPr>
              <a:t>mới</a:t>
            </a:r>
            <a:r>
              <a:rPr lang="en-GB" altLang="en-US" sz="3200" i="1" dirty="0">
                <a:solidFill>
                  <a:srgbClr val="FFC000"/>
                </a:solidFill>
                <a:latin typeface="Times New Roman" panose="02020603050405020304" pitchFamily="18" charset="0"/>
                <a:cs typeface="Times New Roman" panose="02020603050405020304" pitchFamily="18" charset="0"/>
                <a:sym typeface="+mn-ea"/>
              </a:rPr>
              <a:t>:</a:t>
            </a:r>
            <a:r>
              <a:rPr lang="en-GB" altLang="en-US" sz="3200" i="1" dirty="0">
                <a:solidFill>
                  <a:schemeClr val="bg1"/>
                </a:solidFill>
                <a:latin typeface="Times New Roman" panose="02020603050405020304" pitchFamily="18" charset="0"/>
                <a:cs typeface="Times New Roman" panose="02020603050405020304" pitchFamily="18" charset="0"/>
                <a:sym typeface="+mn-ea"/>
              </a:rPr>
              <a:t> </a:t>
            </a:r>
            <a:r>
              <a:rPr lang="en-GB" altLang="en-US" sz="3200" i="1" dirty="0" err="1">
                <a:solidFill>
                  <a:schemeClr val="bg1"/>
                </a:solidFill>
                <a:latin typeface="Times New Roman" panose="02020603050405020304" pitchFamily="18" charset="0"/>
                <a:cs typeface="Times New Roman" panose="02020603050405020304" pitchFamily="18" charset="0"/>
                <a:sym typeface="+mn-ea"/>
              </a:rPr>
              <a:t>đọc</a:t>
            </a:r>
            <a:r>
              <a:rPr lang="en-GB" altLang="en-US" sz="3200" i="1" dirty="0">
                <a:solidFill>
                  <a:schemeClr val="bg1"/>
                </a:solidFill>
                <a:latin typeface="Times New Roman" panose="02020603050405020304" pitchFamily="18" charset="0"/>
                <a:cs typeface="Times New Roman" panose="02020603050405020304" pitchFamily="18" charset="0"/>
                <a:sym typeface="+mn-ea"/>
              </a:rPr>
              <a:t> </a:t>
            </a:r>
            <a:r>
              <a:rPr lang="en-GB" altLang="en-US" sz="3200" i="1" dirty="0" err="1">
                <a:solidFill>
                  <a:schemeClr val="bg1"/>
                </a:solidFill>
                <a:latin typeface="Times New Roman" panose="02020603050405020304" pitchFamily="18" charset="0"/>
                <a:cs typeface="Times New Roman" panose="02020603050405020304" pitchFamily="18" charset="0"/>
                <a:sym typeface="+mn-ea"/>
              </a:rPr>
              <a:t>trước</a:t>
            </a:r>
            <a:r>
              <a:rPr lang="en-GB" altLang="en-US" sz="3200" i="1" dirty="0">
                <a:solidFill>
                  <a:schemeClr val="bg1"/>
                </a:solidFill>
                <a:latin typeface="Times New Roman" panose="02020603050405020304" pitchFamily="18" charset="0"/>
                <a:cs typeface="Times New Roman" panose="02020603050405020304" pitchFamily="18" charset="0"/>
                <a:sym typeface="+mn-ea"/>
              </a:rPr>
              <a:t> </a:t>
            </a:r>
            <a:r>
              <a:rPr lang="en-GB" altLang="en-US" sz="3200" i="1" dirty="0" err="1">
                <a:solidFill>
                  <a:schemeClr val="bg1"/>
                </a:solidFill>
                <a:latin typeface="Times New Roman" panose="02020603050405020304" pitchFamily="18" charset="0"/>
                <a:cs typeface="Times New Roman" panose="02020603050405020304" pitchFamily="18" charset="0"/>
                <a:sym typeface="+mn-ea"/>
              </a:rPr>
              <a:t>phần</a:t>
            </a:r>
            <a:r>
              <a:rPr lang="en-GB" altLang="en-US" sz="3200" i="1" dirty="0">
                <a:solidFill>
                  <a:schemeClr val="bg1"/>
                </a:solidFill>
                <a:latin typeface="Times New Roman" panose="02020603050405020304" pitchFamily="18" charset="0"/>
                <a:cs typeface="Times New Roman" panose="02020603050405020304" pitchFamily="18" charset="0"/>
                <a:sym typeface="+mn-ea"/>
              </a:rPr>
              <a:t> II: </a:t>
            </a:r>
            <a:r>
              <a:rPr lang="en-GB" altLang="en-US" sz="3200" i="1" dirty="0" err="1">
                <a:solidFill>
                  <a:schemeClr val="bg1"/>
                </a:solidFill>
                <a:latin typeface="Times New Roman" panose="02020603050405020304" pitchFamily="18" charset="0"/>
                <a:cs typeface="Times New Roman" panose="02020603050405020304" pitchFamily="18" charset="0"/>
                <a:sym typeface="+mn-ea"/>
              </a:rPr>
              <a:t>Phép</a:t>
            </a:r>
            <a:r>
              <a:rPr lang="en-GB" altLang="en-US" sz="3200" i="1" dirty="0">
                <a:solidFill>
                  <a:schemeClr val="bg1"/>
                </a:solidFill>
                <a:latin typeface="Times New Roman" panose="02020603050405020304" pitchFamily="18" charset="0"/>
                <a:cs typeface="Times New Roman" panose="02020603050405020304" pitchFamily="18" charset="0"/>
                <a:sym typeface="+mn-ea"/>
              </a:rPr>
              <a:t> </a:t>
            </a:r>
            <a:r>
              <a:rPr lang="en-GB" altLang="en-US" sz="3200" i="1" dirty="0" err="1">
                <a:solidFill>
                  <a:schemeClr val="bg1"/>
                </a:solidFill>
                <a:latin typeface="Times New Roman" panose="02020603050405020304" pitchFamily="18" charset="0"/>
                <a:cs typeface="Times New Roman" panose="02020603050405020304" pitchFamily="18" charset="0"/>
                <a:sym typeface="+mn-ea"/>
              </a:rPr>
              <a:t>trừ</a:t>
            </a:r>
            <a:r>
              <a:rPr lang="en-GB" altLang="en-US" sz="3200" i="1" dirty="0">
                <a:solidFill>
                  <a:schemeClr val="bg1"/>
                </a:solidFill>
                <a:latin typeface="Times New Roman" panose="02020603050405020304" pitchFamily="18" charset="0"/>
                <a:cs typeface="Times New Roman" panose="02020603050405020304" pitchFamily="18" charset="0"/>
                <a:sym typeface="+mn-ea"/>
              </a:rPr>
              <a:t> </a:t>
            </a:r>
            <a:r>
              <a:rPr lang="en-GB" altLang="en-US" sz="3200" i="1" dirty="0" err="1">
                <a:solidFill>
                  <a:schemeClr val="bg1"/>
                </a:solidFill>
                <a:latin typeface="Times New Roman" panose="02020603050405020304" pitchFamily="18" charset="0"/>
                <a:cs typeface="Times New Roman" panose="02020603050405020304" pitchFamily="18" charset="0"/>
                <a:sym typeface="+mn-ea"/>
              </a:rPr>
              <a:t>đa</a:t>
            </a:r>
            <a:r>
              <a:rPr lang="en-GB" altLang="en-US" sz="3200" i="1" dirty="0">
                <a:solidFill>
                  <a:schemeClr val="bg1"/>
                </a:solidFill>
                <a:latin typeface="Times New Roman" panose="02020603050405020304" pitchFamily="18" charset="0"/>
                <a:cs typeface="Times New Roman" panose="02020603050405020304" pitchFamily="18" charset="0"/>
                <a:sym typeface="+mn-ea"/>
              </a:rPr>
              <a:t> </a:t>
            </a:r>
            <a:r>
              <a:rPr lang="en-GB" altLang="en-US" sz="3200" i="1" dirty="0" err="1">
                <a:solidFill>
                  <a:schemeClr val="bg1"/>
                </a:solidFill>
                <a:latin typeface="Times New Roman" panose="02020603050405020304" pitchFamily="18" charset="0"/>
                <a:cs typeface="Times New Roman" panose="02020603050405020304" pitchFamily="18" charset="0"/>
                <a:sym typeface="+mn-ea"/>
              </a:rPr>
              <a:t>thức</a:t>
            </a:r>
            <a:r>
              <a:rPr lang="en-GB" altLang="en-US" sz="3200" i="1" dirty="0">
                <a:solidFill>
                  <a:schemeClr val="bg1"/>
                </a:solidFill>
                <a:latin typeface="Times New Roman" panose="02020603050405020304" pitchFamily="18" charset="0"/>
                <a:cs typeface="Times New Roman" panose="02020603050405020304" pitchFamily="18" charset="0"/>
                <a:sym typeface="+mn-ea"/>
              </a:rPr>
              <a:t> </a:t>
            </a:r>
            <a:r>
              <a:rPr lang="en-GB" altLang="en-US" sz="3200" i="1" dirty="0" err="1">
                <a:solidFill>
                  <a:schemeClr val="bg1"/>
                </a:solidFill>
                <a:latin typeface="Times New Roman" panose="02020603050405020304" pitchFamily="18" charset="0"/>
                <a:cs typeface="Times New Roman" panose="02020603050405020304" pitchFamily="18" charset="0"/>
                <a:sym typeface="+mn-ea"/>
              </a:rPr>
              <a:t>một</a:t>
            </a:r>
            <a:r>
              <a:rPr lang="en-GB" altLang="en-US" sz="3200" i="1" dirty="0">
                <a:solidFill>
                  <a:schemeClr val="bg1"/>
                </a:solidFill>
                <a:latin typeface="Times New Roman" panose="02020603050405020304" pitchFamily="18" charset="0"/>
                <a:cs typeface="Times New Roman" panose="02020603050405020304" pitchFamily="18" charset="0"/>
                <a:sym typeface="+mn-ea"/>
              </a:rPr>
              <a:t> </a:t>
            </a:r>
            <a:r>
              <a:rPr lang="en-GB" altLang="en-US" sz="3200" i="1" dirty="0" err="1">
                <a:solidFill>
                  <a:schemeClr val="bg1"/>
                </a:solidFill>
                <a:latin typeface="Times New Roman" panose="02020603050405020304" pitchFamily="18" charset="0"/>
                <a:cs typeface="Times New Roman" panose="02020603050405020304" pitchFamily="18" charset="0"/>
                <a:sym typeface="+mn-ea"/>
              </a:rPr>
              <a:t>biến</a:t>
            </a:r>
            <a:r>
              <a:rPr lang="en-GB" altLang="en-US" sz="3200" i="1" dirty="0">
                <a:solidFill>
                  <a:schemeClr val="bg1"/>
                </a:solidFill>
                <a:latin typeface="Times New Roman" panose="02020603050405020304" pitchFamily="18" charset="0"/>
                <a:cs typeface="Times New Roman" panose="02020603050405020304" pitchFamily="18" charset="0"/>
                <a:sym typeface="+mn-ea"/>
              </a:rPr>
              <a:t>.</a:t>
            </a:r>
            <a:endParaRPr lang="en-GB" altLang="en-US" sz="3200" i="1" dirty="0">
              <a:solidFill>
                <a:schemeClr val="bg1"/>
              </a:solidFill>
              <a:latin typeface="Times New Roman" panose="02020603050405020304" pitchFamily="18" charset="0"/>
              <a:cs typeface="Times New Roman" panose="02020603050405020304" pitchFamily="18" charset="0"/>
            </a:endParaRPr>
          </a:p>
          <a:p>
            <a:r>
              <a:rPr lang="en-GB" altLang="en-US" sz="3200" i="1" dirty="0">
                <a:solidFill>
                  <a:srgbClr val="FFC000"/>
                </a:solidFill>
                <a:latin typeface="Times New Roman" panose="02020603050405020304" pitchFamily="18" charset="0"/>
                <a:cs typeface="Times New Roman" panose="02020603050405020304" pitchFamily="18" charset="0"/>
              </a:rPr>
              <a:t>- </a:t>
            </a:r>
            <a:r>
              <a:rPr lang="en-GB" altLang="en-US" sz="3200" i="1" dirty="0" err="1">
                <a:solidFill>
                  <a:srgbClr val="FFC000"/>
                </a:solidFill>
                <a:latin typeface="Times New Roman" panose="02020603050405020304" pitchFamily="18" charset="0"/>
                <a:cs typeface="Times New Roman" panose="02020603050405020304" pitchFamily="18" charset="0"/>
              </a:rPr>
              <a:t>Bài</a:t>
            </a:r>
            <a:r>
              <a:rPr lang="en-GB" altLang="en-US" sz="3200" i="1" dirty="0">
                <a:solidFill>
                  <a:srgbClr val="FFC000"/>
                </a:solidFill>
                <a:latin typeface="Times New Roman" panose="02020603050405020304" pitchFamily="18" charset="0"/>
                <a:cs typeface="Times New Roman" panose="02020603050405020304" pitchFamily="18" charset="0"/>
              </a:rPr>
              <a:t> </a:t>
            </a:r>
            <a:r>
              <a:rPr lang="en-GB" altLang="en-US" sz="3200" i="1" dirty="0" err="1">
                <a:solidFill>
                  <a:srgbClr val="FFC000"/>
                </a:solidFill>
                <a:latin typeface="Times New Roman" panose="02020603050405020304" pitchFamily="18" charset="0"/>
                <a:cs typeface="Times New Roman" panose="02020603050405020304" pitchFamily="18" charset="0"/>
              </a:rPr>
              <a:t>tập</a:t>
            </a:r>
            <a:r>
              <a:rPr lang="en-GB" altLang="en-US" sz="3200" i="1" dirty="0">
                <a:solidFill>
                  <a:srgbClr val="FFC000"/>
                </a:solidFill>
                <a:latin typeface="Times New Roman" panose="02020603050405020304" pitchFamily="18" charset="0"/>
                <a:cs typeface="Times New Roman" panose="02020603050405020304" pitchFamily="18" charset="0"/>
              </a:rPr>
              <a:t>:</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Làm</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bài</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tập</a:t>
            </a:r>
            <a:r>
              <a:rPr lang="en-GB" altLang="en-US" sz="3200" i="1" dirty="0">
                <a:solidFill>
                  <a:schemeClr val="bg1"/>
                </a:solidFill>
                <a:latin typeface="Times New Roman" panose="02020603050405020304" pitchFamily="18" charset="0"/>
                <a:cs typeface="Times New Roman" panose="02020603050405020304" pitchFamily="18" charset="0"/>
              </a:rPr>
              <a:t> 1a, </a:t>
            </a:r>
            <a:r>
              <a:rPr lang="en-GB" altLang="en-US" sz="3200" i="1" dirty="0" err="1">
                <a:solidFill>
                  <a:schemeClr val="bg1"/>
                </a:solidFill>
                <a:latin typeface="Times New Roman" panose="02020603050405020304" pitchFamily="18" charset="0"/>
                <a:cs typeface="Times New Roman" panose="02020603050405020304" pitchFamily="18" charset="0"/>
              </a:rPr>
              <a:t>bài</a:t>
            </a:r>
            <a:r>
              <a:rPr lang="en-GB" altLang="en-US" sz="3200" i="1" dirty="0">
                <a:solidFill>
                  <a:schemeClr val="bg1"/>
                </a:solidFill>
                <a:latin typeface="Times New Roman" panose="02020603050405020304" pitchFamily="18" charset="0"/>
                <a:cs typeface="Times New Roman" panose="02020603050405020304" pitchFamily="18" charset="0"/>
              </a:rPr>
              <a:t> 2 (ý </a:t>
            </a:r>
            <a:r>
              <a:rPr lang="en-GB" altLang="en-US" sz="3200" i="1" dirty="0" err="1">
                <a:solidFill>
                  <a:schemeClr val="bg1"/>
                </a:solidFill>
                <a:latin typeface="Times New Roman" panose="02020603050405020304" pitchFamily="18" charset="0"/>
                <a:cs typeface="Times New Roman" panose="02020603050405020304" pitchFamily="18" charset="0"/>
              </a:rPr>
              <a:t>cộng</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đa</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thức</a:t>
            </a:r>
            <a:r>
              <a:rPr lang="en-GB" altLang="en-US" sz="3200" i="1" dirty="0">
                <a:solidFill>
                  <a:schemeClr val="bg1"/>
                </a:solidFill>
                <a:latin typeface="Times New Roman" panose="02020603050405020304" pitchFamily="18" charset="0"/>
                <a:cs typeface="Times New Roman" panose="02020603050405020304" pitchFamily="18" charset="0"/>
              </a:rPr>
              <a:t>); </a:t>
            </a:r>
            <a:r>
              <a:rPr lang="en-GB" altLang="en-US" sz="3200" i="1" dirty="0" err="1">
                <a:solidFill>
                  <a:schemeClr val="bg1"/>
                </a:solidFill>
                <a:latin typeface="Times New Roman" panose="02020603050405020304" pitchFamily="18" charset="0"/>
                <a:cs typeface="Times New Roman" panose="02020603050405020304" pitchFamily="18" charset="0"/>
              </a:rPr>
              <a:t>bài</a:t>
            </a:r>
            <a:r>
              <a:rPr lang="en-GB" altLang="en-US" sz="3200" i="1" dirty="0">
                <a:solidFill>
                  <a:schemeClr val="bg1"/>
                </a:solidFill>
                <a:latin typeface="Times New Roman" panose="02020603050405020304" pitchFamily="18" charset="0"/>
                <a:cs typeface="Times New Roman" panose="02020603050405020304" pitchFamily="18" charset="0"/>
              </a:rPr>
              <a:t> 3/SGK/T59.</a:t>
            </a:r>
          </a:p>
        </p:txBody>
      </p:sp>
    </p:spTree>
    <p:extLst>
      <p:ext uri="{BB962C8B-B14F-4D97-AF65-F5344CB8AC3E}">
        <p14:creationId xmlns:p14="http://schemas.microsoft.com/office/powerpoint/2010/main" val="3993908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10468303" y="5389667"/>
            <a:ext cx="1673008" cy="1315656"/>
          </a:xfrm>
          <a:prstGeom prst="rect">
            <a:avLst/>
          </a:prstGeom>
        </p:spPr>
      </p:pic>
      <p:sp>
        <p:nvSpPr>
          <p:cNvPr id="20" name="Rectangle 11">
            <a:extLst>
              <a:ext uri="{FF2B5EF4-FFF2-40B4-BE49-F238E27FC236}">
                <a16:creationId xmlns:a16="http://schemas.microsoft.com/office/drawing/2014/main" id="{BB61B6B9-5F2E-4E24-852D-D871D2FA0570}"/>
              </a:ext>
            </a:extLst>
          </p:cNvPr>
          <p:cNvSpPr/>
          <p:nvPr/>
        </p:nvSpPr>
        <p:spPr>
          <a:xfrm>
            <a:off x="233531" y="749124"/>
            <a:ext cx="6970371" cy="677108"/>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 CỘNG HAI ĐA THỨC MỘT BIẾN:</a:t>
            </a:r>
          </a:p>
        </p:txBody>
      </p:sp>
      <p:sp>
        <p:nvSpPr>
          <p:cNvPr id="4" name="Rectangle 11">
            <a:extLst>
              <a:ext uri="{FF2B5EF4-FFF2-40B4-BE49-F238E27FC236}">
                <a16:creationId xmlns:a16="http://schemas.microsoft.com/office/drawing/2014/main" id="{BB61B6B9-5F2E-4E24-852D-D871D2FA0570}"/>
              </a:ext>
            </a:extLst>
          </p:cNvPr>
          <p:cNvSpPr/>
          <p:nvPr/>
        </p:nvSpPr>
        <p:spPr>
          <a:xfrm>
            <a:off x="241194" y="161817"/>
            <a:ext cx="11900117"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Tiết</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Bài</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3. PHÉP CỘNG, PHÉP TRỪ ĐA THỨC MỘT BIẾN</a:t>
            </a:r>
          </a:p>
        </p:txBody>
      </p:sp>
      <p:sp>
        <p:nvSpPr>
          <p:cNvPr id="6" name="Text Box 3"/>
          <p:cNvSpPr txBox="1">
            <a:spLocks noChangeArrowheads="1"/>
          </p:cNvSpPr>
          <p:nvPr/>
        </p:nvSpPr>
        <p:spPr bwMode="auto">
          <a:xfrm>
            <a:off x="278174" y="1446687"/>
            <a:ext cx="1161953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457200" indent="-457200" eaLnBrk="1" fontAlgn="base" hangingPunct="1">
              <a:spcBef>
                <a:spcPct val="50000"/>
              </a:spcBef>
              <a:spcAft>
                <a:spcPct val="0"/>
              </a:spcAft>
              <a:buFont typeface="Wingdings" panose="05000000000000000000" pitchFamily="2" charset="2"/>
              <a:buChar char="v"/>
            </a:pPr>
            <a:r>
              <a:rPr lang="en-US" altLang="en-US" sz="3200" b="1" dirty="0">
                <a:latin typeface="Times" panose="02020603050405020304" pitchFamily="18" charset="0"/>
                <a:cs typeface="Times" panose="02020603050405020304" pitchFamily="18" charset="0"/>
              </a:rPr>
              <a:t>HĐ 1/SGK/T54:</a:t>
            </a:r>
          </a:p>
          <a:p>
            <a:pPr marL="0" indent="0" eaLnBrk="1" fontAlgn="base" hangingPunct="1">
              <a:spcBef>
                <a:spcPct val="50000"/>
              </a:spcBef>
              <a:spcAft>
                <a:spcPct val="0"/>
              </a:spcAft>
            </a:pPr>
            <a:r>
              <a:rPr lang="en-US" altLang="en-US" sz="3200" dirty="0">
                <a:latin typeface="Times New Roman" panose="02020603050405020304" pitchFamily="18" charset="0"/>
              </a:rPr>
              <a:t>a) </a:t>
            </a:r>
            <a:r>
              <a:rPr lang="en-US" altLang="en-US" sz="3200" dirty="0" err="1">
                <a:latin typeface="Times New Roman" panose="02020603050405020304" pitchFamily="18" charset="0"/>
              </a:rPr>
              <a:t>Thực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hiện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phép</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cộng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trong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mỗi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trường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hợp</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sau</a:t>
            </a:r>
            <a:r>
              <a:rPr lang="en-US" altLang="en-US" sz="3200" dirty="0">
                <a:latin typeface="Times New Roman" panose="02020603050405020304" pitchFamily="18" charset="0"/>
              </a:rPr>
              <a:t>: </a:t>
            </a:r>
          </a:p>
          <a:p>
            <a:pPr marL="0" indent="0" eaLnBrk="1" fontAlgn="base" hangingPunct="1">
              <a:spcBef>
                <a:spcPct val="50000"/>
              </a:spcBef>
              <a:spcAft>
                <a:spcPct val="0"/>
              </a:spcAft>
            </a:pPr>
            <a:r>
              <a:rPr lang="en-US" altLang="en-US" sz="3200" dirty="0">
                <a:latin typeface="Times New Roman" panose="02020603050405020304" pitchFamily="18" charset="0"/>
              </a:rPr>
              <a:t>b) </a:t>
            </a:r>
            <a:r>
              <a:rPr lang="en-US" altLang="en-US" sz="3200" dirty="0" err="1">
                <a:latin typeface="Times New Roman" panose="02020603050405020304" pitchFamily="18" charset="0"/>
              </a:rPr>
              <a:t>Nêu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quy</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tắc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cộng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hai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đơn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thức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có</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cùng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số</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mũ</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của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biến</a:t>
            </a:r>
            <a:r>
              <a:rPr lang="en-US" altLang="en-US" sz="3200" dirty="0">
                <a:latin typeface="Times New Roman" panose="02020603050405020304" pitchFamily="18" charset="0"/>
              </a:rPr>
              <a:t>.</a:t>
            </a:r>
          </a:p>
        </p:txBody>
      </p:sp>
      <p:graphicFrame>
        <p:nvGraphicFramePr>
          <p:cNvPr id="7" name="Object 4"/>
          <p:cNvGraphicFramePr>
            <a:graphicFrameLocks noChangeAspect="1"/>
          </p:cNvGraphicFramePr>
          <p:nvPr>
            <p:extLst>
              <p:ext uri="{D42A27DB-BD31-4B8C-83A1-F6EECF244321}">
                <p14:modId xmlns:p14="http://schemas.microsoft.com/office/powerpoint/2010/main" val="1914978870"/>
              </p:ext>
            </p:extLst>
          </p:nvPr>
        </p:nvGraphicFramePr>
        <p:xfrm>
          <a:off x="8608145" y="2224196"/>
          <a:ext cx="3583855" cy="544513"/>
        </p:xfrm>
        <a:graphic>
          <a:graphicData uri="http://schemas.openxmlformats.org/presentationml/2006/ole">
            <mc:AlternateContent xmlns:mc="http://schemas.openxmlformats.org/markup-compatibility/2006">
              <mc:Choice xmlns:v="urn:schemas-microsoft-com:vml" Requires="v">
                <p:oleObj name="Equation" r:id="rId3" imgW="2031840" imgH="266400" progId="Equation.DSMT4">
                  <p:embed/>
                </p:oleObj>
              </mc:Choice>
              <mc:Fallback>
                <p:oleObj name="Equation" r:id="rId3" imgW="2031840" imgH="266400" progId="Equation.DSMT4">
                  <p:embed/>
                  <p:pic>
                    <p:nvPicPr>
                      <p:cNvPr id="4101" name="Object 4"/>
                      <p:cNvPicPr>
                        <a:picLocks noChangeAspect="1" noChangeArrowheads="1"/>
                      </p:cNvPicPr>
                      <p:nvPr/>
                    </p:nvPicPr>
                    <p:blipFill>
                      <a:blip r:embed="rId4"/>
                      <a:srcRect/>
                      <a:stretch>
                        <a:fillRect/>
                      </a:stretch>
                    </p:blipFill>
                    <p:spPr bwMode="auto">
                      <a:xfrm>
                        <a:off x="8608145" y="2224196"/>
                        <a:ext cx="3583855" cy="544513"/>
                      </a:xfrm>
                      <a:prstGeom prst="rect">
                        <a:avLst/>
                      </a:prstGeom>
                      <a:noFill/>
                      <a:ln>
                        <a:noFill/>
                      </a:ln>
                    </p:spPr>
                  </p:pic>
                </p:oleObj>
              </mc:Fallback>
            </mc:AlternateContent>
          </a:graphicData>
        </a:graphic>
      </p:graphicFrame>
      <p:sp>
        <p:nvSpPr>
          <p:cNvPr id="8" name="Text Box 3"/>
          <p:cNvSpPr txBox="1">
            <a:spLocks noChangeArrowheads="1"/>
          </p:cNvSpPr>
          <p:nvPr/>
        </p:nvSpPr>
        <p:spPr bwMode="auto">
          <a:xfrm>
            <a:off x="315154" y="3474801"/>
            <a:ext cx="11619535" cy="234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indent="0" algn="ctr" eaLnBrk="1" fontAlgn="base" hangingPunct="1">
              <a:spcBef>
                <a:spcPct val="50000"/>
              </a:spcBef>
              <a:spcAft>
                <a:spcPct val="0"/>
              </a:spcAft>
            </a:pPr>
            <a:r>
              <a:rPr lang="en-US" altLang="en-US" sz="3200" b="1" dirty="0" err="1">
                <a:latin typeface="Times New Roman" panose="02020603050405020304" pitchFamily="18" charset="0"/>
              </a:rPr>
              <a:t>Trả</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lời</a:t>
            </a:r>
            <a:endParaRPr lang="en-US" altLang="en-US" sz="3200" b="1" dirty="0">
              <a:latin typeface="Times New Roman" panose="02020603050405020304" pitchFamily="18" charset="0"/>
            </a:endParaRPr>
          </a:p>
          <a:p>
            <a:pPr marL="0" indent="0" algn="just" eaLnBrk="1" fontAlgn="base" hangingPunct="1">
              <a:spcBef>
                <a:spcPct val="50000"/>
              </a:spcBef>
              <a:spcAft>
                <a:spcPct val="0"/>
              </a:spcAft>
            </a:pPr>
            <a:r>
              <a:rPr lang="en-US" altLang="en-US" sz="3200" dirty="0">
                <a:latin typeface="Times New Roman" panose="02020603050405020304" pitchFamily="18" charset="0"/>
              </a:rPr>
              <a:t>a)  </a:t>
            </a:r>
          </a:p>
          <a:p>
            <a:pPr algn="just">
              <a:spcBef>
                <a:spcPts val="300"/>
              </a:spcBef>
              <a:spcAft>
                <a:spcPts val="300"/>
              </a:spcAft>
            </a:pPr>
            <a:r>
              <a:rPr lang="en-US" altLang="en-US" sz="3200" dirty="0">
                <a:latin typeface="Times New Roman" panose="02020603050405020304" pitchFamily="18" charset="0"/>
              </a:rPr>
              <a:t>b) </a:t>
            </a:r>
            <a:r>
              <a:rPr lang="en-US" sz="3200" dirty="0" err="1">
                <a:latin typeface="Times New Roman" panose="02020603050405020304" pitchFamily="18" charset="0"/>
                <a:ea typeface="Times New Roman" panose="02020603050405020304" pitchFamily="18" charset="0"/>
              </a:rPr>
              <a:t>Để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cộng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hai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cùng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mũ</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biến</a:t>
            </a:r>
            <a:r>
              <a:rPr lang="en-US" sz="3200" dirty="0">
                <a:latin typeface="Times New Roman" panose="02020603050405020304" pitchFamily="18" charset="0"/>
                <a:ea typeface="Times New Roman" panose="02020603050405020304" pitchFamily="18" charset="0"/>
              </a:rPr>
              <a:t>, ta </a:t>
            </a:r>
            <a:r>
              <a:rPr lang="en-US" sz="3200" dirty="0" err="1">
                <a:latin typeface="Times New Roman" panose="02020603050405020304" pitchFamily="18" charset="0"/>
                <a:ea typeface="Times New Roman" panose="02020603050405020304" pitchFamily="18" charset="0"/>
              </a:rPr>
              <a:t>cộng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hai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hệ</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nhau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giữ</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nguyên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biến</a:t>
            </a:r>
            <a:r>
              <a:rPr lang="en-US" sz="3200" dirty="0">
                <a:latin typeface="Times New Roman" panose="02020603050405020304" pitchFamily="18" charset="0"/>
                <a:ea typeface="Times New Roman" panose="02020603050405020304" pitchFamily="18" charset="0"/>
              </a:rPr>
              <a:t>.</a:t>
            </a:r>
            <a:endParaRPr lang="en-GB" sz="3200" dirty="0">
              <a:latin typeface="Times New Roman" panose="02020603050405020304" pitchFamily="18" charset="0"/>
              <a:ea typeface="Times New Roman" panose="02020603050405020304" pitchFamily="18" charset="0"/>
            </a:endParaRPr>
          </a:p>
        </p:txBody>
      </p:sp>
      <p:graphicFrame>
        <p:nvGraphicFramePr>
          <p:cNvPr id="11" name="Object 4"/>
          <p:cNvGraphicFramePr>
            <a:graphicFrameLocks noChangeAspect="1"/>
          </p:cNvGraphicFramePr>
          <p:nvPr>
            <p:extLst>
              <p:ext uri="{D42A27DB-BD31-4B8C-83A1-F6EECF244321}">
                <p14:modId xmlns:p14="http://schemas.microsoft.com/office/powerpoint/2010/main" val="1418676407"/>
              </p:ext>
            </p:extLst>
          </p:nvPr>
        </p:nvGraphicFramePr>
        <p:xfrm>
          <a:off x="859971" y="4140674"/>
          <a:ext cx="8276105" cy="617109"/>
        </p:xfrm>
        <a:graphic>
          <a:graphicData uri="http://schemas.openxmlformats.org/presentationml/2006/ole">
            <mc:AlternateContent xmlns:mc="http://schemas.openxmlformats.org/markup-compatibility/2006">
              <mc:Choice xmlns:v="urn:schemas-microsoft-com:vml" Requires="v">
                <p:oleObj name="Equation" r:id="rId5" imgW="4140000" imgH="266400" progId="Equation.DSMT4">
                  <p:embed/>
                </p:oleObj>
              </mc:Choice>
              <mc:Fallback>
                <p:oleObj name="Equation" r:id="rId5" imgW="4140000" imgH="266400" progId="Equation.DSMT4">
                  <p:embed/>
                  <p:pic>
                    <p:nvPicPr>
                      <p:cNvPr id="7" name="Object 4"/>
                      <p:cNvPicPr>
                        <a:picLocks noChangeAspect="1" noChangeArrowheads="1"/>
                      </p:cNvPicPr>
                      <p:nvPr/>
                    </p:nvPicPr>
                    <p:blipFill>
                      <a:blip r:embed="rId6"/>
                      <a:srcRect/>
                      <a:stretch>
                        <a:fillRect/>
                      </a:stretch>
                    </p:blipFill>
                    <p:spPr bwMode="auto">
                      <a:xfrm>
                        <a:off x="859971" y="4140674"/>
                        <a:ext cx="8276105" cy="61710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99750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1000"/>
                                        <p:tgtEl>
                                          <p:spTgt spid="8">
                                            <p:txEl>
                                              <p:pRg st="1" end="1"/>
                                            </p:txEl>
                                          </p:spTgt>
                                        </p:tgtEl>
                                      </p:cBhvr>
                                    </p:animEffect>
                                    <p:anim calcmode="lin" valueType="num">
                                      <p:cBhvr>
                                        <p:cTn id="4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45" presetID="2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1000"/>
                                        <p:tgtEl>
                                          <p:spTgt spid="8">
                                            <p:txEl>
                                              <p:pRg st="2" end="2"/>
                                            </p:txEl>
                                          </p:spTgt>
                                        </p:tgtEl>
                                      </p:cBhvr>
                                    </p:animEffect>
                                    <p:anim calcmode="lin" valueType="num">
                                      <p:cBhvr>
                                        <p:cTn id="5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BB61B6B9-5F2E-4E24-852D-D871D2FA0570}"/>
              </a:ext>
            </a:extLst>
          </p:cNvPr>
          <p:cNvSpPr/>
          <p:nvPr/>
        </p:nvSpPr>
        <p:spPr>
          <a:xfrm>
            <a:off x="241194" y="749124"/>
            <a:ext cx="6955045"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 CỘNG HAI ĐA THỨC MỘT BIẾN</a:t>
            </a:r>
          </a:p>
        </p:txBody>
      </p:sp>
      <p:sp>
        <p:nvSpPr>
          <p:cNvPr id="4" name="Rectangle 11">
            <a:extLst>
              <a:ext uri="{FF2B5EF4-FFF2-40B4-BE49-F238E27FC236}">
                <a16:creationId xmlns:a16="http://schemas.microsoft.com/office/drawing/2014/main" id="{BB61B6B9-5F2E-4E24-852D-D871D2FA0570}"/>
              </a:ext>
            </a:extLst>
          </p:cNvPr>
          <p:cNvSpPr/>
          <p:nvPr/>
        </p:nvSpPr>
        <p:spPr>
          <a:xfrm>
            <a:off x="241194" y="161817"/>
            <a:ext cx="11900117"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Tiết</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Bài</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3. PHÉP CỘNG, PHÉP TRỪ ĐA THỨC MỘT BIẾN</a:t>
            </a:r>
          </a:p>
        </p:txBody>
      </p:sp>
      <p:sp>
        <p:nvSpPr>
          <p:cNvPr id="6" name="Text Box 3"/>
          <p:cNvSpPr txBox="1">
            <a:spLocks noChangeArrowheads="1"/>
          </p:cNvSpPr>
          <p:nvPr/>
        </p:nvSpPr>
        <p:spPr bwMode="auto">
          <a:xfrm>
            <a:off x="278174" y="1446687"/>
            <a:ext cx="1161953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457200" indent="-457200" eaLnBrk="1" fontAlgn="base" hangingPunct="1">
              <a:spcBef>
                <a:spcPct val="50000"/>
              </a:spcBef>
              <a:spcAft>
                <a:spcPct val="0"/>
              </a:spcAft>
              <a:buFont typeface="Wingdings" panose="05000000000000000000" pitchFamily="2" charset="2"/>
              <a:buChar char="v"/>
            </a:pPr>
            <a:r>
              <a:rPr lang="en-US" altLang="en-US" sz="3200" b="1" dirty="0">
                <a:latin typeface="Times New Roman" panose="02020603050405020304" pitchFamily="18" charset="0"/>
              </a:rPr>
              <a:t>HĐ 2/SGK/T54: </a:t>
            </a:r>
            <a:r>
              <a:rPr lang="en-US" altLang="en-US" sz="3200" dirty="0">
                <a:latin typeface="Times New Roman" panose="02020603050405020304" pitchFamily="18" charset="0"/>
              </a:rPr>
              <a:t>Cho </a:t>
            </a:r>
            <a:r>
              <a:rPr lang="en-US" altLang="en-US" sz="3200" dirty="0" err="1">
                <a:latin typeface="Times New Roman" panose="02020603050405020304" pitchFamily="18" charset="0"/>
              </a:rPr>
              <a:t>hai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thức</a:t>
            </a:r>
            <a:r>
              <a:rPr lang="en-US" altLang="en-US" sz="3200" dirty="0">
                <a:latin typeface="Times New Roman" panose="02020603050405020304" pitchFamily="18" charset="0"/>
              </a:rPr>
              <a:t> </a:t>
            </a:r>
          </a:p>
          <a:p>
            <a:pPr marL="0" indent="0" eaLnBrk="1" fontAlgn="base" hangingPunct="1">
              <a:spcBef>
                <a:spcPct val="50000"/>
              </a:spcBef>
              <a:spcAft>
                <a:spcPct val="0"/>
              </a:spcAft>
            </a:pPr>
            <a:r>
              <a:rPr lang="en-US" altLang="en-US" sz="3200" dirty="0">
                <a:latin typeface="Times New Roman" panose="02020603050405020304" pitchFamily="18" charset="0"/>
              </a:rPr>
              <a:t>a) </a:t>
            </a:r>
            <a:r>
              <a:rPr lang="en-US" altLang="en-US" sz="3200" dirty="0" err="1">
                <a:latin typeface="Times New Roman" panose="02020603050405020304" pitchFamily="18" charset="0"/>
              </a:rPr>
              <a:t>Sắp</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xếp</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các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thức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theo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số</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mũ</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giảm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dần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của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biến</a:t>
            </a:r>
            <a:r>
              <a:rPr lang="en-US" altLang="en-US" sz="3200" dirty="0">
                <a:latin typeface="Times New Roman" panose="02020603050405020304" pitchFamily="18" charset="0"/>
              </a:rPr>
              <a:t>.</a:t>
            </a:r>
          </a:p>
          <a:p>
            <a:pPr marL="0" indent="0" eaLnBrk="1" fontAlgn="base" hangingPunct="1">
              <a:spcBef>
                <a:spcPct val="50000"/>
              </a:spcBef>
              <a:spcAft>
                <a:spcPct val="0"/>
              </a:spcAft>
            </a:pPr>
            <a:r>
              <a:rPr lang="en-US" altLang="en-US" sz="3200" dirty="0">
                <a:latin typeface="Times New Roman" panose="02020603050405020304" pitchFamily="18" charset="0"/>
              </a:rPr>
              <a:t>b) </a:t>
            </a:r>
            <a:r>
              <a:rPr lang="en-US" sz="3200" dirty="0" err="1">
                <a:latin typeface="Times New Roman" panose="02020603050405020304" pitchFamily="18" charset="0"/>
                <a:ea typeface="Times New Roman" panose="02020603050405020304" pitchFamily="18" charset="0"/>
              </a:rPr>
              <a:t>Tìm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hợp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dạng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gọn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P(x)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Q(x) </a:t>
            </a:r>
            <a:r>
              <a:rPr lang="en-US" sz="3200" dirty="0" err="1">
                <a:latin typeface="Times New Roman" panose="02020603050405020304" pitchFamily="18" charset="0"/>
                <a:ea typeface="Times New Roman" panose="02020603050405020304" pitchFamily="18" charset="0"/>
              </a:rPr>
              <a:t>rồi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cộng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hai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theo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từng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cột</a:t>
            </a:r>
            <a:r>
              <a:rPr lang="en-US" sz="3200" dirty="0">
                <a:latin typeface="Times New Roman" panose="02020603050405020304" pitchFamily="18" charset="0"/>
                <a:ea typeface="Times New Roman" panose="02020603050405020304" pitchFamily="18" charset="0"/>
              </a:rPr>
              <a:t> ở </a:t>
            </a:r>
            <a:r>
              <a:rPr lang="en-US" sz="3200" dirty="0" err="1">
                <a:latin typeface="Times New Roman" panose="02020603050405020304" pitchFamily="18" charset="0"/>
                <a:ea typeface="Times New Roman" panose="02020603050405020304" pitchFamily="18" charset="0"/>
              </a:rPr>
              <a:t>bảng</a:t>
            </a:r>
            <a:r>
              <a:rPr lang="en-US" sz="3200" dirty="0">
                <a:latin typeface="Times New Roman" panose="02020603050405020304" pitchFamily="18" charset="0"/>
                <a:ea typeface="Times New Roman" panose="02020603050405020304" pitchFamily="18" charset="0"/>
              </a:rPr>
              <a:t>.</a:t>
            </a:r>
          </a:p>
          <a:p>
            <a:pPr marL="0" indent="0" eaLnBrk="1" fontAlgn="base" hangingPunct="1">
              <a:spcBef>
                <a:spcPct val="50000"/>
              </a:spcBef>
              <a:spcAft>
                <a:spcPct val="0"/>
              </a:spcAft>
            </a:pPr>
            <a:r>
              <a:rPr lang="en-US" sz="3200" dirty="0">
                <a:latin typeface="Times New Roman" panose="02020603050405020304" pitchFamily="18" charset="0"/>
                <a:ea typeface="Times New Roman" panose="02020603050405020304" pitchFamily="18" charset="0"/>
              </a:rPr>
              <a:t> c) </a:t>
            </a:r>
            <a:r>
              <a:rPr lang="en-US" sz="3200" dirty="0" err="1">
                <a:latin typeface="Times New Roman" panose="02020603050405020304" pitchFamily="18" charset="0"/>
                <a:ea typeface="Times New Roman" panose="02020603050405020304" pitchFamily="18" charset="0"/>
              </a:rPr>
              <a:t>Dựa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cộng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hai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theo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từng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cột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định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thức</a:t>
            </a:r>
            <a:r>
              <a:rPr lang="en-US" sz="3200" dirty="0">
                <a:latin typeface="Times New Roman" panose="02020603050405020304" pitchFamily="18" charset="0"/>
                <a:ea typeface="Times New Roman" panose="02020603050405020304" pitchFamily="18" charset="0"/>
              </a:rPr>
              <a:t> R(x).</a:t>
            </a:r>
            <a:endParaRPr lang="en-US" altLang="en-US" sz="3200" dirty="0">
              <a:latin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9034756"/>
              </p:ext>
            </p:extLst>
          </p:nvPr>
        </p:nvGraphicFramePr>
        <p:xfrm>
          <a:off x="6288198" y="1497419"/>
          <a:ext cx="5853113" cy="536575"/>
        </p:xfrm>
        <a:graphic>
          <a:graphicData uri="http://schemas.openxmlformats.org/presentationml/2006/ole">
            <mc:AlternateContent xmlns:mc="http://schemas.openxmlformats.org/markup-compatibility/2006">
              <mc:Choice xmlns:v="urn:schemas-microsoft-com:vml" Requires="v">
                <p:oleObj name="Equation" r:id="rId2" imgW="2908080" imgH="266400" progId="Equation.DSMT4">
                  <p:embed/>
                </p:oleObj>
              </mc:Choice>
              <mc:Fallback>
                <p:oleObj name="Equation" r:id="rId2" imgW="2908080" imgH="266400" progId="Equation.DSMT4">
                  <p:embed/>
                  <p:pic>
                    <p:nvPicPr>
                      <p:cNvPr id="0" name=""/>
                      <p:cNvPicPr/>
                      <p:nvPr/>
                    </p:nvPicPr>
                    <p:blipFill>
                      <a:blip r:embed="rId3"/>
                      <a:stretch>
                        <a:fillRect/>
                      </a:stretch>
                    </p:blipFill>
                    <p:spPr>
                      <a:xfrm>
                        <a:off x="6288198" y="1497419"/>
                        <a:ext cx="5853113" cy="536575"/>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F5F0387D-CEB3-4D01-B097-E93181CF9E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7900" y="4593021"/>
            <a:ext cx="2082307" cy="2082307"/>
          </a:xfrm>
          <a:prstGeom prst="rect">
            <a:avLst/>
          </a:prstGeom>
        </p:spPr>
      </p:pic>
    </p:spTree>
    <p:extLst>
      <p:ext uri="{BB962C8B-B14F-4D97-AF65-F5344CB8AC3E}">
        <p14:creationId xmlns:p14="http://schemas.microsoft.com/office/powerpoint/2010/main" val="1566127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1000"/>
                                        <p:tgtEl>
                                          <p:spTgt spid="2"/>
                                        </p:tgtEl>
                                      </p:cBhvr>
                                    </p:animEffect>
                                  </p:childTnLst>
                                </p:cTn>
                              </p:par>
                              <p:par>
                                <p:cTn id="21" presetID="42"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1000"/>
                                        <p:tgtEl>
                                          <p:spTgt spid="6">
                                            <p:txEl>
                                              <p:pRg st="1" end="1"/>
                                            </p:txEl>
                                          </p:spTgt>
                                        </p:tgtEl>
                                      </p:cBhvr>
                                    </p:animEffect>
                                    <p:anim calcmode="lin" valueType="num">
                                      <p:cBhvr>
                                        <p:cTn id="2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6" presetID="6" presetClass="entr" presetSubtype="16"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BB61B6B9-5F2E-4E24-852D-D871D2FA0570}"/>
              </a:ext>
            </a:extLst>
          </p:cNvPr>
          <p:cNvSpPr/>
          <p:nvPr/>
        </p:nvSpPr>
        <p:spPr>
          <a:xfrm>
            <a:off x="241194" y="749124"/>
            <a:ext cx="6955045"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 CỘNG HAI ĐA THỨC MỘT BIẾN</a:t>
            </a:r>
          </a:p>
        </p:txBody>
      </p:sp>
      <p:sp>
        <p:nvSpPr>
          <p:cNvPr id="4" name="Rectangle 11">
            <a:extLst>
              <a:ext uri="{FF2B5EF4-FFF2-40B4-BE49-F238E27FC236}">
                <a16:creationId xmlns:a16="http://schemas.microsoft.com/office/drawing/2014/main" id="{BB61B6B9-5F2E-4E24-852D-D871D2FA0570}"/>
              </a:ext>
            </a:extLst>
          </p:cNvPr>
          <p:cNvSpPr/>
          <p:nvPr/>
        </p:nvSpPr>
        <p:spPr>
          <a:xfrm>
            <a:off x="241194" y="161817"/>
            <a:ext cx="11900117"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Tiết</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Bài</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3. PHÉP CỘNG, PHÉP TRỪ ĐA THỨC MỘT BIẾN</a:t>
            </a:r>
          </a:p>
        </p:txBody>
      </p:sp>
      <p:sp>
        <p:nvSpPr>
          <p:cNvPr id="6" name="Text Box 3"/>
          <p:cNvSpPr txBox="1">
            <a:spLocks noChangeArrowheads="1"/>
          </p:cNvSpPr>
          <p:nvPr/>
        </p:nvSpPr>
        <p:spPr bwMode="auto">
          <a:xfrm>
            <a:off x="278174" y="1446687"/>
            <a:ext cx="1161953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457200" indent="-457200" eaLnBrk="1" fontAlgn="base" hangingPunct="1">
              <a:spcBef>
                <a:spcPct val="50000"/>
              </a:spcBef>
              <a:spcAft>
                <a:spcPct val="0"/>
              </a:spcAft>
              <a:buFont typeface="Wingdings" panose="05000000000000000000" pitchFamily="2" charset="2"/>
              <a:buChar char="v"/>
            </a:pPr>
            <a:r>
              <a:rPr lang="en-US" altLang="en-US" sz="3200" b="1" dirty="0">
                <a:latin typeface="Times New Roman" panose="02020603050405020304" pitchFamily="18" charset="0"/>
              </a:rPr>
              <a:t>HĐ 2/SGK/T54: </a:t>
            </a:r>
            <a:r>
              <a:rPr lang="en-US" altLang="en-US" sz="3200" dirty="0">
                <a:latin typeface="Times New Roman" panose="02020603050405020304" pitchFamily="18" charset="0"/>
              </a:rPr>
              <a:t>Cho </a:t>
            </a:r>
            <a:r>
              <a:rPr lang="en-US" altLang="en-US" sz="3200" dirty="0" err="1">
                <a:latin typeface="Times New Roman" panose="02020603050405020304" pitchFamily="18" charset="0"/>
              </a:rPr>
              <a:t>hai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thức</a:t>
            </a:r>
            <a:r>
              <a:rPr lang="en-US" altLang="en-US" sz="3200" dirty="0">
                <a:latin typeface="Times New Roman" panose="02020603050405020304" pitchFamily="18" charset="0"/>
              </a:rPr>
              <a:t> </a:t>
            </a:r>
          </a:p>
          <a:p>
            <a:pPr marL="0" indent="0" eaLnBrk="1" fontAlgn="base" hangingPunct="1">
              <a:spcBef>
                <a:spcPct val="50000"/>
              </a:spcBef>
              <a:spcAft>
                <a:spcPct val="0"/>
              </a:spcAft>
            </a:pPr>
            <a:r>
              <a:rPr lang="en-US" altLang="en-US" sz="3200" dirty="0">
                <a:latin typeface="Times New Roman" panose="02020603050405020304" pitchFamily="18" charset="0"/>
              </a:rPr>
              <a:t>a)</a:t>
            </a:r>
          </a:p>
          <a:p>
            <a:pPr marL="0" indent="0" eaLnBrk="1" fontAlgn="base" hangingPunct="1">
              <a:spcBef>
                <a:spcPct val="50000"/>
              </a:spcBef>
              <a:spcAft>
                <a:spcPct val="0"/>
              </a:spcAft>
            </a:pPr>
            <a:r>
              <a:rPr lang="en-US" altLang="en-US" sz="3200" dirty="0">
                <a:latin typeface="Times New Roman" panose="02020603050405020304" pitchFamily="18" charset="0"/>
              </a:rPr>
              <a:t>b) </a:t>
            </a:r>
          </a:p>
          <a:p>
            <a:pPr marL="0" indent="0" eaLnBrk="1" fontAlgn="base" hangingPunct="1">
              <a:spcBef>
                <a:spcPct val="50000"/>
              </a:spcBef>
              <a:spcAft>
                <a:spcPct val="0"/>
              </a:spcAft>
            </a:pPr>
            <a:endParaRPr lang="en-US" altLang="en-US" sz="3200" dirty="0">
              <a:latin typeface="Times New Roman" panose="02020603050405020304" pitchFamily="18" charset="0"/>
            </a:endParaRPr>
          </a:p>
          <a:p>
            <a:pPr marL="0" indent="0" eaLnBrk="1" fontAlgn="base" hangingPunct="1">
              <a:spcBef>
                <a:spcPct val="50000"/>
              </a:spcBef>
              <a:spcAft>
                <a:spcPct val="0"/>
              </a:spcAft>
            </a:pPr>
            <a:endParaRPr lang="en-US" altLang="en-US" sz="3200" dirty="0">
              <a:latin typeface="Times New Roman" panose="02020603050405020304" pitchFamily="18" charset="0"/>
            </a:endParaRPr>
          </a:p>
          <a:p>
            <a:pPr marL="0" indent="0" eaLnBrk="1" fontAlgn="base" hangingPunct="1">
              <a:spcBef>
                <a:spcPct val="50000"/>
              </a:spcBef>
              <a:spcAft>
                <a:spcPct val="0"/>
              </a:spcAft>
            </a:pPr>
            <a:endParaRPr lang="en-US" altLang="en-US" sz="3200" dirty="0">
              <a:latin typeface="Times New Roman" panose="02020603050405020304" pitchFamily="18" charset="0"/>
            </a:endParaRPr>
          </a:p>
          <a:p>
            <a:pPr marL="0" indent="0" eaLnBrk="1" fontAlgn="base" hangingPunct="1">
              <a:spcBef>
                <a:spcPct val="50000"/>
              </a:spcBef>
              <a:spcAft>
                <a:spcPct val="0"/>
              </a:spcAft>
            </a:pPr>
            <a:r>
              <a:rPr lang="en-US" altLang="en-US" sz="3200" dirty="0">
                <a:latin typeface="Times New Roman" panose="02020603050405020304" pitchFamily="18" charset="0"/>
              </a:rPr>
              <a:t>c) R(x) </a:t>
            </a:r>
            <a:r>
              <a:rPr lang="en-US" altLang="en-US" sz="3200" dirty="0" err="1">
                <a:latin typeface="Times New Roman" panose="02020603050405020304" pitchFamily="18" charset="0"/>
              </a:rPr>
              <a:t>là</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tổng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của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hai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thức</a:t>
            </a:r>
            <a:r>
              <a:rPr lang="en-US" altLang="en-US" sz="3200" dirty="0">
                <a:latin typeface="Times New Roman" panose="02020603050405020304" pitchFamily="18" charset="0"/>
              </a:rPr>
              <a:t> P(x) </a:t>
            </a:r>
            <a:r>
              <a:rPr lang="en-US" altLang="en-US" sz="3200" dirty="0" err="1">
                <a:latin typeface="Times New Roman" panose="02020603050405020304" pitchFamily="18" charset="0"/>
              </a:rPr>
              <a:t>và</a:t>
            </a:r>
            <a:r>
              <a:rPr lang="en-US" altLang="en-US" sz="3200" dirty="0">
                <a:latin typeface="Times New Roman" panose="02020603050405020304" pitchFamily="18" charset="0"/>
              </a:rPr>
              <a:t> Q(x); </a:t>
            </a:r>
            <a:r>
              <a:rPr lang="en-US" altLang="en-US" sz="3200" dirty="0" err="1">
                <a:latin typeface="Times New Roman" panose="02020603050405020304" pitchFamily="18" charset="0"/>
              </a:rPr>
              <a:t>kí</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hiệu</a:t>
            </a:r>
            <a:r>
              <a:rPr lang="en-US" altLang="en-US" sz="3200" dirty="0">
                <a:latin typeface="Times New Roman" panose="02020603050405020304" pitchFamily="18" charset="0"/>
              </a:rPr>
              <a:t>:  </a:t>
            </a:r>
          </a:p>
        </p:txBody>
      </p:sp>
      <p:graphicFrame>
        <p:nvGraphicFramePr>
          <p:cNvPr id="2" name="Object 1"/>
          <p:cNvGraphicFramePr>
            <a:graphicFrameLocks noChangeAspect="1"/>
          </p:cNvGraphicFramePr>
          <p:nvPr/>
        </p:nvGraphicFramePr>
        <p:xfrm>
          <a:off x="6288198" y="1497419"/>
          <a:ext cx="5853113" cy="536575"/>
        </p:xfrm>
        <a:graphic>
          <a:graphicData uri="http://schemas.openxmlformats.org/presentationml/2006/ole">
            <mc:AlternateContent xmlns:mc="http://schemas.openxmlformats.org/markup-compatibility/2006">
              <mc:Choice xmlns:v="urn:schemas-microsoft-com:vml" Requires="v">
                <p:oleObj name="Equation" r:id="rId3" imgW="2908080" imgH="266400" progId="Equation.DSMT4">
                  <p:embed/>
                </p:oleObj>
              </mc:Choice>
              <mc:Fallback>
                <p:oleObj name="Equation" r:id="rId3" imgW="2908080" imgH="266400" progId="Equation.DSMT4">
                  <p:embed/>
                  <p:pic>
                    <p:nvPicPr>
                      <p:cNvPr id="2" name="Object 1"/>
                      <p:cNvPicPr/>
                      <p:nvPr/>
                    </p:nvPicPr>
                    <p:blipFill>
                      <a:blip r:embed="rId4"/>
                      <a:stretch>
                        <a:fillRect/>
                      </a:stretch>
                    </p:blipFill>
                    <p:spPr>
                      <a:xfrm>
                        <a:off x="6288198" y="1497419"/>
                        <a:ext cx="5853113" cy="536575"/>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F5F0387D-CEB3-4D01-B097-E93181CF9E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2083" y="5521590"/>
            <a:ext cx="1308538" cy="1297666"/>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161914841"/>
              </p:ext>
            </p:extLst>
          </p:nvPr>
        </p:nvGraphicFramePr>
        <p:xfrm>
          <a:off x="836613" y="2203450"/>
          <a:ext cx="2978150" cy="549275"/>
        </p:xfrm>
        <a:graphic>
          <a:graphicData uri="http://schemas.openxmlformats.org/presentationml/2006/ole">
            <mc:AlternateContent xmlns:mc="http://schemas.openxmlformats.org/markup-compatibility/2006">
              <mc:Choice xmlns:v="urn:schemas-microsoft-com:vml" Requires="v">
                <p:oleObj name="Equation" r:id="rId6" imgW="1447560" imgH="266400" progId="Equation.DSMT4">
                  <p:embed/>
                </p:oleObj>
              </mc:Choice>
              <mc:Fallback>
                <p:oleObj name="Equation" r:id="rId6" imgW="1447560" imgH="266400" progId="Equation.DSMT4">
                  <p:embed/>
                  <p:pic>
                    <p:nvPicPr>
                      <p:cNvPr id="0" name=""/>
                      <p:cNvPicPr/>
                      <p:nvPr/>
                    </p:nvPicPr>
                    <p:blipFill>
                      <a:blip r:embed="rId7"/>
                      <a:stretch>
                        <a:fillRect/>
                      </a:stretch>
                    </p:blipFill>
                    <p:spPr>
                      <a:xfrm>
                        <a:off x="836613" y="2203450"/>
                        <a:ext cx="2978150" cy="549275"/>
                      </a:xfrm>
                      <a:prstGeom prst="rect">
                        <a:avLst/>
                      </a:prstGeom>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4570930"/>
              </p:ext>
            </p:extLst>
          </p:nvPr>
        </p:nvGraphicFramePr>
        <p:xfrm>
          <a:off x="1076818" y="2808870"/>
          <a:ext cx="10422760" cy="2712720"/>
        </p:xfrm>
        <a:graphic>
          <a:graphicData uri="http://schemas.openxmlformats.org/drawingml/2006/table">
            <a:tbl>
              <a:tblPr firstRow="1" bandRow="1">
                <a:tableStyleId>{5C22544A-7EE6-4342-B048-85BDC9FD1C3A}</a:tableStyleId>
              </a:tblPr>
              <a:tblGrid>
                <a:gridCol w="1741213">
                  <a:extLst>
                    <a:ext uri="{9D8B030D-6E8A-4147-A177-3AD203B41FA5}">
                      <a16:colId xmlns:a16="http://schemas.microsoft.com/office/drawing/2014/main" val="1813645503"/>
                    </a:ext>
                  </a:extLst>
                </a:gridCol>
                <a:gridCol w="2921876">
                  <a:extLst>
                    <a:ext uri="{9D8B030D-6E8A-4147-A177-3AD203B41FA5}">
                      <a16:colId xmlns:a16="http://schemas.microsoft.com/office/drawing/2014/main" val="3008342138"/>
                    </a:ext>
                  </a:extLst>
                </a:gridCol>
                <a:gridCol w="2827283">
                  <a:extLst>
                    <a:ext uri="{9D8B030D-6E8A-4147-A177-3AD203B41FA5}">
                      <a16:colId xmlns:a16="http://schemas.microsoft.com/office/drawing/2014/main" val="1516967079"/>
                    </a:ext>
                  </a:extLst>
                </a:gridCol>
                <a:gridCol w="2932388">
                  <a:extLst>
                    <a:ext uri="{9D8B030D-6E8A-4147-A177-3AD203B41FA5}">
                      <a16:colId xmlns:a16="http://schemas.microsoft.com/office/drawing/2014/main" val="1183207661"/>
                    </a:ext>
                  </a:extLst>
                </a:gridCol>
              </a:tblGrid>
              <a:tr h="511307">
                <a:tc>
                  <a:txBody>
                    <a:bodyPr/>
                    <a:lstStyle/>
                    <a:p>
                      <a:pPr algn="ctr"/>
                      <a:r>
                        <a:rPr lang="en-US" sz="3000" dirty="0" err="1">
                          <a:latin typeface="Times New Roman" panose="02020603050405020304" pitchFamily="18" charset="0"/>
                          <a:cs typeface="Times New Roman" panose="02020603050405020304" pitchFamily="18" charset="0"/>
                        </a:rPr>
                        <a:t>Đa</a:t>
                      </a:r>
                      <a:r>
                        <a:rPr lang="en-US" sz="3000" baseline="0" dirty="0">
                          <a:latin typeface="Times New Roman" panose="02020603050405020304" pitchFamily="18" charset="0"/>
                          <a:cs typeface="Times New Roman" panose="02020603050405020304" pitchFamily="18" charset="0"/>
                        </a:rPr>
                        <a:t> </a:t>
                      </a:r>
                      <a:r>
                        <a:rPr lang="en-US" sz="3000" baseline="0" dirty="0" err="1">
                          <a:latin typeface="Times New Roman" panose="02020603050405020304" pitchFamily="18" charset="0"/>
                          <a:cs typeface="Times New Roman" panose="02020603050405020304" pitchFamily="18" charset="0"/>
                        </a:rPr>
                        <a:t>th</a:t>
                      </a:r>
                      <a:r>
                        <a:rPr lang="en-GB" sz="3000" baseline="0" dirty="0" err="1">
                          <a:latin typeface="Times New Roman" panose="02020603050405020304" pitchFamily="18" charset="0"/>
                          <a:cs typeface="Times New Roman" panose="02020603050405020304" pitchFamily="18" charset="0"/>
                        </a:rPr>
                        <a:t>ức</a:t>
                      </a:r>
                      <a:endParaRPr lang="en-US" sz="3000" baseline="0" dirty="0">
                        <a:latin typeface="Times New Roman" panose="02020603050405020304" pitchFamily="18" charset="0"/>
                        <a:cs typeface="Times New Roman" panose="02020603050405020304" pitchFamily="18" charset="0"/>
                      </a:endParaRPr>
                    </a:p>
                  </a:txBody>
                  <a:tcPr/>
                </a:tc>
                <a:tc>
                  <a:txBody>
                    <a:bodyPr/>
                    <a:lstStyle/>
                    <a:p>
                      <a:pPr algn="ctr"/>
                      <a:r>
                        <a:rPr lang="fr-FR" sz="3200" dirty="0" err="1">
                          <a:effectLst/>
                          <a:latin typeface="Times New Roman" panose="02020603050405020304" pitchFamily="18" charset="0"/>
                          <a:ea typeface="Times New Roman" panose="02020603050405020304" pitchFamily="18" charset="0"/>
                        </a:rPr>
                        <a:t>Đơn</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thức</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có</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số</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mũ</a:t>
                      </a:r>
                      <a:r>
                        <a:rPr lang="fr-FR" sz="3200" dirty="0">
                          <a:effectLst/>
                          <a:latin typeface="Times New Roman" panose="02020603050405020304" pitchFamily="18" charset="0"/>
                          <a:ea typeface="Times New Roman" panose="02020603050405020304" pitchFamily="18" charset="0"/>
                        </a:rPr>
                        <a:t> 2 </a:t>
                      </a:r>
                      <a:r>
                        <a:rPr lang="fr-FR" sz="3200" dirty="0" err="1">
                          <a:effectLst/>
                          <a:latin typeface="Times New Roman" panose="02020603050405020304" pitchFamily="18" charset="0"/>
                          <a:ea typeface="Times New Roman" panose="02020603050405020304" pitchFamily="18" charset="0"/>
                        </a:rPr>
                        <a:t>của</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biến</a:t>
                      </a:r>
                      <a:r>
                        <a:rPr lang="fr-FR" sz="3200" dirty="0">
                          <a:effectLst/>
                          <a:latin typeface="Times New Roman" panose="02020603050405020304" pitchFamily="18" charset="0"/>
                          <a:ea typeface="Times New Roman" panose="02020603050405020304" pitchFamily="18" charset="0"/>
                        </a:rPr>
                        <a:t> </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fr-FR" sz="3200" dirty="0" err="1">
                          <a:effectLst/>
                          <a:latin typeface="Times New Roman" panose="02020603050405020304" pitchFamily="18" charset="0"/>
                          <a:ea typeface="Times New Roman" panose="02020603050405020304" pitchFamily="18" charset="0"/>
                        </a:rPr>
                        <a:t>Đơn</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thức</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có</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số</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mũ</a:t>
                      </a:r>
                      <a:r>
                        <a:rPr lang="fr-FR" sz="3200" dirty="0">
                          <a:effectLst/>
                          <a:latin typeface="Times New Roman" panose="02020603050405020304" pitchFamily="18" charset="0"/>
                          <a:ea typeface="Times New Roman" panose="02020603050405020304" pitchFamily="18" charset="0"/>
                        </a:rPr>
                        <a:t> 1 </a:t>
                      </a:r>
                      <a:r>
                        <a:rPr lang="fr-FR" sz="3200" dirty="0" err="1">
                          <a:effectLst/>
                          <a:latin typeface="Times New Roman" panose="02020603050405020304" pitchFamily="18" charset="0"/>
                          <a:ea typeface="Times New Roman" panose="02020603050405020304" pitchFamily="18" charset="0"/>
                        </a:rPr>
                        <a:t>của</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biến</a:t>
                      </a:r>
                      <a:r>
                        <a:rPr lang="fr-FR" sz="3200" dirty="0">
                          <a:effectLst/>
                          <a:latin typeface="Times New Roman" panose="02020603050405020304" pitchFamily="18" charset="0"/>
                          <a:ea typeface="Times New Roman" panose="02020603050405020304" pitchFamily="18" charset="0"/>
                        </a:rPr>
                        <a:t> </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fr-FR" sz="3200" dirty="0" err="1">
                          <a:effectLst/>
                          <a:latin typeface="Times New Roman" panose="02020603050405020304" pitchFamily="18" charset="0"/>
                          <a:ea typeface="Times New Roman" panose="02020603050405020304" pitchFamily="18" charset="0"/>
                        </a:rPr>
                        <a:t>Số</a:t>
                      </a:r>
                      <a:r>
                        <a:rPr lang="fr-FR" sz="3200" baseline="0" dirty="0">
                          <a:effectLst/>
                          <a:latin typeface="Times New Roman" panose="02020603050405020304" pitchFamily="18" charset="0"/>
                          <a:ea typeface="Times New Roman" panose="02020603050405020304" pitchFamily="18" charset="0"/>
                        </a:rPr>
                        <a:t> </a:t>
                      </a:r>
                      <a:r>
                        <a:rPr lang="fr-FR" sz="3200" baseline="0" dirty="0" err="1">
                          <a:effectLst/>
                          <a:latin typeface="Times New Roman" panose="02020603050405020304" pitchFamily="18" charset="0"/>
                          <a:ea typeface="Times New Roman" panose="02020603050405020304" pitchFamily="18" charset="0"/>
                        </a:rPr>
                        <a:t>hạng</a:t>
                      </a:r>
                      <a:r>
                        <a:rPr lang="fr-FR" sz="3200" baseline="0" dirty="0">
                          <a:effectLst/>
                          <a:latin typeface="Times New Roman" panose="02020603050405020304" pitchFamily="18" charset="0"/>
                          <a:ea typeface="Times New Roman" panose="02020603050405020304" pitchFamily="18" charset="0"/>
                        </a:rPr>
                        <a:t> </a:t>
                      </a:r>
                      <a:r>
                        <a:rPr lang="fr-FR" sz="3200" baseline="0" dirty="0" err="1">
                          <a:effectLst/>
                          <a:latin typeface="Times New Roman" panose="02020603050405020304" pitchFamily="18" charset="0"/>
                          <a:ea typeface="Times New Roman" panose="02020603050405020304" pitchFamily="18" charset="0"/>
                        </a:rPr>
                        <a:t>tự</a:t>
                      </a:r>
                      <a:r>
                        <a:rPr lang="fr-FR" sz="3200" baseline="0" dirty="0">
                          <a:effectLst/>
                          <a:latin typeface="Times New Roman" panose="02020603050405020304" pitchFamily="18" charset="0"/>
                          <a:ea typeface="Times New Roman" panose="02020603050405020304" pitchFamily="18" charset="0"/>
                        </a:rPr>
                        <a:t> do</a:t>
                      </a:r>
                      <a:endParaRPr lang="en-GB"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6587015"/>
                  </a:ext>
                </a:extLst>
              </a:tr>
              <a:tr h="511307">
                <a:tc>
                  <a:txBody>
                    <a:bodyPr/>
                    <a:lstStyle/>
                    <a:p>
                      <a:pPr algn="ctr"/>
                      <a:r>
                        <a:rPr lang="en-US" sz="3000" dirty="0">
                          <a:latin typeface="Times New Roman" panose="02020603050405020304" pitchFamily="18" charset="0"/>
                          <a:cs typeface="Times New Roman" panose="02020603050405020304" pitchFamily="18" charset="0"/>
                        </a:rPr>
                        <a:t>P(x)</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endParaRPr lang="en-GB" sz="3000" dirty="0">
                        <a:latin typeface="Times New Roman" panose="02020603050405020304" pitchFamily="18" charset="0"/>
                        <a:cs typeface="Times New Roman" panose="02020603050405020304" pitchFamily="18" charset="0"/>
                      </a:endParaRPr>
                    </a:p>
                  </a:txBody>
                  <a:tcPr/>
                </a:tc>
                <a:tc>
                  <a:txBody>
                    <a:bodyPr/>
                    <a:lstStyle/>
                    <a:p>
                      <a:pPr algn="ctr"/>
                      <a:endParaRPr lang="en-GB" sz="3000">
                        <a:latin typeface="Times New Roman" panose="02020603050405020304" pitchFamily="18" charset="0"/>
                        <a:cs typeface="Times New Roman" panose="02020603050405020304" pitchFamily="18" charset="0"/>
                      </a:endParaRPr>
                    </a:p>
                  </a:txBody>
                  <a:tcPr/>
                </a:tc>
                <a:tc>
                  <a:txBody>
                    <a:bodyPr/>
                    <a:lstStyle/>
                    <a:p>
                      <a:pPr algn="ctr"/>
                      <a:endParaRPr lang="en-GB" sz="3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15859314"/>
                  </a:ext>
                </a:extLst>
              </a:tr>
              <a:tr h="511307">
                <a:tc>
                  <a:txBody>
                    <a:bodyPr/>
                    <a:lstStyle/>
                    <a:p>
                      <a:pPr algn="ctr"/>
                      <a:r>
                        <a:rPr lang="en-US" sz="3000" dirty="0">
                          <a:latin typeface="Times New Roman" panose="02020603050405020304" pitchFamily="18" charset="0"/>
                          <a:cs typeface="Times New Roman" panose="02020603050405020304" pitchFamily="18" charset="0"/>
                        </a:rPr>
                        <a:t>Q(x)</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endParaRPr lang="en-GB" sz="3000" dirty="0">
                        <a:latin typeface="Times New Roman" panose="02020603050405020304" pitchFamily="18" charset="0"/>
                        <a:cs typeface="Times New Roman" panose="02020603050405020304" pitchFamily="18" charset="0"/>
                      </a:endParaRPr>
                    </a:p>
                  </a:txBody>
                  <a:tcPr/>
                </a:tc>
                <a:tc>
                  <a:txBody>
                    <a:bodyPr/>
                    <a:lstStyle/>
                    <a:p>
                      <a:pPr algn="ctr"/>
                      <a:endParaRPr lang="en-GB" sz="3000" dirty="0">
                        <a:latin typeface="Times New Roman" panose="02020603050405020304" pitchFamily="18" charset="0"/>
                        <a:cs typeface="Times New Roman" panose="02020603050405020304" pitchFamily="18" charset="0"/>
                      </a:endParaRPr>
                    </a:p>
                  </a:txBody>
                  <a:tcPr/>
                </a:tc>
                <a:tc>
                  <a:txBody>
                    <a:bodyPr/>
                    <a:lstStyle/>
                    <a:p>
                      <a:pPr algn="ctr"/>
                      <a:endParaRPr lang="en-GB"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03516077"/>
                  </a:ext>
                </a:extLst>
              </a:tr>
              <a:tr h="511307">
                <a:tc>
                  <a:txBody>
                    <a:bodyPr/>
                    <a:lstStyle/>
                    <a:p>
                      <a:pPr algn="ctr"/>
                      <a:r>
                        <a:rPr lang="en-US" sz="3000" dirty="0">
                          <a:latin typeface="Times New Roman" panose="02020603050405020304" pitchFamily="18" charset="0"/>
                          <a:cs typeface="Times New Roman" panose="02020603050405020304" pitchFamily="18" charset="0"/>
                        </a:rPr>
                        <a:t>R(x)</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endParaRPr lang="en-GB" sz="3000" dirty="0">
                        <a:latin typeface="Times New Roman" panose="02020603050405020304" pitchFamily="18" charset="0"/>
                        <a:cs typeface="Times New Roman" panose="02020603050405020304" pitchFamily="18" charset="0"/>
                      </a:endParaRPr>
                    </a:p>
                  </a:txBody>
                  <a:tcPr/>
                </a:tc>
                <a:tc>
                  <a:txBody>
                    <a:bodyPr/>
                    <a:lstStyle/>
                    <a:p>
                      <a:pPr algn="ctr"/>
                      <a:endParaRPr lang="en-GB" sz="3000" dirty="0">
                        <a:latin typeface="Times New Roman" panose="02020603050405020304" pitchFamily="18" charset="0"/>
                        <a:cs typeface="Times New Roman" panose="02020603050405020304" pitchFamily="18" charset="0"/>
                      </a:endParaRPr>
                    </a:p>
                  </a:txBody>
                  <a:tcPr/>
                </a:tc>
                <a:tc>
                  <a:txBody>
                    <a:bodyPr/>
                    <a:lstStyle/>
                    <a:p>
                      <a:pPr algn="ctr"/>
                      <a:endParaRPr lang="en-GB"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79768226"/>
                  </a:ext>
                </a:extLst>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51418745"/>
              </p:ext>
            </p:extLst>
          </p:nvPr>
        </p:nvGraphicFramePr>
        <p:xfrm>
          <a:off x="3810785" y="3822561"/>
          <a:ext cx="688554" cy="547071"/>
        </p:xfrm>
        <a:graphic>
          <a:graphicData uri="http://schemas.openxmlformats.org/presentationml/2006/ole">
            <mc:AlternateContent xmlns:mc="http://schemas.openxmlformats.org/markup-compatibility/2006">
              <mc:Choice xmlns:v="urn:schemas-microsoft-com:vml" Requires="v">
                <p:oleObj name="Equation" r:id="rId8" imgW="253800" imgH="203040" progId="Equation.DSMT4">
                  <p:embed/>
                </p:oleObj>
              </mc:Choice>
              <mc:Fallback>
                <p:oleObj name="Equation" r:id="rId8" imgW="253800" imgH="203040" progId="Equation.DSMT4">
                  <p:embed/>
                  <p:pic>
                    <p:nvPicPr>
                      <p:cNvPr id="0" name=""/>
                      <p:cNvPicPr/>
                      <p:nvPr/>
                    </p:nvPicPr>
                    <p:blipFill>
                      <a:blip r:embed="rId9"/>
                      <a:stretch>
                        <a:fillRect/>
                      </a:stretch>
                    </p:blipFill>
                    <p:spPr>
                      <a:xfrm>
                        <a:off x="3810785" y="3822561"/>
                        <a:ext cx="688554" cy="547071"/>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9064837"/>
              </p:ext>
            </p:extLst>
          </p:nvPr>
        </p:nvGraphicFramePr>
        <p:xfrm>
          <a:off x="6639417" y="3849979"/>
          <a:ext cx="593889" cy="519653"/>
        </p:xfrm>
        <a:graphic>
          <a:graphicData uri="http://schemas.openxmlformats.org/presentationml/2006/ole">
            <mc:AlternateContent xmlns:mc="http://schemas.openxmlformats.org/markup-compatibility/2006">
              <mc:Choice xmlns:v="urn:schemas-microsoft-com:vml" Requires="v">
                <p:oleObj name="Equation" r:id="rId10" imgW="203040" imgH="177480" progId="Equation.DSMT4">
                  <p:embed/>
                </p:oleObj>
              </mc:Choice>
              <mc:Fallback>
                <p:oleObj name="Equation" r:id="rId10" imgW="203040" imgH="177480" progId="Equation.DSMT4">
                  <p:embed/>
                  <p:pic>
                    <p:nvPicPr>
                      <p:cNvPr id="0" name=""/>
                      <p:cNvPicPr/>
                      <p:nvPr/>
                    </p:nvPicPr>
                    <p:blipFill>
                      <a:blip r:embed="rId11"/>
                      <a:stretch>
                        <a:fillRect/>
                      </a:stretch>
                    </p:blipFill>
                    <p:spPr>
                      <a:xfrm>
                        <a:off x="6639417" y="3849979"/>
                        <a:ext cx="593889" cy="51965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03374761"/>
              </p:ext>
            </p:extLst>
          </p:nvPr>
        </p:nvGraphicFramePr>
        <p:xfrm>
          <a:off x="9910762" y="3854684"/>
          <a:ext cx="368355" cy="478862"/>
        </p:xfrm>
        <a:graphic>
          <a:graphicData uri="http://schemas.openxmlformats.org/presentationml/2006/ole">
            <mc:AlternateContent xmlns:mc="http://schemas.openxmlformats.org/markup-compatibility/2006">
              <mc:Choice xmlns:v="urn:schemas-microsoft-com:vml" Requires="v">
                <p:oleObj name="Equation" r:id="rId12" imgW="126720" imgH="164880" progId="Equation.DSMT4">
                  <p:embed/>
                </p:oleObj>
              </mc:Choice>
              <mc:Fallback>
                <p:oleObj name="Equation" r:id="rId12" imgW="126720" imgH="164880" progId="Equation.DSMT4">
                  <p:embed/>
                  <p:pic>
                    <p:nvPicPr>
                      <p:cNvPr id="0" name=""/>
                      <p:cNvPicPr/>
                      <p:nvPr/>
                    </p:nvPicPr>
                    <p:blipFill>
                      <a:blip r:embed="rId13"/>
                      <a:stretch>
                        <a:fillRect/>
                      </a:stretch>
                    </p:blipFill>
                    <p:spPr>
                      <a:xfrm>
                        <a:off x="9910762" y="3854684"/>
                        <a:ext cx="368355" cy="47886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71339724"/>
              </p:ext>
            </p:extLst>
          </p:nvPr>
        </p:nvGraphicFramePr>
        <p:xfrm>
          <a:off x="3851743" y="2203450"/>
          <a:ext cx="2567742" cy="533887"/>
        </p:xfrm>
        <a:graphic>
          <a:graphicData uri="http://schemas.openxmlformats.org/presentationml/2006/ole">
            <mc:AlternateContent xmlns:mc="http://schemas.openxmlformats.org/markup-compatibility/2006">
              <mc:Choice xmlns:v="urn:schemas-microsoft-com:vml" Requires="v">
                <p:oleObj name="Equation" r:id="rId14" imgW="1282680" imgH="266400" progId="Equation.DSMT4">
                  <p:embed/>
                </p:oleObj>
              </mc:Choice>
              <mc:Fallback>
                <p:oleObj name="Equation" r:id="rId14" imgW="1282680" imgH="266400" progId="Equation.DSMT4">
                  <p:embed/>
                  <p:pic>
                    <p:nvPicPr>
                      <p:cNvPr id="0" name=""/>
                      <p:cNvPicPr/>
                      <p:nvPr/>
                    </p:nvPicPr>
                    <p:blipFill>
                      <a:blip r:embed="rId15"/>
                      <a:stretch>
                        <a:fillRect/>
                      </a:stretch>
                    </p:blipFill>
                    <p:spPr>
                      <a:xfrm>
                        <a:off x="3851743" y="2203450"/>
                        <a:ext cx="2567742" cy="53388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38822727"/>
              </p:ext>
            </p:extLst>
          </p:nvPr>
        </p:nvGraphicFramePr>
        <p:xfrm>
          <a:off x="4018802" y="4321788"/>
          <a:ext cx="480537" cy="549185"/>
        </p:xfrm>
        <a:graphic>
          <a:graphicData uri="http://schemas.openxmlformats.org/presentationml/2006/ole">
            <mc:AlternateContent xmlns:mc="http://schemas.openxmlformats.org/markup-compatibility/2006">
              <mc:Choice xmlns:v="urn:schemas-microsoft-com:vml" Requires="v">
                <p:oleObj name="Equation" r:id="rId16" imgW="177480" imgH="203040" progId="Equation.DSMT4">
                  <p:embed/>
                </p:oleObj>
              </mc:Choice>
              <mc:Fallback>
                <p:oleObj name="Equation" r:id="rId16" imgW="177480" imgH="203040" progId="Equation.DSMT4">
                  <p:embed/>
                  <p:pic>
                    <p:nvPicPr>
                      <p:cNvPr id="0" name=""/>
                      <p:cNvPicPr/>
                      <p:nvPr/>
                    </p:nvPicPr>
                    <p:blipFill>
                      <a:blip r:embed="rId17"/>
                      <a:stretch>
                        <a:fillRect/>
                      </a:stretch>
                    </p:blipFill>
                    <p:spPr>
                      <a:xfrm>
                        <a:off x="4018802" y="4321788"/>
                        <a:ext cx="480537" cy="54918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039465572"/>
              </p:ext>
            </p:extLst>
          </p:nvPr>
        </p:nvGraphicFramePr>
        <p:xfrm>
          <a:off x="6718956" y="4393135"/>
          <a:ext cx="514350" cy="477838"/>
        </p:xfrm>
        <a:graphic>
          <a:graphicData uri="http://schemas.openxmlformats.org/presentationml/2006/ole">
            <mc:AlternateContent xmlns:mc="http://schemas.openxmlformats.org/markup-compatibility/2006">
              <mc:Choice xmlns:v="urn:schemas-microsoft-com:vml" Requires="v">
                <p:oleObj name="Equation" r:id="rId18" imgW="190440" imgH="177480" progId="Equation.DSMT4">
                  <p:embed/>
                </p:oleObj>
              </mc:Choice>
              <mc:Fallback>
                <p:oleObj name="Equation" r:id="rId18" imgW="190440" imgH="177480" progId="Equation.DSMT4">
                  <p:embed/>
                  <p:pic>
                    <p:nvPicPr>
                      <p:cNvPr id="7" name="Object 6"/>
                      <p:cNvPicPr/>
                      <p:nvPr/>
                    </p:nvPicPr>
                    <p:blipFill>
                      <a:blip r:embed="rId19"/>
                      <a:stretch>
                        <a:fillRect/>
                      </a:stretch>
                    </p:blipFill>
                    <p:spPr>
                      <a:xfrm>
                        <a:off x="6718956" y="4393135"/>
                        <a:ext cx="514350" cy="47783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963550825"/>
              </p:ext>
            </p:extLst>
          </p:nvPr>
        </p:nvGraphicFramePr>
        <p:xfrm>
          <a:off x="9910762" y="4443379"/>
          <a:ext cx="245954" cy="472122"/>
        </p:xfrm>
        <a:graphic>
          <a:graphicData uri="http://schemas.openxmlformats.org/presentationml/2006/ole">
            <mc:AlternateContent xmlns:mc="http://schemas.openxmlformats.org/markup-compatibility/2006">
              <mc:Choice xmlns:v="urn:schemas-microsoft-com:vml" Requires="v">
                <p:oleObj name="Equation" r:id="rId20" imgW="88560" imgH="164880" progId="Equation.DSMT4">
                  <p:embed/>
                </p:oleObj>
              </mc:Choice>
              <mc:Fallback>
                <p:oleObj name="Equation" r:id="rId20" imgW="88560" imgH="164880" progId="Equation.DSMT4">
                  <p:embed/>
                  <p:pic>
                    <p:nvPicPr>
                      <p:cNvPr id="0" name=""/>
                      <p:cNvPicPr/>
                      <p:nvPr/>
                    </p:nvPicPr>
                    <p:blipFill>
                      <a:blip r:embed="rId21"/>
                      <a:stretch>
                        <a:fillRect/>
                      </a:stretch>
                    </p:blipFill>
                    <p:spPr>
                      <a:xfrm>
                        <a:off x="9910762" y="4443379"/>
                        <a:ext cx="245954" cy="472122"/>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253591801"/>
              </p:ext>
            </p:extLst>
          </p:nvPr>
        </p:nvGraphicFramePr>
        <p:xfrm>
          <a:off x="3810785" y="4927118"/>
          <a:ext cx="615236" cy="468083"/>
        </p:xfrm>
        <a:graphic>
          <a:graphicData uri="http://schemas.openxmlformats.org/presentationml/2006/ole">
            <mc:AlternateContent xmlns:mc="http://schemas.openxmlformats.org/markup-compatibility/2006">
              <mc:Choice xmlns:v="urn:schemas-microsoft-com:vml" Requires="v">
                <p:oleObj name="Equation" r:id="rId22" imgW="253800" imgH="203040" progId="Equation.DSMT4">
                  <p:embed/>
                </p:oleObj>
              </mc:Choice>
              <mc:Fallback>
                <p:oleObj name="Equation" r:id="rId22" imgW="253800" imgH="203040" progId="Equation.DSMT4">
                  <p:embed/>
                  <p:pic>
                    <p:nvPicPr>
                      <p:cNvPr id="0" name=""/>
                      <p:cNvPicPr/>
                      <p:nvPr/>
                    </p:nvPicPr>
                    <p:blipFill>
                      <a:blip r:embed="rId23"/>
                      <a:stretch>
                        <a:fillRect/>
                      </a:stretch>
                    </p:blipFill>
                    <p:spPr>
                      <a:xfrm>
                        <a:off x="3810785" y="4927118"/>
                        <a:ext cx="615236" cy="468083"/>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349463728"/>
              </p:ext>
            </p:extLst>
          </p:nvPr>
        </p:nvGraphicFramePr>
        <p:xfrm>
          <a:off x="6594685" y="4968497"/>
          <a:ext cx="640055" cy="426704"/>
        </p:xfrm>
        <a:graphic>
          <a:graphicData uri="http://schemas.openxmlformats.org/presentationml/2006/ole">
            <mc:AlternateContent xmlns:mc="http://schemas.openxmlformats.org/markup-compatibility/2006">
              <mc:Choice xmlns:v="urn:schemas-microsoft-com:vml" Requires="v">
                <p:oleObj name="Equation" r:id="rId24" imgW="266400" imgH="177480" progId="Equation.DSMT4">
                  <p:embed/>
                </p:oleObj>
              </mc:Choice>
              <mc:Fallback>
                <p:oleObj name="Equation" r:id="rId24" imgW="266400" imgH="177480" progId="Equation.DSMT4">
                  <p:embed/>
                  <p:pic>
                    <p:nvPicPr>
                      <p:cNvPr id="0" name=""/>
                      <p:cNvPicPr/>
                      <p:nvPr/>
                    </p:nvPicPr>
                    <p:blipFill>
                      <a:blip r:embed="rId25"/>
                      <a:stretch>
                        <a:fillRect/>
                      </a:stretch>
                    </p:blipFill>
                    <p:spPr>
                      <a:xfrm>
                        <a:off x="6594685" y="4968497"/>
                        <a:ext cx="640055" cy="426704"/>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846812940"/>
              </p:ext>
            </p:extLst>
          </p:nvPr>
        </p:nvGraphicFramePr>
        <p:xfrm>
          <a:off x="9835927" y="5053812"/>
          <a:ext cx="443190" cy="467778"/>
        </p:xfrm>
        <a:graphic>
          <a:graphicData uri="http://schemas.openxmlformats.org/presentationml/2006/ole">
            <mc:AlternateContent xmlns:mc="http://schemas.openxmlformats.org/markup-compatibility/2006">
              <mc:Choice xmlns:v="urn:schemas-microsoft-com:vml" Requires="v">
                <p:oleObj name="Equation" r:id="rId26" imgW="114120" imgH="177480" progId="Equation.DSMT4">
                  <p:embed/>
                </p:oleObj>
              </mc:Choice>
              <mc:Fallback>
                <p:oleObj name="Equation" r:id="rId26" imgW="114120" imgH="177480" progId="Equation.DSMT4">
                  <p:embed/>
                  <p:pic>
                    <p:nvPicPr>
                      <p:cNvPr id="0" name=""/>
                      <p:cNvPicPr/>
                      <p:nvPr/>
                    </p:nvPicPr>
                    <p:blipFill>
                      <a:blip r:embed="rId27"/>
                      <a:stretch>
                        <a:fillRect/>
                      </a:stretch>
                    </p:blipFill>
                    <p:spPr>
                      <a:xfrm>
                        <a:off x="9835927" y="5053812"/>
                        <a:ext cx="443190" cy="467778"/>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696336404"/>
              </p:ext>
            </p:extLst>
          </p:nvPr>
        </p:nvGraphicFramePr>
        <p:xfrm>
          <a:off x="3102609" y="6297495"/>
          <a:ext cx="4867987" cy="526947"/>
        </p:xfrm>
        <a:graphic>
          <a:graphicData uri="http://schemas.openxmlformats.org/presentationml/2006/ole">
            <mc:AlternateContent xmlns:mc="http://schemas.openxmlformats.org/markup-compatibility/2006">
              <mc:Choice xmlns:v="urn:schemas-microsoft-com:vml" Requires="v">
                <p:oleObj name="Equation" r:id="rId28" imgW="2463480" imgH="266400" progId="Equation.DSMT4">
                  <p:embed/>
                </p:oleObj>
              </mc:Choice>
              <mc:Fallback>
                <p:oleObj name="Equation" r:id="rId28" imgW="2463480" imgH="266400" progId="Equation.DSMT4">
                  <p:embed/>
                  <p:pic>
                    <p:nvPicPr>
                      <p:cNvPr id="0" name=""/>
                      <p:cNvPicPr/>
                      <p:nvPr/>
                    </p:nvPicPr>
                    <p:blipFill>
                      <a:blip r:embed="rId29"/>
                      <a:stretch>
                        <a:fillRect/>
                      </a:stretch>
                    </p:blipFill>
                    <p:spPr>
                      <a:xfrm>
                        <a:off x="3102609" y="6297495"/>
                        <a:ext cx="4867987" cy="526947"/>
                      </a:xfrm>
                      <a:prstGeom prst="rect">
                        <a:avLst/>
                      </a:prstGeom>
                    </p:spPr>
                  </p:pic>
                </p:oleObj>
              </mc:Fallback>
            </mc:AlternateContent>
          </a:graphicData>
        </a:graphic>
      </p:graphicFrame>
    </p:spTree>
    <p:extLst>
      <p:ext uri="{BB962C8B-B14F-4D97-AF65-F5344CB8AC3E}">
        <p14:creationId xmlns:p14="http://schemas.microsoft.com/office/powerpoint/2010/main" val="111579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6"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1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1000"/>
                                        <p:tgtEl>
                                          <p:spTgt spid="6">
                                            <p:txEl>
                                              <p:pRg st="2" end="2"/>
                                            </p:txEl>
                                          </p:spTgt>
                                        </p:tgtEl>
                                      </p:cBhvr>
                                    </p:animEffect>
                                    <p:anim calcmode="lin" valueType="num">
                                      <p:cBhvr>
                                        <p:cTn id="4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ppt_x"/>
                                          </p:val>
                                        </p:tav>
                                        <p:tav tm="100000">
                                          <p:val>
                                            <p:strVal val="#ppt_x"/>
                                          </p:val>
                                        </p:tav>
                                      </p:tavLst>
                                    </p:anim>
                                    <p:anim calcmode="lin" valueType="num">
                                      <p:cBhvr additive="base">
                                        <p:cTn id="7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500" fill="hold"/>
                                        <p:tgtEl>
                                          <p:spTgt spid="14"/>
                                        </p:tgtEl>
                                        <p:attrNameLst>
                                          <p:attrName>ppt_x</p:attrName>
                                        </p:attrNameLst>
                                      </p:cBhvr>
                                      <p:tavLst>
                                        <p:tav tm="0">
                                          <p:val>
                                            <p:strVal val="#ppt_x"/>
                                          </p:val>
                                        </p:tav>
                                        <p:tav tm="100000">
                                          <p:val>
                                            <p:strVal val="#ppt_x"/>
                                          </p:val>
                                        </p:tav>
                                      </p:tavLst>
                                    </p:anim>
                                    <p:anim calcmode="lin" valueType="num">
                                      <p:cBhvr additive="base">
                                        <p:cTn id="8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ppt_x"/>
                                          </p:val>
                                        </p:tav>
                                        <p:tav tm="100000">
                                          <p:val>
                                            <p:strVal val="#ppt_x"/>
                                          </p:val>
                                        </p:tav>
                                      </p:tavLst>
                                    </p:anim>
                                    <p:anim calcmode="lin" valueType="num">
                                      <p:cBhvr additive="base">
                                        <p:cTn id="8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strVal val="#ppt_x"/>
                                          </p:val>
                                        </p:tav>
                                        <p:tav tm="100000">
                                          <p:val>
                                            <p:strVal val="#ppt_x"/>
                                          </p:val>
                                        </p:tav>
                                      </p:tavLst>
                                    </p:anim>
                                    <p:anim calcmode="lin" valueType="num">
                                      <p:cBhvr>
                                        <p:cTn id="9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500"/>
                                        <p:tgtEl>
                                          <p:spTgt spid="17"/>
                                        </p:tgtEl>
                                      </p:cBhvr>
                                    </p:animEffect>
                                    <p:anim calcmode="lin" valueType="num">
                                      <p:cBhvr>
                                        <p:cTn id="101" dur="500" fill="hold"/>
                                        <p:tgtEl>
                                          <p:spTgt spid="17"/>
                                        </p:tgtEl>
                                        <p:attrNameLst>
                                          <p:attrName>ppt_x</p:attrName>
                                        </p:attrNameLst>
                                      </p:cBhvr>
                                      <p:tavLst>
                                        <p:tav tm="0">
                                          <p:val>
                                            <p:strVal val="#ppt_x"/>
                                          </p:val>
                                        </p:tav>
                                        <p:tav tm="100000">
                                          <p:val>
                                            <p:strVal val="#ppt_x"/>
                                          </p:val>
                                        </p:tav>
                                      </p:tavLst>
                                    </p:anim>
                                    <p:anim calcmode="lin" valueType="num">
                                      <p:cBhvr>
                                        <p:cTn id="102"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fade">
                                      <p:cBhvr>
                                        <p:cTn id="107" dur="500"/>
                                        <p:tgtEl>
                                          <p:spTgt spid="18"/>
                                        </p:tgtEl>
                                      </p:cBhvr>
                                    </p:animEffect>
                                    <p:anim calcmode="lin" valueType="num">
                                      <p:cBhvr>
                                        <p:cTn id="108" dur="500" fill="hold"/>
                                        <p:tgtEl>
                                          <p:spTgt spid="18"/>
                                        </p:tgtEl>
                                        <p:attrNameLst>
                                          <p:attrName>ppt_x</p:attrName>
                                        </p:attrNameLst>
                                      </p:cBhvr>
                                      <p:tavLst>
                                        <p:tav tm="0">
                                          <p:val>
                                            <p:strVal val="#ppt_x"/>
                                          </p:val>
                                        </p:tav>
                                        <p:tav tm="100000">
                                          <p:val>
                                            <p:strVal val="#ppt_x"/>
                                          </p:val>
                                        </p:tav>
                                      </p:tavLst>
                                    </p:anim>
                                    <p:anim calcmode="lin" valueType="num">
                                      <p:cBhvr>
                                        <p:cTn id="10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6">
                                            <p:txEl>
                                              <p:pRg st="6" end="6"/>
                                            </p:txEl>
                                          </p:spTgt>
                                        </p:tgtEl>
                                        <p:attrNameLst>
                                          <p:attrName>style.visibility</p:attrName>
                                        </p:attrNameLst>
                                      </p:cBhvr>
                                      <p:to>
                                        <p:strVal val="visible"/>
                                      </p:to>
                                    </p:set>
                                    <p:animEffect transition="in" filter="fade">
                                      <p:cBhvr>
                                        <p:cTn id="114" dur="1000"/>
                                        <p:tgtEl>
                                          <p:spTgt spid="6">
                                            <p:txEl>
                                              <p:pRg st="6" end="6"/>
                                            </p:txEl>
                                          </p:spTgt>
                                        </p:tgtEl>
                                      </p:cBhvr>
                                    </p:animEffect>
                                    <p:anim calcmode="lin" valueType="num">
                                      <p:cBhvr>
                                        <p:cTn id="11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1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randombar(horizontal)">
                                      <p:cBhvr>
                                        <p:cTn id="1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992872" y="2623866"/>
            <a:ext cx="2969753" cy="24529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 name="Rounded Rectangle 2"/>
          <p:cNvSpPr/>
          <p:nvPr/>
        </p:nvSpPr>
        <p:spPr>
          <a:xfrm>
            <a:off x="1094003" y="2655695"/>
            <a:ext cx="3081868" cy="245856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latin typeface="Times New Roman" panose="02020603050405020304" pitchFamily="18" charset="0"/>
              <a:cs typeface="Times New Roman" panose="02020603050405020304" pitchFamily="18" charset="0"/>
            </a:endParaRPr>
          </a:p>
        </p:txBody>
      </p:sp>
      <p:grpSp>
        <p:nvGrpSpPr>
          <p:cNvPr id="4" name="组合 69"/>
          <p:cNvGrpSpPr/>
          <p:nvPr/>
        </p:nvGrpSpPr>
        <p:grpSpPr>
          <a:xfrm>
            <a:off x="4979342" y="2687002"/>
            <a:ext cx="2233326" cy="2245998"/>
            <a:chOff x="3366292" y="1931351"/>
            <a:chExt cx="2233616" cy="2245998"/>
          </a:xfrm>
          <a:solidFill>
            <a:srgbClr val="D20402"/>
          </a:solidFill>
        </p:grpSpPr>
        <p:sp>
          <p:nvSpPr>
            <p:cNvPr id="5" name="椭圆 8"/>
            <p:cNvSpPr/>
            <p:nvPr/>
          </p:nvSpPr>
          <p:spPr>
            <a:xfrm>
              <a:off x="3366292" y="1959929"/>
              <a:ext cx="1082675" cy="1333500"/>
            </a:xfrm>
            <a:custGeom>
              <a:avLst/>
              <a:gdLst/>
              <a:ahLst/>
              <a:cxnLst/>
              <a:rect l="l" t="t" r="r" b="b"/>
              <a:pathLst>
                <a:path w="1082675" h="1333500">
                  <a:moveTo>
                    <a:pt x="666750" y="0"/>
                  </a:moveTo>
                  <a:cubicBezTo>
                    <a:pt x="824932" y="0"/>
                    <a:pt x="970249" y="55084"/>
                    <a:pt x="1082675" y="149463"/>
                  </a:cubicBezTo>
                  <a:cubicBezTo>
                    <a:pt x="928985" y="269330"/>
                    <a:pt x="831850" y="456696"/>
                    <a:pt x="831850" y="666750"/>
                  </a:cubicBezTo>
                  <a:cubicBezTo>
                    <a:pt x="831850" y="876804"/>
                    <a:pt x="928985" y="1064171"/>
                    <a:pt x="1082675" y="1184037"/>
                  </a:cubicBezTo>
                  <a:cubicBezTo>
                    <a:pt x="970249" y="1278416"/>
                    <a:pt x="824932" y="1333500"/>
                    <a:pt x="666750" y="1333500"/>
                  </a:cubicBezTo>
                  <a:cubicBezTo>
                    <a:pt x="298514" y="1333500"/>
                    <a:pt x="0" y="1034986"/>
                    <a:pt x="0" y="666750"/>
                  </a:cubicBezTo>
                  <a:cubicBezTo>
                    <a:pt x="0" y="298514"/>
                    <a:pt x="298514" y="0"/>
                    <a:pt x="6667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6" name="椭圆 8"/>
            <p:cNvSpPr/>
            <p:nvPr/>
          </p:nvSpPr>
          <p:spPr>
            <a:xfrm rot="5400000">
              <a:off x="4363242" y="1805939"/>
              <a:ext cx="1082675" cy="1333500"/>
            </a:xfrm>
            <a:custGeom>
              <a:avLst/>
              <a:gdLst/>
              <a:ahLst/>
              <a:cxnLst/>
              <a:rect l="l" t="t" r="r" b="b"/>
              <a:pathLst>
                <a:path w="1082675" h="1333500">
                  <a:moveTo>
                    <a:pt x="666750" y="0"/>
                  </a:moveTo>
                  <a:cubicBezTo>
                    <a:pt x="824932" y="0"/>
                    <a:pt x="970249" y="55084"/>
                    <a:pt x="1082675" y="149463"/>
                  </a:cubicBezTo>
                  <a:cubicBezTo>
                    <a:pt x="928985" y="269330"/>
                    <a:pt x="831850" y="456696"/>
                    <a:pt x="831850" y="666750"/>
                  </a:cubicBezTo>
                  <a:cubicBezTo>
                    <a:pt x="831850" y="876804"/>
                    <a:pt x="928985" y="1064171"/>
                    <a:pt x="1082675" y="1184037"/>
                  </a:cubicBezTo>
                  <a:cubicBezTo>
                    <a:pt x="970249" y="1278416"/>
                    <a:pt x="824932" y="1333500"/>
                    <a:pt x="666750" y="1333500"/>
                  </a:cubicBezTo>
                  <a:cubicBezTo>
                    <a:pt x="298514" y="1333500"/>
                    <a:pt x="0" y="1034986"/>
                    <a:pt x="0" y="666750"/>
                  </a:cubicBezTo>
                  <a:cubicBezTo>
                    <a:pt x="0" y="298514"/>
                    <a:pt x="298514" y="0"/>
                    <a:pt x="6667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7" name="椭圆 8"/>
            <p:cNvSpPr/>
            <p:nvPr/>
          </p:nvSpPr>
          <p:spPr>
            <a:xfrm flipH="1">
              <a:off x="4517233" y="2815271"/>
              <a:ext cx="1082675" cy="1333500"/>
            </a:xfrm>
            <a:custGeom>
              <a:avLst/>
              <a:gdLst/>
              <a:ahLst/>
              <a:cxnLst/>
              <a:rect l="l" t="t" r="r" b="b"/>
              <a:pathLst>
                <a:path w="1082675" h="1333500">
                  <a:moveTo>
                    <a:pt x="666750" y="0"/>
                  </a:moveTo>
                  <a:cubicBezTo>
                    <a:pt x="824932" y="0"/>
                    <a:pt x="970249" y="55084"/>
                    <a:pt x="1082675" y="149463"/>
                  </a:cubicBezTo>
                  <a:cubicBezTo>
                    <a:pt x="928985" y="269330"/>
                    <a:pt x="831850" y="456696"/>
                    <a:pt x="831850" y="666750"/>
                  </a:cubicBezTo>
                  <a:cubicBezTo>
                    <a:pt x="831850" y="876804"/>
                    <a:pt x="928985" y="1064171"/>
                    <a:pt x="1082675" y="1184037"/>
                  </a:cubicBezTo>
                  <a:cubicBezTo>
                    <a:pt x="970249" y="1278416"/>
                    <a:pt x="824932" y="1333500"/>
                    <a:pt x="666750" y="1333500"/>
                  </a:cubicBezTo>
                  <a:cubicBezTo>
                    <a:pt x="298514" y="1333500"/>
                    <a:pt x="0" y="1034986"/>
                    <a:pt x="0" y="666750"/>
                  </a:cubicBezTo>
                  <a:cubicBezTo>
                    <a:pt x="0" y="298514"/>
                    <a:pt x="298514" y="0"/>
                    <a:pt x="6667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8" name="椭圆 8"/>
            <p:cNvSpPr/>
            <p:nvPr/>
          </p:nvSpPr>
          <p:spPr>
            <a:xfrm rot="16200000" flipV="1">
              <a:off x="3510755" y="2969262"/>
              <a:ext cx="1082675" cy="1333500"/>
            </a:xfrm>
            <a:custGeom>
              <a:avLst/>
              <a:gdLst/>
              <a:ahLst/>
              <a:cxnLst/>
              <a:rect l="l" t="t" r="r" b="b"/>
              <a:pathLst>
                <a:path w="1082675" h="1333500">
                  <a:moveTo>
                    <a:pt x="666750" y="0"/>
                  </a:moveTo>
                  <a:cubicBezTo>
                    <a:pt x="824932" y="0"/>
                    <a:pt x="970249" y="55084"/>
                    <a:pt x="1082675" y="149463"/>
                  </a:cubicBezTo>
                  <a:cubicBezTo>
                    <a:pt x="928985" y="269330"/>
                    <a:pt x="831850" y="456696"/>
                    <a:pt x="831850" y="666750"/>
                  </a:cubicBezTo>
                  <a:cubicBezTo>
                    <a:pt x="831850" y="876804"/>
                    <a:pt x="928985" y="1064171"/>
                    <a:pt x="1082675" y="1184037"/>
                  </a:cubicBezTo>
                  <a:cubicBezTo>
                    <a:pt x="970249" y="1278416"/>
                    <a:pt x="824932" y="1333500"/>
                    <a:pt x="666750" y="1333500"/>
                  </a:cubicBezTo>
                  <a:cubicBezTo>
                    <a:pt x="298514" y="1333500"/>
                    <a:pt x="0" y="1034986"/>
                    <a:pt x="0" y="666750"/>
                  </a:cubicBezTo>
                  <a:cubicBezTo>
                    <a:pt x="0" y="298514"/>
                    <a:pt x="298514" y="0"/>
                    <a:pt x="6667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D20402"/>
                </a:solidFill>
                <a:latin typeface="字魂59号-创粗黑" panose="00000500000000000000" pitchFamily="2" charset="-122"/>
                <a:ea typeface="字魂59号-创粗黑" panose="00000500000000000000" pitchFamily="2" charset="-122"/>
                <a:cs typeface="+mn-ea"/>
              </a:endParaRPr>
            </a:p>
          </p:txBody>
        </p:sp>
      </p:grpSp>
      <p:pic>
        <p:nvPicPr>
          <p:cNvPr id="9" name="Picture 3" descr="F:\PPT素材\3232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851" y="2963963"/>
            <a:ext cx="454713" cy="454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PPT素材\333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7165" y="4213813"/>
            <a:ext cx="454713" cy="454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F:\PPT素材\6443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0126" y="4142693"/>
            <a:ext cx="454713" cy="4547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PPT素材\95433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4936" y="3001856"/>
            <a:ext cx="454713" cy="45477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78"/>
          <p:cNvGrpSpPr/>
          <p:nvPr/>
        </p:nvGrpSpPr>
        <p:grpSpPr>
          <a:xfrm rot="10800000">
            <a:off x="4254285" y="3112422"/>
            <a:ext cx="525511" cy="371182"/>
            <a:chOff x="5758372" y="2313737"/>
            <a:chExt cx="525579" cy="371182"/>
          </a:xfrm>
          <a:solidFill>
            <a:schemeClr val="tx2"/>
          </a:solidFill>
        </p:grpSpPr>
        <p:sp>
          <p:nvSpPr>
            <p:cNvPr id="14" name="等腰三角形 79"/>
            <p:cNvSpPr/>
            <p:nvPr/>
          </p:nvSpPr>
          <p:spPr>
            <a:xfrm rot="5400000">
              <a:off x="5732774"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15" name="等腰三角形 80"/>
            <p:cNvSpPr/>
            <p:nvPr/>
          </p:nvSpPr>
          <p:spPr>
            <a:xfrm rot="5400000">
              <a:off x="5938368"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D20402"/>
                </a:solidFill>
                <a:latin typeface="字魂59号-创粗黑" panose="00000500000000000000" pitchFamily="2" charset="-122"/>
                <a:ea typeface="字魂59号-创粗黑" panose="00000500000000000000" pitchFamily="2" charset="-122"/>
                <a:cs typeface="+mn-ea"/>
              </a:endParaRPr>
            </a:p>
          </p:txBody>
        </p:sp>
      </p:grpSp>
      <p:grpSp>
        <p:nvGrpSpPr>
          <p:cNvPr id="16" name="组合 81"/>
          <p:cNvGrpSpPr/>
          <p:nvPr/>
        </p:nvGrpSpPr>
        <p:grpSpPr>
          <a:xfrm rot="10800000">
            <a:off x="4289960" y="4217995"/>
            <a:ext cx="525511" cy="371182"/>
            <a:chOff x="5758372" y="2313737"/>
            <a:chExt cx="525579" cy="371182"/>
          </a:xfrm>
          <a:solidFill>
            <a:schemeClr val="accent2"/>
          </a:solidFill>
        </p:grpSpPr>
        <p:sp>
          <p:nvSpPr>
            <p:cNvPr id="17" name="等腰三角形 82"/>
            <p:cNvSpPr/>
            <p:nvPr/>
          </p:nvSpPr>
          <p:spPr>
            <a:xfrm rot="5400000">
              <a:off x="5732774"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18" name="等腰三角形 83"/>
            <p:cNvSpPr/>
            <p:nvPr/>
          </p:nvSpPr>
          <p:spPr>
            <a:xfrm rot="5400000">
              <a:off x="5938368"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D20402"/>
                </a:solidFill>
                <a:latin typeface="字魂59号-创粗黑" panose="00000500000000000000" pitchFamily="2" charset="-122"/>
                <a:ea typeface="字魂59号-创粗黑" panose="00000500000000000000" pitchFamily="2" charset="-122"/>
                <a:cs typeface="+mn-ea"/>
              </a:endParaRPr>
            </a:p>
          </p:txBody>
        </p:sp>
      </p:grpSp>
      <p:grpSp>
        <p:nvGrpSpPr>
          <p:cNvPr id="19" name="组合 84"/>
          <p:cNvGrpSpPr/>
          <p:nvPr/>
        </p:nvGrpSpPr>
        <p:grpSpPr>
          <a:xfrm>
            <a:off x="7384352" y="3044883"/>
            <a:ext cx="525511" cy="371182"/>
            <a:chOff x="5758372" y="2313737"/>
            <a:chExt cx="525579" cy="371182"/>
          </a:xfrm>
          <a:solidFill>
            <a:schemeClr val="accent3"/>
          </a:solidFill>
        </p:grpSpPr>
        <p:sp>
          <p:nvSpPr>
            <p:cNvPr id="20" name="等腰三角形 85"/>
            <p:cNvSpPr/>
            <p:nvPr/>
          </p:nvSpPr>
          <p:spPr>
            <a:xfrm rot="5400000">
              <a:off x="5732774"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21" name="等腰三角形 86"/>
            <p:cNvSpPr/>
            <p:nvPr/>
          </p:nvSpPr>
          <p:spPr>
            <a:xfrm rot="5400000">
              <a:off x="5938368"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D20402"/>
                </a:solidFill>
                <a:latin typeface="字魂59号-创粗黑" panose="00000500000000000000" pitchFamily="2" charset="-122"/>
                <a:ea typeface="字魂59号-创粗黑" panose="00000500000000000000" pitchFamily="2" charset="-122"/>
                <a:cs typeface="+mn-ea"/>
              </a:endParaRPr>
            </a:p>
          </p:txBody>
        </p:sp>
      </p:grpSp>
      <p:grpSp>
        <p:nvGrpSpPr>
          <p:cNvPr id="22" name="组合 87"/>
          <p:cNvGrpSpPr/>
          <p:nvPr/>
        </p:nvGrpSpPr>
        <p:grpSpPr>
          <a:xfrm>
            <a:off x="7420028" y="4150459"/>
            <a:ext cx="525511" cy="371182"/>
            <a:chOff x="5758372" y="2313737"/>
            <a:chExt cx="525579" cy="371182"/>
          </a:xfrm>
          <a:solidFill>
            <a:schemeClr val="accent1"/>
          </a:solidFill>
        </p:grpSpPr>
        <p:sp>
          <p:nvSpPr>
            <p:cNvPr id="23" name="等腰三角形 88"/>
            <p:cNvSpPr/>
            <p:nvPr/>
          </p:nvSpPr>
          <p:spPr>
            <a:xfrm rot="5400000">
              <a:off x="5732774"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24" name="等腰三角形 89"/>
            <p:cNvSpPr/>
            <p:nvPr/>
          </p:nvSpPr>
          <p:spPr>
            <a:xfrm rot="5400000">
              <a:off x="5938368"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D20402"/>
                </a:solidFill>
                <a:latin typeface="字魂59号-创粗黑" panose="00000500000000000000" pitchFamily="2" charset="-122"/>
                <a:ea typeface="字魂59号-创粗黑" panose="00000500000000000000" pitchFamily="2" charset="-122"/>
                <a:cs typeface="+mn-ea"/>
              </a:endParaRPr>
            </a:p>
          </p:txBody>
        </p:sp>
      </p:grpSp>
      <p:sp>
        <p:nvSpPr>
          <p:cNvPr id="25" name="TextBox 24"/>
          <p:cNvSpPr txBox="1"/>
          <p:nvPr/>
        </p:nvSpPr>
        <p:spPr>
          <a:xfrm>
            <a:off x="1374865" y="2850817"/>
            <a:ext cx="2828089" cy="523212"/>
          </a:xfrm>
          <a:prstGeom prst="rect">
            <a:avLst/>
          </a:prstGeom>
          <a:noFill/>
          <a:ln>
            <a:noFill/>
          </a:ln>
        </p:spPr>
        <p:txBody>
          <a:bodyPr wrap="square" lIns="91431" tIns="45716" rIns="91431" bIns="45716" rtlCol="0">
            <a:spAutoFit/>
          </a:bodyPr>
          <a:lstStyle/>
          <a:p>
            <a:r>
              <a:rPr lang="en-US" sz="2800" b="1" dirty="0">
                <a:latin typeface="Times New Roman" panose="02020603050405020304" pitchFamily="18" charset="0"/>
                <a:cs typeface="Times New Roman" panose="02020603050405020304" pitchFamily="18" charset="0"/>
              </a:rPr>
              <a:t>NHÓM 1: VD 1</a:t>
            </a:r>
          </a:p>
        </p:txBody>
      </p:sp>
      <p:sp>
        <p:nvSpPr>
          <p:cNvPr id="26" name="TextBox 25"/>
          <p:cNvSpPr txBox="1"/>
          <p:nvPr/>
        </p:nvSpPr>
        <p:spPr>
          <a:xfrm>
            <a:off x="1401179" y="3921844"/>
            <a:ext cx="2716260" cy="523212"/>
          </a:xfrm>
          <a:prstGeom prst="rect">
            <a:avLst/>
          </a:prstGeom>
          <a:noFill/>
          <a:ln>
            <a:noFill/>
          </a:ln>
        </p:spPr>
        <p:txBody>
          <a:bodyPr wrap="square" lIns="91431" tIns="45716" rIns="91431" bIns="45716" rtlCol="0">
            <a:spAutoFit/>
          </a:bodyPr>
          <a:lstStyle/>
          <a:p>
            <a:r>
              <a:rPr lang="en-US" sz="2800" b="1" dirty="0">
                <a:latin typeface="Times New Roman" panose="02020603050405020304" pitchFamily="18" charset="0"/>
                <a:cs typeface="Times New Roman" panose="02020603050405020304" pitchFamily="18" charset="0"/>
              </a:rPr>
              <a:t>NHÓM 2: VD 1</a:t>
            </a:r>
          </a:p>
        </p:txBody>
      </p:sp>
      <p:sp>
        <p:nvSpPr>
          <p:cNvPr id="27" name="TextBox 26"/>
          <p:cNvSpPr txBox="1"/>
          <p:nvPr/>
        </p:nvSpPr>
        <p:spPr>
          <a:xfrm>
            <a:off x="8089265" y="2929742"/>
            <a:ext cx="2642946" cy="523212"/>
          </a:xfrm>
          <a:prstGeom prst="rect">
            <a:avLst/>
          </a:prstGeom>
          <a:noFill/>
          <a:ln>
            <a:noFill/>
          </a:ln>
        </p:spPr>
        <p:txBody>
          <a:bodyPr wrap="square" lIns="91431" tIns="45716" rIns="91431" bIns="45716" rtlCol="0">
            <a:spAutoFit/>
          </a:bodyPr>
          <a:lstStyle/>
          <a:p>
            <a:r>
              <a:rPr lang="en-US" sz="2800" b="1" dirty="0">
                <a:latin typeface="Times New Roman" panose="02020603050405020304" pitchFamily="18" charset="0"/>
                <a:cs typeface="Times New Roman" panose="02020603050405020304" pitchFamily="18" charset="0"/>
              </a:rPr>
              <a:t>NHÓM 3: VD 2</a:t>
            </a:r>
          </a:p>
        </p:txBody>
      </p:sp>
      <p:sp>
        <p:nvSpPr>
          <p:cNvPr id="28" name="TextBox 27"/>
          <p:cNvSpPr txBox="1"/>
          <p:nvPr/>
        </p:nvSpPr>
        <p:spPr>
          <a:xfrm>
            <a:off x="8089265" y="4049080"/>
            <a:ext cx="2664539" cy="523212"/>
          </a:xfrm>
          <a:prstGeom prst="rect">
            <a:avLst/>
          </a:prstGeom>
          <a:noFill/>
          <a:ln>
            <a:noFill/>
          </a:ln>
        </p:spPr>
        <p:txBody>
          <a:bodyPr wrap="square" lIns="91431" tIns="45716" rIns="91431" bIns="45716" rtlCol="0">
            <a:spAutoFit/>
          </a:bodyPr>
          <a:lstStyle/>
          <a:p>
            <a:r>
              <a:rPr lang="en-US" sz="2800" b="1" dirty="0">
                <a:latin typeface="Times New Roman" panose="02020603050405020304" pitchFamily="18" charset="0"/>
                <a:cs typeface="Times New Roman" panose="02020603050405020304" pitchFamily="18" charset="0"/>
              </a:rPr>
              <a:t>NHÓM 4: VD 2</a:t>
            </a:r>
          </a:p>
        </p:txBody>
      </p:sp>
      <p:sp>
        <p:nvSpPr>
          <p:cNvPr id="29" name="Rectangle 28"/>
          <p:cNvSpPr/>
          <p:nvPr/>
        </p:nvSpPr>
        <p:spPr>
          <a:xfrm>
            <a:off x="4281866" y="175018"/>
            <a:ext cx="3968054" cy="680195"/>
          </a:xfrm>
          <a:prstGeom prst="rect">
            <a:avLst/>
          </a:prstGeom>
          <a:solidFill>
            <a:srgbClr val="E85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BÀI TẬP NHÓM</a:t>
            </a:r>
          </a:p>
        </p:txBody>
      </p:sp>
      <p:pic>
        <p:nvPicPr>
          <p:cNvPr id="30" name="Picture 29"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2622" y="0"/>
            <a:ext cx="1189520" cy="1189520"/>
          </a:xfrm>
          <a:prstGeom prst="rect">
            <a:avLst/>
          </a:prstGeom>
        </p:spPr>
      </p:pic>
      <p:sp>
        <p:nvSpPr>
          <p:cNvPr id="31" name="Rectangle 30"/>
          <p:cNvSpPr/>
          <p:nvPr/>
        </p:nvSpPr>
        <p:spPr>
          <a:xfrm>
            <a:off x="3005734" y="1082855"/>
            <a:ext cx="6382106" cy="523220"/>
          </a:xfrm>
          <a:prstGeom prst="rect">
            <a:avLst/>
          </a:prstGeom>
        </p:spPr>
        <p:txBody>
          <a:bodyPr wrap="square">
            <a:spAutoFit/>
          </a:bodyPr>
          <a:lstStyle/>
          <a:p>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VD 1, VD 2 SGK/ T55.</a:t>
            </a:r>
            <a:endParaRPr lang="en-US" sz="2800" dirty="0">
              <a:latin typeface="Times New Roman" panose="02020603050405020304" pitchFamily="18" charset="0"/>
              <a:cs typeface="Times New Roman" panose="02020603050405020304" pitchFamily="18" charset="0"/>
            </a:endParaRPr>
          </a:p>
        </p:txBody>
      </p:sp>
      <p:sp>
        <p:nvSpPr>
          <p:cNvPr id="32" name="Line 3"/>
          <p:cNvSpPr>
            <a:spLocks noChangeShapeType="1"/>
          </p:cNvSpPr>
          <p:nvPr/>
        </p:nvSpPr>
        <p:spPr bwMode="auto">
          <a:xfrm flipV="1">
            <a:off x="5979189" y="5049642"/>
            <a:ext cx="4593" cy="43644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1"/>
          </a:p>
        </p:txBody>
      </p:sp>
      <p:sp>
        <p:nvSpPr>
          <p:cNvPr id="33" name="Line 4"/>
          <p:cNvSpPr>
            <a:spLocks noChangeShapeType="1"/>
          </p:cNvSpPr>
          <p:nvPr/>
        </p:nvSpPr>
        <p:spPr bwMode="auto">
          <a:xfrm rot="360000" flipV="1">
            <a:off x="6000785" y="5118980"/>
            <a:ext cx="109625" cy="36931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1"/>
          </a:p>
        </p:txBody>
      </p:sp>
      <p:sp>
        <p:nvSpPr>
          <p:cNvPr id="34" name="Line 5"/>
          <p:cNvSpPr>
            <a:spLocks noChangeShapeType="1"/>
          </p:cNvSpPr>
          <p:nvPr/>
        </p:nvSpPr>
        <p:spPr bwMode="auto">
          <a:xfrm rot="1080000" flipV="1">
            <a:off x="6034309" y="5282476"/>
            <a:ext cx="244782" cy="25697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1"/>
          </a:p>
        </p:txBody>
      </p:sp>
      <p:sp>
        <p:nvSpPr>
          <p:cNvPr id="35" name="Line 6"/>
          <p:cNvSpPr>
            <a:spLocks noChangeShapeType="1"/>
          </p:cNvSpPr>
          <p:nvPr/>
        </p:nvSpPr>
        <p:spPr bwMode="auto">
          <a:xfrm rot="1440000" flipV="1">
            <a:off x="5990721" y="5386404"/>
            <a:ext cx="331554" cy="20972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1"/>
          </a:p>
        </p:txBody>
      </p:sp>
      <p:sp>
        <p:nvSpPr>
          <p:cNvPr id="36" name="Line 7"/>
          <p:cNvSpPr>
            <a:spLocks noChangeShapeType="1"/>
          </p:cNvSpPr>
          <p:nvPr/>
        </p:nvSpPr>
        <p:spPr bwMode="auto">
          <a:xfrm rot="1800000" flipV="1">
            <a:off x="5976920" y="5499813"/>
            <a:ext cx="360985" cy="8038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1"/>
          </a:p>
        </p:txBody>
      </p:sp>
      <p:sp>
        <p:nvSpPr>
          <p:cNvPr id="37" name="Line 8"/>
          <p:cNvSpPr>
            <a:spLocks noChangeShapeType="1"/>
          </p:cNvSpPr>
          <p:nvPr/>
        </p:nvSpPr>
        <p:spPr bwMode="auto">
          <a:xfrm rot="2160000">
            <a:off x="5960436" y="5574550"/>
            <a:ext cx="339878" cy="3100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1"/>
          </a:p>
        </p:txBody>
      </p:sp>
      <p:sp>
        <p:nvSpPr>
          <p:cNvPr id="38" name="Line 9"/>
          <p:cNvSpPr>
            <a:spLocks noChangeShapeType="1"/>
          </p:cNvSpPr>
          <p:nvPr/>
        </p:nvSpPr>
        <p:spPr bwMode="auto">
          <a:xfrm rot="2520000">
            <a:off x="5901289" y="5592615"/>
            <a:ext cx="351289" cy="85614"/>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1"/>
          </a:p>
        </p:txBody>
      </p:sp>
      <p:sp>
        <p:nvSpPr>
          <p:cNvPr id="39" name="Line 10"/>
          <p:cNvSpPr>
            <a:spLocks noChangeShapeType="1"/>
          </p:cNvSpPr>
          <p:nvPr/>
        </p:nvSpPr>
        <p:spPr bwMode="auto">
          <a:xfrm rot="2880000">
            <a:off x="5885526" y="5642765"/>
            <a:ext cx="314997" cy="12997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1"/>
          </a:p>
        </p:txBody>
      </p:sp>
      <p:sp>
        <p:nvSpPr>
          <p:cNvPr id="40" name="Line 13"/>
          <p:cNvSpPr>
            <a:spLocks noChangeShapeType="1"/>
          </p:cNvSpPr>
          <p:nvPr/>
        </p:nvSpPr>
        <p:spPr bwMode="auto">
          <a:xfrm rot="720000" flipV="1">
            <a:off x="6012758" y="5176477"/>
            <a:ext cx="190610" cy="36430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1"/>
          </a:p>
        </p:txBody>
      </p:sp>
      <p:sp>
        <p:nvSpPr>
          <p:cNvPr id="41" name="Line 33"/>
          <p:cNvSpPr>
            <a:spLocks noChangeShapeType="1"/>
          </p:cNvSpPr>
          <p:nvPr/>
        </p:nvSpPr>
        <p:spPr bwMode="auto">
          <a:xfrm rot="10800000" flipV="1">
            <a:off x="6018384" y="5344453"/>
            <a:ext cx="2218" cy="4374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1"/>
          </a:p>
        </p:txBody>
      </p:sp>
      <p:sp>
        <p:nvSpPr>
          <p:cNvPr id="42" name="Text Box 34"/>
          <p:cNvSpPr txBox="1">
            <a:spLocks noChangeArrowheads="1"/>
          </p:cNvSpPr>
          <p:nvPr/>
        </p:nvSpPr>
        <p:spPr bwMode="auto">
          <a:xfrm>
            <a:off x="5318214" y="5683610"/>
            <a:ext cx="595035"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1" dirty="0"/>
              <a:t>End</a:t>
            </a:r>
          </a:p>
        </p:txBody>
      </p:sp>
      <p:sp>
        <p:nvSpPr>
          <p:cNvPr id="43" name="Text Box 34"/>
          <p:cNvSpPr txBox="1">
            <a:spLocks noChangeArrowheads="1"/>
          </p:cNvSpPr>
          <p:nvPr/>
        </p:nvSpPr>
        <p:spPr bwMode="auto">
          <a:xfrm>
            <a:off x="5278786" y="4904423"/>
            <a:ext cx="684803"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1"/>
              <a:t>Start</a:t>
            </a:r>
          </a:p>
        </p:txBody>
      </p:sp>
      <p:pic>
        <p:nvPicPr>
          <p:cNvPr id="49" name="Picture 48">
            <a:extLst>
              <a:ext uri="{FF2B5EF4-FFF2-40B4-BE49-F238E27FC236}">
                <a16:creationId xmlns:a16="http://schemas.microsoft.com/office/drawing/2014/main" id="{8CD67909-2966-4111-9716-AE38BD269490}"/>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58889" y1="26370" x2="58889" y2="26370"/>
                        <a14:backgroundMark x1="59333" y1="21630" x2="59333" y2="21630"/>
                        <a14:backgroundMark x1="59222" y1="17037" x2="53778" y2="13926"/>
                        <a14:backgroundMark x1="53778" y1="13926" x2="47889" y2="14370"/>
                        <a14:backgroundMark x1="47889" y1="14370" x2="47889" y2="14370"/>
                        <a14:backgroundMark x1="52444" y1="7407" x2="66111" y2="21778"/>
                        <a14:backgroundMark x1="66111" y1="21778" x2="70333" y2="23852"/>
                        <a14:backgroundMark x1="1000" y1="296" x2="54889" y2="5926"/>
                        <a14:backgroundMark x1="54889" y1="5926" x2="76889" y2="444"/>
                        <a14:backgroundMark x1="76889" y1="444" x2="93556" y2="3111"/>
                        <a14:backgroundMark x1="93556" y1="3111" x2="96889" y2="60889"/>
                        <a14:backgroundMark x1="96889" y1="60889" x2="96333" y2="75852"/>
                        <a14:backgroundMark x1="96333" y1="75852" x2="87778" y2="89185"/>
                        <a14:backgroundMark x1="87778" y1="89185" x2="73889" y2="98667"/>
                        <a14:backgroundMark x1="73889" y1="98667" x2="1889" y2="95407"/>
                        <a14:backgroundMark x1="1889" y1="95407" x2="4444" y2="4741"/>
                        <a14:backgroundMark x1="4444" y1="4741" x2="2889" y2="593"/>
                      </a14:backgroundRemoval>
                    </a14:imgEffect>
                  </a14:imgLayer>
                </a14:imgProps>
              </a:ext>
              <a:ext uri="{28A0092B-C50C-407E-A947-70E740481C1C}">
                <a14:useLocalDpi xmlns:a14="http://schemas.microsoft.com/office/drawing/2010/main" val="0"/>
              </a:ext>
            </a:extLst>
          </a:blip>
          <a:stretch>
            <a:fillRect/>
          </a:stretch>
        </p:blipFill>
        <p:spPr>
          <a:xfrm>
            <a:off x="210828" y="636166"/>
            <a:ext cx="2897176" cy="2172882"/>
          </a:xfrm>
          <a:prstGeom prst="rect">
            <a:avLst/>
          </a:prstGeom>
        </p:spPr>
      </p:pic>
    </p:spTree>
    <p:extLst>
      <p:ext uri="{BB962C8B-B14F-4D97-AF65-F5344CB8AC3E}">
        <p14:creationId xmlns:p14="http://schemas.microsoft.com/office/powerpoint/2010/main" val="95028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inVertical)">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16" presetClass="entr" presetSubtype="21"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par>
                                <p:cTn id="41" presetID="16" presetClass="entr" presetSubtype="21"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arn(inVertical)">
                                      <p:cBhvr>
                                        <p:cTn id="49" dur="500"/>
                                        <p:tgtEl>
                                          <p:spTgt spid="2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inVertical)">
                                      <p:cBhvr>
                                        <p:cTn id="55" dur="500"/>
                                        <p:tgtEl>
                                          <p:spTgt spid="3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arn(inVertical)">
                                      <p:cBhvr>
                                        <p:cTn id="58" dur="500"/>
                                        <p:tgtEl>
                                          <p:spTgt spid="3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barn(inVertical)">
                                      <p:cBhvr>
                                        <p:cTn id="61" dur="500"/>
                                        <p:tgtEl>
                                          <p:spTgt spid="35"/>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barn(inVertical)">
                                      <p:cBhvr>
                                        <p:cTn id="64" dur="500"/>
                                        <p:tgtEl>
                                          <p:spTgt spid="36"/>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barn(inVertical)">
                                      <p:cBhvr>
                                        <p:cTn id="67" dur="500"/>
                                        <p:tgtEl>
                                          <p:spTgt spid="37"/>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arn(inVertical)">
                                      <p:cBhvr>
                                        <p:cTn id="70" dur="500"/>
                                        <p:tgtEl>
                                          <p:spTgt spid="38"/>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barn(inVertical)">
                                      <p:cBhvr>
                                        <p:cTn id="73" dur="500"/>
                                        <p:tgtEl>
                                          <p:spTgt spid="39"/>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barn(inVertical)">
                                      <p:cBhvr>
                                        <p:cTn id="76" dur="500"/>
                                        <p:tgtEl>
                                          <p:spTgt spid="40"/>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barn(inVertical)">
                                      <p:cBhvr>
                                        <p:cTn id="79" dur="500"/>
                                        <p:tgtEl>
                                          <p:spTgt spid="41"/>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barn(inVertical)">
                                      <p:cBhvr>
                                        <p:cTn id="82" dur="500"/>
                                        <p:tgtEl>
                                          <p:spTgt spid="42"/>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barn(inVertical)">
                                      <p:cBhvr>
                                        <p:cTn id="8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5" grpId="0"/>
      <p:bldP spid="26" grpId="0"/>
      <p:bldP spid="27" grpId="0"/>
      <p:bldP spid="28"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BB61B6B9-5F2E-4E24-852D-D871D2FA0570}"/>
              </a:ext>
            </a:extLst>
          </p:cNvPr>
          <p:cNvSpPr/>
          <p:nvPr/>
        </p:nvSpPr>
        <p:spPr>
          <a:xfrm>
            <a:off x="241194" y="749124"/>
            <a:ext cx="6955045"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 CỘNG HAI ĐA THỨC MỘT BIẾN</a:t>
            </a:r>
          </a:p>
        </p:txBody>
      </p:sp>
      <p:sp>
        <p:nvSpPr>
          <p:cNvPr id="4" name="Rectangle 11">
            <a:extLst>
              <a:ext uri="{FF2B5EF4-FFF2-40B4-BE49-F238E27FC236}">
                <a16:creationId xmlns:a16="http://schemas.microsoft.com/office/drawing/2014/main" id="{BB61B6B9-5F2E-4E24-852D-D871D2FA0570}"/>
              </a:ext>
            </a:extLst>
          </p:cNvPr>
          <p:cNvSpPr/>
          <p:nvPr/>
        </p:nvSpPr>
        <p:spPr>
          <a:xfrm>
            <a:off x="241194" y="161817"/>
            <a:ext cx="11900117"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Tiết</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Bài</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3. PHÉP CỘNG, PHÉP TRỪ ĐA THỨC MỘT BIẾN</a:t>
            </a:r>
          </a:p>
        </p:txBody>
      </p:sp>
      <p:sp>
        <p:nvSpPr>
          <p:cNvPr id="6" name="Text Box 3"/>
          <p:cNvSpPr txBox="1">
            <a:spLocks noChangeArrowheads="1"/>
          </p:cNvSpPr>
          <p:nvPr/>
        </p:nvSpPr>
        <p:spPr bwMode="auto">
          <a:xfrm>
            <a:off x="278174" y="1446687"/>
            <a:ext cx="116195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457200" indent="-457200" eaLnBrk="1" fontAlgn="base" hangingPunct="1">
              <a:spcBef>
                <a:spcPct val="50000"/>
              </a:spcBef>
              <a:spcAft>
                <a:spcPct val="0"/>
              </a:spcAft>
              <a:buFont typeface="Wingdings" panose="05000000000000000000" pitchFamily="2" charset="2"/>
              <a:buChar char="v"/>
            </a:pPr>
            <a:r>
              <a:rPr lang="en-US" altLang="en-US" sz="3200" b="1" dirty="0">
                <a:latin typeface="Times New Roman" panose="02020603050405020304" pitchFamily="18" charset="0"/>
              </a:rPr>
              <a:t>VD 1/SGK/T55: </a:t>
            </a:r>
            <a:r>
              <a:rPr lang="en-US" altLang="en-US" sz="3200" dirty="0" err="1">
                <a:latin typeface="Times New Roman" panose="02020603050405020304" pitchFamily="18" charset="0"/>
              </a:rPr>
              <a:t>Tính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tổng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của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hai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thức</a:t>
            </a:r>
            <a:r>
              <a:rPr lang="en-US" altLang="en-US" sz="3200" dirty="0">
                <a:latin typeface="Times New Roman" panose="02020603050405020304" pitchFamily="18" charset="0"/>
              </a:rPr>
              <a:t>: </a:t>
            </a:r>
          </a:p>
          <a:p>
            <a:pPr marL="0" indent="0" eaLnBrk="1" fontAlgn="base" hangingPunct="1">
              <a:spcBef>
                <a:spcPct val="50000"/>
              </a:spcBef>
              <a:spcAft>
                <a:spcPct val="0"/>
              </a:spcAft>
            </a:pPr>
            <a:endParaRPr lang="en-US" altLang="en-US" sz="3200" dirty="0">
              <a:latin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38441467"/>
              </p:ext>
            </p:extLst>
          </p:nvPr>
        </p:nvGraphicFramePr>
        <p:xfrm>
          <a:off x="1697038" y="2033588"/>
          <a:ext cx="7720012" cy="536575"/>
        </p:xfrm>
        <a:graphic>
          <a:graphicData uri="http://schemas.openxmlformats.org/presentationml/2006/ole">
            <mc:AlternateContent xmlns:mc="http://schemas.openxmlformats.org/markup-compatibility/2006">
              <mc:Choice xmlns:v="urn:schemas-microsoft-com:vml" Requires="v">
                <p:oleObj name="Equation" r:id="rId3" imgW="3835080" imgH="266400" progId="Equation.DSMT4">
                  <p:embed/>
                </p:oleObj>
              </mc:Choice>
              <mc:Fallback>
                <p:oleObj name="Equation" r:id="rId3" imgW="3835080" imgH="266400" progId="Equation.DSMT4">
                  <p:embed/>
                  <p:pic>
                    <p:nvPicPr>
                      <p:cNvPr id="2" name="Object 1"/>
                      <p:cNvPicPr/>
                      <p:nvPr/>
                    </p:nvPicPr>
                    <p:blipFill>
                      <a:blip r:embed="rId4"/>
                      <a:stretch>
                        <a:fillRect/>
                      </a:stretch>
                    </p:blipFill>
                    <p:spPr>
                      <a:xfrm>
                        <a:off x="1697038" y="2033588"/>
                        <a:ext cx="7720012" cy="536575"/>
                      </a:xfrm>
                      <a:prstGeom prst="rect">
                        <a:avLst/>
                      </a:prstGeom>
                    </p:spPr>
                  </p:pic>
                </p:oleObj>
              </mc:Fallback>
            </mc:AlternateContent>
          </a:graphicData>
        </a:graphic>
      </p:graphicFrame>
      <p:sp>
        <p:nvSpPr>
          <p:cNvPr id="7" name="Text Box 3"/>
          <p:cNvSpPr txBox="1">
            <a:spLocks noChangeArrowheads="1"/>
          </p:cNvSpPr>
          <p:nvPr/>
        </p:nvSpPr>
        <p:spPr bwMode="auto">
          <a:xfrm>
            <a:off x="315154" y="2529733"/>
            <a:ext cx="116195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indent="0" algn="ctr" eaLnBrk="1" fontAlgn="base" hangingPunct="1">
              <a:spcBef>
                <a:spcPct val="50000"/>
              </a:spcBef>
              <a:spcAft>
                <a:spcPct val="0"/>
              </a:spcAft>
            </a:pPr>
            <a:r>
              <a:rPr lang="en-US" altLang="en-US" sz="3200" b="1" dirty="0" err="1">
                <a:latin typeface="Times New Roman" panose="02020603050405020304" pitchFamily="18" charset="0"/>
              </a:rPr>
              <a:t>Giải</a:t>
            </a:r>
            <a:endParaRPr lang="en-US" altLang="en-US" sz="3200" b="1" dirty="0">
              <a:latin typeface="Times New Roman" panose="02020603050405020304" pitchFamily="18" charset="0"/>
            </a:endParaRPr>
          </a:p>
          <a:p>
            <a:pPr marL="0" indent="0" algn="ctr" eaLnBrk="1" fontAlgn="base" hangingPunct="1">
              <a:spcBef>
                <a:spcPct val="50000"/>
              </a:spcBef>
              <a:spcAft>
                <a:spcPct val="0"/>
              </a:spcAft>
            </a:pPr>
            <a:endParaRPr lang="en-US" altLang="en-US" sz="3200" b="1" dirty="0">
              <a:latin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241602990"/>
              </p:ext>
            </p:extLst>
          </p:nvPr>
        </p:nvGraphicFramePr>
        <p:xfrm>
          <a:off x="1884362" y="3120343"/>
          <a:ext cx="6012955" cy="1796805"/>
        </p:xfrm>
        <a:graphic>
          <a:graphicData uri="http://schemas.openxmlformats.org/presentationml/2006/ole">
            <mc:AlternateContent xmlns:mc="http://schemas.openxmlformats.org/markup-compatibility/2006">
              <mc:Choice xmlns:v="urn:schemas-microsoft-com:vml" Requires="v">
                <p:oleObj name="Equation" r:id="rId5" imgW="2717640" imgH="812520" progId="Equation.DSMT4">
                  <p:embed/>
                </p:oleObj>
              </mc:Choice>
              <mc:Fallback>
                <p:oleObj name="Equation" r:id="rId5" imgW="2717640" imgH="812520" progId="Equation.DSMT4">
                  <p:embed/>
                  <p:pic>
                    <p:nvPicPr>
                      <p:cNvPr id="0" name=""/>
                      <p:cNvPicPr/>
                      <p:nvPr/>
                    </p:nvPicPr>
                    <p:blipFill>
                      <a:blip r:embed="rId6"/>
                      <a:stretch>
                        <a:fillRect/>
                      </a:stretch>
                    </p:blipFill>
                    <p:spPr>
                      <a:xfrm>
                        <a:off x="1884362" y="3120343"/>
                        <a:ext cx="6012955" cy="1796805"/>
                      </a:xfrm>
                      <a:prstGeom prst="rect">
                        <a:avLst/>
                      </a:prstGeom>
                    </p:spPr>
                  </p:pic>
                </p:oleObj>
              </mc:Fallback>
            </mc:AlternateContent>
          </a:graphicData>
        </a:graphic>
      </p:graphicFrame>
      <p:cxnSp>
        <p:nvCxnSpPr>
          <p:cNvPr id="8" name="Straight Connector 7"/>
          <p:cNvCxnSpPr/>
          <p:nvPr/>
        </p:nvCxnSpPr>
        <p:spPr>
          <a:xfrm>
            <a:off x="2244436" y="5047013"/>
            <a:ext cx="6388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2961442396"/>
              </p:ext>
            </p:extLst>
          </p:nvPr>
        </p:nvGraphicFramePr>
        <p:xfrm>
          <a:off x="1726704" y="5047013"/>
          <a:ext cx="6170613" cy="617537"/>
        </p:xfrm>
        <a:graphic>
          <a:graphicData uri="http://schemas.openxmlformats.org/presentationml/2006/ole">
            <mc:AlternateContent xmlns:mc="http://schemas.openxmlformats.org/markup-compatibility/2006">
              <mc:Choice xmlns:v="urn:schemas-microsoft-com:vml" Requires="v">
                <p:oleObj name="Equation" r:id="rId7" imgW="2666880" imgH="266400" progId="Equation.DSMT4">
                  <p:embed/>
                </p:oleObj>
              </mc:Choice>
              <mc:Fallback>
                <p:oleObj name="Equation" r:id="rId7" imgW="2666880" imgH="266400" progId="Equation.DSMT4">
                  <p:embed/>
                  <p:pic>
                    <p:nvPicPr>
                      <p:cNvPr id="0" name=""/>
                      <p:cNvPicPr/>
                      <p:nvPr/>
                    </p:nvPicPr>
                    <p:blipFill>
                      <a:blip r:embed="rId8"/>
                      <a:stretch>
                        <a:fillRect/>
                      </a:stretch>
                    </p:blipFill>
                    <p:spPr>
                      <a:xfrm>
                        <a:off x="1726704" y="5047013"/>
                        <a:ext cx="6170613" cy="617537"/>
                      </a:xfrm>
                      <a:prstGeom prst="rect">
                        <a:avLst/>
                      </a:prstGeom>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4" name="Picture 13"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66525" y="4130630"/>
            <a:ext cx="2468164" cy="2468164"/>
          </a:xfrm>
          <a:prstGeom prst="rect">
            <a:avLst/>
          </a:prstGeom>
        </p:spPr>
      </p:pic>
    </p:spTree>
    <p:extLst>
      <p:ext uri="{BB962C8B-B14F-4D97-AF65-F5344CB8AC3E}">
        <p14:creationId xmlns:p14="http://schemas.microsoft.com/office/powerpoint/2010/main" val="4263362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6"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BB61B6B9-5F2E-4E24-852D-D871D2FA0570}"/>
              </a:ext>
            </a:extLst>
          </p:cNvPr>
          <p:cNvSpPr/>
          <p:nvPr/>
        </p:nvSpPr>
        <p:spPr>
          <a:xfrm>
            <a:off x="241194" y="749124"/>
            <a:ext cx="6955045"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 CỘNG HAI ĐA THỨC MỘT BIẾN</a:t>
            </a:r>
          </a:p>
        </p:txBody>
      </p:sp>
      <p:sp>
        <p:nvSpPr>
          <p:cNvPr id="4" name="Rectangle 11">
            <a:extLst>
              <a:ext uri="{FF2B5EF4-FFF2-40B4-BE49-F238E27FC236}">
                <a16:creationId xmlns:a16="http://schemas.microsoft.com/office/drawing/2014/main" id="{BB61B6B9-5F2E-4E24-852D-D871D2FA0570}"/>
              </a:ext>
            </a:extLst>
          </p:cNvPr>
          <p:cNvSpPr/>
          <p:nvPr/>
        </p:nvSpPr>
        <p:spPr>
          <a:xfrm>
            <a:off x="241194" y="161817"/>
            <a:ext cx="11900117"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Tiết</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Bài</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3. PHÉP CỘNG, PHÉP TRỪ ĐA THỨC MỘT BIẾN</a:t>
            </a:r>
          </a:p>
        </p:txBody>
      </p:sp>
      <p:sp>
        <p:nvSpPr>
          <p:cNvPr id="6" name="Text Box 3"/>
          <p:cNvSpPr txBox="1">
            <a:spLocks noChangeArrowheads="1"/>
          </p:cNvSpPr>
          <p:nvPr/>
        </p:nvSpPr>
        <p:spPr bwMode="auto">
          <a:xfrm>
            <a:off x="278174" y="1446687"/>
            <a:ext cx="11619535" cy="431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457200" indent="-457200" eaLnBrk="1" fontAlgn="base" hangingPunct="1">
              <a:spcBef>
                <a:spcPct val="50000"/>
              </a:spcBef>
              <a:spcAft>
                <a:spcPct val="0"/>
              </a:spcAft>
              <a:buFont typeface="Wingdings" panose="05000000000000000000" pitchFamily="2" charset="2"/>
              <a:buChar char="v"/>
            </a:pPr>
            <a:r>
              <a:rPr lang="en-US" altLang="en-US" sz="3200" b="1" dirty="0">
                <a:latin typeface="Times New Roman" panose="02020603050405020304" pitchFamily="18" charset="0"/>
              </a:rPr>
              <a:t>VD 2/SGK/T55: </a:t>
            </a:r>
            <a:r>
              <a:rPr lang="en-US" altLang="en-US" sz="3200" dirty="0" err="1">
                <a:latin typeface="Times New Roman" panose="02020603050405020304" pitchFamily="18" charset="0"/>
              </a:rPr>
              <a:t>Khi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đặt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phép</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cộng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hai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thức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bạn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Hòa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viết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như</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sau</a:t>
            </a:r>
            <a:r>
              <a:rPr lang="en-US" altLang="en-US" sz="3200" dirty="0">
                <a:latin typeface="Times New Roman" panose="02020603050405020304" pitchFamily="18" charset="0"/>
              </a:rPr>
              <a:t>: </a:t>
            </a:r>
          </a:p>
          <a:p>
            <a:pPr marL="0" indent="0" eaLnBrk="1" fontAlgn="base" hangingPunct="1">
              <a:spcBef>
                <a:spcPct val="50000"/>
              </a:spcBef>
              <a:spcAft>
                <a:spcPct val="0"/>
              </a:spcAft>
            </a:pPr>
            <a:endParaRPr lang="en-US" altLang="en-US" sz="3200" dirty="0">
              <a:latin typeface="Times New Roman" panose="02020603050405020304" pitchFamily="18" charset="0"/>
            </a:endParaRPr>
          </a:p>
          <a:p>
            <a:pPr marL="0" indent="0" eaLnBrk="1" fontAlgn="base" hangingPunct="1">
              <a:spcBef>
                <a:spcPct val="50000"/>
              </a:spcBef>
              <a:spcAft>
                <a:spcPct val="0"/>
              </a:spcAft>
            </a:pPr>
            <a:endParaRPr lang="en-US" altLang="en-US" sz="3200" dirty="0">
              <a:latin typeface="Times New Roman" panose="02020603050405020304" pitchFamily="18" charset="0"/>
            </a:endParaRPr>
          </a:p>
          <a:p>
            <a:pPr marL="0" indent="0" eaLnBrk="1" fontAlgn="base" hangingPunct="1">
              <a:spcBef>
                <a:spcPct val="50000"/>
              </a:spcBef>
              <a:spcAft>
                <a:spcPct val="0"/>
              </a:spcAft>
            </a:pPr>
            <a:endParaRPr lang="en-US" altLang="en-US" sz="3200" dirty="0">
              <a:latin typeface="Times New Roman" panose="02020603050405020304" pitchFamily="18" charset="0"/>
            </a:endParaRPr>
          </a:p>
          <a:p>
            <a:pPr indent="12700" algn="just">
              <a:spcBef>
                <a:spcPts val="300"/>
              </a:spcBef>
              <a:spcAft>
                <a:spcPts val="300"/>
              </a:spcAft>
            </a:pPr>
            <a:r>
              <a:rPr lang="en-GB" sz="3200" dirty="0">
                <a:latin typeface="Times New Roman" panose="02020603050405020304" pitchFamily="18" charset="0"/>
                <a:ea typeface="Times New Roman" panose="02020603050405020304" pitchFamily="18" charset="0"/>
              </a:rPr>
              <a:t>Theo </a:t>
            </a:r>
            <a:r>
              <a:rPr lang="en-GB" sz="3200" dirty="0" err="1">
                <a:latin typeface="Times New Roman" panose="02020603050405020304" pitchFamily="18" charset="0"/>
                <a:ea typeface="Times New Roman" panose="02020603050405020304" pitchFamily="18" charset="0"/>
              </a:rPr>
              <a:t>em,bạn</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Hòa</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viết</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như</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vậy</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đúng</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chưa</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Vì</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sao</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Nếu</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chưa</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đúng</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em</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hãy</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sửa</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lại</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cho</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đúng</a:t>
            </a:r>
            <a:r>
              <a:rPr lang="en-GB" sz="3200" dirty="0">
                <a:latin typeface="Times New Roman" panose="02020603050405020304" pitchFamily="18" charset="0"/>
                <a:ea typeface="Times New Roman" panose="02020603050405020304" pitchFamily="18" charset="0"/>
              </a:rPr>
              <a:t>.</a:t>
            </a:r>
            <a:endParaRPr lang="en-GB" sz="2800" dirty="0">
              <a:latin typeface="Times New Roman" panose="02020603050405020304" pitchFamily="18" charset="0"/>
              <a:ea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73374443"/>
              </p:ext>
            </p:extLst>
          </p:nvPr>
        </p:nvGraphicFramePr>
        <p:xfrm>
          <a:off x="2417763" y="2052638"/>
          <a:ext cx="4946650" cy="1797050"/>
        </p:xfrm>
        <a:graphic>
          <a:graphicData uri="http://schemas.openxmlformats.org/presentationml/2006/ole">
            <mc:AlternateContent xmlns:mc="http://schemas.openxmlformats.org/markup-compatibility/2006">
              <mc:Choice xmlns:v="urn:schemas-microsoft-com:vml" Requires="v">
                <p:oleObj name="Equation" r:id="rId2" imgW="2234880" imgH="812520" progId="Equation.DSMT4">
                  <p:embed/>
                </p:oleObj>
              </mc:Choice>
              <mc:Fallback>
                <p:oleObj name="Equation" r:id="rId2" imgW="2234880" imgH="812520" progId="Equation.DSMT4">
                  <p:embed/>
                  <p:pic>
                    <p:nvPicPr>
                      <p:cNvPr id="3" name="Object 2"/>
                      <p:cNvPicPr/>
                      <p:nvPr/>
                    </p:nvPicPr>
                    <p:blipFill>
                      <a:blip r:embed="rId3"/>
                      <a:stretch>
                        <a:fillRect/>
                      </a:stretch>
                    </p:blipFill>
                    <p:spPr>
                      <a:xfrm>
                        <a:off x="2417763" y="2052638"/>
                        <a:ext cx="4946650" cy="1797050"/>
                      </a:xfrm>
                      <a:prstGeom prst="rect">
                        <a:avLst/>
                      </a:prstGeom>
                    </p:spPr>
                  </p:pic>
                </p:oleObj>
              </mc:Fallback>
            </mc:AlternateContent>
          </a:graphicData>
        </a:graphic>
      </p:graphicFrame>
      <p:cxnSp>
        <p:nvCxnSpPr>
          <p:cNvPr id="8" name="Straight Connector 7"/>
          <p:cNvCxnSpPr/>
          <p:nvPr/>
        </p:nvCxnSpPr>
        <p:spPr>
          <a:xfrm>
            <a:off x="2493818" y="3956754"/>
            <a:ext cx="6388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2346130698"/>
              </p:ext>
            </p:extLst>
          </p:nvPr>
        </p:nvGraphicFramePr>
        <p:xfrm>
          <a:off x="2201863" y="4000500"/>
          <a:ext cx="5376862" cy="617538"/>
        </p:xfrm>
        <a:graphic>
          <a:graphicData uri="http://schemas.openxmlformats.org/presentationml/2006/ole">
            <mc:AlternateContent xmlns:mc="http://schemas.openxmlformats.org/markup-compatibility/2006">
              <mc:Choice xmlns:v="urn:schemas-microsoft-com:vml" Requires="v">
                <p:oleObj name="Equation" r:id="rId4" imgW="2323800" imgH="266400" progId="Equation.DSMT4">
                  <p:embed/>
                </p:oleObj>
              </mc:Choice>
              <mc:Fallback>
                <p:oleObj name="Equation" r:id="rId4" imgW="2323800" imgH="266400" progId="Equation.DSMT4">
                  <p:embed/>
                  <p:pic>
                    <p:nvPicPr>
                      <p:cNvPr id="9" name="Object 8"/>
                      <p:cNvPicPr/>
                      <p:nvPr/>
                    </p:nvPicPr>
                    <p:blipFill>
                      <a:blip r:embed="rId5"/>
                      <a:stretch>
                        <a:fillRect/>
                      </a:stretch>
                    </p:blipFill>
                    <p:spPr>
                      <a:xfrm>
                        <a:off x="2201863" y="4000500"/>
                        <a:ext cx="5376862" cy="617538"/>
                      </a:xfrm>
                      <a:prstGeom prst="rect">
                        <a:avLst/>
                      </a:prstGeom>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4" name="Picture 13"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43408" y="5013122"/>
            <a:ext cx="1848592" cy="1848592"/>
          </a:xfrm>
          <a:prstGeom prst="rect">
            <a:avLst/>
          </a:prstGeom>
        </p:spPr>
      </p:pic>
    </p:spTree>
    <p:extLst>
      <p:ext uri="{BB962C8B-B14F-4D97-AF65-F5344CB8AC3E}">
        <p14:creationId xmlns:p14="http://schemas.microsoft.com/office/powerpoint/2010/main" val="4265386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anim calcmode="lin" valueType="num">
                                      <p:cBhvr>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4" end="4"/>
                                            </p:txEl>
                                          </p:spTgt>
                                        </p:tgtEl>
                                        <p:attrNameLst>
                                          <p:attrName>ppt_y</p:attrName>
                                        </p:attrNameLst>
                                      </p:cBhvr>
                                      <p:tavLst>
                                        <p:tav tm="0">
                                          <p:val>
                                            <p:strVal val="#ppt_y+.1"/>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500"/>
                                        <p:tgtEl>
                                          <p:spTgt spid="3"/>
                                        </p:tgtEl>
                                      </p:cBhvr>
                                    </p:animEffect>
                                  </p:childTnLst>
                                </p:cTn>
                              </p:par>
                              <p:par>
                                <p:cTn id="33" presetID="16" presetClass="entr" presetSubtype="21"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par>
                                <p:cTn id="36" presetID="16" presetClass="entr" presetSubtype="21"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BB61B6B9-5F2E-4E24-852D-D871D2FA0570}"/>
              </a:ext>
            </a:extLst>
          </p:cNvPr>
          <p:cNvSpPr/>
          <p:nvPr/>
        </p:nvSpPr>
        <p:spPr>
          <a:xfrm>
            <a:off x="241194" y="749124"/>
            <a:ext cx="6955045"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 CỘNG HAI ĐA THỨC MỘT BIẾN</a:t>
            </a:r>
          </a:p>
        </p:txBody>
      </p:sp>
      <p:sp>
        <p:nvSpPr>
          <p:cNvPr id="4" name="Rectangle 11">
            <a:extLst>
              <a:ext uri="{FF2B5EF4-FFF2-40B4-BE49-F238E27FC236}">
                <a16:creationId xmlns:a16="http://schemas.microsoft.com/office/drawing/2014/main" id="{BB61B6B9-5F2E-4E24-852D-D871D2FA0570}"/>
              </a:ext>
            </a:extLst>
          </p:cNvPr>
          <p:cNvSpPr/>
          <p:nvPr/>
        </p:nvSpPr>
        <p:spPr>
          <a:xfrm>
            <a:off x="241194" y="161817"/>
            <a:ext cx="11900117" cy="697563"/>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Tiết</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r>
              <a:rPr lang="en-US" sz="3600" b="1" spc="67"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Bài</a:t>
            </a:r>
            <a:r>
              <a:rPr lang="en-US" sz="3600" b="1"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3. PHÉP CỘNG, PHÉP TRỪ ĐA THỨC MỘT BIẾN</a:t>
            </a:r>
          </a:p>
        </p:txBody>
      </p:sp>
      <p:sp>
        <p:nvSpPr>
          <p:cNvPr id="6" name="Text Box 3"/>
          <p:cNvSpPr txBox="1">
            <a:spLocks noChangeArrowheads="1"/>
          </p:cNvSpPr>
          <p:nvPr/>
        </p:nvSpPr>
        <p:spPr bwMode="auto">
          <a:xfrm>
            <a:off x="278174" y="1446687"/>
            <a:ext cx="1161953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indent="0" eaLnBrk="1" fontAlgn="base" hangingPunct="1">
              <a:spcBef>
                <a:spcPct val="50000"/>
              </a:spcBef>
              <a:spcAft>
                <a:spcPct val="0"/>
              </a:spcAft>
            </a:pPr>
            <a:r>
              <a:rPr lang="en-US" altLang="en-US" sz="3200" b="1" dirty="0">
                <a:latin typeface="Times New Roman" panose="02020603050405020304" pitchFamily="18" charset="0"/>
              </a:rPr>
              <a:t>VD 2/SGK/T55:                             </a:t>
            </a:r>
            <a:r>
              <a:rPr lang="en-US" altLang="en-US" sz="3200" b="1" dirty="0" err="1">
                <a:latin typeface="Times New Roman" panose="02020603050405020304" pitchFamily="18" charset="0"/>
              </a:rPr>
              <a:t>Giải</a:t>
            </a:r>
            <a:endParaRPr lang="en-US" altLang="en-US" sz="3200" b="1" dirty="0">
              <a:latin typeface="Times New Roman" panose="02020603050405020304" pitchFamily="18" charset="0"/>
            </a:endParaRPr>
          </a:p>
          <a:p>
            <a:pPr marL="0" indent="0" algn="just" eaLnBrk="1" fontAlgn="base" hangingPunct="1">
              <a:spcBef>
                <a:spcPct val="50000"/>
              </a:spcBef>
              <a:spcAft>
                <a:spcPct val="0"/>
              </a:spcAft>
            </a:pPr>
            <a:r>
              <a:rPr lang="en-GB" sz="3200" dirty="0" err="1">
                <a:latin typeface="Times New Roman" panose="02020603050405020304" pitchFamily="18" charset="0"/>
                <a:ea typeface="Times New Roman" panose="02020603050405020304" pitchFamily="18" charset="0"/>
              </a:rPr>
              <a:t>Cách</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làm</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của</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bạn</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Hòa</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chưa</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đúng</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Vì</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các</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đơn</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thức</a:t>
            </a:r>
            <a:r>
              <a:rPr lang="en-GB" sz="3200" dirty="0">
                <a:latin typeface="Times New Roman" panose="02020603050405020304" pitchFamily="18" charset="0"/>
                <a:ea typeface="Times New Roman" panose="02020603050405020304" pitchFamily="18" charset="0"/>
              </a:rPr>
              <a:t> 6x </a:t>
            </a:r>
            <a:r>
              <a:rPr lang="en-GB" sz="3200" dirty="0" err="1">
                <a:latin typeface="Times New Roman" panose="02020603050405020304" pitchFamily="18" charset="0"/>
                <a:ea typeface="Times New Roman" panose="02020603050405020304" pitchFamily="18" charset="0"/>
              </a:rPr>
              <a:t>và</a:t>
            </a:r>
            <a:r>
              <a:rPr lang="en-GB" sz="3200" dirty="0">
                <a:latin typeface="Times New Roman" panose="02020603050405020304" pitchFamily="18" charset="0"/>
                <a:ea typeface="Times New Roman" panose="02020603050405020304" pitchFamily="18" charset="0"/>
              </a:rPr>
              <a:t> 6 </a:t>
            </a:r>
            <a:r>
              <a:rPr lang="en-GB" sz="3200" dirty="0" err="1">
                <a:latin typeface="Times New Roman" panose="02020603050405020304" pitchFamily="18" charset="0"/>
                <a:ea typeface="Times New Roman" panose="02020603050405020304" pitchFamily="18" charset="0"/>
              </a:rPr>
              <a:t>không</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có</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cùng</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số</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mũ</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của</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biến</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nên</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chúng</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không</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được</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viết</a:t>
            </a:r>
            <a:r>
              <a:rPr lang="en-GB" sz="3200" dirty="0">
                <a:latin typeface="Times New Roman" panose="02020603050405020304" pitchFamily="18" charset="0"/>
                <a:ea typeface="Times New Roman" panose="02020603050405020304" pitchFamily="18" charset="0"/>
              </a:rPr>
              <a:t> ở </a:t>
            </a:r>
            <a:r>
              <a:rPr lang="en-GB" sz="3200" dirty="0" err="1">
                <a:latin typeface="Times New Roman" panose="02020603050405020304" pitchFamily="18" charset="0"/>
                <a:ea typeface="Times New Roman" panose="02020603050405020304" pitchFamily="18" charset="0"/>
              </a:rPr>
              <a:t>cùng</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một</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cột</a:t>
            </a:r>
            <a:r>
              <a:rPr lang="en-GB" sz="3200" dirty="0">
                <a:latin typeface="Times New Roman" panose="02020603050405020304" pitchFamily="18" charset="0"/>
                <a:ea typeface="Times New Roman" panose="02020603050405020304" pitchFamily="18" charset="0"/>
              </a:rPr>
              <a:t>.</a:t>
            </a:r>
          </a:p>
          <a:p>
            <a:pPr marL="0" indent="0" algn="just" eaLnBrk="1" fontAlgn="base" hangingPunct="1">
              <a:spcBef>
                <a:spcPct val="50000"/>
              </a:spcBef>
              <a:spcAft>
                <a:spcPct val="0"/>
              </a:spcAft>
            </a:pPr>
            <a:r>
              <a:rPr lang="en-GB" sz="3200" dirty="0" err="1">
                <a:latin typeface="Times New Roman" panose="02020603050405020304" pitchFamily="18" charset="0"/>
                <a:ea typeface="Times New Roman" panose="02020603050405020304" pitchFamily="18" charset="0"/>
              </a:rPr>
              <a:t>Cách</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viết</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đúng</a:t>
            </a:r>
            <a:r>
              <a:rPr lang="en-GB" sz="3200" dirty="0">
                <a:latin typeface="Times New Roman" panose="02020603050405020304" pitchFamily="18" charset="0"/>
                <a:ea typeface="Times New Roman" panose="02020603050405020304" pitchFamily="18" charset="0"/>
              </a:rPr>
              <a:t> </a:t>
            </a:r>
            <a:r>
              <a:rPr lang="en-GB" sz="3200" dirty="0" err="1">
                <a:latin typeface="Times New Roman" panose="02020603050405020304" pitchFamily="18" charset="0"/>
                <a:ea typeface="Times New Roman" panose="02020603050405020304" pitchFamily="18" charset="0"/>
              </a:rPr>
              <a:t>là</a:t>
            </a:r>
            <a:r>
              <a:rPr lang="en-GB" sz="3200" dirty="0">
                <a:latin typeface="Times New Roman" panose="02020603050405020304" pitchFamily="18" charset="0"/>
                <a:ea typeface="Times New Roman" panose="02020603050405020304" pitchFamily="18" charset="0"/>
              </a:rPr>
              <a:t>: </a:t>
            </a:r>
            <a:endParaRPr lang="en-US" altLang="en-US" sz="3200" dirty="0">
              <a:latin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25946194"/>
              </p:ext>
            </p:extLst>
          </p:nvPr>
        </p:nvGraphicFramePr>
        <p:xfrm>
          <a:off x="2416969" y="3521393"/>
          <a:ext cx="5030787" cy="1797050"/>
        </p:xfrm>
        <a:graphic>
          <a:graphicData uri="http://schemas.openxmlformats.org/presentationml/2006/ole">
            <mc:AlternateContent xmlns:mc="http://schemas.openxmlformats.org/markup-compatibility/2006">
              <mc:Choice xmlns:v="urn:schemas-microsoft-com:vml" Requires="v">
                <p:oleObj name="Equation" r:id="rId2" imgW="2273040" imgH="812520" progId="Equation.DSMT4">
                  <p:embed/>
                </p:oleObj>
              </mc:Choice>
              <mc:Fallback>
                <p:oleObj name="Equation" r:id="rId2" imgW="2273040" imgH="812520" progId="Equation.DSMT4">
                  <p:embed/>
                  <p:pic>
                    <p:nvPicPr>
                      <p:cNvPr id="3" name="Object 2"/>
                      <p:cNvPicPr/>
                      <p:nvPr/>
                    </p:nvPicPr>
                    <p:blipFill>
                      <a:blip r:embed="rId3"/>
                      <a:stretch>
                        <a:fillRect/>
                      </a:stretch>
                    </p:blipFill>
                    <p:spPr>
                      <a:xfrm>
                        <a:off x="2416969" y="3521393"/>
                        <a:ext cx="5030787" cy="1797050"/>
                      </a:xfrm>
                      <a:prstGeom prst="rect">
                        <a:avLst/>
                      </a:prstGeom>
                    </p:spPr>
                  </p:pic>
                </p:oleObj>
              </mc:Fallback>
            </mc:AlternateContent>
          </a:graphicData>
        </a:graphic>
      </p:graphicFrame>
      <p:cxnSp>
        <p:nvCxnSpPr>
          <p:cNvPr id="8" name="Straight Connector 7"/>
          <p:cNvCxnSpPr/>
          <p:nvPr/>
        </p:nvCxnSpPr>
        <p:spPr>
          <a:xfrm>
            <a:off x="2416969" y="5490351"/>
            <a:ext cx="6388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3230714991"/>
              </p:ext>
            </p:extLst>
          </p:nvPr>
        </p:nvGraphicFramePr>
        <p:xfrm>
          <a:off x="2416969" y="5429649"/>
          <a:ext cx="5067300" cy="591591"/>
        </p:xfrm>
        <a:graphic>
          <a:graphicData uri="http://schemas.openxmlformats.org/presentationml/2006/ole">
            <mc:AlternateContent xmlns:mc="http://schemas.openxmlformats.org/markup-compatibility/2006">
              <mc:Choice xmlns:v="urn:schemas-microsoft-com:vml" Requires="v">
                <p:oleObj name="Equation" r:id="rId4" imgW="2286000" imgH="266400" progId="Equation.DSMT4">
                  <p:embed/>
                </p:oleObj>
              </mc:Choice>
              <mc:Fallback>
                <p:oleObj name="Equation" r:id="rId4" imgW="2286000" imgH="266400" progId="Equation.DSMT4">
                  <p:embed/>
                  <p:pic>
                    <p:nvPicPr>
                      <p:cNvPr id="9" name="Object 8"/>
                      <p:cNvPicPr/>
                      <p:nvPr/>
                    </p:nvPicPr>
                    <p:blipFill>
                      <a:blip r:embed="rId5"/>
                      <a:stretch>
                        <a:fillRect/>
                      </a:stretch>
                    </p:blipFill>
                    <p:spPr>
                      <a:xfrm>
                        <a:off x="2416969" y="5429649"/>
                        <a:ext cx="5067300" cy="591591"/>
                      </a:xfrm>
                      <a:prstGeom prst="rect">
                        <a:avLst/>
                      </a:prstGeom>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4" name="Picture 13"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8173" y="4694061"/>
            <a:ext cx="2120900" cy="2120900"/>
          </a:xfrm>
          <a:prstGeom prst="rect">
            <a:avLst/>
          </a:prstGeom>
        </p:spPr>
      </p:pic>
    </p:spTree>
    <p:extLst>
      <p:ext uri="{BB962C8B-B14F-4D97-AF65-F5344CB8AC3E}">
        <p14:creationId xmlns:p14="http://schemas.microsoft.com/office/powerpoint/2010/main" val="2037844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arn(inVertical)">
                                      <p:cBhvr>
                                        <p:cTn id="23" dur="500"/>
                                        <p:tgtEl>
                                          <p:spTgt spid="6">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arn(inVertical)">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500"/>
                                        <p:tgtEl>
                                          <p:spTgt spid="3"/>
                                        </p:tgtEl>
                                      </p:cBhvr>
                                    </p:animEffect>
                                  </p:childTnLst>
                                </p:cTn>
                              </p:par>
                              <p:par>
                                <p:cTn id="32" presetID="16" presetClass="entr" presetSubtype="21"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otalTime>2175</TotalTime>
  <Words>1943</Words>
  <Application>Microsoft Office PowerPoint</Application>
  <PresentationFormat>Widescreen</PresentationFormat>
  <Paragraphs>195</Paragraphs>
  <Slides>23</Slides>
  <Notes>11</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36" baseType="lpstr">
      <vt:lpstr>Abel</vt:lpstr>
      <vt:lpstr>Arial</vt:lpstr>
      <vt:lpstr>Calibri</vt:lpstr>
      <vt:lpstr>Odibee Sans</vt:lpstr>
      <vt:lpstr>Symbol</vt:lpstr>
      <vt:lpstr>Times</vt:lpstr>
      <vt:lpstr>Times New Roman</vt:lpstr>
      <vt:lpstr>Wingdings</vt:lpstr>
      <vt:lpstr>字魂59号-创粗黑</vt:lpstr>
      <vt:lpstr>6_Office Theme</vt:lpstr>
      <vt:lpstr>8_Office Theme</vt:lpstr>
      <vt:lpstr>10_Office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Dạng 1: Tính tổng các đa thức Dạng 2: Bài tập tổng hợp, bài toán thực tế liên quan tới cộng đa thức một biến. </vt:lpstr>
      <vt:lpstr>Dạng 1: Tính tổng các đa thức Luyện tập 2 / SGK T56: Tính tổng của hai đa thức sau bằng hai cách:                   </vt:lpstr>
      <vt:lpstr>Dạng 1: Tính tổng các đa thức Luyện tập 2 / SGK T56:        </vt:lpstr>
      <vt:lpstr>Dạng 1: Tính tổng các đa thức Luyện tập 2 / SGK T56:        </vt:lpstr>
      <vt:lpstr>Dạng 2: Bài tập tổng hợp, bài toán thực tế liên quan tới cộng đa thức một biến.    </vt:lpstr>
      <vt:lpstr>PowerPoint Presentation</vt:lpstr>
      <vt:lpstr>Bài toán thực tế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Nguyen Thuy</cp:lastModifiedBy>
  <cp:revision>128</cp:revision>
  <dcterms:created xsi:type="dcterms:W3CDTF">2021-07-14T10:42:15Z</dcterms:created>
  <dcterms:modified xsi:type="dcterms:W3CDTF">2023-06-01T08:08:20Z</dcterms:modified>
</cp:coreProperties>
</file>