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9f638e2c186743bd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281" r:id="rId3"/>
    <p:sldId id="282" r:id="rId4"/>
    <p:sldId id="497" r:id="rId5"/>
    <p:sldId id="581" r:id="rId6"/>
    <p:sldId id="456" r:id="rId7"/>
    <p:sldId id="345" r:id="rId8"/>
    <p:sldId id="575" r:id="rId9"/>
    <p:sldId id="580" r:id="rId10"/>
    <p:sldId id="582" r:id="rId11"/>
    <p:sldId id="326" r:id="rId12"/>
    <p:sldId id="351" r:id="rId13"/>
    <p:sldId id="576" r:id="rId14"/>
    <p:sldId id="583" r:id="rId15"/>
    <p:sldId id="584" r:id="rId16"/>
    <p:sldId id="585" r:id="rId17"/>
    <p:sldId id="586" r:id="rId18"/>
    <p:sldId id="587" r:id="rId19"/>
    <p:sldId id="588" r:id="rId20"/>
    <p:sldId id="484" r:id="rId21"/>
    <p:sldId id="589" r:id="rId22"/>
    <p:sldId id="590" r:id="rId23"/>
    <p:sldId id="297" r:id="rId24"/>
    <p:sldId id="508" r:id="rId25"/>
    <p:sldId id="599" r:id="rId26"/>
    <p:sldId id="591" r:id="rId27"/>
    <p:sldId id="592" r:id="rId28"/>
    <p:sldId id="593" r:id="rId29"/>
    <p:sldId id="509" r:id="rId30"/>
    <p:sldId id="594" r:id="rId31"/>
    <p:sldId id="595" r:id="rId32"/>
    <p:sldId id="596" r:id="rId33"/>
    <p:sldId id="597" r:id="rId34"/>
    <p:sldId id="598" r:id="rId35"/>
    <p:sldId id="325" r:id="rId36"/>
    <p:sldId id="304" r:id="rId37"/>
    <p:sldId id="344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SBT</a:t>
          </a: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949833C7-880F-431F-9337-C36D09FD7E69}" srcId="{8E595FF9-7F13-4589-ADB1-A98CFA417FE8}" destId="{D71F825F-8A65-4BDA-BC7A-08775CC4F943}" srcOrd="1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1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13159"/>
          <a:ext cx="6096000" cy="9594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4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4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4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4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4000" kern="1200" dirty="0"/>
        </a:p>
      </dsp:txBody>
      <dsp:txXfrm>
        <a:off x="46834" y="59993"/>
        <a:ext cx="6002332" cy="865732"/>
      </dsp:txXfrm>
    </dsp:sp>
    <dsp:sp modelId="{0DFB8EA2-E9F4-4E7D-B5BF-ABC527E44C63}">
      <dsp:nvSpPr>
        <dsp:cNvPr id="0" name=""/>
        <dsp:cNvSpPr/>
      </dsp:nvSpPr>
      <dsp:spPr>
        <a:xfrm>
          <a:off x="0" y="965949"/>
          <a:ext cx="6096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3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3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100" kern="1200" dirty="0"/>
        </a:p>
      </dsp:txBody>
      <dsp:txXfrm>
        <a:off x="0" y="965949"/>
        <a:ext cx="6096000" cy="1076400"/>
      </dsp:txXfrm>
    </dsp:sp>
    <dsp:sp modelId="{D2408717-B530-41AC-B5CE-E14FAEC5B062}">
      <dsp:nvSpPr>
        <dsp:cNvPr id="0" name=""/>
        <dsp:cNvSpPr/>
      </dsp:nvSpPr>
      <dsp:spPr>
        <a:xfrm>
          <a:off x="0" y="1933148"/>
          <a:ext cx="6096000" cy="9594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4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4000" kern="1200" dirty="0"/>
        </a:p>
      </dsp:txBody>
      <dsp:txXfrm>
        <a:off x="46834" y="1979982"/>
        <a:ext cx="6002332" cy="865732"/>
      </dsp:txXfrm>
    </dsp:sp>
    <dsp:sp modelId="{8F3B6D51-6576-4847-95F8-097004C88A78}">
      <dsp:nvSpPr>
        <dsp:cNvPr id="0" name=""/>
        <dsp:cNvSpPr/>
      </dsp:nvSpPr>
      <dsp:spPr>
        <a:xfrm>
          <a:off x="0" y="3001750"/>
          <a:ext cx="60960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31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31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100" kern="1200" dirty="0">
            <a:latin typeface="+mj-lt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SBT</a:t>
          </a:r>
        </a:p>
      </dsp:txBody>
      <dsp:txXfrm>
        <a:off x="0" y="3001750"/>
        <a:ext cx="6096000" cy="105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sgk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d</a:t>
            </a:r>
            <a:r>
              <a:rPr lang="en-US" dirty="0" err="1"/>
              <a:t>ành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khá</a:t>
            </a:r>
            <a:r>
              <a:rPr lang="en-US" baseline="0" dirty="0"/>
              <a:t> </a:t>
            </a:r>
            <a:r>
              <a:rPr lang="en-US" baseline="0" dirty="0" err="1"/>
              <a:t>giỏi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1p30s</a:t>
            </a:r>
          </a:p>
          <a:p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2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90s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báo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GV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đặt</a:t>
            </a:r>
            <a:r>
              <a:rPr lang="en-US" baseline="0" dirty="0"/>
              <a:t> </a:t>
            </a:r>
            <a:r>
              <a:rPr lang="en-US" baseline="0" dirty="0" err="1"/>
              <a:t>vấn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mũ</a:t>
            </a:r>
            <a:r>
              <a:rPr lang="en-US" baseline="0" dirty="0"/>
              <a:t> </a:t>
            </a:r>
            <a:r>
              <a:rPr lang="en-US" baseline="0" dirty="0" err="1"/>
              <a:t>cao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x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(</a:t>
            </a:r>
            <a:r>
              <a:rPr lang="en-US" baseline="0" dirty="0" err="1"/>
              <a:t>là</a:t>
            </a:r>
            <a:r>
              <a:rPr lang="en-US" baseline="0" dirty="0"/>
              <a:t> 3),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bậc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P(x)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SGK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kí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P(-3)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</a:t>
            </a:r>
          </a:p>
          <a:p>
            <a:r>
              <a:rPr lang="en-US" baseline="0" dirty="0" err="1"/>
              <a:t>Bài</a:t>
            </a:r>
            <a:r>
              <a:rPr lang="en-US" baseline="0" dirty="0"/>
              <a:t> 3b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endParaRPr lang="en-US" baseline="0" dirty="0"/>
          </a:p>
          <a:p>
            <a:r>
              <a:rPr lang="en-US" baseline="0" dirty="0" err="1"/>
              <a:t>Bài</a:t>
            </a:r>
            <a:r>
              <a:rPr lang="en-US" baseline="0" dirty="0"/>
              <a:t> 4a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4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5.bin"/><Relationship Id="rId2" Type="http://schemas.openxmlformats.org/officeDocument/2006/relationships/image" Target="../media/image16.png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3.wmf"/><Relationship Id="rId18" Type="http://schemas.openxmlformats.org/officeDocument/2006/relationships/image" Target="../media/image46.gi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5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9.wmf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49.png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2.bin"/><Relationship Id="rId25" Type="http://schemas.openxmlformats.org/officeDocument/2006/relationships/image" Target="../media/image58.gi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57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57.bin"/><Relationship Id="rId2" Type="http://schemas.openxmlformats.org/officeDocument/2006/relationships/image" Target="../media/image16.png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72.wmf"/><Relationship Id="rId7" Type="http://schemas.openxmlformats.org/officeDocument/2006/relationships/image" Target="../media/image73.wmf"/><Relationship Id="rId12" Type="http://schemas.openxmlformats.org/officeDocument/2006/relationships/image" Target="../media/image75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84.wmf"/><Relationship Id="rId26" Type="http://schemas.openxmlformats.org/officeDocument/2006/relationships/image" Target="../media/image88.wmf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74.bin"/><Relationship Id="rId25" Type="http://schemas.openxmlformats.org/officeDocument/2006/relationships/oleObject" Target="../embeddings/oleObject78.bin"/><Relationship Id="rId2" Type="http://schemas.openxmlformats.org/officeDocument/2006/relationships/image" Target="../media/image16.png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29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1.bin"/><Relationship Id="rId24" Type="http://schemas.openxmlformats.org/officeDocument/2006/relationships/image" Target="../media/image87.wmf"/><Relationship Id="rId32" Type="http://schemas.openxmlformats.org/officeDocument/2006/relationships/image" Target="../media/image91.wmf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28" Type="http://schemas.openxmlformats.org/officeDocument/2006/relationships/image" Target="../media/image89.w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75.bin"/><Relationship Id="rId31" Type="http://schemas.openxmlformats.org/officeDocument/2006/relationships/oleObject" Target="../embeddings/oleObject81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82.w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79.bin"/><Relationship Id="rId30" Type="http://schemas.openxmlformats.org/officeDocument/2006/relationships/image" Target="../media/image9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6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5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58.gif"/><Relationship Id="rId18" Type="http://schemas.openxmlformats.org/officeDocument/2006/relationships/oleObject" Target="../embeddings/oleObject95.bin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image" Target="../media/image103.png"/><Relationship Id="rId17" Type="http://schemas.openxmlformats.org/officeDocument/2006/relationships/image" Target="../media/image105.wmf"/><Relationship Id="rId2" Type="http://schemas.openxmlformats.org/officeDocument/2006/relationships/oleObject" Target="../embeddings/oleObject88.bin"/><Relationship Id="rId16" Type="http://schemas.openxmlformats.org/officeDocument/2006/relationships/oleObject" Target="../embeddings/oleObject94.bin"/><Relationship Id="rId20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106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93.bin"/><Relationship Id="rId22" Type="http://schemas.openxmlformats.org/officeDocument/2006/relationships/oleObject" Target="../embeddings/oleObject9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03.bin"/><Relationship Id="rId18" Type="http://schemas.openxmlformats.org/officeDocument/2006/relationships/oleObject" Target="../embeddings/oleObject106.bin"/><Relationship Id="rId26" Type="http://schemas.openxmlformats.org/officeDocument/2006/relationships/image" Target="../media/image16.png"/><Relationship Id="rId3" Type="http://schemas.openxmlformats.org/officeDocument/2006/relationships/oleObject" Target="../embeddings/oleObject98.bin"/><Relationship Id="rId21" Type="http://schemas.openxmlformats.org/officeDocument/2006/relationships/image" Target="../media/image117.wmf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3.wmf"/><Relationship Id="rId17" Type="http://schemas.openxmlformats.org/officeDocument/2006/relationships/image" Target="../media/image115.wmf"/><Relationship Id="rId25" Type="http://schemas.openxmlformats.org/officeDocument/2006/relationships/image" Target="../media/image119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02.bin"/><Relationship Id="rId24" Type="http://schemas.openxmlformats.org/officeDocument/2006/relationships/oleObject" Target="../embeddings/oleObject109.bin"/><Relationship Id="rId5" Type="http://schemas.openxmlformats.org/officeDocument/2006/relationships/oleObject" Target="../embeddings/oleObject99.bin"/><Relationship Id="rId15" Type="http://schemas.openxmlformats.org/officeDocument/2006/relationships/image" Target="../media/image114.wmf"/><Relationship Id="rId23" Type="http://schemas.openxmlformats.org/officeDocument/2006/relationships/image" Target="../media/image118.wmf"/><Relationship Id="rId10" Type="http://schemas.openxmlformats.org/officeDocument/2006/relationships/image" Target="../media/image112.wmf"/><Relationship Id="rId19" Type="http://schemas.openxmlformats.org/officeDocument/2006/relationships/image" Target="../media/image116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1.bin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15.bin"/><Relationship Id="rId18" Type="http://schemas.openxmlformats.org/officeDocument/2006/relationships/oleObject" Target="../embeddings/oleObject117.bin"/><Relationship Id="rId26" Type="http://schemas.openxmlformats.org/officeDocument/2006/relationships/image" Target="../media/image131.w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25.wmf"/><Relationship Id="rId17" Type="http://schemas.openxmlformats.org/officeDocument/2006/relationships/image" Target="../media/image127.wmf"/><Relationship Id="rId25" Type="http://schemas.openxmlformats.org/officeDocument/2006/relationships/oleObject" Target="../embeddings/oleObject121.bin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1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14.bin"/><Relationship Id="rId24" Type="http://schemas.openxmlformats.org/officeDocument/2006/relationships/image" Target="../media/image130.wmf"/><Relationship Id="rId5" Type="http://schemas.openxmlformats.org/officeDocument/2006/relationships/oleObject" Target="../embeddings/oleObject111.bin"/><Relationship Id="rId15" Type="http://schemas.openxmlformats.org/officeDocument/2006/relationships/image" Target="../media/image120.png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124.wmf"/><Relationship Id="rId19" Type="http://schemas.openxmlformats.org/officeDocument/2006/relationships/image" Target="../media/image128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26.wmf"/><Relationship Id="rId22" Type="http://schemas.openxmlformats.org/officeDocument/2006/relationships/image" Target="../media/image12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127.bin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5" Type="http://schemas.openxmlformats.org/officeDocument/2006/relationships/image" Target="../media/image138.wmf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1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oleObject" Target="../embeddings/oleObject129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35.bin"/><Relationship Id="rId18" Type="http://schemas.openxmlformats.org/officeDocument/2006/relationships/oleObject" Target="../embeddings/oleObject138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44.wmf"/><Relationship Id="rId17" Type="http://schemas.openxmlformats.org/officeDocument/2006/relationships/image" Target="../media/image146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image" Target="../media/image145.wmf"/><Relationship Id="rId10" Type="http://schemas.openxmlformats.org/officeDocument/2006/relationships/image" Target="../media/image143.wmf"/><Relationship Id="rId19" Type="http://schemas.openxmlformats.org/officeDocument/2006/relationships/image" Target="../media/image147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53.wmf"/><Relationship Id="rId18" Type="http://schemas.openxmlformats.org/officeDocument/2006/relationships/oleObject" Target="../embeddings/oleObject148.bin"/><Relationship Id="rId3" Type="http://schemas.openxmlformats.org/officeDocument/2006/relationships/image" Target="../media/image148.wmf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45.bin"/><Relationship Id="rId17" Type="http://schemas.openxmlformats.org/officeDocument/2006/relationships/image" Target="../media/image155.wmf"/><Relationship Id="rId2" Type="http://schemas.openxmlformats.org/officeDocument/2006/relationships/oleObject" Target="../embeddings/oleObject140.bin"/><Relationship Id="rId16" Type="http://schemas.openxmlformats.org/officeDocument/2006/relationships/oleObject" Target="../embeddings/oleObject1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52.wmf"/><Relationship Id="rId5" Type="http://schemas.openxmlformats.org/officeDocument/2006/relationships/image" Target="../media/image149.wmf"/><Relationship Id="rId15" Type="http://schemas.openxmlformats.org/officeDocument/2006/relationships/image" Target="../media/image154.wmf"/><Relationship Id="rId10" Type="http://schemas.openxmlformats.org/officeDocument/2006/relationships/oleObject" Target="../embeddings/oleObject144.bin"/><Relationship Id="rId19" Type="http://schemas.openxmlformats.org/officeDocument/2006/relationships/image" Target="../media/image156.w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14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156.bin"/><Relationship Id="rId26" Type="http://schemas.openxmlformats.org/officeDocument/2006/relationships/oleObject" Target="../embeddings/oleObject160.bin"/><Relationship Id="rId3" Type="http://schemas.openxmlformats.org/officeDocument/2006/relationships/audio" Target="../media/audio1.wav"/><Relationship Id="rId21" Type="http://schemas.openxmlformats.org/officeDocument/2006/relationships/image" Target="../media/image166.wmf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164.wmf"/><Relationship Id="rId25" Type="http://schemas.openxmlformats.org/officeDocument/2006/relationships/image" Target="../media/image168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61.wmf"/><Relationship Id="rId24" Type="http://schemas.openxmlformats.org/officeDocument/2006/relationships/oleObject" Target="../embeddings/oleObject159.bin"/><Relationship Id="rId5" Type="http://schemas.openxmlformats.org/officeDocument/2006/relationships/image" Target="../media/image158.wmf"/><Relationship Id="rId15" Type="http://schemas.openxmlformats.org/officeDocument/2006/relationships/image" Target="../media/image163.wmf"/><Relationship Id="rId23" Type="http://schemas.openxmlformats.org/officeDocument/2006/relationships/image" Target="../media/image167.wmf"/><Relationship Id="rId28" Type="http://schemas.openxmlformats.org/officeDocument/2006/relationships/image" Target="../media/image46.gi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165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54.bin"/><Relationship Id="rId22" Type="http://schemas.openxmlformats.org/officeDocument/2006/relationships/oleObject" Target="../embeddings/oleObject158.bin"/><Relationship Id="rId27" Type="http://schemas.openxmlformats.org/officeDocument/2006/relationships/image" Target="../media/image16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77.wmf"/><Relationship Id="rId3" Type="http://schemas.openxmlformats.org/officeDocument/2006/relationships/oleObject" Target="../embeddings/oleObject161.bin"/><Relationship Id="rId21" Type="http://schemas.openxmlformats.org/officeDocument/2006/relationships/image" Target="../media/image46.gif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74.wmf"/><Relationship Id="rId17" Type="http://schemas.openxmlformats.org/officeDocument/2006/relationships/oleObject" Target="../embeddings/oleObject168.bin"/><Relationship Id="rId2" Type="http://schemas.openxmlformats.org/officeDocument/2006/relationships/audio" Target="../media/audio1.wav"/><Relationship Id="rId16" Type="http://schemas.openxmlformats.org/officeDocument/2006/relationships/image" Target="../media/image176.wmf"/><Relationship Id="rId20" Type="http://schemas.openxmlformats.org/officeDocument/2006/relationships/image" Target="../media/image17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10" Type="http://schemas.openxmlformats.org/officeDocument/2006/relationships/image" Target="../media/image173.wmf"/><Relationship Id="rId19" Type="http://schemas.openxmlformats.org/officeDocument/2006/relationships/oleObject" Target="../embeddings/oleObject169.bin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7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7" Type="http://schemas.openxmlformats.org/officeDocument/2006/relationships/image" Target="../media/image181.wmf"/><Relationship Id="rId2" Type="http://schemas.openxmlformats.org/officeDocument/2006/relationships/oleObject" Target="../embeddings/oleObject17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80.wmf"/><Relationship Id="rId4" Type="http://schemas.openxmlformats.org/officeDocument/2006/relationships/oleObject" Target="../embeddings/oleObject17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7" Type="http://schemas.openxmlformats.org/officeDocument/2006/relationships/image" Target="../media/image184.wmf"/><Relationship Id="rId2" Type="http://schemas.openxmlformats.org/officeDocument/2006/relationships/oleObject" Target="../embeddings/oleObject17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17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90.wmf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189.wmf"/><Relationship Id="rId4" Type="http://schemas.openxmlformats.org/officeDocument/2006/relationships/image" Target="../media/image186.wmf"/><Relationship Id="rId9" Type="http://schemas.openxmlformats.org/officeDocument/2006/relationships/oleObject" Target="../embeddings/oleObject17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8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550573" y="704024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881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1133475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33475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26348"/>
              </p:ext>
            </p:extLst>
          </p:nvPr>
        </p:nvGraphicFramePr>
        <p:xfrm>
          <a:off x="911772" y="1123950"/>
          <a:ext cx="465082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772" y="1123950"/>
                        <a:ext cx="465082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612487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0125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81000" y="257458"/>
            <a:ext cx="630441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MỘT BIẾN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558531"/>
              </p:ext>
            </p:extLst>
          </p:nvPr>
        </p:nvGraphicFramePr>
        <p:xfrm>
          <a:off x="1066800" y="2698820"/>
          <a:ext cx="871537" cy="55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203040" progId="Equation.DSMT4">
                  <p:embed/>
                </p:oleObj>
              </mc:Choice>
              <mc:Fallback>
                <p:oleObj name="Equation" r:id="rId7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98820"/>
                        <a:ext cx="871537" cy="555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62595"/>
              </p:ext>
            </p:extLst>
          </p:nvPr>
        </p:nvGraphicFramePr>
        <p:xfrm>
          <a:off x="2405459" y="2681445"/>
          <a:ext cx="293880" cy="47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459" y="2681445"/>
                        <a:ext cx="293880" cy="473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15247" y="2124824"/>
            <a:ext cx="77218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. Ta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     </a:t>
            </a:r>
            <a:r>
              <a:rPr kumimoji="0" lang="en-US" altLang="en-US" sz="32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322405"/>
              </p:ext>
            </p:extLst>
          </p:nvPr>
        </p:nvGraphicFramePr>
        <p:xfrm>
          <a:off x="3794919" y="2317820"/>
          <a:ext cx="334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919" y="2317820"/>
                        <a:ext cx="334962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32489"/>
              </p:ext>
            </p:extLst>
          </p:nvPr>
        </p:nvGraphicFramePr>
        <p:xfrm>
          <a:off x="5376863" y="2713876"/>
          <a:ext cx="871537" cy="55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2713876"/>
                        <a:ext cx="871537" cy="555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533400" y="703243"/>
            <a:ext cx="8382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477181" y="133350"/>
            <a:ext cx="366670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180975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fr-FR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75812" y="4344898"/>
            <a:ext cx="6792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   ;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là  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984786"/>
              </p:ext>
            </p:extLst>
          </p:nvPr>
        </p:nvGraphicFramePr>
        <p:xfrm>
          <a:off x="1447800" y="3714750"/>
          <a:ext cx="3733800" cy="611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228600" progId="Equation.DSMT4">
                  <p:embed/>
                </p:oleObj>
              </mc:Choice>
              <mc:Fallback>
                <p:oleObj name="Equation" r:id="rId2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14750"/>
                        <a:ext cx="3733800" cy="611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49140"/>
              </p:ext>
            </p:extLst>
          </p:nvPr>
        </p:nvGraphicFramePr>
        <p:xfrm>
          <a:off x="4191000" y="4396268"/>
          <a:ext cx="717468" cy="45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96268"/>
                        <a:ext cx="717468" cy="459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28153"/>
              </p:ext>
            </p:extLst>
          </p:nvPr>
        </p:nvGraphicFramePr>
        <p:xfrm>
          <a:off x="7772400" y="4408488"/>
          <a:ext cx="4143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64880" progId="Equation.DSMT4">
                  <p:embed/>
                </p:oleObj>
              </mc:Choice>
              <mc:Fallback>
                <p:oleObj name="Equation" r:id="rId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408488"/>
                        <a:ext cx="414337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15099"/>
              </p:ext>
            </p:extLst>
          </p:nvPr>
        </p:nvGraphicFramePr>
        <p:xfrm>
          <a:off x="5268074" y="4405689"/>
          <a:ext cx="247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074" y="4405689"/>
                        <a:ext cx="247650" cy="40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33350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77406"/>
              </p:ext>
            </p:extLst>
          </p:nvPr>
        </p:nvGraphicFramePr>
        <p:xfrm>
          <a:off x="3781336" y="118794"/>
          <a:ext cx="3325812" cy="51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228600" progId="Equation.DSMT4">
                  <p:embed/>
                </p:oleObj>
              </mc:Choice>
              <mc:Fallback>
                <p:oleObj name="Equation" r:id="rId3" imgW="1523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336" y="118794"/>
                        <a:ext cx="3325812" cy="517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820" y="742950"/>
            <a:ext cx="7101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9829" y="211455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47950"/>
            <a:ext cx="1417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73353"/>
              </p:ext>
            </p:extLst>
          </p:nvPr>
        </p:nvGraphicFramePr>
        <p:xfrm>
          <a:off x="1981200" y="2633003"/>
          <a:ext cx="35194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228600" progId="Equation.DSMT4">
                  <p:embed/>
                </p:oleObj>
              </mc:Choice>
              <mc:Fallback>
                <p:oleObj name="Equation" r:id="rId5" imgW="16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33003"/>
                        <a:ext cx="3519487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312" y="317117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056043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38349"/>
              </p:ext>
            </p:extLst>
          </p:nvPr>
        </p:nvGraphicFramePr>
        <p:xfrm>
          <a:off x="2955943" y="1241007"/>
          <a:ext cx="701657" cy="430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43" y="1241007"/>
                        <a:ext cx="701657" cy="430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478988"/>
              </p:ext>
            </p:extLst>
          </p:nvPr>
        </p:nvGraphicFramePr>
        <p:xfrm>
          <a:off x="6463559" y="1669157"/>
          <a:ext cx="643589" cy="39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559" y="1669157"/>
                        <a:ext cx="643589" cy="394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096907"/>
              </p:ext>
            </p:extLst>
          </p:nvPr>
        </p:nvGraphicFramePr>
        <p:xfrm>
          <a:off x="3210744" y="4125371"/>
          <a:ext cx="714072" cy="43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203040" progId="Equation.DSMT4">
                  <p:embed/>
                </p:oleObj>
              </mc:Choice>
              <mc:Fallback>
                <p:oleObj name="Equation" r:id="rId1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744" y="4125371"/>
                        <a:ext cx="714072" cy="438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878948"/>
              </p:ext>
            </p:extLst>
          </p:nvPr>
        </p:nvGraphicFramePr>
        <p:xfrm>
          <a:off x="2619170" y="3666489"/>
          <a:ext cx="720659" cy="44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203040" progId="Equation.DSMT4">
                  <p:embed/>
                </p:oleObj>
              </mc:Choice>
              <mc:Fallback>
                <p:oleObj name="Equation" r:id="rId12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170" y="3666489"/>
                        <a:ext cx="720659" cy="442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27384"/>
              </p:ext>
            </p:extLst>
          </p:nvPr>
        </p:nvGraphicFramePr>
        <p:xfrm>
          <a:off x="3366883" y="3244742"/>
          <a:ext cx="671717" cy="41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03040" progId="Equation.DSMT4">
                  <p:embed/>
                </p:oleObj>
              </mc:Choice>
              <mc:Fallback>
                <p:oleObj name="Equation" r:id="rId1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883" y="3244742"/>
                        <a:ext cx="671717" cy="412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12342"/>
              </p:ext>
            </p:extLst>
          </p:nvPr>
        </p:nvGraphicFramePr>
        <p:xfrm>
          <a:off x="2189809" y="827778"/>
          <a:ext cx="701037" cy="43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20" imgH="203040" progId="Equation.DSMT4">
                  <p:embed/>
                </p:oleObj>
              </mc:Choice>
              <mc:Fallback>
                <p:oleObj name="Equation" r:id="rId14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809" y="827778"/>
                        <a:ext cx="701037" cy="430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65648"/>
              </p:ext>
            </p:extLst>
          </p:nvPr>
        </p:nvGraphicFramePr>
        <p:xfrm>
          <a:off x="4606925" y="3273425"/>
          <a:ext cx="2492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3273425"/>
                        <a:ext cx="249238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855599"/>
              </p:ext>
            </p:extLst>
          </p:nvPr>
        </p:nvGraphicFramePr>
        <p:xfrm>
          <a:off x="3791912" y="3680191"/>
          <a:ext cx="2492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912" y="3680191"/>
                        <a:ext cx="249238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370787"/>
              </p:ext>
            </p:extLst>
          </p:nvPr>
        </p:nvGraphicFramePr>
        <p:xfrm>
          <a:off x="6796088" y="4135438"/>
          <a:ext cx="4429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177480" progId="Equation.DSMT4">
                  <p:embed/>
                </p:oleObj>
              </mc:Choice>
              <mc:Fallback>
                <p:oleObj name="Equation" r:id="rId1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4135438"/>
                        <a:ext cx="44291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91400"/>
              </p:ext>
            </p:extLst>
          </p:nvPr>
        </p:nvGraphicFramePr>
        <p:xfrm>
          <a:off x="2890846" y="4585061"/>
          <a:ext cx="4159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46" y="4585061"/>
                        <a:ext cx="415925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5931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: (1p30s)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157250"/>
              </p:ext>
            </p:extLst>
          </p:nvPr>
        </p:nvGraphicFramePr>
        <p:xfrm>
          <a:off x="304800" y="702749"/>
          <a:ext cx="6472260" cy="6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228600" progId="Equation.DSMT4">
                  <p:embed/>
                </p:oleObj>
              </mc:Choice>
              <mc:Fallback>
                <p:oleObj name="Equation" r:id="rId3" imgW="2489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02749"/>
                        <a:ext cx="6472260" cy="6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695" y="1605975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999343"/>
              </p:ext>
            </p:extLst>
          </p:nvPr>
        </p:nvGraphicFramePr>
        <p:xfrm>
          <a:off x="2280089" y="1605975"/>
          <a:ext cx="6025711" cy="60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600" imgH="228600" progId="Equation.DSMT4">
                  <p:embed/>
                </p:oleObj>
              </mc:Choice>
              <mc:Fallback>
                <p:oleObj name="Equation" r:id="rId5" imgW="2387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089" y="1605975"/>
                        <a:ext cx="6025711" cy="609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495550"/>
            <a:ext cx="3264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167" y="3333531"/>
            <a:ext cx="917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143000" y="4258330"/>
            <a:ext cx="2866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ý : SGK – T50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171450"/>
            <a:ext cx="1561730" cy="156173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12705"/>
              </p:ext>
            </p:extLst>
          </p:nvPr>
        </p:nvGraphicFramePr>
        <p:xfrm>
          <a:off x="2001749" y="2586207"/>
          <a:ext cx="762000" cy="49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749" y="2586207"/>
                        <a:ext cx="762000" cy="494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19244"/>
              </p:ext>
            </p:extLst>
          </p:nvPr>
        </p:nvGraphicFramePr>
        <p:xfrm>
          <a:off x="3340816" y="2554466"/>
          <a:ext cx="333969" cy="4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816" y="2554466"/>
                        <a:ext cx="333969" cy="484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845119"/>
              </p:ext>
            </p:extLst>
          </p:nvPr>
        </p:nvGraphicFramePr>
        <p:xfrm>
          <a:off x="3779659" y="3426463"/>
          <a:ext cx="757237" cy="49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659" y="3426463"/>
                        <a:ext cx="757237" cy="491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56358"/>
              </p:ext>
            </p:extLst>
          </p:nvPr>
        </p:nvGraphicFramePr>
        <p:xfrm>
          <a:off x="8133980" y="3426463"/>
          <a:ext cx="876300" cy="50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980" y="3426463"/>
                        <a:ext cx="876300" cy="505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52581"/>
              </p:ext>
            </p:extLst>
          </p:nvPr>
        </p:nvGraphicFramePr>
        <p:xfrm>
          <a:off x="4867494" y="3426463"/>
          <a:ext cx="850900" cy="41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177480" progId="Equation.DSMT4">
                  <p:embed/>
                </p:oleObj>
              </mc:Choice>
              <mc:Fallback>
                <p:oleObj name="Equation" r:id="rId16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494" y="3426463"/>
                        <a:ext cx="850900" cy="411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" name="Picture 6" descr="Digit 90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56050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11697" y="479246"/>
            <a:ext cx="3193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(3p) :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55714"/>
              </p:ext>
            </p:extLst>
          </p:nvPr>
        </p:nvGraphicFramePr>
        <p:xfrm>
          <a:off x="5323367" y="1200150"/>
          <a:ext cx="838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872" imgH="177569" progId="Equation.DSMT4">
                  <p:embed/>
                </p:oleObj>
              </mc:Choice>
              <mc:Fallback>
                <p:oleObj name="Equation" r:id="rId3" imgW="405872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367" y="1200150"/>
                        <a:ext cx="838200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374620"/>
              </p:ext>
            </p:extLst>
          </p:nvPr>
        </p:nvGraphicFramePr>
        <p:xfrm>
          <a:off x="6687457" y="1200150"/>
          <a:ext cx="78014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138" imgH="177569" progId="Equation.DSMT4">
                  <p:embed/>
                </p:oleObj>
              </mc:Choice>
              <mc:Fallback>
                <p:oleObj name="Equation" r:id="rId5" imgW="355138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457" y="1200150"/>
                        <a:ext cx="780143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 rot="10800000" flipV="1">
            <a:off x="256751" y="1103307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r-FR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-6288" y="1733416"/>
            <a:ext cx="7417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kumimoji="0" lang="fr-FR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2343150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 rot="10800000" flipV="1">
            <a:off x="228600" y="292792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fr-FR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ta </a:t>
            </a:r>
            <a:r>
              <a:rPr kumimoji="0" lang="fr-FR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228600" y="3461320"/>
            <a:ext cx="53158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fr-FR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ta </a:t>
            </a:r>
            <a:r>
              <a:rPr kumimoji="0" lang="fr-FR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fr-FR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fr-FR" altLang="en-US" sz="2800" b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fr-FR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r-FR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542066" y="-19050"/>
            <a:ext cx="6392134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NGHIỆM CỦA ĐA THỨC MỘT BIẾN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752600" cy="175260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19241"/>
              </p:ext>
            </p:extLst>
          </p:nvPr>
        </p:nvGraphicFramePr>
        <p:xfrm>
          <a:off x="4601112" y="3022272"/>
          <a:ext cx="885288" cy="40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5872" imgH="177569" progId="Equation.DSMT4">
                  <p:embed/>
                </p:oleObj>
              </mc:Choice>
              <mc:Fallback>
                <p:oleObj name="Equation" r:id="rId8" imgW="40587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112" y="3022272"/>
                        <a:ext cx="885288" cy="405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757852"/>
              </p:ext>
            </p:extLst>
          </p:nvPr>
        </p:nvGraphicFramePr>
        <p:xfrm>
          <a:off x="1633538" y="2979058"/>
          <a:ext cx="828675" cy="43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979058"/>
                        <a:ext cx="828675" cy="434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93021"/>
              </p:ext>
            </p:extLst>
          </p:nvPr>
        </p:nvGraphicFramePr>
        <p:xfrm>
          <a:off x="6678739" y="3022273"/>
          <a:ext cx="1474662" cy="40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177480" progId="Equation.DSMT4">
                  <p:embed/>
                </p:oleObj>
              </mc:Choice>
              <mc:Fallback>
                <p:oleObj name="Equation" r:id="rId11" imgW="672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739" y="3022273"/>
                        <a:ext cx="1474662" cy="408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05804"/>
              </p:ext>
            </p:extLst>
          </p:nvPr>
        </p:nvGraphicFramePr>
        <p:xfrm>
          <a:off x="1568328" y="3554858"/>
          <a:ext cx="955797" cy="41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177480" progId="Equation.DSMT4">
                  <p:embed/>
                </p:oleObj>
              </mc:Choice>
              <mc:Fallback>
                <p:oleObj name="Equation" r:id="rId13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328" y="3554858"/>
                        <a:ext cx="955797" cy="412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00298"/>
              </p:ext>
            </p:extLst>
          </p:nvPr>
        </p:nvGraphicFramePr>
        <p:xfrm>
          <a:off x="1600199" y="3965574"/>
          <a:ext cx="1506309" cy="46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203040" progId="Equation.DSMT4">
                  <p:embed/>
                </p:oleObj>
              </mc:Choice>
              <mc:Fallback>
                <p:oleObj name="Equation" r:id="rId15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3965574"/>
                        <a:ext cx="1506309" cy="460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129280"/>
              </p:ext>
            </p:extLst>
          </p:nvPr>
        </p:nvGraphicFramePr>
        <p:xfrm>
          <a:off x="5257800" y="3544888"/>
          <a:ext cx="3143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3880" imgH="203040" progId="Equation.DSMT4">
                  <p:embed/>
                </p:oleObj>
              </mc:Choice>
              <mc:Fallback>
                <p:oleObj name="Equation" r:id="rId17" imgW="1523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44888"/>
                        <a:ext cx="3143250" cy="439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51737"/>
              </p:ext>
            </p:extLst>
          </p:nvPr>
        </p:nvGraphicFramePr>
        <p:xfrm>
          <a:off x="3284538" y="3538538"/>
          <a:ext cx="6810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203040" progId="Equation.DSMT4">
                  <p:embed/>
                </p:oleObj>
              </mc:Choice>
              <mc:Fallback>
                <p:oleObj name="Equation" r:id="rId19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3538538"/>
                        <a:ext cx="681037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57370"/>
              </p:ext>
            </p:extLst>
          </p:nvPr>
        </p:nvGraphicFramePr>
        <p:xfrm>
          <a:off x="4160685" y="1841355"/>
          <a:ext cx="2392515" cy="40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91880" imgH="228600" progId="Equation.DSMT4">
                  <p:embed/>
                </p:oleObj>
              </mc:Choice>
              <mc:Fallback>
                <p:oleObj name="Equation" r:id="rId21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685" y="1841355"/>
                        <a:ext cx="2392515" cy="403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00484"/>
              </p:ext>
            </p:extLst>
          </p:nvPr>
        </p:nvGraphicFramePr>
        <p:xfrm>
          <a:off x="7013665" y="1820806"/>
          <a:ext cx="8905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31640" imgH="177480" progId="Equation.DSMT4">
                  <p:embed/>
                </p:oleObj>
              </mc:Choice>
              <mc:Fallback>
                <p:oleObj name="Equation" r:id="rId23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665" y="1820806"/>
                        <a:ext cx="890587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10" descr="Digit 180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029824"/>
            <a:ext cx="1771650" cy="9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6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595" y="7063"/>
            <a:ext cx="43156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: Cho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12479"/>
              </p:ext>
            </p:extLst>
          </p:nvPr>
        </p:nvGraphicFramePr>
        <p:xfrm>
          <a:off x="381000" y="666750"/>
          <a:ext cx="423018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228600" progId="Equation.DSMT4">
                  <p:embed/>
                </p:oleObj>
              </mc:Choice>
              <mc:Fallback>
                <p:oleObj name="Equation" r:id="rId2" imgW="1536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66750"/>
                        <a:ext cx="4230185" cy="65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137737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306" y="2084586"/>
            <a:ext cx="1390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666750"/>
            <a:ext cx="4308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(-1).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92011"/>
              </p:ext>
            </p:extLst>
          </p:nvPr>
        </p:nvGraphicFramePr>
        <p:xfrm>
          <a:off x="1725613" y="2066860"/>
          <a:ext cx="4751387" cy="60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228600" progId="Equation.DSMT4">
                  <p:embed/>
                </p:oleObj>
              </mc:Choice>
              <mc:Fallback>
                <p:oleObj name="Equation" r:id="rId4" imgW="1892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2066860"/>
                        <a:ext cx="4751387" cy="600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60492"/>
              </p:ext>
            </p:extLst>
          </p:nvPr>
        </p:nvGraphicFramePr>
        <p:xfrm>
          <a:off x="1714500" y="2884488"/>
          <a:ext cx="43053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320" imgH="228600" progId="Equation.DSMT4">
                  <p:embed/>
                </p:oleObj>
              </mc:Choice>
              <mc:Fallback>
                <p:oleObj name="Equation" r:id="rId6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884488"/>
                        <a:ext cx="4305300" cy="601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511373"/>
              </p:ext>
            </p:extLst>
          </p:nvPr>
        </p:nvGraphicFramePr>
        <p:xfrm>
          <a:off x="1725401" y="3663950"/>
          <a:ext cx="62182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440" imgH="279360" progId="Equation.DSMT4">
                  <p:embed/>
                </p:oleObj>
              </mc:Choice>
              <mc:Fallback>
                <p:oleObj name="Equation" r:id="rId8" imgW="2476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401" y="3663950"/>
                        <a:ext cx="6218237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13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24800" y="61457"/>
            <a:ext cx="1398066" cy="13980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431925" y="7063"/>
            <a:ext cx="5206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: Cho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97117"/>
              </p:ext>
            </p:extLst>
          </p:nvPr>
        </p:nvGraphicFramePr>
        <p:xfrm>
          <a:off x="762000" y="666750"/>
          <a:ext cx="3133725" cy="64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228600" progId="Equation.DSMT4">
                  <p:embed/>
                </p:oleObj>
              </mc:Choice>
              <mc:Fallback>
                <p:oleObj name="Equation" r:id="rId3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66750"/>
                        <a:ext cx="3133725" cy="648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137737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906" y="2084586"/>
            <a:ext cx="1390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677024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15406"/>
              </p:ext>
            </p:extLst>
          </p:nvPr>
        </p:nvGraphicFramePr>
        <p:xfrm>
          <a:off x="2474913" y="2066925"/>
          <a:ext cx="331628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480" imgH="228600" progId="Equation.DSMT4">
                  <p:embed/>
                </p:oleObj>
              </mc:Choice>
              <mc:Fallback>
                <p:oleObj name="Equation" r:id="rId5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2066925"/>
                        <a:ext cx="3316287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815913"/>
              </p:ext>
            </p:extLst>
          </p:nvPr>
        </p:nvGraphicFramePr>
        <p:xfrm>
          <a:off x="2466975" y="2800350"/>
          <a:ext cx="34766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228600" progId="Equation.DSMT4">
                  <p:embed/>
                </p:oleObj>
              </mc:Choice>
              <mc:Fallback>
                <p:oleObj name="Equation" r:id="rId7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2800350"/>
                        <a:ext cx="3476625" cy="601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348615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75053"/>
              </p:ext>
            </p:extLst>
          </p:nvPr>
        </p:nvGraphicFramePr>
        <p:xfrm>
          <a:off x="4813300" y="3879582"/>
          <a:ext cx="2806700" cy="59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228600" progId="Equation.DSMT4">
                  <p:embed/>
                </p:oleObj>
              </mc:Choice>
              <mc:Fallback>
                <p:oleObj name="Equation" r:id="rId9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879582"/>
                        <a:ext cx="2806700" cy="594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55787"/>
              </p:ext>
            </p:extLst>
          </p:nvPr>
        </p:nvGraphicFramePr>
        <p:xfrm>
          <a:off x="5105400" y="720235"/>
          <a:ext cx="1612164" cy="52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203040" progId="Equation.DSMT4">
                  <p:embed/>
                </p:oleObj>
              </mc:Choice>
              <mc:Fallback>
                <p:oleObj name="Equation" r:id="rId11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20235"/>
                        <a:ext cx="1612164" cy="529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54336"/>
              </p:ext>
            </p:extLst>
          </p:nvPr>
        </p:nvGraphicFramePr>
        <p:xfrm>
          <a:off x="1497762" y="3538986"/>
          <a:ext cx="1260474" cy="503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762" y="3538986"/>
                        <a:ext cx="1260474" cy="503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985279"/>
              </p:ext>
            </p:extLst>
          </p:nvPr>
        </p:nvGraphicFramePr>
        <p:xfrm>
          <a:off x="3357562" y="3528587"/>
          <a:ext cx="1348858" cy="51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58720" imgH="203040" progId="Equation.DSMT4">
                  <p:embed/>
                </p:oleObj>
              </mc:Choice>
              <mc:Fallback>
                <p:oleObj name="Equation" r:id="rId15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2" y="3528587"/>
                        <a:ext cx="1348858" cy="513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628771"/>
              </p:ext>
            </p:extLst>
          </p:nvPr>
        </p:nvGraphicFramePr>
        <p:xfrm>
          <a:off x="6297094" y="3508964"/>
          <a:ext cx="8524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177480" progId="Equation.DSMT4">
                  <p:embed/>
                </p:oleObj>
              </mc:Choice>
              <mc:Fallback>
                <p:oleObj name="Equation" r:id="rId17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094" y="3508964"/>
                        <a:ext cx="852488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24176"/>
              </p:ext>
            </p:extLst>
          </p:nvPr>
        </p:nvGraphicFramePr>
        <p:xfrm>
          <a:off x="7567523" y="3508375"/>
          <a:ext cx="9191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55320" imgH="177480" progId="Equation.DSMT4">
                  <p:embed/>
                </p:oleObj>
              </mc:Choice>
              <mc:Fallback>
                <p:oleObj name="Equation" r:id="rId1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523" y="3508375"/>
                        <a:ext cx="919163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8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7" grpId="0"/>
      <p:bldP spid="1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27113" y="133350"/>
            <a:ext cx="416684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80873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830" y="20383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386" y="264795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502656"/>
              </p:ext>
            </p:extLst>
          </p:nvPr>
        </p:nvGraphicFramePr>
        <p:xfrm>
          <a:off x="3429000" y="2810624"/>
          <a:ext cx="9175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139680" progId="Equation.DSMT4">
                  <p:embed/>
                </p:oleObj>
              </mc:Choice>
              <mc:Fallback>
                <p:oleObj name="Equation" r:id="rId2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0624"/>
                        <a:ext cx="917575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05224"/>
              </p:ext>
            </p:extLst>
          </p:nvPr>
        </p:nvGraphicFramePr>
        <p:xfrm>
          <a:off x="2367258" y="1479301"/>
          <a:ext cx="9175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139680" progId="Equation.DSMT4">
                  <p:embed/>
                </p:oleObj>
              </mc:Choice>
              <mc:Fallback>
                <p:oleObj name="Equation" r:id="rId4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258" y="1479301"/>
                        <a:ext cx="917575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191359"/>
              </p:ext>
            </p:extLst>
          </p:nvPr>
        </p:nvGraphicFramePr>
        <p:xfrm>
          <a:off x="1676400" y="976331"/>
          <a:ext cx="9175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320" imgH="139680" progId="Equation.DSMT4">
                  <p:embed/>
                </p:oleObj>
              </mc:Choice>
              <mc:Fallback>
                <p:oleObj name="Equation" r:id="rId5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76331"/>
                        <a:ext cx="917575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742690"/>
              </p:ext>
            </p:extLst>
          </p:nvPr>
        </p:nvGraphicFramePr>
        <p:xfrm>
          <a:off x="422956" y="3275012"/>
          <a:ext cx="8524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56" y="3275012"/>
                        <a:ext cx="852487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75126"/>
              </p:ext>
            </p:extLst>
          </p:nvPr>
        </p:nvGraphicFramePr>
        <p:xfrm>
          <a:off x="4024875" y="859249"/>
          <a:ext cx="8524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875" y="859249"/>
                        <a:ext cx="852487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96167"/>
              </p:ext>
            </p:extLst>
          </p:nvPr>
        </p:nvGraphicFramePr>
        <p:xfrm>
          <a:off x="1229474" y="2724150"/>
          <a:ext cx="14430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03040" progId="Equation.DSMT4">
                  <p:embed/>
                </p:oleObj>
              </mc:Choice>
              <mc:Fallback>
                <p:oleObj name="Equation" r:id="rId9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474" y="2724150"/>
                        <a:ext cx="1443038" cy="55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145966"/>
              </p:ext>
            </p:extLst>
          </p:nvPr>
        </p:nvGraphicFramePr>
        <p:xfrm>
          <a:off x="1061611" y="1473343"/>
          <a:ext cx="3286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611" y="1473343"/>
                        <a:ext cx="328613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77443"/>
              </p:ext>
            </p:extLst>
          </p:nvPr>
        </p:nvGraphicFramePr>
        <p:xfrm>
          <a:off x="7387118" y="886877"/>
          <a:ext cx="3286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118" y="886877"/>
                        <a:ext cx="328613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6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066800" y="7063"/>
            <a:ext cx="4963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: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9087" y="165735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38150"/>
            <a:ext cx="51203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14350" indent="-514350">
              <a:buFontTx/>
              <a:buAutoNum type="alphaLcParenR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14350" indent="-514350">
              <a:buFontTx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683805"/>
              </p:ext>
            </p:extLst>
          </p:nvPr>
        </p:nvGraphicFramePr>
        <p:xfrm>
          <a:off x="5158000" y="1266076"/>
          <a:ext cx="1928600" cy="55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000" y="1266076"/>
                        <a:ext cx="1928600" cy="551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215104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141643"/>
            <a:ext cx="9018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43728"/>
              </p:ext>
            </p:extLst>
          </p:nvPr>
        </p:nvGraphicFramePr>
        <p:xfrm>
          <a:off x="1238250" y="3187343"/>
          <a:ext cx="3919750" cy="47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480" imgH="203040" progId="Equation.DSMT4">
                  <p:embed/>
                </p:oleObj>
              </mc:Choice>
              <mc:Fallback>
                <p:oleObj name="Equation" r:id="rId5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187343"/>
                        <a:ext cx="3919750" cy="476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66800" y="405604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026541"/>
              </p:ext>
            </p:extLst>
          </p:nvPr>
        </p:nvGraphicFramePr>
        <p:xfrm>
          <a:off x="2052637" y="4029824"/>
          <a:ext cx="3105363" cy="53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228600" progId="Equation.DSMT4">
                  <p:embed/>
                </p:oleObj>
              </mc:Choice>
              <mc:Fallback>
                <p:oleObj name="Equation" r:id="rId7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7" y="4029824"/>
                        <a:ext cx="3105363" cy="533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76269"/>
              </p:ext>
            </p:extLst>
          </p:nvPr>
        </p:nvGraphicFramePr>
        <p:xfrm>
          <a:off x="766763" y="468972"/>
          <a:ext cx="920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468972"/>
                        <a:ext cx="920750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49117"/>
              </p:ext>
            </p:extLst>
          </p:nvPr>
        </p:nvGraphicFramePr>
        <p:xfrm>
          <a:off x="5111750" y="438151"/>
          <a:ext cx="2051050" cy="51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38151"/>
                        <a:ext cx="2051050" cy="511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223504"/>
              </p:ext>
            </p:extLst>
          </p:nvPr>
        </p:nvGraphicFramePr>
        <p:xfrm>
          <a:off x="755650" y="900024"/>
          <a:ext cx="844550" cy="50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203040" progId="Equation.DSMT4">
                  <p:embed/>
                </p:oleObj>
              </mc:Choice>
              <mc:Fallback>
                <p:oleObj name="Equation" r:id="rId1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0024"/>
                        <a:ext cx="844550" cy="503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41776"/>
              </p:ext>
            </p:extLst>
          </p:nvPr>
        </p:nvGraphicFramePr>
        <p:xfrm>
          <a:off x="5114925" y="877888"/>
          <a:ext cx="1971675" cy="43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65160" imgH="203040" progId="Equation.DSMT4">
                  <p:embed/>
                </p:oleObj>
              </mc:Choice>
              <mc:Fallback>
                <p:oleObj name="Equation" r:id="rId15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877888"/>
                        <a:ext cx="1971675" cy="433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780202"/>
              </p:ext>
            </p:extLst>
          </p:nvPr>
        </p:nvGraphicFramePr>
        <p:xfrm>
          <a:off x="838200" y="1337994"/>
          <a:ext cx="6937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60" imgH="177480" progId="Equation.DSMT4">
                  <p:embed/>
                </p:oleObj>
              </mc:Choice>
              <mc:Fallback>
                <p:oleObj name="Equation" r:id="rId17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37994"/>
                        <a:ext cx="693737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412671"/>
              </p:ext>
            </p:extLst>
          </p:nvPr>
        </p:nvGraphicFramePr>
        <p:xfrm>
          <a:off x="1168507" y="2190750"/>
          <a:ext cx="2641493" cy="50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203040" progId="Equation.DSMT4">
                  <p:embed/>
                </p:oleObj>
              </mc:Choice>
              <mc:Fallback>
                <p:oleObj name="Equation" r:id="rId19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507" y="2190750"/>
                        <a:ext cx="2641493" cy="501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024409"/>
              </p:ext>
            </p:extLst>
          </p:nvPr>
        </p:nvGraphicFramePr>
        <p:xfrm>
          <a:off x="4565650" y="2155646"/>
          <a:ext cx="920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177480" progId="Equation.DSMT4">
                  <p:embed/>
                </p:oleObj>
              </mc:Choice>
              <mc:Fallback>
                <p:oleObj name="Equation" r:id="rId21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2155646"/>
                        <a:ext cx="920750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37811"/>
              </p:ext>
            </p:extLst>
          </p:nvPr>
        </p:nvGraphicFramePr>
        <p:xfrm>
          <a:off x="7640962" y="2200186"/>
          <a:ext cx="741038" cy="47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0120" imgH="203040" progId="Equation.DSMT4">
                  <p:embed/>
                </p:oleObj>
              </mc:Choice>
              <mc:Fallback>
                <p:oleObj name="Equation" r:id="rId2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962" y="2200186"/>
                        <a:ext cx="741038" cy="477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13214"/>
              </p:ext>
            </p:extLst>
          </p:nvPr>
        </p:nvGraphicFramePr>
        <p:xfrm>
          <a:off x="5937250" y="3190384"/>
          <a:ext cx="844550" cy="50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55320" imgH="203040" progId="Equation.DSMT4">
                  <p:embed/>
                </p:oleObj>
              </mc:Choice>
              <mc:Fallback>
                <p:oleObj name="Equation" r:id="rId2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3190384"/>
                        <a:ext cx="844550" cy="503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729678"/>
              </p:ext>
            </p:extLst>
          </p:nvPr>
        </p:nvGraphicFramePr>
        <p:xfrm>
          <a:off x="2057400" y="3616386"/>
          <a:ext cx="7985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55320" imgH="203040" progId="Equation.DSMT4">
                  <p:embed/>
                </p:oleObj>
              </mc:Choice>
              <mc:Fallback>
                <p:oleObj name="Equation" r:id="rId27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16386"/>
                        <a:ext cx="798513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812630"/>
              </p:ext>
            </p:extLst>
          </p:nvPr>
        </p:nvGraphicFramePr>
        <p:xfrm>
          <a:off x="6088063" y="4091077"/>
          <a:ext cx="6937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91960" imgH="177480" progId="Equation.DSMT4">
                  <p:embed/>
                </p:oleObj>
              </mc:Choice>
              <mc:Fallback>
                <p:oleObj name="Equation" r:id="rId29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4091077"/>
                        <a:ext cx="693737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607524"/>
              </p:ext>
            </p:extLst>
          </p:nvPr>
        </p:nvGraphicFramePr>
        <p:xfrm>
          <a:off x="2897187" y="4539571"/>
          <a:ext cx="6842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04560" imgH="203040" progId="Equation.DSMT4">
                  <p:embed/>
                </p:oleObj>
              </mc:Choice>
              <mc:Fallback>
                <p:oleObj name="Equation" r:id="rId3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7" y="4539571"/>
                        <a:ext cx="684213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68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2" grpId="0"/>
      <p:bldP spid="17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666593" y="7063"/>
            <a:ext cx="17636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: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9703" y="150495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38150"/>
            <a:ext cx="8028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82763"/>
              </p:ext>
            </p:extLst>
          </p:nvPr>
        </p:nvGraphicFramePr>
        <p:xfrm>
          <a:off x="1828800" y="857250"/>
          <a:ext cx="20335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228600" progId="Equation.DSMT4">
                  <p:embed/>
                </p:oleObj>
              </mc:Choice>
              <mc:Fallback>
                <p:oleObj name="Equation" r:id="rId3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57250"/>
                        <a:ext cx="20335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3401" y="2190750"/>
            <a:ext cx="83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20290"/>
              </p:ext>
            </p:extLst>
          </p:nvPr>
        </p:nvGraphicFramePr>
        <p:xfrm>
          <a:off x="4191000" y="402470"/>
          <a:ext cx="1092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53800" progId="Equation.DSMT4">
                  <p:embed/>
                </p:oleObj>
              </mc:Choice>
              <mc:Fallback>
                <p:oleObj name="Equation" r:id="rId5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02470"/>
                        <a:ext cx="1092200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769558"/>
              </p:ext>
            </p:extLst>
          </p:nvPr>
        </p:nvGraphicFramePr>
        <p:xfrm>
          <a:off x="1600200" y="2184758"/>
          <a:ext cx="30876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6040" imgH="228600" progId="Equation.DSMT4">
                  <p:embed/>
                </p:oleObj>
              </mc:Choice>
              <mc:Fallback>
                <p:oleObj name="Equation" r:id="rId7" imgW="1346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84758"/>
                        <a:ext cx="3087687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974190"/>
              </p:ext>
            </p:extLst>
          </p:nvPr>
        </p:nvGraphicFramePr>
        <p:xfrm>
          <a:off x="1600200" y="2732714"/>
          <a:ext cx="24463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228600" progId="Equation.DSMT4">
                  <p:embed/>
                </p:oleObj>
              </mc:Choice>
              <mc:Fallback>
                <p:oleObj name="Equation" r:id="rId9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32714"/>
                        <a:ext cx="2446337" cy="55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91000" y="2719868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3396555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377312"/>
              </p:ext>
            </p:extLst>
          </p:nvPr>
        </p:nvGraphicFramePr>
        <p:xfrm>
          <a:off x="7381668" y="2754145"/>
          <a:ext cx="819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203040" progId="Equation.DSMT4">
                  <p:embed/>
                </p:oleObj>
              </mc:Choice>
              <mc:Fallback>
                <p:oleObj name="Equation" r:id="rId1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668" y="2754145"/>
                        <a:ext cx="81915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587271"/>
              </p:ext>
            </p:extLst>
          </p:nvPr>
        </p:nvGraphicFramePr>
        <p:xfrm>
          <a:off x="7951362" y="2198360"/>
          <a:ext cx="819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03040" progId="Equation.DSMT4">
                  <p:embed/>
                </p:oleObj>
              </mc:Choice>
              <mc:Fallback>
                <p:oleObj name="Equation" r:id="rId1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362" y="2198360"/>
                        <a:ext cx="81915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29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2" grpId="0"/>
      <p:bldP spid="21" grpId="0"/>
      <p:bldP spid="3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13036630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-58935" y="7063"/>
            <a:ext cx="7374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: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9087" y="158115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245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10699"/>
              </p:ext>
            </p:extLst>
          </p:nvPr>
        </p:nvGraphicFramePr>
        <p:xfrm>
          <a:off x="6234739" y="496798"/>
          <a:ext cx="215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28600" progId="Equation.DSMT4">
                  <p:embed/>
                </p:oleObj>
              </mc:Choice>
              <mc:Fallback>
                <p:oleObj name="Equation" r:id="rId2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739" y="496798"/>
                        <a:ext cx="215582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3401" y="2190750"/>
            <a:ext cx="830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36198"/>
              </p:ext>
            </p:extLst>
          </p:nvPr>
        </p:nvGraphicFramePr>
        <p:xfrm>
          <a:off x="1931988" y="2184400"/>
          <a:ext cx="25638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2184400"/>
                        <a:ext cx="2563812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800" y="9817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41258"/>
              </p:ext>
            </p:extLst>
          </p:nvPr>
        </p:nvGraphicFramePr>
        <p:xfrm>
          <a:off x="4953000" y="983694"/>
          <a:ext cx="2155825" cy="500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28600" progId="Equation.DSMT4">
                  <p:embed/>
                </p:oleObj>
              </mc:Choice>
              <mc:Fallback>
                <p:oleObj name="Equation" r:id="rId6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83694"/>
                        <a:ext cx="2155825" cy="500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62070"/>
              </p:ext>
            </p:extLst>
          </p:nvPr>
        </p:nvGraphicFramePr>
        <p:xfrm>
          <a:off x="5176837" y="2177569"/>
          <a:ext cx="32051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228600" progId="Equation.DSMT4">
                  <p:embed/>
                </p:oleObj>
              </mc:Choice>
              <mc:Fallback>
                <p:oleObj name="Equation" r:id="rId8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7" y="2177569"/>
                        <a:ext cx="3205163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3400" y="3141643"/>
            <a:ext cx="830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781457"/>
              </p:ext>
            </p:extLst>
          </p:nvPr>
        </p:nvGraphicFramePr>
        <p:xfrm>
          <a:off x="1855787" y="3148762"/>
          <a:ext cx="3783013" cy="49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228600" progId="Equation.DSMT4">
                  <p:embed/>
                </p:oleObj>
              </mc:Choice>
              <mc:Fallback>
                <p:oleObj name="Equation" r:id="rId10" imgW="18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7" y="3148762"/>
                        <a:ext cx="3783013" cy="490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28" y="3444478"/>
            <a:ext cx="1718072" cy="1718072"/>
          </a:xfrm>
          <a:prstGeom prst="rect">
            <a:avLst/>
          </a:prstGeom>
        </p:spPr>
      </p:pic>
      <p:pic>
        <p:nvPicPr>
          <p:cNvPr id="17" name="Picture 10" descr="Digit 18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27" y="4171950"/>
            <a:ext cx="1641873" cy="9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03420"/>
              </p:ext>
            </p:extLst>
          </p:nvPr>
        </p:nvGraphicFramePr>
        <p:xfrm>
          <a:off x="734744" y="611098"/>
          <a:ext cx="711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44" y="611098"/>
                        <a:ext cx="711200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43388"/>
              </p:ext>
            </p:extLst>
          </p:nvPr>
        </p:nvGraphicFramePr>
        <p:xfrm>
          <a:off x="1975599" y="600914"/>
          <a:ext cx="863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40" imgH="177480" progId="Equation.DSMT4">
                  <p:embed/>
                </p:oleObj>
              </mc:Choice>
              <mc:Fallback>
                <p:oleObj name="Equation" r:id="rId16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599" y="600914"/>
                        <a:ext cx="863600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797832"/>
              </p:ext>
            </p:extLst>
          </p:nvPr>
        </p:nvGraphicFramePr>
        <p:xfrm>
          <a:off x="737170" y="1020014"/>
          <a:ext cx="7366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203040" progId="Equation.DSMT4">
                  <p:embed/>
                </p:oleObj>
              </mc:Choice>
              <mc:Fallback>
                <p:oleObj name="Equation" r:id="rId18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70" y="1020014"/>
                        <a:ext cx="736600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311743"/>
              </p:ext>
            </p:extLst>
          </p:nvPr>
        </p:nvGraphicFramePr>
        <p:xfrm>
          <a:off x="4597400" y="2706687"/>
          <a:ext cx="660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203040" progId="Equation.DSMT4">
                  <p:embed/>
                </p:oleObj>
              </mc:Choice>
              <mc:Fallback>
                <p:oleObj name="Equation" r:id="rId20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706687"/>
                        <a:ext cx="660400" cy="474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06972"/>
              </p:ext>
            </p:extLst>
          </p:nvPr>
        </p:nvGraphicFramePr>
        <p:xfrm>
          <a:off x="2260600" y="3617913"/>
          <a:ext cx="711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320" imgH="203040" progId="Equation.DSMT4">
                  <p:embed/>
                </p:oleObj>
              </mc:Choice>
              <mc:Fallback>
                <p:oleObj name="Equation" r:id="rId22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617913"/>
                        <a:ext cx="711200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11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2" grpId="0"/>
      <p:bldP spid="21" grpId="0"/>
      <p:bldP spid="18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6200" y="133350"/>
            <a:ext cx="4171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3b 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52 – SGK)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429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647950"/>
            <a:ext cx="415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4a 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52 – SGK)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310662"/>
              </p:ext>
            </p:extLst>
          </p:nvPr>
        </p:nvGraphicFramePr>
        <p:xfrm>
          <a:off x="1295400" y="756790"/>
          <a:ext cx="33528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228600" progId="Equation.DSMT4">
                  <p:embed/>
                </p:oleObj>
              </mc:Choice>
              <mc:Fallback>
                <p:oleObj name="Equation" r:id="rId3" imgW="160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56790"/>
                        <a:ext cx="3352800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6938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35478"/>
              </p:ext>
            </p:extLst>
          </p:nvPr>
        </p:nvGraphicFramePr>
        <p:xfrm>
          <a:off x="1371600" y="1701800"/>
          <a:ext cx="2527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228600" progId="Equation.DSMT4">
                  <p:embed/>
                </p:oleObj>
              </mc:Choice>
              <mc:Fallback>
                <p:oleObj name="Equation" r:id="rId5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01800"/>
                        <a:ext cx="2527300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333074"/>
              </p:ext>
            </p:extLst>
          </p:nvPr>
        </p:nvGraphicFramePr>
        <p:xfrm>
          <a:off x="2127250" y="3149121"/>
          <a:ext cx="3511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76160" imgH="228600" progId="Equation.DSMT4">
                  <p:embed/>
                </p:oleObj>
              </mc:Choice>
              <mc:Fallback>
                <p:oleObj name="Equation" r:id="rId7" imgW="1676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149121"/>
                        <a:ext cx="3511550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632359"/>
              </p:ext>
            </p:extLst>
          </p:nvPr>
        </p:nvGraphicFramePr>
        <p:xfrm>
          <a:off x="3544887" y="3875658"/>
          <a:ext cx="30845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73120" imgH="228600" progId="Equation.DSMT4">
                  <p:embed/>
                </p:oleObj>
              </mc:Choice>
              <mc:Fallback>
                <p:oleObj name="Equation" r:id="rId9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7" y="3875658"/>
                        <a:ext cx="3084513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1619" y="3842320"/>
            <a:ext cx="2214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8556" y="4462100"/>
            <a:ext cx="343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đpcm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3115424"/>
            <a:ext cx="756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186104"/>
              </p:ext>
            </p:extLst>
          </p:nvPr>
        </p:nvGraphicFramePr>
        <p:xfrm>
          <a:off x="7154423" y="3161462"/>
          <a:ext cx="1227577" cy="47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203040" progId="Equation.DSMT4">
                  <p:embed/>
                </p:oleObj>
              </mc:Choice>
              <mc:Fallback>
                <p:oleObj name="Equation" r:id="rId11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423" y="3161462"/>
                        <a:ext cx="1227577" cy="476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76167"/>
              </p:ext>
            </p:extLst>
          </p:nvPr>
        </p:nvGraphicFramePr>
        <p:xfrm>
          <a:off x="3344423" y="4533421"/>
          <a:ext cx="1227577" cy="47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203040" progId="Equation.DSMT4">
                  <p:embed/>
                </p:oleObj>
              </mc:Choice>
              <mc:Fallback>
                <p:oleObj name="Equation" r:id="rId13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423" y="4533421"/>
                        <a:ext cx="1227577" cy="476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16864"/>
              </p:ext>
            </p:extLst>
          </p:nvPr>
        </p:nvGraphicFramePr>
        <p:xfrm>
          <a:off x="2162980" y="1239841"/>
          <a:ext cx="2571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980" y="1239841"/>
                        <a:ext cx="257175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21119"/>
              </p:ext>
            </p:extLst>
          </p:nvPr>
        </p:nvGraphicFramePr>
        <p:xfrm>
          <a:off x="8458200" y="808038"/>
          <a:ext cx="4572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177480" progId="Equation.DSMT4">
                  <p:embed/>
                </p:oleObj>
              </mc:Choice>
              <mc:Fallback>
                <p:oleObj name="Equation" r:id="rId16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808038"/>
                        <a:ext cx="457200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99251"/>
              </p:ext>
            </p:extLst>
          </p:nvPr>
        </p:nvGraphicFramePr>
        <p:xfrm>
          <a:off x="5734050" y="819150"/>
          <a:ext cx="285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819150"/>
                        <a:ext cx="285750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67524"/>
              </p:ext>
            </p:extLst>
          </p:nvPr>
        </p:nvGraphicFramePr>
        <p:xfrm>
          <a:off x="2192337" y="2164437"/>
          <a:ext cx="2857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64880" progId="Equation.DSMT4">
                  <p:embed/>
                </p:oleObj>
              </mc:Choice>
              <mc:Fallback>
                <p:oleObj name="Equation" r:id="rId20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2164437"/>
                        <a:ext cx="28575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29248"/>
              </p:ext>
            </p:extLst>
          </p:nvPr>
        </p:nvGraphicFramePr>
        <p:xfrm>
          <a:off x="7943850" y="1760538"/>
          <a:ext cx="3714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164880" progId="Equation.DSMT4">
                  <p:embed/>
                </p:oleObj>
              </mc:Choice>
              <mc:Fallback>
                <p:oleObj name="Equation" r:id="rId22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0" y="1760538"/>
                        <a:ext cx="371475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494864"/>
              </p:ext>
            </p:extLst>
          </p:nvPr>
        </p:nvGraphicFramePr>
        <p:xfrm>
          <a:off x="5029200" y="1774646"/>
          <a:ext cx="2571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4120" imgH="177480" progId="Equation.DSMT4">
                  <p:embed/>
                </p:oleObj>
              </mc:Choice>
              <mc:Fallback>
                <p:oleObj name="Equation" r:id="rId2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74646"/>
                        <a:ext cx="257175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018763" y="1639"/>
            <a:ext cx="934237" cy="7661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48" y="2122398"/>
            <a:ext cx="1073809" cy="10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4" grpId="0"/>
      <p:bldP spid="6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1149907" y="209550"/>
            <a:ext cx="401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– SGK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9991FC-5E0B-444D-81BF-53B2189047AB}"/>
              </a:ext>
            </a:extLst>
          </p:cNvPr>
          <p:cNvSpPr txBox="1"/>
          <p:nvPr/>
        </p:nvSpPr>
        <p:spPr>
          <a:xfrm>
            <a:off x="152400" y="74295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782EC7A-879E-4A83-A5FC-022BD42C0029}"/>
              </a:ext>
            </a:extLst>
          </p:cNvPr>
          <p:cNvSpPr txBox="1"/>
          <p:nvPr/>
        </p:nvSpPr>
        <p:spPr>
          <a:xfrm>
            <a:off x="228600" y="272415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20553"/>
              </p:ext>
            </p:extLst>
          </p:nvPr>
        </p:nvGraphicFramePr>
        <p:xfrm>
          <a:off x="2057400" y="819150"/>
          <a:ext cx="17811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819150"/>
                        <a:ext cx="1781175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12487"/>
              </p:ext>
            </p:extLst>
          </p:nvPr>
        </p:nvGraphicFramePr>
        <p:xfrm>
          <a:off x="1080659" y="1256851"/>
          <a:ext cx="2790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203040" progId="Equation.DSMT4">
                  <p:embed/>
                </p:oleObj>
              </mc:Choice>
              <mc:Fallback>
                <p:oleObj name="Equation" r:id="rId5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659" y="1256851"/>
                        <a:ext cx="2790825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ộp Văn bản 3">
            <a:extLst>
              <a:ext uri="{FF2B5EF4-FFF2-40B4-BE49-F238E27FC236}">
                <a16:creationId xmlns:a16="http://schemas.microsoft.com/office/drawing/2014/main" id="{9782EC7A-879E-4A83-A5FC-022BD42C0029}"/>
              </a:ext>
            </a:extLst>
          </p:cNvPr>
          <p:cNvSpPr txBox="1"/>
          <p:nvPr/>
        </p:nvSpPr>
        <p:spPr>
          <a:xfrm>
            <a:off x="152400" y="19621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210637"/>
              </p:ext>
            </p:extLst>
          </p:nvPr>
        </p:nvGraphicFramePr>
        <p:xfrm>
          <a:off x="1081088" y="1770063"/>
          <a:ext cx="26304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1770063"/>
                        <a:ext cx="2630487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461148"/>
              </p:ext>
            </p:extLst>
          </p:nvPr>
        </p:nvGraphicFramePr>
        <p:xfrm>
          <a:off x="4384675" y="1822450"/>
          <a:ext cx="7969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393480" progId="Equation.DSMT4">
                  <p:embed/>
                </p:oleObj>
              </mc:Choice>
              <mc:Fallback>
                <p:oleObj name="Equation" r:id="rId9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1822450"/>
                        <a:ext cx="796925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323153"/>
              </p:ext>
            </p:extLst>
          </p:nvPr>
        </p:nvGraphicFramePr>
        <p:xfrm>
          <a:off x="2001838" y="2713876"/>
          <a:ext cx="24447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228600" progId="Equation.DSMT4">
                  <p:embed/>
                </p:oleObj>
              </mc:Choice>
              <mc:Fallback>
                <p:oleObj name="Equation" r:id="rId11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713876"/>
                        <a:ext cx="2444750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43371"/>
              </p:ext>
            </p:extLst>
          </p:nvPr>
        </p:nvGraphicFramePr>
        <p:xfrm>
          <a:off x="1247775" y="3181350"/>
          <a:ext cx="56864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17640" imgH="228600" progId="Equation.DSMT4">
                  <p:embed/>
                </p:oleObj>
              </mc:Choice>
              <mc:Fallback>
                <p:oleObj name="Equation" r:id="rId13" imgW="271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3181350"/>
                        <a:ext cx="5686425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32735"/>
            <a:ext cx="1073809" cy="1073809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307653"/>
              </p:ext>
            </p:extLst>
          </p:nvPr>
        </p:nvGraphicFramePr>
        <p:xfrm>
          <a:off x="4572000" y="1268413"/>
          <a:ext cx="7429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8413"/>
                        <a:ext cx="74295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182881"/>
              </p:ext>
            </p:extLst>
          </p:nvPr>
        </p:nvGraphicFramePr>
        <p:xfrm>
          <a:off x="8382000" y="1248868"/>
          <a:ext cx="6905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248868"/>
                        <a:ext cx="690563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779361"/>
              </p:ext>
            </p:extLst>
          </p:nvPr>
        </p:nvGraphicFramePr>
        <p:xfrm>
          <a:off x="7391400" y="2028242"/>
          <a:ext cx="6905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203040" progId="Equation.DSMT4">
                  <p:embed/>
                </p:oleObj>
              </mc:Choice>
              <mc:Fallback>
                <p:oleObj name="Equation" r:id="rId20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028242"/>
                        <a:ext cx="690563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587684"/>
              </p:ext>
            </p:extLst>
          </p:nvPr>
        </p:nvGraphicFramePr>
        <p:xfrm>
          <a:off x="7608094" y="3232417"/>
          <a:ext cx="6905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203040" progId="Equation.DSMT4">
                  <p:embed/>
                </p:oleObj>
              </mc:Choice>
              <mc:Fallback>
                <p:oleObj name="Equation" r:id="rId21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094" y="3232417"/>
                        <a:ext cx="69056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55024"/>
              </p:ext>
            </p:extLst>
          </p:nvPr>
        </p:nvGraphicFramePr>
        <p:xfrm>
          <a:off x="693738" y="3648075"/>
          <a:ext cx="7699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280" imgH="203040" progId="Equation.DSMT4">
                  <p:embed/>
                </p:oleObj>
              </mc:Choice>
              <mc:Fallback>
                <p:oleObj name="Equation" r:id="rId23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648075"/>
                        <a:ext cx="769937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099225"/>
              </p:ext>
            </p:extLst>
          </p:nvPr>
        </p:nvGraphicFramePr>
        <p:xfrm>
          <a:off x="3657511" y="3656262"/>
          <a:ext cx="742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55320" imgH="203040" progId="Equation.DSMT4">
                  <p:embed/>
                </p:oleObj>
              </mc:Choice>
              <mc:Fallback>
                <p:oleObj name="Equation" r:id="rId2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11" y="3656262"/>
                        <a:ext cx="742950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08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1649348" y="209550"/>
            <a:ext cx="4294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BTVN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02645"/>
              </p:ext>
            </p:extLst>
          </p:nvPr>
        </p:nvGraphicFramePr>
        <p:xfrm>
          <a:off x="3516313" y="917575"/>
          <a:ext cx="4019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279360" progId="Equation.DSMT4">
                  <p:embed/>
                </p:oleObj>
              </mc:Choice>
              <mc:Fallback>
                <p:oleObj name="Equation" r:id="rId2" imgW="286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917575"/>
                        <a:ext cx="4019550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4251" y="905624"/>
            <a:ext cx="80730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;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51873"/>
              </p:ext>
            </p:extLst>
          </p:nvPr>
        </p:nvGraphicFramePr>
        <p:xfrm>
          <a:off x="1219200" y="2245475"/>
          <a:ext cx="762000" cy="47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41200" progId="Equation.DSMT4">
                  <p:embed/>
                </p:oleObj>
              </mc:Choice>
              <mc:Fallback>
                <p:oleObj name="Equation" r:id="rId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45475"/>
                        <a:ext cx="762000" cy="476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79553"/>
              </p:ext>
            </p:extLst>
          </p:nvPr>
        </p:nvGraphicFramePr>
        <p:xfrm>
          <a:off x="381000" y="1477894"/>
          <a:ext cx="4039681" cy="55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9360" imgH="279360" progId="Equation.DSMT4">
                  <p:embed/>
                </p:oleObj>
              </mc:Choice>
              <mc:Fallback>
                <p:oleObj name="Equation" r:id="rId6" imgW="2349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77894"/>
                        <a:ext cx="4039681" cy="554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464198"/>
              </p:ext>
            </p:extLst>
          </p:nvPr>
        </p:nvGraphicFramePr>
        <p:xfrm>
          <a:off x="2667000" y="2246323"/>
          <a:ext cx="762000" cy="47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241200" progId="Equation.DSMT4">
                  <p:embed/>
                </p:oleObj>
              </mc:Choice>
              <mc:Fallback>
                <p:oleObj name="Equation" r:id="rId8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46323"/>
                        <a:ext cx="762000" cy="476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772893"/>
              </p:ext>
            </p:extLst>
          </p:nvPr>
        </p:nvGraphicFramePr>
        <p:xfrm>
          <a:off x="1040579" y="2696794"/>
          <a:ext cx="3524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190440" progId="Equation.DSMT4">
                  <p:embed/>
                </p:oleObj>
              </mc:Choice>
              <mc:Fallback>
                <p:oleObj name="Equation" r:id="rId10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579" y="2696794"/>
                        <a:ext cx="352425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315883"/>
              </p:ext>
            </p:extLst>
          </p:nvPr>
        </p:nvGraphicFramePr>
        <p:xfrm>
          <a:off x="5164138" y="2697163"/>
          <a:ext cx="625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80" imgH="241200" progId="Equation.DSMT4">
                  <p:embed/>
                </p:oleObj>
              </mc:Choice>
              <mc:Fallback>
                <p:oleObj name="Equation" r:id="rId12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2697163"/>
                        <a:ext cx="625475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418376"/>
              </p:ext>
            </p:extLst>
          </p:nvPr>
        </p:nvGraphicFramePr>
        <p:xfrm>
          <a:off x="4180905" y="2676615"/>
          <a:ext cx="625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241200" progId="Equation.DSMT4">
                  <p:embed/>
                </p:oleObj>
              </mc:Choice>
              <mc:Fallback>
                <p:oleObj name="Equation" r:id="rId14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905" y="2676615"/>
                        <a:ext cx="625475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44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2514600" y="20955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41270"/>
              </p:ext>
            </p:extLst>
          </p:nvPr>
        </p:nvGraphicFramePr>
        <p:xfrm>
          <a:off x="937756" y="1037570"/>
          <a:ext cx="7291844" cy="343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6680" imgH="1917360" progId="Equation.DSMT4">
                  <p:embed/>
                </p:oleObj>
              </mc:Choice>
              <mc:Fallback>
                <p:oleObj name="Equation" r:id="rId2" imgW="5206680" imgH="1917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756" y="1037570"/>
                        <a:ext cx="7291844" cy="3439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58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-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98128"/>
              </p:ext>
            </p:extLst>
          </p:nvPr>
        </p:nvGraphicFramePr>
        <p:xfrm>
          <a:off x="1600200" y="342900"/>
          <a:ext cx="37338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1257120" progId="Equation.DSMT4">
                  <p:embed/>
                </p:oleObj>
              </mc:Choice>
              <mc:Fallback>
                <p:oleObj name="Equation" r:id="rId3" imgW="2616120" imgH="1257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2900"/>
                        <a:ext cx="3733800" cy="207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0" y="2628900"/>
            <a:ext cx="570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0" y="3257550"/>
            <a:ext cx="7111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53426"/>
              </p:ext>
            </p:extLst>
          </p:nvPr>
        </p:nvGraphicFramePr>
        <p:xfrm>
          <a:off x="1295400" y="3333750"/>
          <a:ext cx="19415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03040" progId="Equation.DSMT4">
                  <p:embed/>
                </p:oleObj>
              </mc:Choice>
              <mc:Fallback>
                <p:oleObj name="Equation" r:id="rId5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33750"/>
                        <a:ext cx="1941513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1418693" y="3827443"/>
            <a:ext cx="7552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83697"/>
              </p:ext>
            </p:extLst>
          </p:nvPr>
        </p:nvGraphicFramePr>
        <p:xfrm>
          <a:off x="5867400" y="2681121"/>
          <a:ext cx="6905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203040" progId="Equation.DSMT4">
                  <p:embed/>
                </p:oleObj>
              </mc:Choice>
              <mc:Fallback>
                <p:oleObj name="Equation" r:id="rId7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81121"/>
                        <a:ext cx="69056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030249"/>
              </p:ext>
            </p:extLst>
          </p:nvPr>
        </p:nvGraphicFramePr>
        <p:xfrm>
          <a:off x="3236913" y="2694920"/>
          <a:ext cx="3984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694920"/>
                        <a:ext cx="398463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76984"/>
              </p:ext>
            </p:extLst>
          </p:nvPr>
        </p:nvGraphicFramePr>
        <p:xfrm>
          <a:off x="1219200" y="2707620"/>
          <a:ext cx="13287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680" imgH="203040" progId="Equation.DSMT4">
                  <p:embed/>
                </p:oleObj>
              </mc:Choice>
              <mc:Fallback>
                <p:oleObj name="Equation" r:id="rId11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07620"/>
                        <a:ext cx="1328738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41665"/>
              </p:ext>
            </p:extLst>
          </p:nvPr>
        </p:nvGraphicFramePr>
        <p:xfrm>
          <a:off x="2133600" y="3913917"/>
          <a:ext cx="3984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64880" progId="Equation.DSMT4">
                  <p:embed/>
                </p:oleObj>
              </mc:Choice>
              <mc:Fallback>
                <p:oleObj name="Equation" r:id="rId13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13917"/>
                        <a:ext cx="398463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583143"/>
              </p:ext>
            </p:extLst>
          </p:nvPr>
        </p:nvGraphicFramePr>
        <p:xfrm>
          <a:off x="7462838" y="3346450"/>
          <a:ext cx="6905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838" y="3346450"/>
                        <a:ext cx="69056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3222"/>
              </p:ext>
            </p:extLst>
          </p:nvPr>
        </p:nvGraphicFramePr>
        <p:xfrm>
          <a:off x="4643438" y="3893352"/>
          <a:ext cx="6905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893352"/>
                        <a:ext cx="69056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66238"/>
              </p:ext>
            </p:extLst>
          </p:nvPr>
        </p:nvGraphicFramePr>
        <p:xfrm>
          <a:off x="2057400" y="4332447"/>
          <a:ext cx="6905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32447"/>
                        <a:ext cx="69056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33871"/>
              </p:ext>
            </p:extLst>
          </p:nvPr>
        </p:nvGraphicFramePr>
        <p:xfrm>
          <a:off x="3917022" y="3344024"/>
          <a:ext cx="3984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64880" progId="Equation.DSMT4">
                  <p:embed/>
                </p:oleObj>
              </mc:Choice>
              <mc:Fallback>
                <p:oleObj name="Equation" r:id="rId20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022" y="3344024"/>
                        <a:ext cx="398463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76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990600" y="5715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sung: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3170654" y="112395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0" y="1733550"/>
            <a:ext cx="339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1156083" y="4095750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28553"/>
              </p:ext>
            </p:extLst>
          </p:nvPr>
        </p:nvGraphicFramePr>
        <p:xfrm>
          <a:off x="4648200" y="514350"/>
          <a:ext cx="19145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28600" progId="Equation.DSMT4">
                  <p:embed/>
                </p:oleObj>
              </mc:Choice>
              <mc:Fallback>
                <p:oleObj name="Equation" r:id="rId2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4350"/>
                        <a:ext cx="1914525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09682"/>
              </p:ext>
            </p:extLst>
          </p:nvPr>
        </p:nvGraphicFramePr>
        <p:xfrm>
          <a:off x="2514600" y="1800974"/>
          <a:ext cx="11699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03040" progId="Equation.DSMT4">
                  <p:embed/>
                </p:oleObj>
              </mc:Choice>
              <mc:Fallback>
                <p:oleObj name="Equation" r:id="rId4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00974"/>
                        <a:ext cx="1169988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968665"/>
              </p:ext>
            </p:extLst>
          </p:nvPr>
        </p:nvGraphicFramePr>
        <p:xfrm>
          <a:off x="2282825" y="2174875"/>
          <a:ext cx="14620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2174875"/>
                        <a:ext cx="1462088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878577"/>
              </p:ext>
            </p:extLst>
          </p:nvPr>
        </p:nvGraphicFramePr>
        <p:xfrm>
          <a:off x="2724150" y="2647950"/>
          <a:ext cx="10096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203040" progId="Equation.DSMT4">
                  <p:embed/>
                </p:oleObj>
              </mc:Choice>
              <mc:Fallback>
                <p:oleObj name="Equation" r:id="rId8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2647950"/>
                        <a:ext cx="1009650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11211"/>
              </p:ext>
            </p:extLst>
          </p:nvPr>
        </p:nvGraphicFramePr>
        <p:xfrm>
          <a:off x="2895600" y="3117850"/>
          <a:ext cx="876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203040" progId="Equation.DSMT4">
                  <p:embed/>
                </p:oleObj>
              </mc:Choice>
              <mc:Fallback>
                <p:oleObj name="Equation" r:id="rId10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17850"/>
                        <a:ext cx="876300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08134"/>
              </p:ext>
            </p:extLst>
          </p:nvPr>
        </p:nvGraphicFramePr>
        <p:xfrm>
          <a:off x="2982913" y="3630613"/>
          <a:ext cx="9032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177480" progId="Equation.DSMT4">
                  <p:embed/>
                </p:oleObj>
              </mc:Choice>
              <mc:Fallback>
                <p:oleObj name="Equation" r:id="rId12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3630613"/>
                        <a:ext cx="903287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91748"/>
              </p:ext>
            </p:extLst>
          </p:nvPr>
        </p:nvGraphicFramePr>
        <p:xfrm>
          <a:off x="3729038" y="4171950"/>
          <a:ext cx="6905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171950"/>
                        <a:ext cx="69056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754448"/>
              </p:ext>
            </p:extLst>
          </p:nvPr>
        </p:nvGraphicFramePr>
        <p:xfrm>
          <a:off x="4914900" y="4182224"/>
          <a:ext cx="266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182224"/>
                        <a:ext cx="266700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28335"/>
              </p:ext>
            </p:extLst>
          </p:nvPr>
        </p:nvGraphicFramePr>
        <p:xfrm>
          <a:off x="5670550" y="4191000"/>
          <a:ext cx="4254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164880" progId="Equation.DSMT4">
                  <p:embed/>
                </p:oleObj>
              </mc:Choice>
              <mc:Fallback>
                <p:oleObj name="Equation" r:id="rId18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4191000"/>
                        <a:ext cx="425450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24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7772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14750"/>
            <a:ext cx="1502669" cy="1424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7150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3p)</a:t>
            </a:r>
          </a:p>
        </p:txBody>
      </p:sp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4952" y="-9525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2857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.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24222"/>
              </p:ext>
            </p:extLst>
          </p:nvPr>
        </p:nvGraphicFramePr>
        <p:xfrm>
          <a:off x="3200399" y="316572"/>
          <a:ext cx="4114801" cy="47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600" imgH="228600" progId="Equation.DSMT4">
                  <p:embed/>
                </p:oleObj>
              </mc:Choice>
              <mc:Fallback>
                <p:oleObj name="Equation" r:id="rId4" imgW="2006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399" y="316572"/>
                        <a:ext cx="4114801" cy="477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0171"/>
              </p:ext>
            </p:extLst>
          </p:nvPr>
        </p:nvGraphicFramePr>
        <p:xfrm>
          <a:off x="41345" y="1276350"/>
          <a:ext cx="9026454" cy="58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62559"/>
            <a:ext cx="10071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2369"/>
              </p:ext>
            </p:extLst>
          </p:nvPr>
        </p:nvGraphicFramePr>
        <p:xfrm>
          <a:off x="76200" y="1352550"/>
          <a:ext cx="2754882" cy="47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28600" progId="Equation.DSMT4">
                  <p:embed/>
                </p:oleObj>
              </mc:Choice>
              <mc:Fallback>
                <p:oleObj name="Equation" r:id="rId6" imgW="13334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52550"/>
                        <a:ext cx="2754882" cy="477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-76201"/>
            <a:ext cx="96695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32654"/>
              </p:ext>
            </p:extLst>
          </p:nvPr>
        </p:nvGraphicFramePr>
        <p:xfrm>
          <a:off x="3084953" y="1385800"/>
          <a:ext cx="2934848" cy="41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228600" progId="Equation.DSMT4">
                  <p:embed/>
                </p:oleObj>
              </mc:Choice>
              <mc:Fallback>
                <p:oleObj name="Equation" r:id="rId8" imgW="16635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953" y="1385800"/>
                        <a:ext cx="2934848" cy="413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79398"/>
              </p:ext>
            </p:extLst>
          </p:nvPr>
        </p:nvGraphicFramePr>
        <p:xfrm>
          <a:off x="6367463" y="1352550"/>
          <a:ext cx="24717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228600" progId="Equation.DSMT4">
                  <p:embed/>
                </p:oleObj>
              </mc:Choice>
              <mc:Fallback>
                <p:oleObj name="Equation" r:id="rId10" imgW="12571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1352550"/>
                        <a:ext cx="2471737" cy="45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19621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là 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06838"/>
              </p:ext>
            </p:extLst>
          </p:nvPr>
        </p:nvGraphicFramePr>
        <p:xfrm>
          <a:off x="4648200" y="1885950"/>
          <a:ext cx="2011362" cy="70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393480" progId="Equation.DSMT4">
                  <p:embed/>
                </p:oleObj>
              </mc:Choice>
              <mc:Fallback>
                <p:oleObj name="Equation" r:id="rId12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85950"/>
                        <a:ext cx="2011362" cy="70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04950"/>
              </p:ext>
            </p:extLst>
          </p:nvPr>
        </p:nvGraphicFramePr>
        <p:xfrm>
          <a:off x="76200" y="2571750"/>
          <a:ext cx="9026454" cy="55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7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5888"/>
              </p:ext>
            </p:extLst>
          </p:nvPr>
        </p:nvGraphicFramePr>
        <p:xfrm>
          <a:off x="1109663" y="2627312"/>
          <a:ext cx="8397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228600" progId="Equation.DSMT4">
                  <p:embed/>
                </p:oleObj>
              </mc:Choice>
              <mc:Fallback>
                <p:oleObj name="Equation" r:id="rId14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627312"/>
                        <a:ext cx="839787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464028"/>
              </p:ext>
            </p:extLst>
          </p:nvPr>
        </p:nvGraphicFramePr>
        <p:xfrm>
          <a:off x="4278313" y="2647950"/>
          <a:ext cx="5762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2647950"/>
                        <a:ext cx="576262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645212"/>
              </p:ext>
            </p:extLst>
          </p:nvPr>
        </p:nvGraphicFramePr>
        <p:xfrm>
          <a:off x="7227888" y="2627312"/>
          <a:ext cx="8397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2627312"/>
                        <a:ext cx="839787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3115424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340886"/>
              </p:ext>
            </p:extLst>
          </p:nvPr>
        </p:nvGraphicFramePr>
        <p:xfrm>
          <a:off x="2514600" y="3171076"/>
          <a:ext cx="3036887" cy="45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49080" imgH="228600" progId="Equation.DSMT4">
                  <p:embed/>
                </p:oleObj>
              </mc:Choice>
              <mc:Fallback>
                <p:oleObj name="Equation" r:id="rId20" imgW="1549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71076"/>
                        <a:ext cx="3036887" cy="456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03095"/>
              </p:ext>
            </p:extLst>
          </p:nvPr>
        </p:nvGraphicFramePr>
        <p:xfrm>
          <a:off x="65926" y="4095750"/>
          <a:ext cx="9026454" cy="55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7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27951"/>
              </p:ext>
            </p:extLst>
          </p:nvPr>
        </p:nvGraphicFramePr>
        <p:xfrm>
          <a:off x="1052513" y="4157663"/>
          <a:ext cx="12588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09480" imgH="203040" progId="Equation.DSMT4">
                  <p:embed/>
                </p:oleObj>
              </mc:Choice>
              <mc:Fallback>
                <p:oleObj name="Equation" r:id="rId22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4157663"/>
                        <a:ext cx="1258887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370125"/>
              </p:ext>
            </p:extLst>
          </p:nvPr>
        </p:nvGraphicFramePr>
        <p:xfrm>
          <a:off x="4011613" y="4151313"/>
          <a:ext cx="12319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203040" progId="Equation.DSMT4">
                  <p:embed/>
                </p:oleObj>
              </mc:Choice>
              <mc:Fallback>
                <p:oleObj name="Equation" r:id="rId2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4151313"/>
                        <a:ext cx="1231900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89371"/>
              </p:ext>
            </p:extLst>
          </p:nvPr>
        </p:nvGraphicFramePr>
        <p:xfrm>
          <a:off x="6942138" y="4171950"/>
          <a:ext cx="14684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11000" imgH="203040" progId="Equation.DSMT4">
                  <p:embed/>
                </p:oleObj>
              </mc:Choice>
              <mc:Fallback>
                <p:oleObj name="Equation" r:id="rId26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4171950"/>
                        <a:ext cx="1468437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6" descr="Digit 90"/>
          <p:cNvPicPr>
            <a:picLocks noChangeAspect="1" noChangeArrowheads="1" noCrop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97" y="4689311"/>
            <a:ext cx="808025" cy="4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4952" y="-9525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44833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53220"/>
              </p:ext>
            </p:extLst>
          </p:nvPr>
        </p:nvGraphicFramePr>
        <p:xfrm>
          <a:off x="3245778" y="462891"/>
          <a:ext cx="27082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228600" progId="Equation.DSMT4">
                  <p:embed/>
                </p:oleObj>
              </mc:Choice>
              <mc:Fallback>
                <p:oleObj name="Equation" r:id="rId3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778" y="462891"/>
                        <a:ext cx="2708275" cy="47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6028"/>
              </p:ext>
            </p:extLst>
          </p:nvPr>
        </p:nvGraphicFramePr>
        <p:xfrm>
          <a:off x="41345" y="1276350"/>
          <a:ext cx="9026454" cy="58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62559"/>
            <a:ext cx="10071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-76201"/>
            <a:ext cx="96695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32575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6200" y="2571750"/>
          <a:ext cx="9026454" cy="55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7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077"/>
              </p:ext>
            </p:extLst>
          </p:nvPr>
        </p:nvGraphicFramePr>
        <p:xfrm>
          <a:off x="1109663" y="1358900"/>
          <a:ext cx="8397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80" imgH="203040" progId="Equation.DSMT4">
                  <p:embed/>
                </p:oleObj>
              </mc:Choice>
              <mc:Fallback>
                <p:oleObj name="Equation" r:id="rId5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1358900"/>
                        <a:ext cx="839787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19207"/>
              </p:ext>
            </p:extLst>
          </p:nvPr>
        </p:nvGraphicFramePr>
        <p:xfrm>
          <a:off x="4278313" y="1352550"/>
          <a:ext cx="5762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1352550"/>
                        <a:ext cx="576262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70132"/>
              </p:ext>
            </p:extLst>
          </p:nvPr>
        </p:nvGraphicFramePr>
        <p:xfrm>
          <a:off x="7215188" y="1377950"/>
          <a:ext cx="8667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40" imgH="203040" progId="Equation.DSMT4">
                  <p:embed/>
                </p:oleObj>
              </mc:Choice>
              <mc:Fallback>
                <p:oleObj name="Equation" r:id="rId9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1377950"/>
                        <a:ext cx="866775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19621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 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31858"/>
              </p:ext>
            </p:extLst>
          </p:nvPr>
        </p:nvGraphicFramePr>
        <p:xfrm>
          <a:off x="2662718" y="1960986"/>
          <a:ext cx="1687513" cy="46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718" y="1960986"/>
                        <a:ext cx="1687513" cy="467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65567"/>
              </p:ext>
            </p:extLst>
          </p:nvPr>
        </p:nvGraphicFramePr>
        <p:xfrm>
          <a:off x="65926" y="3943350"/>
          <a:ext cx="9026454" cy="55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77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70009"/>
              </p:ext>
            </p:extLst>
          </p:nvPr>
        </p:nvGraphicFramePr>
        <p:xfrm>
          <a:off x="1169988" y="2647950"/>
          <a:ext cx="10223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647950"/>
                        <a:ext cx="1022350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37537"/>
              </p:ext>
            </p:extLst>
          </p:nvPr>
        </p:nvGraphicFramePr>
        <p:xfrm>
          <a:off x="4011613" y="2647950"/>
          <a:ext cx="12319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96880" imgH="203040" progId="Equation.DSMT4">
                  <p:embed/>
                </p:oleObj>
              </mc:Choice>
              <mc:Fallback>
                <p:oleObj name="Equation" r:id="rId15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647950"/>
                        <a:ext cx="1231900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60145"/>
              </p:ext>
            </p:extLst>
          </p:nvPr>
        </p:nvGraphicFramePr>
        <p:xfrm>
          <a:off x="7059613" y="2582024"/>
          <a:ext cx="12334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96880" imgH="203040" progId="Equation.DSMT4">
                  <p:embed/>
                </p:oleObj>
              </mc:Choice>
              <mc:Fallback>
                <p:oleObj name="Equation" r:id="rId17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582024"/>
                        <a:ext cx="1233487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31820"/>
              </p:ext>
            </p:extLst>
          </p:nvPr>
        </p:nvGraphicFramePr>
        <p:xfrm>
          <a:off x="2535237" y="3267824"/>
          <a:ext cx="2178889" cy="51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77760" imgH="228600" progId="Equation.DSMT4">
                  <p:embed/>
                </p:oleObj>
              </mc:Choice>
              <mc:Fallback>
                <p:oleObj name="Equation" r:id="rId19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7" y="3267824"/>
                        <a:ext cx="2178889" cy="518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6" descr="Digit 90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86" y="4552950"/>
            <a:ext cx="1003014" cy="5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4952" y="219730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62559"/>
            <a:ext cx="10071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-76201"/>
            <a:ext cx="96695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76659"/>
              </p:ext>
            </p:extLst>
          </p:nvPr>
        </p:nvGraphicFramePr>
        <p:xfrm>
          <a:off x="685799" y="895350"/>
          <a:ext cx="69342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19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4952" y="-9525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2857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88483"/>
              </p:ext>
            </p:extLst>
          </p:nvPr>
        </p:nvGraphicFramePr>
        <p:xfrm>
          <a:off x="814388" y="819150"/>
          <a:ext cx="50784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533160" progId="Equation.DSMT4">
                  <p:embed/>
                </p:oleObj>
              </mc:Choice>
              <mc:Fallback>
                <p:oleObj name="Equation" r:id="rId2" imgW="24764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819150"/>
                        <a:ext cx="5078412" cy="1116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62559"/>
            <a:ext cx="10071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-76201"/>
            <a:ext cx="96695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19621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65353"/>
              </p:ext>
            </p:extLst>
          </p:nvPr>
        </p:nvGraphicFramePr>
        <p:xfrm>
          <a:off x="1447800" y="2560638"/>
          <a:ext cx="46720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431640" progId="Equation.DSMT4">
                  <p:embed/>
                </p:oleObj>
              </mc:Choice>
              <mc:Fallback>
                <p:oleObj name="Equation" r:id="rId4" imgW="2654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60638"/>
                        <a:ext cx="4672013" cy="773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352264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64939"/>
              </p:ext>
            </p:extLst>
          </p:nvPr>
        </p:nvGraphicFramePr>
        <p:xfrm>
          <a:off x="1755775" y="4325937"/>
          <a:ext cx="45561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3800" imgH="228600" progId="Equation.DSMT4">
                  <p:embed/>
                </p:oleObj>
              </mc:Choice>
              <mc:Fallback>
                <p:oleObj name="Equation" r:id="rId6" imgW="232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325937"/>
                        <a:ext cx="4556125" cy="45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44833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37280"/>
              </p:ext>
            </p:extLst>
          </p:nvPr>
        </p:nvGraphicFramePr>
        <p:xfrm>
          <a:off x="1920340" y="971550"/>
          <a:ext cx="49736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82400" progId="Equation.DSMT4">
                  <p:embed/>
                </p:oleObj>
              </mc:Choice>
              <mc:Fallback>
                <p:oleObj name="Equation" r:id="rId2" imgW="2425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340" y="971550"/>
                        <a:ext cx="4973638" cy="1008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-76201"/>
            <a:ext cx="96695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325755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1">
            <a:extLst>
              <a:ext uri="{FF2B5EF4-FFF2-40B4-BE49-F238E27FC236}">
                <a16:creationId xmlns:a16="http://schemas.microsoft.com/office/drawing/2014/main" id="{9E344BE6-D0C2-4B8E-BD9B-B69B4D0EB611}"/>
              </a:ext>
            </a:extLst>
          </p:cNvPr>
          <p:cNvSpPr txBox="1"/>
          <p:nvPr/>
        </p:nvSpPr>
        <p:spPr>
          <a:xfrm>
            <a:off x="76200" y="19621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640"/>
              </p:ext>
            </p:extLst>
          </p:nvPr>
        </p:nvGraphicFramePr>
        <p:xfrm>
          <a:off x="1949450" y="2636837"/>
          <a:ext cx="4756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228600" progId="Equation.DSMT4">
                  <p:embed/>
                </p:oleObj>
              </mc:Choice>
              <mc:Fallback>
                <p:oleObj name="Equation" r:id="rId4" imgW="236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636837"/>
                        <a:ext cx="475615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191238"/>
              </p:ext>
            </p:extLst>
          </p:nvPr>
        </p:nvGraphicFramePr>
        <p:xfrm>
          <a:off x="1989138" y="4035425"/>
          <a:ext cx="58594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28720" imgH="228600" progId="Equation.DSMT4">
                  <p:embed/>
                </p:oleObj>
              </mc:Choice>
              <mc:Fallback>
                <p:oleObj name="Equation" r:id="rId6" imgW="262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4035425"/>
                        <a:ext cx="5859462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84952" y="-887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399" y="3562350"/>
            <a:ext cx="1752600" cy="15083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571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26714"/>
              </p:ext>
            </p:extLst>
          </p:nvPr>
        </p:nvGraphicFramePr>
        <p:xfrm>
          <a:off x="990600" y="2565970"/>
          <a:ext cx="12176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880" imgH="203040" progId="Equation.DSMT4">
                  <p:embed/>
                </p:oleObj>
              </mc:Choice>
              <mc:Fallback>
                <p:oleObj name="Equation" r:id="rId3" imgW="5968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65970"/>
                        <a:ext cx="1217612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96572"/>
              </p:ext>
            </p:extLst>
          </p:nvPr>
        </p:nvGraphicFramePr>
        <p:xfrm>
          <a:off x="2438400" y="2372475"/>
          <a:ext cx="1143000" cy="7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20" imgH="393480" progId="Equation.DSMT4">
                  <p:embed/>
                </p:oleObj>
              </mc:Choice>
              <mc:Fallback>
                <p:oleObj name="Equation" r:id="rId5" imgW="5839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372475"/>
                        <a:ext cx="1143000" cy="782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27391"/>
              </p:ext>
            </p:extLst>
          </p:nvPr>
        </p:nvGraphicFramePr>
        <p:xfrm>
          <a:off x="3808412" y="2489200"/>
          <a:ext cx="1144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2489200"/>
                        <a:ext cx="114458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642226"/>
              </p:ext>
            </p:extLst>
          </p:nvPr>
        </p:nvGraphicFramePr>
        <p:xfrm>
          <a:off x="5367338" y="2473146"/>
          <a:ext cx="11096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28600" progId="Equation.DSMT4">
                  <p:embed/>
                </p:oleObj>
              </mc:Choice>
              <mc:Fallback>
                <p:oleObj name="Equation" r:id="rId9" imgW="5457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2473146"/>
                        <a:ext cx="1109662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286655"/>
              </p:ext>
            </p:extLst>
          </p:nvPr>
        </p:nvGraphicFramePr>
        <p:xfrm>
          <a:off x="6696426" y="2489200"/>
          <a:ext cx="1304574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60240" imgH="228600" progId="Equation.DSMT4">
                  <p:embed/>
                </p:oleObj>
              </mc:Choice>
              <mc:Fallback>
                <p:oleObj name="Equation" r:id="rId11" imgW="6602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426" y="2489200"/>
                        <a:ext cx="1304574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4883" y="590550"/>
            <a:ext cx="851531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4bc, 6,7,8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53 SGK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19686" y="3028950"/>
            <a:ext cx="87046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fr-FR" altLang="en-US" sz="2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fr-FR" altLang="en-US" sz="2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76200" y="57150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914400" y="1350824"/>
            <a:ext cx="7772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113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 </a:t>
            </a:r>
          </a:p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BIẾN. NGHIỆM CỦA ĐA THỨC MỘT BIẾN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06934" y="57150"/>
            <a:ext cx="940866" cy="940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6534" y="57150"/>
            <a:ext cx="940866" cy="940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726134" y="57150"/>
            <a:ext cx="940866" cy="9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  <p:sp>
        <p:nvSpPr>
          <p:cNvPr id="5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7162800" y="841718"/>
            <a:ext cx="1063185" cy="66323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81000" y="994118"/>
            <a:ext cx="761999" cy="51083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4648200" y="20955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19730"/>
            <a:ext cx="4195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 SGK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52400" y="133350"/>
            <a:ext cx="1409699" cy="1409699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36180"/>
              </p:ext>
            </p:extLst>
          </p:nvPr>
        </p:nvGraphicFramePr>
        <p:xfrm>
          <a:off x="1676399" y="1504950"/>
          <a:ext cx="5370137" cy="57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228600" progId="Equation.DSMT4">
                  <p:embed/>
                </p:oleObj>
              </mc:Choice>
              <mc:Fallback>
                <p:oleObj name="Equation" r:id="rId4" imgW="2133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399" y="1504950"/>
                        <a:ext cx="5370137" cy="570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33914"/>
              </p:ext>
            </p:extLst>
          </p:nvPr>
        </p:nvGraphicFramePr>
        <p:xfrm>
          <a:off x="1676400" y="2638425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38425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676400" y="831563"/>
            <a:ext cx="35317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6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Cho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676400" y="2145090"/>
            <a:ext cx="670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a)Thu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32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584484"/>
              </p:ext>
            </p:extLst>
          </p:nvPr>
        </p:nvGraphicFramePr>
        <p:xfrm>
          <a:off x="3733800" y="3217541"/>
          <a:ext cx="8302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17541"/>
                        <a:ext cx="830263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91513"/>
              </p:ext>
            </p:extLst>
          </p:nvPr>
        </p:nvGraphicFramePr>
        <p:xfrm>
          <a:off x="0" y="1133475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77492" progId="Equation.DSMT4">
                  <p:embed/>
                </p:oleObj>
              </mc:Choice>
              <mc:Fallback>
                <p:oleObj name="Equation" r:id="rId2" imgW="114102" imgH="17749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33475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96709"/>
              </p:ext>
            </p:extLst>
          </p:nvPr>
        </p:nvGraphicFramePr>
        <p:xfrm>
          <a:off x="1371600" y="1304925"/>
          <a:ext cx="5263689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600" imgH="774700" progId="Equation.DSMT4">
                  <p:embed/>
                </p:oleObj>
              </mc:Choice>
              <mc:Fallback>
                <p:oleObj name="Equation" r:id="rId4" imgW="2260600" imgH="774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04925"/>
                        <a:ext cx="5263689" cy="187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43000" y="122932"/>
            <a:ext cx="541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i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Thu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612487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0125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3358575"/>
            <a:ext cx="4859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57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81000" y="742950"/>
            <a:ext cx="3200400" cy="28956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114800" y="1773019"/>
            <a:ext cx="4267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61415" y="2633786"/>
            <a:ext cx="2288658" cy="2215616"/>
          </a:xfrm>
          <a:prstGeom prst="ellipse">
            <a:avLst/>
          </a:prstGeom>
        </p:spPr>
      </p:pic>
      <p:sp>
        <p:nvSpPr>
          <p:cNvPr id="5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7" y="771955"/>
            <a:ext cx="531824" cy="35199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61415" y="133350"/>
            <a:ext cx="834585" cy="457200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6937815" y="895351"/>
            <a:ext cx="1063185" cy="66323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18634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1369</Words>
  <Application>Microsoft Office PowerPoint</Application>
  <PresentationFormat>On-screen Show (16:9)</PresentationFormat>
  <Paragraphs>204</Paragraphs>
  <Slides>37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281</cp:revision>
  <dcterms:created xsi:type="dcterms:W3CDTF">2021-07-22T17:31:00Z</dcterms:created>
  <dcterms:modified xsi:type="dcterms:W3CDTF">2023-06-01T07:47:44Z</dcterms:modified>
</cp:coreProperties>
</file>