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3316f88fecdc4a1d" Type="http://schemas.microsoft.com/office/2007/relationships/ui/extensibility" Target="customUI/customUI14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99" r:id="rId2"/>
    <p:sldId id="300" r:id="rId3"/>
    <p:sldId id="304" r:id="rId4"/>
    <p:sldId id="301" r:id="rId5"/>
    <p:sldId id="308" r:id="rId6"/>
    <p:sldId id="259" r:id="rId7"/>
    <p:sldId id="277" r:id="rId8"/>
    <p:sldId id="261" r:id="rId9"/>
    <p:sldId id="262" r:id="rId10"/>
    <p:sldId id="263" r:id="rId11"/>
    <p:sldId id="264" r:id="rId12"/>
    <p:sldId id="266" r:id="rId13"/>
    <p:sldId id="267" r:id="rId14"/>
    <p:sldId id="265" r:id="rId15"/>
    <p:sldId id="278" r:id="rId16"/>
    <p:sldId id="268" r:id="rId17"/>
    <p:sldId id="270" r:id="rId18"/>
    <p:sldId id="279" r:id="rId19"/>
    <p:sldId id="271" r:id="rId20"/>
    <p:sldId id="272" r:id="rId21"/>
    <p:sldId id="273" r:id="rId22"/>
    <p:sldId id="274" r:id="rId23"/>
    <p:sldId id="275" r:id="rId24"/>
    <p:sldId id="276" r:id="rId25"/>
    <p:sldId id="289" r:id="rId26"/>
    <p:sldId id="269" r:id="rId27"/>
    <p:sldId id="280" r:id="rId28"/>
    <p:sldId id="282" r:id="rId29"/>
    <p:sldId id="281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84" r:id="rId39"/>
    <p:sldId id="285" r:id="rId40"/>
    <p:sldId id="286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634C7A-CAE4-4B5C-95EA-420690E85AD8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F53436-A1F3-466F-93DB-36F521508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00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CB621-150D-4A19-944D-4BE578C4C2B8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A6ACD-820B-48E7-A458-E7E65C2E6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CB621-150D-4A19-944D-4BE578C4C2B8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A6ACD-820B-48E7-A458-E7E65C2E6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84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CB621-150D-4A19-944D-4BE578C4C2B8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A6ACD-820B-48E7-A458-E7E65C2E6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54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318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CB621-150D-4A19-944D-4BE578C4C2B8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A6ACD-820B-48E7-A458-E7E65C2E6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57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CB621-150D-4A19-944D-4BE578C4C2B8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A6ACD-820B-48E7-A458-E7E65C2E6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347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CB621-150D-4A19-944D-4BE578C4C2B8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A6ACD-820B-48E7-A458-E7E65C2E6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56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CB621-150D-4A19-944D-4BE578C4C2B8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A6ACD-820B-48E7-A458-E7E65C2E6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900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CB621-150D-4A19-944D-4BE578C4C2B8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A6ACD-820B-48E7-A458-E7E65C2E6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11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CB621-150D-4A19-944D-4BE578C4C2B8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A6ACD-820B-48E7-A458-E7E65C2E6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09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CB621-150D-4A19-944D-4BE578C4C2B8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A6ACD-820B-48E7-A458-E7E65C2E6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91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CB621-150D-4A19-944D-4BE578C4C2B8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A6ACD-820B-48E7-A458-E7E65C2E6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29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CB621-150D-4A19-944D-4BE578C4C2B8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A6ACD-820B-48E7-A458-E7E65C2E6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899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6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image" Target="../media/image26.wmf"/><Relationship Id="rId7" Type="http://schemas.openxmlformats.org/officeDocument/2006/relationships/image" Target="../media/image28.w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30.wmf"/><Relationship Id="rId5" Type="http://schemas.openxmlformats.org/officeDocument/2006/relationships/image" Target="../media/image27.wmf"/><Relationship Id="rId10" Type="http://schemas.openxmlformats.org/officeDocument/2006/relationships/oleObject" Target="../embeddings/oleObject21.bin"/><Relationship Id="rId4" Type="http://schemas.openxmlformats.org/officeDocument/2006/relationships/oleObject" Target="../embeddings/oleObject18.bin"/><Relationship Id="rId9" Type="http://schemas.openxmlformats.org/officeDocument/2006/relationships/image" Target="../media/image29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image" Target="../media/image36.wmf"/><Relationship Id="rId18" Type="http://schemas.openxmlformats.org/officeDocument/2006/relationships/image" Target="../media/image39.wmf"/><Relationship Id="rId3" Type="http://schemas.openxmlformats.org/officeDocument/2006/relationships/image" Target="../media/image31.wmf"/><Relationship Id="rId7" Type="http://schemas.openxmlformats.org/officeDocument/2006/relationships/image" Target="../media/image33.wmf"/><Relationship Id="rId12" Type="http://schemas.openxmlformats.org/officeDocument/2006/relationships/oleObject" Target="../embeddings/oleObject27.bin"/><Relationship Id="rId17" Type="http://schemas.openxmlformats.org/officeDocument/2006/relationships/oleObject" Target="../embeddings/oleObject29.bin"/><Relationship Id="rId2" Type="http://schemas.openxmlformats.org/officeDocument/2006/relationships/oleObject" Target="../embeddings/oleObject22.bin"/><Relationship Id="rId16" Type="http://schemas.openxmlformats.org/officeDocument/2006/relationships/image" Target="../media/image38.png"/><Relationship Id="rId20" Type="http://schemas.openxmlformats.org/officeDocument/2006/relationships/image" Target="../media/image40.w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35.wmf"/><Relationship Id="rId5" Type="http://schemas.openxmlformats.org/officeDocument/2006/relationships/image" Target="../media/image32.wmf"/><Relationship Id="rId15" Type="http://schemas.openxmlformats.org/officeDocument/2006/relationships/image" Target="../media/image37.wmf"/><Relationship Id="rId10" Type="http://schemas.openxmlformats.org/officeDocument/2006/relationships/oleObject" Target="../embeddings/oleObject26.bin"/><Relationship Id="rId19" Type="http://schemas.openxmlformats.org/officeDocument/2006/relationships/oleObject" Target="../embeddings/oleObject30.bin"/><Relationship Id="rId4" Type="http://schemas.openxmlformats.org/officeDocument/2006/relationships/oleObject" Target="../embeddings/oleObject23.bin"/><Relationship Id="rId9" Type="http://schemas.openxmlformats.org/officeDocument/2006/relationships/image" Target="../media/image34.wmf"/><Relationship Id="rId14" Type="http://schemas.openxmlformats.org/officeDocument/2006/relationships/oleObject" Target="../embeddings/oleObject28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13" Type="http://schemas.openxmlformats.org/officeDocument/2006/relationships/image" Target="../media/image46.wmf"/><Relationship Id="rId18" Type="http://schemas.openxmlformats.org/officeDocument/2006/relationships/oleObject" Target="../embeddings/oleObject39.bin"/><Relationship Id="rId26" Type="http://schemas.openxmlformats.org/officeDocument/2006/relationships/image" Target="../media/image52.wmf"/><Relationship Id="rId3" Type="http://schemas.openxmlformats.org/officeDocument/2006/relationships/image" Target="../media/image41.wmf"/><Relationship Id="rId21" Type="http://schemas.openxmlformats.org/officeDocument/2006/relationships/oleObject" Target="../embeddings/oleObject40.bin"/><Relationship Id="rId7" Type="http://schemas.openxmlformats.org/officeDocument/2006/relationships/image" Target="../media/image43.wmf"/><Relationship Id="rId12" Type="http://schemas.openxmlformats.org/officeDocument/2006/relationships/oleObject" Target="../embeddings/oleObject36.bin"/><Relationship Id="rId17" Type="http://schemas.openxmlformats.org/officeDocument/2006/relationships/image" Target="../media/image48.wmf"/><Relationship Id="rId25" Type="http://schemas.openxmlformats.org/officeDocument/2006/relationships/oleObject" Target="../embeddings/oleObject43.bin"/><Relationship Id="rId2" Type="http://schemas.openxmlformats.org/officeDocument/2006/relationships/oleObject" Target="../embeddings/oleObject31.bin"/><Relationship Id="rId16" Type="http://schemas.openxmlformats.org/officeDocument/2006/relationships/oleObject" Target="../embeddings/oleObject38.bin"/><Relationship Id="rId20" Type="http://schemas.openxmlformats.org/officeDocument/2006/relationships/image" Target="../media/image50.png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3.bin"/><Relationship Id="rId11" Type="http://schemas.openxmlformats.org/officeDocument/2006/relationships/image" Target="../media/image45.wmf"/><Relationship Id="rId24" Type="http://schemas.openxmlformats.org/officeDocument/2006/relationships/oleObject" Target="../embeddings/oleObject42.bin"/><Relationship Id="rId5" Type="http://schemas.openxmlformats.org/officeDocument/2006/relationships/image" Target="../media/image42.wmf"/><Relationship Id="rId15" Type="http://schemas.openxmlformats.org/officeDocument/2006/relationships/image" Target="../media/image47.wmf"/><Relationship Id="rId23" Type="http://schemas.openxmlformats.org/officeDocument/2006/relationships/image" Target="../media/image51.wmf"/><Relationship Id="rId28" Type="http://schemas.openxmlformats.org/officeDocument/2006/relationships/image" Target="../media/image53.wmf"/><Relationship Id="rId10" Type="http://schemas.openxmlformats.org/officeDocument/2006/relationships/oleObject" Target="../embeddings/oleObject35.bin"/><Relationship Id="rId19" Type="http://schemas.openxmlformats.org/officeDocument/2006/relationships/image" Target="../media/image49.wmf"/><Relationship Id="rId4" Type="http://schemas.openxmlformats.org/officeDocument/2006/relationships/oleObject" Target="../embeddings/oleObject32.bin"/><Relationship Id="rId9" Type="http://schemas.openxmlformats.org/officeDocument/2006/relationships/image" Target="../media/image44.wmf"/><Relationship Id="rId14" Type="http://schemas.openxmlformats.org/officeDocument/2006/relationships/oleObject" Target="../embeddings/oleObject37.bin"/><Relationship Id="rId22" Type="http://schemas.openxmlformats.org/officeDocument/2006/relationships/oleObject" Target="../embeddings/oleObject41.bin"/><Relationship Id="rId27" Type="http://schemas.openxmlformats.org/officeDocument/2006/relationships/oleObject" Target="../embeddings/oleObject44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oleObject" Target="../embeddings/oleObject45.bin"/><Relationship Id="rId1" Type="http://schemas.openxmlformats.org/officeDocument/2006/relationships/slideLayout" Target="../slideLayouts/slideLayout2.xml"/><Relationship Id="rId5" Type="http://schemas.openxmlformats.org/officeDocument/2006/relationships/oleObject" Target="../embeddings/oleObject47.bin"/><Relationship Id="rId4" Type="http://schemas.openxmlformats.org/officeDocument/2006/relationships/oleObject" Target="../embeddings/oleObject46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oleObject" Target="../embeddings/oleObject48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1.bin"/><Relationship Id="rId13" Type="http://schemas.openxmlformats.org/officeDocument/2006/relationships/image" Target="../media/image61.wmf"/><Relationship Id="rId18" Type="http://schemas.openxmlformats.org/officeDocument/2006/relationships/oleObject" Target="../embeddings/oleObject56.bin"/><Relationship Id="rId3" Type="http://schemas.openxmlformats.org/officeDocument/2006/relationships/oleObject" Target="../embeddings/oleObject49.bin"/><Relationship Id="rId7" Type="http://schemas.openxmlformats.org/officeDocument/2006/relationships/image" Target="../media/image58.wmf"/><Relationship Id="rId12" Type="http://schemas.openxmlformats.org/officeDocument/2006/relationships/oleObject" Target="../embeddings/oleObject53.bin"/><Relationship Id="rId17" Type="http://schemas.openxmlformats.org/officeDocument/2006/relationships/image" Target="../media/image63.wmf"/><Relationship Id="rId2" Type="http://schemas.openxmlformats.org/officeDocument/2006/relationships/image" Target="../media/image5.png"/><Relationship Id="rId16" Type="http://schemas.openxmlformats.org/officeDocument/2006/relationships/oleObject" Target="../embeddings/oleObject5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0.bin"/><Relationship Id="rId11" Type="http://schemas.openxmlformats.org/officeDocument/2006/relationships/image" Target="../media/image60.wmf"/><Relationship Id="rId5" Type="http://schemas.openxmlformats.org/officeDocument/2006/relationships/image" Target="../media/image57.png"/><Relationship Id="rId15" Type="http://schemas.openxmlformats.org/officeDocument/2006/relationships/image" Target="../media/image62.wmf"/><Relationship Id="rId10" Type="http://schemas.openxmlformats.org/officeDocument/2006/relationships/oleObject" Target="../embeddings/oleObject52.bin"/><Relationship Id="rId19" Type="http://schemas.openxmlformats.org/officeDocument/2006/relationships/image" Target="../media/image64.wmf"/><Relationship Id="rId4" Type="http://schemas.openxmlformats.org/officeDocument/2006/relationships/image" Target="../media/image56.wmf"/><Relationship Id="rId9" Type="http://schemas.openxmlformats.org/officeDocument/2006/relationships/image" Target="../media/image59.wmf"/><Relationship Id="rId14" Type="http://schemas.openxmlformats.org/officeDocument/2006/relationships/oleObject" Target="../embeddings/oleObject54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3" Type="http://schemas.openxmlformats.org/officeDocument/2006/relationships/oleObject" Target="../embeddings/oleObject57.bin"/><Relationship Id="rId7" Type="http://schemas.openxmlformats.org/officeDocument/2006/relationships/oleObject" Target="../embeddings/oleObject59.bin"/><Relationship Id="rId12" Type="http://schemas.openxmlformats.org/officeDocument/2006/relationships/image" Target="../media/image70.wmf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wmf"/><Relationship Id="rId11" Type="http://schemas.openxmlformats.org/officeDocument/2006/relationships/oleObject" Target="../embeddings/oleObject61.bin"/><Relationship Id="rId5" Type="http://schemas.openxmlformats.org/officeDocument/2006/relationships/oleObject" Target="../embeddings/oleObject58.bin"/><Relationship Id="rId10" Type="http://schemas.openxmlformats.org/officeDocument/2006/relationships/image" Target="../media/image69.wmf"/><Relationship Id="rId4" Type="http://schemas.openxmlformats.org/officeDocument/2006/relationships/image" Target="../media/image66.wmf"/><Relationship Id="rId9" Type="http://schemas.openxmlformats.org/officeDocument/2006/relationships/oleObject" Target="../embeddings/oleObject60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2.bin"/><Relationship Id="rId13" Type="http://schemas.openxmlformats.org/officeDocument/2006/relationships/oleObject" Target="../embeddings/oleObject65.bin"/><Relationship Id="rId18" Type="http://schemas.openxmlformats.org/officeDocument/2006/relationships/image" Target="../media/image81.jpg"/><Relationship Id="rId3" Type="http://schemas.openxmlformats.org/officeDocument/2006/relationships/image" Target="../media/image72.wmf"/><Relationship Id="rId7" Type="http://schemas.openxmlformats.org/officeDocument/2006/relationships/image" Target="../media/image76.png"/><Relationship Id="rId12" Type="http://schemas.openxmlformats.org/officeDocument/2006/relationships/oleObject" Target="../embeddings/oleObject64.bin"/><Relationship Id="rId17" Type="http://schemas.openxmlformats.org/officeDocument/2006/relationships/oleObject" Target="../embeddings/oleObject67.bin"/><Relationship Id="rId2" Type="http://schemas.openxmlformats.org/officeDocument/2006/relationships/image" Target="../media/image71.jpeg"/><Relationship Id="rId16" Type="http://schemas.openxmlformats.org/officeDocument/2006/relationships/image" Target="../media/image80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wmf"/><Relationship Id="rId11" Type="http://schemas.openxmlformats.org/officeDocument/2006/relationships/image" Target="../media/image78.wmf"/><Relationship Id="rId5" Type="http://schemas.openxmlformats.org/officeDocument/2006/relationships/image" Target="../media/image74.wmf"/><Relationship Id="rId15" Type="http://schemas.openxmlformats.org/officeDocument/2006/relationships/oleObject" Target="../embeddings/oleObject66.bin"/><Relationship Id="rId10" Type="http://schemas.openxmlformats.org/officeDocument/2006/relationships/oleObject" Target="../embeddings/oleObject63.bin"/><Relationship Id="rId4" Type="http://schemas.openxmlformats.org/officeDocument/2006/relationships/image" Target="../media/image73.jpeg"/><Relationship Id="rId9" Type="http://schemas.openxmlformats.org/officeDocument/2006/relationships/image" Target="../media/image77.wmf"/><Relationship Id="rId14" Type="http://schemas.openxmlformats.org/officeDocument/2006/relationships/image" Target="../media/image79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oleObject" Target="../embeddings/oleObject68.bin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1.bin"/><Relationship Id="rId3" Type="http://schemas.openxmlformats.org/officeDocument/2006/relationships/image" Target="../media/image83.png"/><Relationship Id="rId7" Type="http://schemas.openxmlformats.org/officeDocument/2006/relationships/image" Target="../media/image85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70.bin"/><Relationship Id="rId5" Type="http://schemas.openxmlformats.org/officeDocument/2006/relationships/image" Target="../media/image84.wmf"/><Relationship Id="rId4" Type="http://schemas.openxmlformats.org/officeDocument/2006/relationships/oleObject" Target="../embeddings/oleObject69.bin"/><Relationship Id="rId9" Type="http://schemas.openxmlformats.org/officeDocument/2006/relationships/image" Target="../media/image86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oleObject" Target="../embeddings/oleObject72.bin"/><Relationship Id="rId1" Type="http://schemas.openxmlformats.org/officeDocument/2006/relationships/slideLayout" Target="../slideLayouts/slideLayout2.xml"/><Relationship Id="rId5" Type="http://schemas.openxmlformats.org/officeDocument/2006/relationships/oleObject" Target="../embeddings/oleObject73.bin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oleObject" Target="../embeddings/oleObject74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wmf"/><Relationship Id="rId4" Type="http://schemas.openxmlformats.org/officeDocument/2006/relationships/oleObject" Target="../embeddings/oleObject75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8.bin"/><Relationship Id="rId3" Type="http://schemas.openxmlformats.org/officeDocument/2006/relationships/image" Target="../media/image89.png"/><Relationship Id="rId7" Type="http://schemas.openxmlformats.org/officeDocument/2006/relationships/image" Target="../media/image91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77.bin"/><Relationship Id="rId5" Type="http://schemas.openxmlformats.org/officeDocument/2006/relationships/image" Target="../media/image90.wmf"/><Relationship Id="rId4" Type="http://schemas.openxmlformats.org/officeDocument/2006/relationships/oleObject" Target="../embeddings/oleObject76.bin"/><Relationship Id="rId9" Type="http://schemas.openxmlformats.org/officeDocument/2006/relationships/image" Target="../media/image92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13" Type="http://schemas.openxmlformats.org/officeDocument/2006/relationships/oleObject" Target="../embeddings/oleObject85.bin"/><Relationship Id="rId3" Type="http://schemas.openxmlformats.org/officeDocument/2006/relationships/image" Target="../media/image95.wmf"/><Relationship Id="rId7" Type="http://schemas.openxmlformats.org/officeDocument/2006/relationships/oleObject" Target="../embeddings/oleObject81.bin"/><Relationship Id="rId12" Type="http://schemas.openxmlformats.org/officeDocument/2006/relationships/oleObject" Target="../embeddings/oleObject84.bin"/><Relationship Id="rId2" Type="http://schemas.openxmlformats.org/officeDocument/2006/relationships/oleObject" Target="../embeddings/oleObject79.bin"/><Relationship Id="rId16" Type="http://schemas.openxmlformats.org/officeDocument/2006/relationships/image" Target="../media/image100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oleObject" Target="../embeddings/oleObject83.bin"/><Relationship Id="rId5" Type="http://schemas.openxmlformats.org/officeDocument/2006/relationships/image" Target="../media/image96.wmf"/><Relationship Id="rId15" Type="http://schemas.openxmlformats.org/officeDocument/2006/relationships/oleObject" Target="../embeddings/oleObject86.bin"/><Relationship Id="rId10" Type="http://schemas.openxmlformats.org/officeDocument/2006/relationships/image" Target="../media/image98.wmf"/><Relationship Id="rId4" Type="http://schemas.openxmlformats.org/officeDocument/2006/relationships/oleObject" Target="../embeddings/oleObject80.bin"/><Relationship Id="rId9" Type="http://schemas.openxmlformats.org/officeDocument/2006/relationships/oleObject" Target="../embeddings/oleObject82.bin"/><Relationship Id="rId14" Type="http://schemas.openxmlformats.org/officeDocument/2006/relationships/image" Target="../media/image99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1.wmf"/><Relationship Id="rId7" Type="http://schemas.openxmlformats.org/officeDocument/2006/relationships/image" Target="../media/image103.wmf"/><Relationship Id="rId2" Type="http://schemas.openxmlformats.org/officeDocument/2006/relationships/oleObject" Target="../embeddings/oleObject8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89.bin"/><Relationship Id="rId5" Type="http://schemas.openxmlformats.org/officeDocument/2006/relationships/image" Target="../media/image102.wmf"/><Relationship Id="rId4" Type="http://schemas.openxmlformats.org/officeDocument/2006/relationships/oleObject" Target="../embeddings/oleObject88.bin"/><Relationship Id="rId9" Type="http://schemas.openxmlformats.org/officeDocument/2006/relationships/image" Target="../media/image10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5.wmf"/><Relationship Id="rId7" Type="http://schemas.openxmlformats.org/officeDocument/2006/relationships/image" Target="../media/image107.wmf"/><Relationship Id="rId2" Type="http://schemas.openxmlformats.org/officeDocument/2006/relationships/oleObject" Target="../embeddings/oleObject9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92.bin"/><Relationship Id="rId11" Type="http://schemas.openxmlformats.org/officeDocument/2006/relationships/image" Target="../media/image108.wmf"/><Relationship Id="rId5" Type="http://schemas.openxmlformats.org/officeDocument/2006/relationships/image" Target="../media/image106.wmf"/><Relationship Id="rId10" Type="http://schemas.openxmlformats.org/officeDocument/2006/relationships/oleObject" Target="../embeddings/oleObject94.bin"/><Relationship Id="rId4" Type="http://schemas.openxmlformats.org/officeDocument/2006/relationships/oleObject" Target="../embeddings/oleObject91.bin"/><Relationship Id="rId9" Type="http://schemas.openxmlformats.org/officeDocument/2006/relationships/oleObject" Target="../embeddings/oleObject9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0.png"/><Relationship Id="rId5" Type="http://schemas.openxmlformats.org/officeDocument/2006/relationships/slide" Target="slide31.xml"/><Relationship Id="rId4" Type="http://schemas.openxmlformats.org/officeDocument/2006/relationships/image" Target="../media/image109.png"/><Relationship Id="rId9" Type="http://schemas.openxmlformats.org/officeDocument/2006/relationships/image" Target="../media/image1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7" Type="http://schemas.openxmlformats.org/officeDocument/2006/relationships/image" Target="../media/image117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6.png"/><Relationship Id="rId4" Type="http://schemas.openxmlformats.org/officeDocument/2006/relationships/image" Target="../media/image115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2.png"/><Relationship Id="rId18" Type="http://schemas.openxmlformats.org/officeDocument/2006/relationships/image" Target="../media/image125.wmf"/><Relationship Id="rId3" Type="http://schemas.microsoft.com/office/2007/relationships/media" Target="../media/media3.mp4"/><Relationship Id="rId21" Type="http://schemas.openxmlformats.org/officeDocument/2006/relationships/oleObject" Target="../embeddings/oleObject98.bin"/><Relationship Id="rId7" Type="http://schemas.openxmlformats.org/officeDocument/2006/relationships/image" Target="../media/image109.png"/><Relationship Id="rId12" Type="http://schemas.openxmlformats.org/officeDocument/2006/relationships/image" Target="../media/image113.png"/><Relationship Id="rId17" Type="http://schemas.openxmlformats.org/officeDocument/2006/relationships/oleObject" Target="../embeddings/oleObject96.bin"/><Relationship Id="rId2" Type="http://schemas.openxmlformats.org/officeDocument/2006/relationships/audio" Target="../media/media2.mp3"/><Relationship Id="rId16" Type="http://schemas.openxmlformats.org/officeDocument/2006/relationships/image" Target="../media/image124.wmf"/><Relationship Id="rId20" Type="http://schemas.openxmlformats.org/officeDocument/2006/relationships/image" Target="../media/image126.wmf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21.png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95.bin"/><Relationship Id="rId23" Type="http://schemas.openxmlformats.org/officeDocument/2006/relationships/image" Target="../media/image128.jpg"/><Relationship Id="rId10" Type="http://schemas.openxmlformats.org/officeDocument/2006/relationships/image" Target="../media/image120.png"/><Relationship Id="rId19" Type="http://schemas.openxmlformats.org/officeDocument/2006/relationships/oleObject" Target="../embeddings/oleObject97.bin"/><Relationship Id="rId4" Type="http://schemas.openxmlformats.org/officeDocument/2006/relationships/video" Target="../media/media3.mp4"/><Relationship Id="rId9" Type="http://schemas.openxmlformats.org/officeDocument/2006/relationships/image" Target="../media/image119.png"/><Relationship Id="rId14" Type="http://schemas.openxmlformats.org/officeDocument/2006/relationships/image" Target="../media/image123.emf"/><Relationship Id="rId22" Type="http://schemas.openxmlformats.org/officeDocument/2006/relationships/image" Target="../media/image127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9.png"/><Relationship Id="rId18" Type="http://schemas.openxmlformats.org/officeDocument/2006/relationships/image" Target="../media/image132.wmf"/><Relationship Id="rId3" Type="http://schemas.openxmlformats.org/officeDocument/2006/relationships/video" Target="NULL" TargetMode="External"/><Relationship Id="rId21" Type="http://schemas.openxmlformats.org/officeDocument/2006/relationships/oleObject" Target="../embeddings/oleObject102.bin"/><Relationship Id="rId7" Type="http://schemas.openxmlformats.org/officeDocument/2006/relationships/image" Target="../media/image109.png"/><Relationship Id="rId12" Type="http://schemas.openxmlformats.org/officeDocument/2006/relationships/image" Target="../media/image113.png"/><Relationship Id="rId17" Type="http://schemas.openxmlformats.org/officeDocument/2006/relationships/oleObject" Target="../embeddings/oleObject100.bin"/><Relationship Id="rId2" Type="http://schemas.openxmlformats.org/officeDocument/2006/relationships/audio" Target="../media/media2.mp3"/><Relationship Id="rId16" Type="http://schemas.openxmlformats.org/officeDocument/2006/relationships/image" Target="../media/image131.wmf"/><Relationship Id="rId20" Type="http://schemas.openxmlformats.org/officeDocument/2006/relationships/image" Target="../media/image133.wmf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21.png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99.bin"/><Relationship Id="rId23" Type="http://schemas.openxmlformats.org/officeDocument/2006/relationships/image" Target="../media/image128.jpg"/><Relationship Id="rId10" Type="http://schemas.openxmlformats.org/officeDocument/2006/relationships/image" Target="../media/image120.png"/><Relationship Id="rId19" Type="http://schemas.openxmlformats.org/officeDocument/2006/relationships/oleObject" Target="../embeddings/oleObject101.bin"/><Relationship Id="rId4" Type="http://schemas.microsoft.com/office/2007/relationships/media" Target="../media/media4.mp4"/><Relationship Id="rId9" Type="http://schemas.openxmlformats.org/officeDocument/2006/relationships/image" Target="../media/image119.png"/><Relationship Id="rId14" Type="http://schemas.openxmlformats.org/officeDocument/2006/relationships/image" Target="../media/image130.png"/><Relationship Id="rId22" Type="http://schemas.openxmlformats.org/officeDocument/2006/relationships/image" Target="../media/image134.wmf"/><Relationship Id="rId27" Type="http://schemas.openxmlformats.org/officeDocument/2006/relationships/audio" Target="../media/audio1.wav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35.png"/><Relationship Id="rId3" Type="http://schemas.microsoft.com/office/2007/relationships/media" Target="../media/media5.mp4"/><Relationship Id="rId7" Type="http://schemas.openxmlformats.org/officeDocument/2006/relationships/image" Target="../media/image109.png"/><Relationship Id="rId12" Type="http://schemas.openxmlformats.org/officeDocument/2006/relationships/image" Target="../media/image113.png"/><Relationship Id="rId17" Type="http://schemas.openxmlformats.org/officeDocument/2006/relationships/image" Target="../media/image128.jpg"/><Relationship Id="rId2" Type="http://schemas.openxmlformats.org/officeDocument/2006/relationships/audio" Target="../media/media2.mp3"/><Relationship Id="rId16" Type="http://schemas.openxmlformats.org/officeDocument/2006/relationships/image" Target="../media/image137.wmf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21.png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103.bin"/><Relationship Id="rId10" Type="http://schemas.openxmlformats.org/officeDocument/2006/relationships/image" Target="../media/image120.png"/><Relationship Id="rId4" Type="http://schemas.openxmlformats.org/officeDocument/2006/relationships/video" Target="../media/media5.mp4"/><Relationship Id="rId9" Type="http://schemas.openxmlformats.org/officeDocument/2006/relationships/image" Target="../media/image119.png"/><Relationship Id="rId14" Type="http://schemas.openxmlformats.org/officeDocument/2006/relationships/image" Target="../media/image13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35.png"/><Relationship Id="rId18" Type="http://schemas.openxmlformats.org/officeDocument/2006/relationships/image" Target="../media/image139.wmf"/><Relationship Id="rId3" Type="http://schemas.microsoft.com/office/2007/relationships/media" Target="../media/media5.mp4"/><Relationship Id="rId21" Type="http://schemas.openxmlformats.org/officeDocument/2006/relationships/oleObject" Target="../embeddings/oleObject107.bin"/><Relationship Id="rId7" Type="http://schemas.openxmlformats.org/officeDocument/2006/relationships/image" Target="../media/image109.png"/><Relationship Id="rId12" Type="http://schemas.openxmlformats.org/officeDocument/2006/relationships/image" Target="../media/image113.png"/><Relationship Id="rId17" Type="http://schemas.openxmlformats.org/officeDocument/2006/relationships/oleObject" Target="../embeddings/oleObject105.bin"/><Relationship Id="rId2" Type="http://schemas.openxmlformats.org/officeDocument/2006/relationships/audio" Target="../media/media2.mp3"/><Relationship Id="rId16" Type="http://schemas.openxmlformats.org/officeDocument/2006/relationships/image" Target="../media/image138.wmf"/><Relationship Id="rId20" Type="http://schemas.openxmlformats.org/officeDocument/2006/relationships/image" Target="../media/image140.wmf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21.png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104.bin"/><Relationship Id="rId23" Type="http://schemas.openxmlformats.org/officeDocument/2006/relationships/image" Target="../media/image128.jpg"/><Relationship Id="rId10" Type="http://schemas.openxmlformats.org/officeDocument/2006/relationships/image" Target="../media/image120.png"/><Relationship Id="rId19" Type="http://schemas.openxmlformats.org/officeDocument/2006/relationships/oleObject" Target="../embeddings/oleObject106.bin"/><Relationship Id="rId4" Type="http://schemas.openxmlformats.org/officeDocument/2006/relationships/video" Target="../media/media5.mp4"/><Relationship Id="rId9" Type="http://schemas.openxmlformats.org/officeDocument/2006/relationships/image" Target="../media/image119.png"/><Relationship Id="rId14" Type="http://schemas.openxmlformats.org/officeDocument/2006/relationships/image" Target="../media/image136.png"/><Relationship Id="rId22" Type="http://schemas.openxmlformats.org/officeDocument/2006/relationships/image" Target="../media/image141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2.png"/><Relationship Id="rId18" Type="http://schemas.openxmlformats.org/officeDocument/2006/relationships/image" Target="../media/image143.wmf"/><Relationship Id="rId3" Type="http://schemas.microsoft.com/office/2007/relationships/media" Target="../media/media3.mp4"/><Relationship Id="rId21" Type="http://schemas.openxmlformats.org/officeDocument/2006/relationships/oleObject" Target="../embeddings/oleObject111.bin"/><Relationship Id="rId7" Type="http://schemas.openxmlformats.org/officeDocument/2006/relationships/image" Target="../media/image109.png"/><Relationship Id="rId12" Type="http://schemas.openxmlformats.org/officeDocument/2006/relationships/image" Target="../media/image113.png"/><Relationship Id="rId17" Type="http://schemas.openxmlformats.org/officeDocument/2006/relationships/oleObject" Target="../embeddings/oleObject109.bin"/><Relationship Id="rId2" Type="http://schemas.openxmlformats.org/officeDocument/2006/relationships/audio" Target="../media/media2.mp3"/><Relationship Id="rId16" Type="http://schemas.openxmlformats.org/officeDocument/2006/relationships/image" Target="../media/image142.wmf"/><Relationship Id="rId20" Type="http://schemas.openxmlformats.org/officeDocument/2006/relationships/image" Target="../media/image144.wmf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21.png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108.bin"/><Relationship Id="rId23" Type="http://schemas.openxmlformats.org/officeDocument/2006/relationships/image" Target="../media/image128.jpg"/><Relationship Id="rId10" Type="http://schemas.openxmlformats.org/officeDocument/2006/relationships/image" Target="../media/image120.png"/><Relationship Id="rId19" Type="http://schemas.openxmlformats.org/officeDocument/2006/relationships/oleObject" Target="../embeddings/oleObject110.bin"/><Relationship Id="rId4" Type="http://schemas.openxmlformats.org/officeDocument/2006/relationships/video" Target="../media/media3.mp4"/><Relationship Id="rId9" Type="http://schemas.openxmlformats.org/officeDocument/2006/relationships/image" Target="../media/image119.png"/><Relationship Id="rId14" Type="http://schemas.openxmlformats.org/officeDocument/2006/relationships/image" Target="../media/image123.emf"/><Relationship Id="rId22" Type="http://schemas.openxmlformats.org/officeDocument/2006/relationships/image" Target="../media/image145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30.png"/><Relationship Id="rId3" Type="http://schemas.openxmlformats.org/officeDocument/2006/relationships/video" Target="NULL" TargetMode="External"/><Relationship Id="rId7" Type="http://schemas.openxmlformats.org/officeDocument/2006/relationships/image" Target="../media/image109.png"/><Relationship Id="rId12" Type="http://schemas.openxmlformats.org/officeDocument/2006/relationships/image" Target="../media/image129.png"/><Relationship Id="rId2" Type="http://schemas.openxmlformats.org/officeDocument/2006/relationships/audio" Target="../media/media2.mp3"/><Relationship Id="rId16" Type="http://schemas.openxmlformats.org/officeDocument/2006/relationships/image" Target="../media/image128.jp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1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6.wmf"/><Relationship Id="rId10" Type="http://schemas.openxmlformats.org/officeDocument/2006/relationships/image" Target="../media/image120.png"/><Relationship Id="rId4" Type="http://schemas.microsoft.com/office/2007/relationships/media" Target="../media/media4.mp4"/><Relationship Id="rId9" Type="http://schemas.openxmlformats.org/officeDocument/2006/relationships/image" Target="../media/image119.png"/><Relationship Id="rId14" Type="http://schemas.openxmlformats.org/officeDocument/2006/relationships/oleObject" Target="../embeddings/oleObject112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6.bin"/><Relationship Id="rId3" Type="http://schemas.openxmlformats.org/officeDocument/2006/relationships/image" Target="../media/image147.wmf"/><Relationship Id="rId7" Type="http://schemas.openxmlformats.org/officeDocument/2006/relationships/image" Target="../media/image149.wmf"/><Relationship Id="rId2" Type="http://schemas.openxmlformats.org/officeDocument/2006/relationships/oleObject" Target="../embeddings/oleObject11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15.bin"/><Relationship Id="rId5" Type="http://schemas.openxmlformats.org/officeDocument/2006/relationships/image" Target="../media/image148.wmf"/><Relationship Id="rId4" Type="http://schemas.openxmlformats.org/officeDocument/2006/relationships/oleObject" Target="../embeddings/oleObject114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0.bin"/><Relationship Id="rId13" Type="http://schemas.openxmlformats.org/officeDocument/2006/relationships/image" Target="../media/image155.wmf"/><Relationship Id="rId3" Type="http://schemas.openxmlformats.org/officeDocument/2006/relationships/image" Target="../media/image150.wmf"/><Relationship Id="rId7" Type="http://schemas.openxmlformats.org/officeDocument/2006/relationships/image" Target="../media/image152.wmf"/><Relationship Id="rId12" Type="http://schemas.openxmlformats.org/officeDocument/2006/relationships/oleObject" Target="../embeddings/oleObject122.bin"/><Relationship Id="rId2" Type="http://schemas.openxmlformats.org/officeDocument/2006/relationships/oleObject" Target="../embeddings/oleObject117.bin"/><Relationship Id="rId16" Type="http://schemas.openxmlformats.org/officeDocument/2006/relationships/oleObject" Target="../embeddings/oleObject12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19.bin"/><Relationship Id="rId11" Type="http://schemas.openxmlformats.org/officeDocument/2006/relationships/image" Target="../media/image154.wmf"/><Relationship Id="rId5" Type="http://schemas.openxmlformats.org/officeDocument/2006/relationships/image" Target="../media/image151.wmf"/><Relationship Id="rId15" Type="http://schemas.openxmlformats.org/officeDocument/2006/relationships/image" Target="../media/image156.wmf"/><Relationship Id="rId10" Type="http://schemas.openxmlformats.org/officeDocument/2006/relationships/oleObject" Target="../embeddings/oleObject121.bin"/><Relationship Id="rId4" Type="http://schemas.openxmlformats.org/officeDocument/2006/relationships/oleObject" Target="../embeddings/oleObject118.bin"/><Relationship Id="rId9" Type="http://schemas.openxmlformats.org/officeDocument/2006/relationships/image" Target="../media/image153.wmf"/><Relationship Id="rId14" Type="http://schemas.openxmlformats.org/officeDocument/2006/relationships/oleObject" Target="../embeddings/oleObject123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8.bin"/><Relationship Id="rId3" Type="http://schemas.openxmlformats.org/officeDocument/2006/relationships/image" Target="../media/image157.wmf"/><Relationship Id="rId7" Type="http://schemas.openxmlformats.org/officeDocument/2006/relationships/image" Target="../media/image159.wmf"/><Relationship Id="rId2" Type="http://schemas.openxmlformats.org/officeDocument/2006/relationships/oleObject" Target="../embeddings/oleObject12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27.bin"/><Relationship Id="rId11" Type="http://schemas.openxmlformats.org/officeDocument/2006/relationships/image" Target="../media/image161.wmf"/><Relationship Id="rId5" Type="http://schemas.openxmlformats.org/officeDocument/2006/relationships/image" Target="../media/image158.wmf"/><Relationship Id="rId10" Type="http://schemas.openxmlformats.org/officeDocument/2006/relationships/oleObject" Target="../embeddings/oleObject129.bin"/><Relationship Id="rId4" Type="http://schemas.openxmlformats.org/officeDocument/2006/relationships/oleObject" Target="../embeddings/oleObject126.bin"/><Relationship Id="rId9" Type="http://schemas.openxmlformats.org/officeDocument/2006/relationships/image" Target="../media/image160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3.wmf"/><Relationship Id="rId2" Type="http://schemas.openxmlformats.org/officeDocument/2006/relationships/image" Target="../media/image8.png"/><Relationship Id="rId16" Type="http://schemas.openxmlformats.org/officeDocument/2006/relationships/image" Target="../media/image1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12.wmf"/><Relationship Id="rId4" Type="http://schemas.openxmlformats.org/officeDocument/2006/relationships/image" Target="../media/image9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4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20.wmf"/><Relationship Id="rId4" Type="http://schemas.openxmlformats.org/officeDocument/2006/relationships/image" Target="../media/image17.wmf"/><Relationship Id="rId9" Type="http://schemas.openxmlformats.org/officeDocument/2006/relationships/oleObject" Target="../embeddings/oleObject1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7" Type="http://schemas.openxmlformats.org/officeDocument/2006/relationships/image" Target="../media/image23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 txBox="1">
            <a:spLocks/>
          </p:cNvSpPr>
          <p:nvPr/>
        </p:nvSpPr>
        <p:spPr>
          <a:xfrm>
            <a:off x="1524000" y="5949972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4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sz="4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Nguyễn</a:t>
            </a:r>
            <a:r>
              <a:rPr lang="en-US" sz="4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Thùy</a:t>
            </a:r>
            <a:r>
              <a:rPr lang="en-US" sz="4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Linh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3022399" y="367329"/>
            <a:ext cx="746487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PHÒNG GD&amp;ĐT QUẬN LONG BIÊN</a:t>
            </a:r>
          </a:p>
          <a:p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 THCS NGỌC THỤY</a:t>
            </a:r>
          </a:p>
        </p:txBody>
      </p:sp>
      <p:sp>
        <p:nvSpPr>
          <p:cNvPr id="4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239628" y="3108297"/>
            <a:ext cx="11952372" cy="14171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vi-VN" sz="5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ĐA THỨC MỘT BIẾN</a:t>
            </a:r>
          </a:p>
          <a:p>
            <a:pPr>
              <a:lnSpc>
                <a:spcPct val="150000"/>
              </a:lnSpc>
            </a:pPr>
            <a:r>
              <a:rPr lang="vi-VN" sz="5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NGHIỆM CỦA ĐA THỨC MỘT BIẾN</a:t>
            </a:r>
            <a:endParaRPr lang="en-US" sz="5000" b="1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" name="!!1">
            <a:extLst>
              <a:ext uri="{FF2B5EF4-FFF2-40B4-BE49-F238E27FC236}">
                <a16:creationId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5222051" y="1428160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Tiết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112</a:t>
            </a:r>
            <a:endParaRPr lang="en-US" sz="48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83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4442" y="1283887"/>
            <a:ext cx="112223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lũy</a:t>
            </a:r>
            <a:r>
              <a:rPr lang="fr-F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fr-F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fr-F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fr-F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r>
              <a:rPr lang="fr-F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fr-F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4442" y="2855107"/>
            <a:ext cx="1232227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2246512"/>
              </p:ext>
            </p:extLst>
          </p:nvPr>
        </p:nvGraphicFramePr>
        <p:xfrm>
          <a:off x="435861" y="4467681"/>
          <a:ext cx="3671887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98320" imgH="469800" progId="Equation.DSMT4">
                  <p:embed/>
                </p:oleObj>
              </mc:Choice>
              <mc:Fallback>
                <p:oleObj name="Equation" r:id="rId2" imgW="1498320" imgH="4698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861" y="4467681"/>
                        <a:ext cx="3671887" cy="11588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122880" y="3835035"/>
            <a:ext cx="57230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kumimoji="0" lang="fr-FR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kumimoji="0" lang="fr-FR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fr-FR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fr-FR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kumimoji="0" lang="fr-FR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kumimoji="0" lang="fr-FR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fr-FR" altLang="en-US" sz="3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2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fr-FR" altLang="en-US" sz="3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fr-FR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0381576"/>
              </p:ext>
            </p:extLst>
          </p:nvPr>
        </p:nvGraphicFramePr>
        <p:xfrm>
          <a:off x="7219480" y="4481844"/>
          <a:ext cx="3529841" cy="1187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09700" imgH="469900" progId="Equation.DSMT4">
                  <p:embed/>
                </p:oleObj>
              </mc:Choice>
              <mc:Fallback>
                <p:oleObj name="Equation" r:id="rId4" imgW="1409700" imgH="4699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9480" y="4481844"/>
                        <a:ext cx="3529841" cy="11873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4075630" y="5180382"/>
            <a:ext cx="5032442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94442" y="34448"/>
            <a:ext cx="12173693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ĐƠN THỨC MỘT BIẾN.  ĐA THỨC MỘT BIẾN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35861" y="700634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17911" y="3806565"/>
            <a:ext cx="3785011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20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27" grpId="0"/>
      <p:bldP spid="28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579" y="546100"/>
            <a:ext cx="2364976" cy="711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fr-FR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 :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0732" y="2423019"/>
            <a:ext cx="1951432" cy="7117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867037" y="3532188"/>
            <a:ext cx="4593963" cy="673438"/>
            <a:chOff x="854337" y="2706688"/>
            <a:chExt cx="4593963" cy="673438"/>
          </a:xfrm>
        </p:grpSpPr>
        <p:sp>
          <p:nvSpPr>
            <p:cNvPr id="7" name="Rectangle 6"/>
            <p:cNvSpPr/>
            <p:nvPr/>
          </p:nvSpPr>
          <p:spPr>
            <a:xfrm>
              <a:off x="1211384" y="2706688"/>
              <a:ext cx="1792478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hệ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</a:t>
              </a:r>
              <a:endParaRPr lang="en-US" sz="3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70381459"/>
                </p:ext>
              </p:extLst>
            </p:nvPr>
          </p:nvGraphicFramePr>
          <p:xfrm>
            <a:off x="854337" y="2901092"/>
            <a:ext cx="409411" cy="400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52280" imgH="152280" progId="Equation.DSMT4">
                    <p:embed/>
                  </p:oleObj>
                </mc:Choice>
                <mc:Fallback>
                  <p:oleObj name="Equation" r:id="rId2" imgW="152280" imgH="1522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4337" y="2901092"/>
                          <a:ext cx="409411" cy="40031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33978545"/>
                </p:ext>
              </p:extLst>
            </p:nvPr>
          </p:nvGraphicFramePr>
          <p:xfrm>
            <a:off x="2855850" y="2762782"/>
            <a:ext cx="2592450" cy="6173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990360" imgH="241200" progId="Equation.DSMT4">
                    <p:embed/>
                  </p:oleObj>
                </mc:Choice>
                <mc:Fallback>
                  <p:oleObj name="Equation" r:id="rId4" imgW="990360" imgH="241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55850" y="2762782"/>
                          <a:ext cx="2592450" cy="61734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7" name="Group 16"/>
          <p:cNvGrpSpPr/>
          <p:nvPr/>
        </p:nvGrpSpPr>
        <p:grpSpPr>
          <a:xfrm>
            <a:off x="812967" y="4783679"/>
            <a:ext cx="4111165" cy="711733"/>
            <a:chOff x="1029644" y="3573539"/>
            <a:chExt cx="4111165" cy="711733"/>
          </a:xfrm>
        </p:grpSpPr>
        <p:sp>
          <p:nvSpPr>
            <p:cNvPr id="8" name="Rectangle 7"/>
            <p:cNvSpPr/>
            <p:nvPr/>
          </p:nvSpPr>
          <p:spPr>
            <a:xfrm>
              <a:off x="1421521" y="3573539"/>
              <a:ext cx="3719288" cy="7117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15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nguyên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dương</a:t>
              </a:r>
              <a:endPara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70382668"/>
                </p:ext>
              </p:extLst>
            </p:nvPr>
          </p:nvGraphicFramePr>
          <p:xfrm>
            <a:off x="1029644" y="3634945"/>
            <a:ext cx="410222" cy="5348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52280" imgH="203040" progId="Equation.DSMT4">
                    <p:embed/>
                  </p:oleObj>
                </mc:Choice>
                <mc:Fallback>
                  <p:oleObj name="Equation" r:id="rId6" imgW="15228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29644" y="3634945"/>
                          <a:ext cx="410222" cy="53480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" name="Group 14"/>
          <p:cNvGrpSpPr/>
          <p:nvPr/>
        </p:nvGrpSpPr>
        <p:grpSpPr>
          <a:xfrm>
            <a:off x="177579" y="1425575"/>
            <a:ext cx="10919046" cy="752226"/>
            <a:chOff x="308092" y="900360"/>
            <a:chExt cx="10919046" cy="752226"/>
          </a:xfrm>
        </p:grpSpPr>
        <p:sp>
          <p:nvSpPr>
            <p:cNvPr id="3" name="Rectangle 2"/>
            <p:cNvSpPr/>
            <p:nvPr/>
          </p:nvSpPr>
          <p:spPr>
            <a:xfrm>
              <a:off x="4425573" y="1005089"/>
              <a:ext cx="4248279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(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phải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  <a:endParaRPr lang="en-US" sz="3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623755" y="1003910"/>
              <a:ext cx="1717137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dạng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US" sz="3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42411919"/>
                </p:ext>
              </p:extLst>
            </p:nvPr>
          </p:nvGraphicFramePr>
          <p:xfrm>
            <a:off x="10279401" y="900360"/>
            <a:ext cx="947737" cy="704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317160" imgH="241200" progId="Equation.DSMT4">
                    <p:embed/>
                  </p:oleObj>
                </mc:Choice>
                <mc:Fallback>
                  <p:oleObj name="Equation" r:id="rId8" imgW="317160" imgH="241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279401" y="900360"/>
                          <a:ext cx="947737" cy="7048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Rectangle 9"/>
            <p:cNvSpPr/>
            <p:nvPr/>
          </p:nvSpPr>
          <p:spPr>
            <a:xfrm>
              <a:off x="308092" y="1021644"/>
              <a:ext cx="3781805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35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Đơn</a:t>
              </a:r>
              <a:r>
                <a:rPr lang="fr-FR" sz="35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5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fr-FR" sz="35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5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fr-FR" sz="35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5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biến</a:t>
              </a:r>
              <a:endParaRPr lang="en-US" sz="3500" dirty="0"/>
            </a:p>
          </p:txBody>
        </p:sp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29849226"/>
                </p:ext>
              </p:extLst>
            </p:nvPr>
          </p:nvGraphicFramePr>
          <p:xfrm>
            <a:off x="4050034" y="1161495"/>
            <a:ext cx="425636" cy="4530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139680" imgH="152280" progId="Equation.DSMT4">
                    <p:embed/>
                  </p:oleObj>
                </mc:Choice>
                <mc:Fallback>
                  <p:oleObj name="Equation" r:id="rId10" imgW="139680" imgH="1522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50034" y="1161495"/>
                          <a:ext cx="425636" cy="45309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41815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06582" y="3673679"/>
            <a:ext cx="11067453" cy="630942"/>
            <a:chOff x="834995" y="4437004"/>
            <a:chExt cx="11067453" cy="630942"/>
          </a:xfrm>
        </p:grpSpPr>
        <p:sp>
          <p:nvSpPr>
            <p:cNvPr id="35" name="Rectangle 39"/>
            <p:cNvSpPr>
              <a:spLocks noChangeArrowheads="1"/>
            </p:cNvSpPr>
            <p:nvPr/>
          </p:nvSpPr>
          <p:spPr bwMode="auto">
            <a:xfrm>
              <a:off x="834995" y="4437004"/>
              <a:ext cx="11067453" cy="63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5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kumimoji="0" lang="en-US" altLang="en-US" sz="35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5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35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500" b="0" i="0" u="none" strike="noStrike" cap="none" normalizeH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thực</a:t>
              </a:r>
              <a:r>
                <a:rPr kumimoji="0" lang="en-US" altLang="en-US" sz="35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</a:t>
              </a:r>
              <a:r>
                <a:rPr kumimoji="0" lang="en-US" altLang="en-US" sz="3500" b="0" i="0" u="none" strike="noStrike" cap="none" normalizeH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khác</a:t>
              </a:r>
              <a:r>
                <a:rPr kumimoji="0" lang="en-US" altLang="en-US" sz="35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</a:t>
              </a:r>
              <a:r>
                <a:rPr kumimoji="0" lang="en-US" altLang="en-US" sz="3500" b="0" i="0" u="none" strike="noStrike" cap="none" normalizeH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35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500" b="0" i="0" u="none" strike="noStrike" cap="none" normalizeH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đơn</a:t>
              </a:r>
              <a:r>
                <a:rPr kumimoji="0" lang="en-US" altLang="en-US" sz="35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500" b="0" i="0" u="none" strike="noStrike" cap="none" normalizeH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kumimoji="0" lang="en-US" altLang="en-US" sz="35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500" b="0" i="0" u="none" strike="noStrike" cap="none" normalizeH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kumimoji="0" lang="en-US" altLang="en-US" sz="35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500" b="0" i="0" u="none" strike="noStrike" cap="none" normalizeH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35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500" b="0" i="0" u="none" strike="noStrike" cap="none" normalizeH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mũ</a:t>
              </a:r>
              <a:r>
                <a:rPr kumimoji="0" lang="en-US" altLang="en-US" sz="35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500" b="0" i="0" u="none" strike="noStrike" cap="none" normalizeH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altLang="en-US" sz="35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500" b="0" i="0" u="none" strike="noStrike" cap="none" normalizeH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biến</a:t>
              </a:r>
              <a:r>
                <a:rPr kumimoji="0" lang="en-US" altLang="en-US" sz="35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500" b="0" i="0" u="none" strike="noStrike" cap="none" normalizeH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bằng</a:t>
              </a:r>
              <a:r>
                <a:rPr kumimoji="0" lang="en-US" altLang="en-US" sz="35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endParaRPr kumimoji="0" lang="en-US" altLang="en-US" sz="3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6" name="Object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72627968"/>
                </p:ext>
              </p:extLst>
            </p:nvPr>
          </p:nvGraphicFramePr>
          <p:xfrm>
            <a:off x="3091626" y="4636753"/>
            <a:ext cx="373883" cy="3646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52280" imgH="152280" progId="Equation.DSMT4">
                    <p:embed/>
                  </p:oleObj>
                </mc:Choice>
                <mc:Fallback>
                  <p:oleObj name="Equation" r:id="rId2" imgW="152280" imgH="1522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91626" y="4636753"/>
                          <a:ext cx="373883" cy="36467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4" name="Object 4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04055068"/>
                </p:ext>
              </p:extLst>
            </p:nvPr>
          </p:nvGraphicFramePr>
          <p:xfrm>
            <a:off x="4405082" y="4514065"/>
            <a:ext cx="344488" cy="487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39680" imgH="203040" progId="Equation.DSMT4">
                    <p:embed/>
                  </p:oleObj>
                </mc:Choice>
                <mc:Fallback>
                  <p:oleObj name="Equation" r:id="rId4" imgW="13968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05082" y="4514065"/>
                          <a:ext cx="344488" cy="48736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" name="Object 4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92376200"/>
                </p:ext>
              </p:extLst>
            </p:nvPr>
          </p:nvGraphicFramePr>
          <p:xfrm>
            <a:off x="11386907" y="4514065"/>
            <a:ext cx="344488" cy="487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39680" imgH="203040" progId="Equation.DSMT4">
                    <p:embed/>
                  </p:oleObj>
                </mc:Choice>
                <mc:Fallback>
                  <p:oleObj name="Equation" r:id="rId6" imgW="13968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386907" y="4514065"/>
                          <a:ext cx="344488" cy="48736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233020"/>
              </p:ext>
            </p:extLst>
          </p:nvPr>
        </p:nvGraphicFramePr>
        <p:xfrm>
          <a:off x="5317251" y="1159686"/>
          <a:ext cx="2277019" cy="861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22080" imgH="241200" progId="Equation.DSMT4">
                  <p:embed/>
                </p:oleObj>
              </mc:Choice>
              <mc:Fallback>
                <p:oleObj name="Equation" r:id="rId8" imgW="6220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7251" y="1159686"/>
                        <a:ext cx="2277019" cy="8616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9733515"/>
              </p:ext>
            </p:extLst>
          </p:nvPr>
        </p:nvGraphicFramePr>
        <p:xfrm>
          <a:off x="2162175" y="4630738"/>
          <a:ext cx="7732713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828800" imgH="304560" progId="Equation.DSMT4">
                  <p:embed/>
                </p:oleObj>
              </mc:Choice>
              <mc:Fallback>
                <p:oleObj name="Equation" r:id="rId10" imgW="18288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2175" y="4630738"/>
                        <a:ext cx="7732713" cy="12573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" name="Group 25"/>
          <p:cNvGrpSpPr/>
          <p:nvPr/>
        </p:nvGrpSpPr>
        <p:grpSpPr>
          <a:xfrm>
            <a:off x="2333040" y="246019"/>
            <a:ext cx="9281450" cy="630942"/>
            <a:chOff x="1165529" y="345520"/>
            <a:chExt cx="9295493" cy="670143"/>
          </a:xfrm>
        </p:grpSpPr>
        <p:grpSp>
          <p:nvGrpSpPr>
            <p:cNvPr id="24" name="Group 23"/>
            <p:cNvGrpSpPr/>
            <p:nvPr/>
          </p:nvGrpSpPr>
          <p:grpSpPr>
            <a:xfrm>
              <a:off x="1165529" y="345520"/>
              <a:ext cx="9295493" cy="670143"/>
              <a:chOff x="274636" y="280751"/>
              <a:chExt cx="9295493" cy="670143"/>
            </a:xfrm>
          </p:grpSpPr>
          <p:sp>
            <p:nvSpPr>
              <p:cNvPr id="38" name="Rectangle 39"/>
              <p:cNvSpPr>
                <a:spLocks noChangeArrowheads="1"/>
              </p:cNvSpPr>
              <p:nvPr/>
            </p:nvSpPr>
            <p:spPr bwMode="auto">
              <a:xfrm>
                <a:off x="274636" y="280751"/>
                <a:ext cx="8830177" cy="6701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5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Hãy</a:t>
                </a:r>
                <a:r>
                  <a:rPr kumimoji="0" lang="en-US" altLang="en-US" sz="35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5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viết</a:t>
                </a:r>
                <a:r>
                  <a:rPr kumimoji="0" lang="en-US" altLang="en-US" sz="35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5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altLang="en-US" sz="35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:r>
                  <a:rPr kumimoji="0" lang="en-US" altLang="en-US" sz="35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dưới</a:t>
                </a:r>
                <a:r>
                  <a:rPr kumimoji="0" lang="en-US" altLang="en-US" sz="35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5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kumimoji="0" lang="en-US" altLang="en-US" sz="35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5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kumimoji="0" lang="en-US" altLang="en-US" sz="35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5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altLang="en-US" sz="35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5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altLang="en-US" sz="35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5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chứa</a:t>
                </a:r>
                <a:r>
                  <a:rPr kumimoji="0" lang="en-US" altLang="en-US" sz="35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5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kumimoji="0" lang="en-US" altLang="en-US" sz="35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35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39" name="Object 3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60393234"/>
                  </p:ext>
                </p:extLst>
              </p:nvPr>
            </p:nvGraphicFramePr>
            <p:xfrm>
              <a:off x="8809982" y="287807"/>
              <a:ext cx="760147" cy="6254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2" imgW="241200" imgH="203040" progId="Equation.DSMT4">
                      <p:embed/>
                    </p:oleObj>
                  </mc:Choice>
                  <mc:Fallback>
                    <p:oleObj name="Equation" r:id="rId12" imgW="241200" imgH="20304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809982" y="287807"/>
                            <a:ext cx="760147" cy="625475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43" name="Object 4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68969810"/>
                </p:ext>
              </p:extLst>
            </p:nvPr>
          </p:nvGraphicFramePr>
          <p:xfrm>
            <a:off x="3369974" y="423984"/>
            <a:ext cx="386885" cy="5132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139680" imgH="190440" progId="Equation.DSMT4">
                    <p:embed/>
                  </p:oleObj>
                </mc:Choice>
                <mc:Fallback>
                  <p:oleObj name="Equation" r:id="rId14" imgW="139680" imgH="190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9974" y="423984"/>
                          <a:ext cx="386885" cy="51321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492" y="0"/>
            <a:ext cx="2266950" cy="2019300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234599" y="2275320"/>
            <a:ext cx="11918936" cy="750889"/>
            <a:chOff x="-130050" y="345520"/>
            <a:chExt cx="11936971" cy="797542"/>
          </a:xfrm>
        </p:grpSpPr>
        <p:grpSp>
          <p:nvGrpSpPr>
            <p:cNvPr id="49" name="Group 48"/>
            <p:cNvGrpSpPr/>
            <p:nvPr/>
          </p:nvGrpSpPr>
          <p:grpSpPr>
            <a:xfrm>
              <a:off x="-130050" y="345520"/>
              <a:ext cx="11936971" cy="670143"/>
              <a:chOff x="-1020943" y="280751"/>
              <a:chExt cx="11936971" cy="670143"/>
            </a:xfrm>
          </p:grpSpPr>
          <p:sp>
            <p:nvSpPr>
              <p:cNvPr id="51" name="Rectangle 39"/>
              <p:cNvSpPr>
                <a:spLocks noChangeArrowheads="1"/>
              </p:cNvSpPr>
              <p:nvPr/>
            </p:nvSpPr>
            <p:spPr bwMode="auto">
              <a:xfrm>
                <a:off x="-1020943" y="280751"/>
                <a:ext cx="11421340" cy="6701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5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Hãy</a:t>
                </a:r>
                <a:r>
                  <a:rPr kumimoji="0" lang="en-US" altLang="en-US" sz="35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5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viết</a:t>
                </a:r>
                <a:r>
                  <a:rPr kumimoji="0" lang="en-US" altLang="en-US" sz="35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5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altLang="en-US" sz="35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5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thực</a:t>
                </a:r>
                <a:r>
                  <a:rPr kumimoji="0" lang="en-US" altLang="en-US" sz="35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</a:t>
                </a:r>
                <a:r>
                  <a:rPr kumimoji="0" lang="en-US" altLang="en-US" sz="35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dưới</a:t>
                </a:r>
                <a:r>
                  <a:rPr kumimoji="0" lang="en-US" altLang="en-US" sz="35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5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kumimoji="0" lang="en-US" altLang="en-US" sz="35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5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kumimoji="0" lang="en-US" altLang="en-US" sz="35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5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altLang="en-US" sz="35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5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altLang="en-US" sz="35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5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chứa</a:t>
                </a:r>
                <a:r>
                  <a:rPr kumimoji="0" lang="en-US" altLang="en-US" sz="35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5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kumimoji="0" lang="en-US" altLang="en-US" sz="35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35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52" name="Object 5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25143994"/>
                  </p:ext>
                </p:extLst>
              </p:nvPr>
            </p:nvGraphicFramePr>
            <p:xfrm>
              <a:off x="10155881" y="303084"/>
              <a:ext cx="760147" cy="6254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7" imgW="241200" imgH="203040" progId="Equation.DSMT4">
                      <p:embed/>
                    </p:oleObj>
                  </mc:Choice>
                  <mc:Fallback>
                    <p:oleObj name="Equation" r:id="rId17" imgW="241200" imgH="20304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155881" y="303084"/>
                            <a:ext cx="760147" cy="625475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50" name="Object 4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83958093"/>
                </p:ext>
              </p:extLst>
            </p:nvPr>
          </p:nvGraphicFramePr>
          <p:xfrm>
            <a:off x="3017768" y="359009"/>
            <a:ext cx="2036665" cy="7840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736560" imgH="291960" progId="Equation.DSMT4">
                    <p:embed/>
                  </p:oleObj>
                </mc:Choice>
                <mc:Fallback>
                  <p:oleObj name="Equation" r:id="rId19" imgW="736560" imgH="291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17768" y="359009"/>
                          <a:ext cx="2036665" cy="78405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7" name="Right Arrow 26"/>
          <p:cNvSpPr/>
          <p:nvPr/>
        </p:nvSpPr>
        <p:spPr>
          <a:xfrm>
            <a:off x="381000" y="2847844"/>
            <a:ext cx="1219200" cy="56804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5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967247"/>
              </p:ext>
            </p:extLst>
          </p:nvPr>
        </p:nvGraphicFramePr>
        <p:xfrm>
          <a:off x="28312" y="1318039"/>
          <a:ext cx="5481954" cy="55532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0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4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83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83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88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số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4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4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5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320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822557"/>
              </p:ext>
            </p:extLst>
          </p:nvPr>
        </p:nvGraphicFramePr>
        <p:xfrm>
          <a:off x="6459854" y="732913"/>
          <a:ext cx="5481954" cy="60892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0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4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83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83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88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số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34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4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4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4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44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844184"/>
              </p:ext>
            </p:extLst>
          </p:nvPr>
        </p:nvGraphicFramePr>
        <p:xfrm>
          <a:off x="578724" y="2845847"/>
          <a:ext cx="927100" cy="617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04560" imgH="203040" progId="Equation.DSMT4">
                  <p:embed/>
                </p:oleObj>
              </mc:Choice>
              <mc:Fallback>
                <p:oleObj name="Equation" r:id="rId2" imgW="3045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724" y="2845847"/>
                        <a:ext cx="927100" cy="6175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7149434"/>
              </p:ext>
            </p:extLst>
          </p:nvPr>
        </p:nvGraphicFramePr>
        <p:xfrm>
          <a:off x="773804" y="3814963"/>
          <a:ext cx="425450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9680" imgH="164880" progId="Equation.DSMT4">
                  <p:embed/>
                </p:oleObj>
              </mc:Choice>
              <mc:Fallback>
                <p:oleObj name="Equation" r:id="rId4" imgW="13968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3804" y="3814963"/>
                        <a:ext cx="425450" cy="5016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962964"/>
              </p:ext>
            </p:extLst>
          </p:nvPr>
        </p:nvGraphicFramePr>
        <p:xfrm>
          <a:off x="734116" y="4422373"/>
          <a:ext cx="465138" cy="1195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2280" imgH="393480" progId="Equation.DSMT4">
                  <p:embed/>
                </p:oleObj>
              </mc:Choice>
              <mc:Fallback>
                <p:oleObj name="Equation" r:id="rId6" imgW="1522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116" y="4422373"/>
                        <a:ext cx="465138" cy="11953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6942677"/>
              </p:ext>
            </p:extLst>
          </p:nvPr>
        </p:nvGraphicFramePr>
        <p:xfrm>
          <a:off x="585441" y="5641574"/>
          <a:ext cx="930275" cy="1195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04560" imgH="393480" progId="Equation.DSMT4">
                  <p:embed/>
                </p:oleObj>
              </mc:Choice>
              <mc:Fallback>
                <p:oleObj name="Equation" r:id="rId8" imgW="3045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441" y="5641574"/>
                        <a:ext cx="930275" cy="11953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1563019"/>
              </p:ext>
            </p:extLst>
          </p:nvPr>
        </p:nvGraphicFramePr>
        <p:xfrm>
          <a:off x="6938085" y="2167024"/>
          <a:ext cx="892175" cy="1195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91960" imgH="393480" progId="Equation.DSMT4">
                  <p:embed/>
                </p:oleObj>
              </mc:Choice>
              <mc:Fallback>
                <p:oleObj name="Equation" r:id="rId10" imgW="2919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8085" y="2167024"/>
                        <a:ext cx="892175" cy="11953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6927017"/>
              </p:ext>
            </p:extLst>
          </p:nvPr>
        </p:nvGraphicFramePr>
        <p:xfrm>
          <a:off x="7148259" y="3516813"/>
          <a:ext cx="503237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64880" imgH="190440" progId="Equation.DSMT4">
                  <p:embed/>
                </p:oleObj>
              </mc:Choice>
              <mc:Fallback>
                <p:oleObj name="Equation" r:id="rId12" imgW="16488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8259" y="3516813"/>
                        <a:ext cx="503237" cy="5778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0169380"/>
              </p:ext>
            </p:extLst>
          </p:nvPr>
        </p:nvGraphicFramePr>
        <p:xfrm>
          <a:off x="6954583" y="4370399"/>
          <a:ext cx="890587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91960" imgH="203040" progId="Equation.DSMT4">
                  <p:embed/>
                </p:oleObj>
              </mc:Choice>
              <mc:Fallback>
                <p:oleObj name="Equation" r:id="rId14" imgW="2919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4583" y="4370399"/>
                        <a:ext cx="890587" cy="6159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3932332"/>
              </p:ext>
            </p:extLst>
          </p:nvPr>
        </p:nvGraphicFramePr>
        <p:xfrm>
          <a:off x="6599237" y="5134891"/>
          <a:ext cx="1433512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469800" imgH="228600" progId="Equation.DSMT4">
                  <p:embed/>
                </p:oleObj>
              </mc:Choice>
              <mc:Fallback>
                <p:oleObj name="Equation" r:id="rId16" imgW="4698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9237" y="5134891"/>
                        <a:ext cx="1433512" cy="6921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1445707"/>
              </p:ext>
            </p:extLst>
          </p:nvPr>
        </p:nvGraphicFramePr>
        <p:xfrm>
          <a:off x="7148259" y="6104303"/>
          <a:ext cx="503237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64880" imgH="164880" progId="Equation.DSMT4">
                  <p:embed/>
                </p:oleObj>
              </mc:Choice>
              <mc:Fallback>
                <p:oleObj name="Equation" r:id="rId18" imgW="16488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8259" y="6104303"/>
                        <a:ext cx="503237" cy="5000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 descr="Đồ hoạ vector miễn phí của Đánh dấu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209" y="2971277"/>
            <a:ext cx="478231" cy="51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Đồ hoạ vector miễn phí của Đánh dấu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209" y="3846413"/>
            <a:ext cx="478231" cy="51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Đồ hoạ vector miễn phí của Đánh dấu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19" y="4764541"/>
            <a:ext cx="478231" cy="51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 descr="Đồ hoạ vector miễn phí của Đánh dấu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058" y="5869934"/>
            <a:ext cx="478231" cy="51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Đồ hoạ vector miễn phí của Đánh dấu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241" y="2509191"/>
            <a:ext cx="478231" cy="51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Đồ hoạ vector miễn phí của Đánh dấu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177" y="3583612"/>
            <a:ext cx="478231" cy="51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 descr="Đồ hoạ vector miễn phí của Đánh dấu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240" y="4434940"/>
            <a:ext cx="478231" cy="51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Đồ hoạ vector miễn phí của Đánh dấu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239" y="5284807"/>
            <a:ext cx="478231" cy="51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 descr="Đồ hoạ vector miễn phí của Đánh dấu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177" y="5996310"/>
            <a:ext cx="478231" cy="51105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6304359"/>
              </p:ext>
            </p:extLst>
          </p:nvPr>
        </p:nvGraphicFramePr>
        <p:xfrm>
          <a:off x="11023494" y="6104303"/>
          <a:ext cx="503237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64880" imgH="164880" progId="Equation.DSMT4">
                  <p:embed/>
                </p:oleObj>
              </mc:Choice>
              <mc:Fallback>
                <p:oleObj name="Equation" r:id="rId21" imgW="16488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23494" y="6104303"/>
                        <a:ext cx="503237" cy="5000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63718"/>
              </p:ext>
            </p:extLst>
          </p:nvPr>
        </p:nvGraphicFramePr>
        <p:xfrm>
          <a:off x="11139488" y="3556000"/>
          <a:ext cx="271462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88560" imgH="164880" progId="Equation.DSMT4">
                  <p:embed/>
                </p:oleObj>
              </mc:Choice>
              <mc:Fallback>
                <p:oleObj name="Equation" r:id="rId22" imgW="8856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39488" y="3556000"/>
                        <a:ext cx="271462" cy="5000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6945540"/>
              </p:ext>
            </p:extLst>
          </p:nvPr>
        </p:nvGraphicFramePr>
        <p:xfrm>
          <a:off x="4757019" y="3802105"/>
          <a:ext cx="271462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88560" imgH="164880" progId="Equation.DSMT4">
                  <p:embed/>
                </p:oleObj>
              </mc:Choice>
              <mc:Fallback>
                <p:oleObj name="Equation" r:id="rId24" imgW="8856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7019" y="3802105"/>
                        <a:ext cx="271462" cy="5000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2634452"/>
              </p:ext>
            </p:extLst>
          </p:nvPr>
        </p:nvGraphicFramePr>
        <p:xfrm>
          <a:off x="4621287" y="2941945"/>
          <a:ext cx="542925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177480" imgH="164880" progId="Equation.DSMT4">
                  <p:embed/>
                </p:oleObj>
              </mc:Choice>
              <mc:Fallback>
                <p:oleObj name="Equation" r:id="rId25" imgW="17748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1287" y="2941945"/>
                        <a:ext cx="542925" cy="5000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0087548"/>
              </p:ext>
            </p:extLst>
          </p:nvPr>
        </p:nvGraphicFramePr>
        <p:xfrm>
          <a:off x="4836216" y="5641314"/>
          <a:ext cx="465137" cy="1195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152280" imgH="393480" progId="Equation.DSMT4">
                  <p:embed/>
                </p:oleObj>
              </mc:Choice>
              <mc:Fallback>
                <p:oleObj name="Equation" r:id="rId27" imgW="1522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6216" y="5641314"/>
                        <a:ext cx="465137" cy="11953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32"/>
          <p:cNvSpPr/>
          <p:nvPr/>
        </p:nvSpPr>
        <p:spPr>
          <a:xfrm>
            <a:off x="4757019" y="-22487"/>
            <a:ext cx="3562194" cy="7554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Hình ảnh 5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0"/>
            <a:ext cx="1986717" cy="1200710"/>
          </a:xfrm>
          <a:prstGeom prst="rect">
            <a:avLst/>
          </a:prstGeom>
        </p:spPr>
      </p:pic>
      <p:sp>
        <p:nvSpPr>
          <p:cNvPr id="35" name="Bong bóng Ý nghĩ: Hình đám mây 14">
            <a:extLst>
              <a:ext uri="{FF2B5EF4-FFF2-40B4-BE49-F238E27FC236}">
                <a16:creationId xmlns:a16="http://schemas.microsoft.com/office/drawing/2014/main" id="{B48FA5EE-925F-4E63-8E9F-31005F753755}"/>
              </a:ext>
            </a:extLst>
          </p:cNvPr>
          <p:cNvSpPr/>
          <p:nvPr/>
        </p:nvSpPr>
        <p:spPr>
          <a:xfrm>
            <a:off x="2077968" y="55753"/>
            <a:ext cx="2679051" cy="91452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ĐÔI</a:t>
            </a:r>
          </a:p>
        </p:txBody>
      </p:sp>
    </p:spTree>
    <p:extLst>
      <p:ext uri="{BB962C8B-B14F-4D97-AF65-F5344CB8AC3E}">
        <p14:creationId xmlns:p14="http://schemas.microsoft.com/office/powerpoint/2010/main" val="129835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24646" y="80319"/>
            <a:ext cx="356860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phiếu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endParaRPr lang="en-US" sz="3500" dirty="0"/>
          </a:p>
        </p:txBody>
      </p:sp>
      <p:grpSp>
        <p:nvGrpSpPr>
          <p:cNvPr id="6" name="Group 5"/>
          <p:cNvGrpSpPr/>
          <p:nvPr/>
        </p:nvGrpSpPr>
        <p:grpSpPr>
          <a:xfrm>
            <a:off x="2285814" y="767490"/>
            <a:ext cx="7580313" cy="2220852"/>
            <a:chOff x="3110995" y="1469068"/>
            <a:chExt cx="7580313" cy="2220852"/>
          </a:xfrm>
        </p:grpSpPr>
        <p:sp>
          <p:nvSpPr>
            <p:cNvPr id="3" name="Rectangle 2"/>
            <p:cNvSpPr/>
            <p:nvPr/>
          </p:nvSpPr>
          <p:spPr>
            <a:xfrm>
              <a:off x="5319089" y="1469068"/>
              <a:ext cx="2783134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Các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biểu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thức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endParaRPr lang="en-US" sz="3500" dirty="0"/>
            </a:p>
          </p:txBody>
        </p:sp>
        <p:graphicFrame>
          <p:nvGraphicFramePr>
            <p:cNvPr id="4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09933909"/>
                </p:ext>
              </p:extLst>
            </p:nvPr>
          </p:nvGraphicFramePr>
          <p:xfrm>
            <a:off x="3110995" y="2260903"/>
            <a:ext cx="7580313" cy="692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2489040" imgH="228600" progId="Equation.DSMT4">
                    <p:embed/>
                  </p:oleObj>
                </mc:Choice>
                <mc:Fallback>
                  <p:oleObj name="Equation" r:id="rId2" imgW="248904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10995" y="2260903"/>
                          <a:ext cx="7580313" cy="6921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Rectangle 4"/>
            <p:cNvSpPr/>
            <p:nvPr/>
          </p:nvSpPr>
          <p:spPr>
            <a:xfrm>
              <a:off x="5319089" y="2978187"/>
              <a:ext cx="3012363" cy="7117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đặc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điểm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3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282971" y="2191068"/>
            <a:ext cx="11909029" cy="1047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endParaRPr lang="en-US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3785731"/>
              </p:ext>
            </p:extLst>
          </p:nvPr>
        </p:nvGraphicFramePr>
        <p:xfrm>
          <a:off x="1299099" y="1121908"/>
          <a:ext cx="9876771" cy="90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489040" imgH="228600" progId="Equation.DSMT4">
                  <p:embed/>
                </p:oleObj>
              </mc:Choice>
              <mc:Fallback>
                <p:oleObj name="Equation" r:id="rId4" imgW="24890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9099" y="1121908"/>
                        <a:ext cx="9876771" cy="9018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8672877"/>
              </p:ext>
            </p:extLst>
          </p:nvPr>
        </p:nvGraphicFramePr>
        <p:xfrm>
          <a:off x="1048786" y="3606494"/>
          <a:ext cx="10927313" cy="9977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489040" imgH="228600" progId="Equation.DSMT4">
                  <p:embed/>
                </p:oleObj>
              </mc:Choice>
              <mc:Fallback>
                <p:oleObj name="Equation" r:id="rId5" imgW="24890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8786" y="3606494"/>
                        <a:ext cx="10927313" cy="9977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ight Arrow 15"/>
          <p:cNvSpPr/>
          <p:nvPr/>
        </p:nvSpPr>
        <p:spPr>
          <a:xfrm>
            <a:off x="0" y="3966326"/>
            <a:ext cx="847201" cy="3752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804515" y="4875162"/>
            <a:ext cx="6619120" cy="1047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endParaRPr lang="en-US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86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16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98806" y="4196404"/>
            <a:ext cx="7383753" cy="7554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4151" y="181910"/>
            <a:ext cx="6096001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44092" y="4243918"/>
            <a:ext cx="17379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fr-F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fr-F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: </a:t>
            </a:r>
            <a:endParaRPr lang="en-US" sz="4000" dirty="0"/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6793520"/>
              </p:ext>
            </p:extLst>
          </p:nvPr>
        </p:nvGraphicFramePr>
        <p:xfrm>
          <a:off x="4975947" y="4281447"/>
          <a:ext cx="4872038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00200" imgH="228600" progId="Equation.DSMT4">
                  <p:embed/>
                </p:oleObj>
              </mc:Choice>
              <mc:Fallback>
                <p:oleObj name="Equation" r:id="rId2" imgW="16002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5947" y="4281447"/>
                        <a:ext cx="4872038" cy="6921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1678006" y="2109376"/>
            <a:ext cx="8935749" cy="1840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</a:t>
            </a:r>
            <a:r>
              <a:rPr lang="fr-FR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fr-F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fr-FR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fr-FR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fr-F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fr-F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235" y="3710645"/>
            <a:ext cx="1438571" cy="128141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86042" y="1067839"/>
            <a:ext cx="411609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94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6" grpId="0"/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312438" y="3240934"/>
            <a:ext cx="3992862" cy="1673966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39098" y="2362348"/>
            <a:ext cx="1397196" cy="875116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5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0"/>
            <a:ext cx="1986717" cy="1200710"/>
          </a:xfrm>
          <a:prstGeom prst="rect">
            <a:avLst/>
          </a:prstGeom>
        </p:spPr>
      </p:pic>
      <p:sp>
        <p:nvSpPr>
          <p:cNvPr id="4" name="Bong bóng Ý nghĩ: Hình đám mây 14">
            <a:extLst>
              <a:ext uri="{FF2B5EF4-FFF2-40B4-BE49-F238E27FC236}">
                <a16:creationId xmlns:a16="http://schemas.microsoft.com/office/drawing/2014/main" id="{B48FA5EE-925F-4E63-8E9F-31005F753755}"/>
              </a:ext>
            </a:extLst>
          </p:cNvPr>
          <p:cNvSpPr/>
          <p:nvPr/>
        </p:nvSpPr>
        <p:spPr>
          <a:xfrm>
            <a:off x="2077968" y="55753"/>
            <a:ext cx="3235490" cy="91452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ĐÔI</a:t>
            </a:r>
          </a:p>
        </p:txBody>
      </p:sp>
      <p:sp>
        <p:nvSpPr>
          <p:cNvPr id="5" name="Rectangle 4"/>
          <p:cNvSpPr/>
          <p:nvPr/>
        </p:nvSpPr>
        <p:spPr>
          <a:xfrm>
            <a:off x="383475" y="1689753"/>
            <a:ext cx="2696607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4233066"/>
              </p:ext>
            </p:extLst>
          </p:nvPr>
        </p:nvGraphicFramePr>
        <p:xfrm>
          <a:off x="431800" y="2498725"/>
          <a:ext cx="3684588" cy="390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77760" imgH="1015920" progId="Equation.DSMT4">
                  <p:embed/>
                </p:oleObj>
              </mc:Choice>
              <mc:Fallback>
                <p:oleObj name="Equation" r:id="rId3" imgW="977760" imgH="1015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" y="2498725"/>
                        <a:ext cx="3684588" cy="39084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val 9"/>
          <p:cNvSpPr/>
          <p:nvPr/>
        </p:nvSpPr>
        <p:spPr>
          <a:xfrm>
            <a:off x="6889988" y="1372803"/>
            <a:ext cx="2647712" cy="1053219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1009" y="55753"/>
            <a:ext cx="857250" cy="8953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018259" y="147852"/>
            <a:ext cx="5072141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1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721364"/>
              </p:ext>
            </p:extLst>
          </p:nvPr>
        </p:nvGraphicFramePr>
        <p:xfrm>
          <a:off x="7018259" y="1464902"/>
          <a:ext cx="3254375" cy="405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63280" imgH="1054080" progId="Equation.DSMT4">
                  <p:embed/>
                </p:oleObj>
              </mc:Choice>
              <mc:Fallback>
                <p:oleObj name="Equation" r:id="rId6" imgW="863280" imgH="1054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8259" y="1464902"/>
                        <a:ext cx="3254375" cy="40528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4116388" y="101686"/>
            <a:ext cx="5072141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8289520"/>
              </p:ext>
            </p:extLst>
          </p:nvPr>
        </p:nvGraphicFramePr>
        <p:xfrm>
          <a:off x="1064269" y="4899871"/>
          <a:ext cx="1244600" cy="151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30120" imgH="393480" progId="Equation.DSMT4">
                  <p:embed/>
                </p:oleObj>
              </mc:Choice>
              <mc:Fallback>
                <p:oleObj name="Equation" r:id="rId8" imgW="3301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4269" y="4899871"/>
                        <a:ext cx="1244600" cy="15144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447860"/>
              </p:ext>
            </p:extLst>
          </p:nvPr>
        </p:nvGraphicFramePr>
        <p:xfrm>
          <a:off x="7688184" y="2438722"/>
          <a:ext cx="2584450" cy="151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685800" imgH="393480" progId="Equation.DSMT4">
                  <p:embed/>
                </p:oleObj>
              </mc:Choice>
              <mc:Fallback>
                <p:oleObj name="Equation" r:id="rId10" imgW="6858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8184" y="2438722"/>
                        <a:ext cx="2584450" cy="15144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0402495"/>
              </p:ext>
            </p:extLst>
          </p:nvPr>
        </p:nvGraphicFramePr>
        <p:xfrm>
          <a:off x="7673180" y="4023687"/>
          <a:ext cx="2011363" cy="151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533160" imgH="393480" progId="Equation.DSMT4">
                  <p:embed/>
                </p:oleObj>
              </mc:Choice>
              <mc:Fallback>
                <p:oleObj name="Equation" r:id="rId12" imgW="5331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73180" y="4023687"/>
                        <a:ext cx="2011363" cy="15144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/>
          <p:cNvSpPr/>
          <p:nvPr/>
        </p:nvSpPr>
        <p:spPr>
          <a:xfrm>
            <a:off x="3624938" y="2493283"/>
            <a:ext cx="5072141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2851378" y="2159540"/>
            <a:ext cx="47467" cy="165995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153146" y="3708251"/>
            <a:ext cx="5821371" cy="1514475"/>
            <a:chOff x="1328738" y="4452938"/>
            <a:chExt cx="5821371" cy="1514475"/>
          </a:xfrm>
        </p:grpSpPr>
        <p:graphicFrame>
          <p:nvGraphicFramePr>
            <p:cNvPr id="31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01617123"/>
                </p:ext>
              </p:extLst>
            </p:nvPr>
          </p:nvGraphicFramePr>
          <p:xfrm>
            <a:off x="1328738" y="4452938"/>
            <a:ext cx="574675" cy="1514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152280" imgH="393480" progId="Equation.DSMT4">
                    <p:embed/>
                  </p:oleObj>
                </mc:Choice>
                <mc:Fallback>
                  <p:oleObj name="Equation" r:id="rId14" imgW="152280" imgH="393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8738" y="4452938"/>
                          <a:ext cx="574675" cy="15144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" name="Rectangle 32"/>
            <p:cNvSpPr/>
            <p:nvPr/>
          </p:nvSpPr>
          <p:spPr>
            <a:xfrm>
              <a:off x="2077968" y="4782562"/>
              <a:ext cx="5072141" cy="658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đơn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endPara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5" name="Straight Arrow Connector 34"/>
          <p:cNvCxnSpPr/>
          <p:nvPr/>
        </p:nvCxnSpPr>
        <p:spPr>
          <a:xfrm flipH="1">
            <a:off x="5748495" y="2017612"/>
            <a:ext cx="22615" cy="18169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4464592" y="3678290"/>
            <a:ext cx="5941078" cy="1514475"/>
            <a:chOff x="1209031" y="4452511"/>
            <a:chExt cx="5941078" cy="1514475"/>
          </a:xfrm>
        </p:grpSpPr>
        <p:graphicFrame>
          <p:nvGraphicFramePr>
            <p:cNvPr id="37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36833765"/>
                </p:ext>
              </p:extLst>
            </p:nvPr>
          </p:nvGraphicFramePr>
          <p:xfrm>
            <a:off x="1209031" y="4452511"/>
            <a:ext cx="814388" cy="1514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215640" imgH="393480" progId="Equation.DSMT4">
                    <p:embed/>
                  </p:oleObj>
                </mc:Choice>
                <mc:Fallback>
                  <p:oleObj name="Equation" r:id="rId16" imgW="215640" imgH="393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9031" y="4452511"/>
                          <a:ext cx="814388" cy="15144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Rectangle 37"/>
            <p:cNvSpPr/>
            <p:nvPr/>
          </p:nvSpPr>
          <p:spPr>
            <a:xfrm>
              <a:off x="2077968" y="4782562"/>
              <a:ext cx="5072141" cy="658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đơn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endPara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3" name="Straight Arrow Connector 42"/>
          <p:cNvCxnSpPr>
            <a:stCxn id="18" idx="0"/>
          </p:cNvCxnSpPr>
          <p:nvPr/>
        </p:nvCxnSpPr>
        <p:spPr>
          <a:xfrm flipH="1">
            <a:off x="8944628" y="2438722"/>
            <a:ext cx="35781" cy="307906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5974517" y="5277927"/>
            <a:ext cx="7260205" cy="1514475"/>
            <a:chOff x="609751" y="4452592"/>
            <a:chExt cx="7260205" cy="1514475"/>
          </a:xfrm>
        </p:grpSpPr>
        <p:graphicFrame>
          <p:nvGraphicFramePr>
            <p:cNvPr id="45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82527983"/>
                </p:ext>
              </p:extLst>
            </p:nvPr>
          </p:nvGraphicFramePr>
          <p:xfrm>
            <a:off x="609751" y="4452592"/>
            <a:ext cx="2012950" cy="1514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533160" imgH="393480" progId="Equation.DSMT4">
                    <p:embed/>
                  </p:oleObj>
                </mc:Choice>
                <mc:Fallback>
                  <p:oleObj name="Equation" r:id="rId18" imgW="533160" imgH="393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9751" y="4452592"/>
                          <a:ext cx="2012950" cy="15144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6" name="Rectangle 45"/>
            <p:cNvSpPr/>
            <p:nvPr/>
          </p:nvSpPr>
          <p:spPr>
            <a:xfrm>
              <a:off x="2797815" y="4883129"/>
              <a:ext cx="5072141" cy="658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biểu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2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biến</a:t>
              </a:r>
              <a:endPara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987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10261 -0.6113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30" y="-3057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-0.25625 -0.2523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12" y="-12616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1601 -0.48356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-2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9" grpId="0" animBg="1"/>
      <p:bldP spid="9" grpId="1" animBg="1"/>
      <p:bldP spid="4" grpId="0" animBg="1"/>
      <p:bldP spid="5" grpId="0"/>
      <p:bldP spid="5" grpId="1"/>
      <p:bldP spid="10" grpId="0" animBg="1"/>
      <p:bldP spid="10" grpId="1" animBg="1"/>
      <p:bldP spid="12" grpId="0"/>
      <p:bldP spid="12" grpId="1"/>
      <p:bldP spid="15" grpId="0"/>
      <p:bldP spid="24" grpId="0"/>
      <p:bldP spid="2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99" y="165100"/>
            <a:ext cx="3271201" cy="2235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419" y="24491"/>
            <a:ext cx="1500732" cy="7117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ưu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ý: </a:t>
            </a:r>
            <a:endParaRPr lang="en-US" sz="3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4419" y="715989"/>
            <a:ext cx="8786380" cy="6725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35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4419" y="2590729"/>
            <a:ext cx="7056740" cy="6725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endParaRPr lang="en-US" sz="35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48408" y="1653359"/>
            <a:ext cx="6697667" cy="711733"/>
            <a:chOff x="148408" y="1488259"/>
            <a:chExt cx="6697667" cy="711733"/>
          </a:xfrm>
        </p:grpSpPr>
        <p:sp>
          <p:nvSpPr>
            <p:cNvPr id="6" name="Rectangle 5"/>
            <p:cNvSpPr/>
            <p:nvPr/>
          </p:nvSpPr>
          <p:spPr>
            <a:xfrm>
              <a:off x="148408" y="1488259"/>
              <a:ext cx="6697667" cy="7117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lvl="0" indent="-457200">
                <a:lnSpc>
                  <a:spcPct val="115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35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35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gọi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đa</a:t>
              </a:r>
              <a:r>
                <a:rPr lang="en-US" sz="35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35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3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26005674"/>
                </p:ext>
              </p:extLst>
            </p:nvPr>
          </p:nvGraphicFramePr>
          <p:xfrm>
            <a:off x="1249389" y="1604863"/>
            <a:ext cx="385762" cy="514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39680" imgH="203040" progId="Equation.DSMT4">
                    <p:embed/>
                  </p:oleObj>
                </mc:Choice>
                <mc:Fallback>
                  <p:oleObj name="Equation" r:id="rId3" imgW="13968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9389" y="1604863"/>
                          <a:ext cx="385762" cy="514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" name="Group 13"/>
          <p:cNvGrpSpPr/>
          <p:nvPr/>
        </p:nvGrpSpPr>
        <p:grpSpPr>
          <a:xfrm>
            <a:off x="134419" y="3528099"/>
            <a:ext cx="6571180" cy="641885"/>
            <a:chOff x="134419" y="3362999"/>
            <a:chExt cx="6571180" cy="641885"/>
          </a:xfrm>
        </p:grpSpPr>
        <p:sp>
          <p:nvSpPr>
            <p:cNvPr id="2" name="Rectangle 1"/>
            <p:cNvSpPr/>
            <p:nvPr/>
          </p:nvSpPr>
          <p:spPr>
            <a:xfrm>
              <a:off x="134419" y="3362999"/>
              <a:ext cx="6096000" cy="63094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5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Ký</a:t>
              </a:r>
              <a:r>
                <a:rPr lang="en-US" sz="35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hiệu</a:t>
              </a:r>
              <a:r>
                <a:rPr lang="en-US" sz="35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đa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thức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một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biến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endParaRPr lang="en-US" sz="3500" dirty="0"/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28468567"/>
                </p:ext>
              </p:extLst>
            </p:nvPr>
          </p:nvGraphicFramePr>
          <p:xfrm>
            <a:off x="5314267" y="3541165"/>
            <a:ext cx="385763" cy="3857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39680" imgH="152280" progId="Equation.DSMT4">
                    <p:embed/>
                  </p:oleObj>
                </mc:Choice>
                <mc:Fallback>
                  <p:oleObj name="Equation" r:id="rId5" imgW="139680" imgH="1522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14267" y="3541165"/>
                          <a:ext cx="385763" cy="38576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Rectangle 9"/>
            <p:cNvSpPr/>
            <p:nvPr/>
          </p:nvSpPr>
          <p:spPr>
            <a:xfrm>
              <a:off x="5666580" y="3373942"/>
              <a:ext cx="1039019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500" dirty="0" err="1">
                  <a:latin typeface="Times New Roman" panose="02020603050405020304" pitchFamily="18" charset="0"/>
                </a:rPr>
                <a:t>là</a:t>
              </a:r>
              <a:r>
                <a:rPr lang="en-US" sz="3500" dirty="0">
                  <a:latin typeface="Times New Roman" panose="02020603050405020304" pitchFamily="18" charset="0"/>
                </a:rPr>
                <a:t>:</a:t>
              </a:r>
              <a:endParaRPr lang="en-US" sz="3500" dirty="0"/>
            </a:p>
          </p:txBody>
        </p:sp>
      </p:grp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2928747"/>
              </p:ext>
            </p:extLst>
          </p:nvPr>
        </p:nvGraphicFramePr>
        <p:xfrm>
          <a:off x="1635151" y="4234570"/>
          <a:ext cx="7994650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895480" imgH="291960" progId="Equation.DSMT4">
                  <p:embed/>
                </p:oleObj>
              </mc:Choice>
              <mc:Fallback>
                <p:oleObj name="Equation" r:id="rId7" imgW="289548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151" y="4234570"/>
                        <a:ext cx="7994650" cy="7397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7893107"/>
              </p:ext>
            </p:extLst>
          </p:nvPr>
        </p:nvGraphicFramePr>
        <p:xfrm>
          <a:off x="884785" y="5723547"/>
          <a:ext cx="4067175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473120" imgH="304560" progId="Equation.DSMT4">
                  <p:embed/>
                </p:oleObj>
              </mc:Choice>
              <mc:Fallback>
                <p:oleObj name="Equation" r:id="rId9" imgW="147312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785" y="5723547"/>
                        <a:ext cx="4067175" cy="7715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592377" y="4982910"/>
            <a:ext cx="173788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8698128"/>
              </p:ext>
            </p:extLst>
          </p:nvPr>
        </p:nvGraphicFramePr>
        <p:xfrm>
          <a:off x="6332538" y="5514790"/>
          <a:ext cx="4768850" cy="1189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726920" imgH="469800" progId="Equation.DSMT4">
                  <p:embed/>
                </p:oleObj>
              </mc:Choice>
              <mc:Fallback>
                <p:oleObj name="Equation" r:id="rId11" imgW="172692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2538" y="5514790"/>
                        <a:ext cx="4768850" cy="11890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226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:\Users\AN_AN\Desktop\pngtree-colored-lollipop-illustration-image_13896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61968" y="2650507"/>
            <a:ext cx="971734" cy="1183388"/>
          </a:xfrm>
          <a:prstGeom prst="rect">
            <a:avLst/>
          </a:prstGeom>
          <a:noFill/>
        </p:spPr>
      </p:pic>
      <p:sp>
        <p:nvSpPr>
          <p:cNvPr id="12" name="TextBox 27"/>
          <p:cNvSpPr txBox="1"/>
          <p:nvPr/>
        </p:nvSpPr>
        <p:spPr>
          <a:xfrm>
            <a:off x="2560049" y="2559850"/>
            <a:ext cx="607863" cy="1107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6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3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 descr="C:\Users\AN_AN\Desktop\pngtree-colored-lollipop-illustration-image_13896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1551" y="2602030"/>
            <a:ext cx="915854" cy="1160618"/>
          </a:xfrm>
          <a:prstGeom prst="rect">
            <a:avLst/>
          </a:prstGeom>
          <a:noFill/>
        </p:spPr>
      </p:pic>
      <p:sp>
        <p:nvSpPr>
          <p:cNvPr id="10" name="TextBox 30"/>
          <p:cNvSpPr txBox="1"/>
          <p:nvPr/>
        </p:nvSpPr>
        <p:spPr>
          <a:xfrm>
            <a:off x="5010456" y="2537883"/>
            <a:ext cx="607860" cy="1107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6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2</a:t>
            </a:r>
            <a:endParaRPr lang="en-US" sz="6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Object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2657" y="2818006"/>
            <a:ext cx="449892" cy="59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3" descr="C:\Users\AN_AN\Desktop\1b6a2ffbf98a3b1c5cf7374cf76ff00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32983" y="4353815"/>
            <a:ext cx="939273" cy="1124087"/>
          </a:xfrm>
          <a:prstGeom prst="rect">
            <a:avLst/>
          </a:prstGeom>
          <a:noFill/>
        </p:spPr>
      </p:pic>
      <p:sp>
        <p:nvSpPr>
          <p:cNvPr id="15" name="TextBox 34"/>
          <p:cNvSpPr txBox="1"/>
          <p:nvPr/>
        </p:nvSpPr>
        <p:spPr>
          <a:xfrm>
            <a:off x="2560050" y="4373502"/>
            <a:ext cx="60785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6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6</a:t>
            </a:r>
            <a:endParaRPr lang="en-US" sz="6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Object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39110" y="4754066"/>
            <a:ext cx="447827" cy="622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6" descr="C:\Users\AN_AN\Desktop\1b6a2ffbf98a3b1c5cf7374cf76ff00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35209" y="4386087"/>
            <a:ext cx="885344" cy="1059546"/>
          </a:xfrm>
          <a:prstGeom prst="rect">
            <a:avLst/>
          </a:prstGeom>
          <a:noFill/>
        </p:spPr>
      </p:pic>
      <p:sp>
        <p:nvSpPr>
          <p:cNvPr id="18" name="TextBox 37"/>
          <p:cNvSpPr txBox="1"/>
          <p:nvPr/>
        </p:nvSpPr>
        <p:spPr>
          <a:xfrm>
            <a:off x="5132916" y="4374762"/>
            <a:ext cx="60785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6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4</a:t>
            </a:r>
            <a:endParaRPr lang="en-US" sz="6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27979" y="1137447"/>
            <a:ext cx="41424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ự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đoán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4000" b="1" dirty="0"/>
          </a:p>
        </p:txBody>
      </p:sp>
      <p:pic>
        <p:nvPicPr>
          <p:cNvPr id="23" name="Picture 22" descr="C:\Users\AN_AN\Desktop\pngtree-colored-lollipop-illustration-image_13896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87547" y="2650507"/>
            <a:ext cx="971734" cy="1183388"/>
          </a:xfrm>
          <a:prstGeom prst="rect">
            <a:avLst/>
          </a:prstGeom>
          <a:noFill/>
        </p:spPr>
      </p:pic>
      <p:sp>
        <p:nvSpPr>
          <p:cNvPr id="24" name="TextBox 27"/>
          <p:cNvSpPr txBox="1"/>
          <p:nvPr/>
        </p:nvSpPr>
        <p:spPr>
          <a:xfrm>
            <a:off x="7985628" y="2559850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</a:p>
        </p:txBody>
      </p:sp>
      <p:pic>
        <p:nvPicPr>
          <p:cNvPr id="25" name="Object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11756" y="2563831"/>
            <a:ext cx="1156926" cy="119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5" descr="C:\Users\AN_AN\Desktop\1b6a2ffbf98a3b1c5cf7374cf76ff00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69730" y="4353816"/>
            <a:ext cx="939273" cy="1124087"/>
          </a:xfrm>
          <a:prstGeom prst="rect">
            <a:avLst/>
          </a:prstGeom>
          <a:noFill/>
        </p:spPr>
      </p:pic>
      <p:sp>
        <p:nvSpPr>
          <p:cNvPr id="27" name="TextBox 34"/>
          <p:cNvSpPr txBox="1"/>
          <p:nvPr/>
        </p:nvSpPr>
        <p:spPr>
          <a:xfrm>
            <a:off x="7996797" y="4373502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</a:p>
        </p:txBody>
      </p:sp>
      <p:pic>
        <p:nvPicPr>
          <p:cNvPr id="28" name="Object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29315" y="4316449"/>
            <a:ext cx="1156926" cy="119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8114" cy="170811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886726" y="2422489"/>
            <a:ext cx="1098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9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=</a:t>
            </a:r>
            <a:endParaRPr lang="en-US" sz="6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85627" y="4192027"/>
            <a:ext cx="1098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9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=</a:t>
            </a:r>
            <a:endParaRPr lang="en-US" sz="6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0807078"/>
              </p:ext>
            </p:extLst>
          </p:nvPr>
        </p:nvGraphicFramePr>
        <p:xfrm>
          <a:off x="3136343" y="2211821"/>
          <a:ext cx="1325755" cy="1545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77480" imgH="203040" progId="Equation.DSMT4">
                  <p:embed/>
                </p:oleObj>
              </mc:Choice>
              <mc:Fallback>
                <p:oleObj name="Equation" r:id="rId8" imgW="1774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6343" y="2211821"/>
                        <a:ext cx="1325755" cy="15456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9444121"/>
              </p:ext>
            </p:extLst>
          </p:nvPr>
        </p:nvGraphicFramePr>
        <p:xfrm>
          <a:off x="5677122" y="2187323"/>
          <a:ext cx="1325755" cy="1545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77480" imgH="203040" progId="Equation.DSMT4">
                  <p:embed/>
                </p:oleObj>
              </mc:Choice>
              <mc:Fallback>
                <p:oleObj name="Equation" r:id="rId10" imgW="1774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7122" y="2187323"/>
                        <a:ext cx="1325755" cy="15456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3899077"/>
              </p:ext>
            </p:extLst>
          </p:nvPr>
        </p:nvGraphicFramePr>
        <p:xfrm>
          <a:off x="8341881" y="2163209"/>
          <a:ext cx="1325755" cy="1545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77480" imgH="203040" progId="Equation.DSMT4">
                  <p:embed/>
                </p:oleObj>
              </mc:Choice>
              <mc:Fallback>
                <p:oleObj name="Equation" r:id="rId12" imgW="1774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41881" y="2163209"/>
                        <a:ext cx="1325755" cy="15456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8327625"/>
              </p:ext>
            </p:extLst>
          </p:nvPr>
        </p:nvGraphicFramePr>
        <p:xfrm>
          <a:off x="3321057" y="4087962"/>
          <a:ext cx="1327150" cy="173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77480" imgH="228600" progId="Equation.DSMT4">
                  <p:embed/>
                </p:oleObj>
              </mc:Choice>
              <mc:Fallback>
                <p:oleObj name="Equation" r:id="rId13" imgW="1774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1057" y="4087962"/>
                        <a:ext cx="1327150" cy="17383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4634249"/>
              </p:ext>
            </p:extLst>
          </p:nvPr>
        </p:nvGraphicFramePr>
        <p:xfrm>
          <a:off x="5635582" y="4073808"/>
          <a:ext cx="1327150" cy="173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77480" imgH="228600" progId="Equation.DSMT4">
                  <p:embed/>
                </p:oleObj>
              </mc:Choice>
              <mc:Fallback>
                <p:oleObj name="Equation" r:id="rId15" imgW="1774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582" y="4073808"/>
                        <a:ext cx="1327150" cy="17383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2384166"/>
              </p:ext>
            </p:extLst>
          </p:nvPr>
        </p:nvGraphicFramePr>
        <p:xfrm>
          <a:off x="8335343" y="3962526"/>
          <a:ext cx="1327150" cy="173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77480" imgH="228600" progId="Equation.DSMT4">
                  <p:embed/>
                </p:oleObj>
              </mc:Choice>
              <mc:Fallback>
                <p:oleObj name="Equation" r:id="rId17" imgW="1774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35343" y="3962526"/>
                        <a:ext cx="1327150" cy="17383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TextBox 27"/>
          <p:cNvSpPr txBox="1"/>
          <p:nvPr/>
        </p:nvSpPr>
        <p:spPr>
          <a:xfrm>
            <a:off x="7844057" y="2596649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</a:p>
        </p:txBody>
      </p:sp>
      <p:sp>
        <p:nvSpPr>
          <p:cNvPr id="64" name="TextBox 34"/>
          <p:cNvSpPr txBox="1"/>
          <p:nvPr/>
        </p:nvSpPr>
        <p:spPr>
          <a:xfrm>
            <a:off x="7986122" y="4366264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151924" y="2371799"/>
            <a:ext cx="1098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9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6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074892" y="4116672"/>
            <a:ext cx="1098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9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6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7567352" y="331645"/>
            <a:ext cx="20746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ự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đoán</a:t>
            </a:r>
            <a:endParaRPr lang="en-US" sz="4000" b="1" dirty="0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964" y="1116604"/>
            <a:ext cx="1209502" cy="120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2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60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71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15" grpId="0"/>
      <p:bldP spid="18" grpId="0"/>
      <p:bldP spid="20" grpId="0"/>
      <p:bldP spid="24" grpId="0"/>
      <p:bldP spid="24" grpId="1"/>
      <p:bldP spid="27" grpId="0"/>
      <p:bldP spid="27" grpId="1"/>
      <p:bldP spid="31" grpId="0"/>
      <p:bldP spid="32" grpId="0"/>
      <p:bldP spid="61" grpId="0"/>
      <p:bldP spid="64" grpId="0"/>
      <p:bldP spid="65" grpId="0"/>
      <p:bldP spid="65" grpId="1"/>
      <p:bldP spid="66" grpId="0"/>
      <p:bldP spid="66" grpId="1"/>
      <p:bldP spid="67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500" y="92485"/>
            <a:ext cx="12128500" cy="711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CỘNG, TRỪ ĐƠN THỨC CÓ CÙNG SỐ MŨ CỦA BIẾN</a:t>
            </a:r>
            <a:endParaRPr lang="en-US" sz="3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1475708"/>
            <a:ext cx="114935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fr-FR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fr-FR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fr-FR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hay</a:t>
            </a:r>
            <a:r>
              <a:rPr lang="fr-FR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fr-FR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fr-FR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fr-FR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fr-FR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fr-FR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fr-FR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fr-FR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fr-FR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ta </a:t>
            </a:r>
            <a:r>
              <a:rPr lang="fr-FR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fr-FR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fr-FR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hay</a:t>
            </a:r>
            <a:r>
              <a:rPr lang="fr-FR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fr-FR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fr-FR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fr-FR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fr-FR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fr-FR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fr-FR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fr-FR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fr-FR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fr-FR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892585"/>
            <a:ext cx="3200400" cy="672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fr-FR" sz="3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fr-FR" sz="3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5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4505764"/>
              </p:ext>
            </p:extLst>
          </p:nvPr>
        </p:nvGraphicFramePr>
        <p:xfrm>
          <a:off x="3835399" y="4027276"/>
          <a:ext cx="4715240" cy="2741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14320" imgH="1002960" progId="Equation.DSMT4">
                  <p:embed/>
                </p:oleObj>
              </mc:Choice>
              <mc:Fallback>
                <p:oleObj name="Equation" r:id="rId2" imgW="1714320" imgH="100296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5399" y="4027276"/>
                        <a:ext cx="4715240" cy="27418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381000" y="4027277"/>
            <a:ext cx="3200400" cy="672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fr-FR" sz="3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fr-FR" sz="3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5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79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825" y="226359"/>
            <a:ext cx="7085270" cy="719044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19165" y="1629342"/>
            <a:ext cx="6005255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vi-VN" sz="4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85900" lvl="2" indent="-57150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ảng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endParaRPr lang="vi-VN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85900" lvl="2" indent="-57150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út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lông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85900" lvl="2" indent="-57150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huông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85900" lvl="2" indent="-57150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châm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4420" y="226359"/>
            <a:ext cx="8272970" cy="689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 BỊ DẠY HỌC VÀ HỌC LIỆU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3305" y="1629342"/>
            <a:ext cx="3433143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r>
              <a:rPr lang="vi-VN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SGK,</a:t>
            </a:r>
            <a:r>
              <a:rPr lang="vi-VN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SBT,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557" y="3821579"/>
            <a:ext cx="2170236" cy="301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42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5" y="1422748"/>
            <a:ext cx="2255716" cy="2621507"/>
          </a:xfrm>
          <a:prstGeom prst="rect">
            <a:avLst/>
          </a:prstGeom>
        </p:spPr>
      </p:pic>
      <p:sp>
        <p:nvSpPr>
          <p:cNvPr id="3" name="Bong bóng Ý nghĩ: Hình đám mây 12">
            <a:extLst>
              <a:ext uri="{FF2B5EF4-FFF2-40B4-BE49-F238E27FC236}">
                <a16:creationId xmlns:a16="http://schemas.microsoft.com/office/drawing/2014/main" id="{1B37E295-E975-4576-9088-77FB9347107F}"/>
              </a:ext>
            </a:extLst>
          </p:cNvPr>
          <p:cNvSpPr/>
          <p:nvPr/>
        </p:nvSpPr>
        <p:spPr>
          <a:xfrm>
            <a:off x="427008" y="0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95700" y="465307"/>
            <a:ext cx="52709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(SGK)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695700" y="1422747"/>
            <a:ext cx="2789040" cy="1109346"/>
            <a:chOff x="3695700" y="1422747"/>
            <a:chExt cx="2789040" cy="1109346"/>
          </a:xfrm>
        </p:grpSpPr>
        <p:sp>
          <p:nvSpPr>
            <p:cNvPr id="5" name="TextBox 4"/>
            <p:cNvSpPr txBox="1"/>
            <p:nvPr/>
          </p:nvSpPr>
          <p:spPr>
            <a:xfrm>
              <a:off x="3695700" y="1824207"/>
              <a:ext cx="18293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25047" y="1422747"/>
              <a:ext cx="959693" cy="100933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3124200" y="2785368"/>
            <a:ext cx="62039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4685247"/>
              </p:ext>
            </p:extLst>
          </p:nvPr>
        </p:nvGraphicFramePr>
        <p:xfrm>
          <a:off x="1452365" y="3637855"/>
          <a:ext cx="3841750" cy="2706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96800" imgH="990360" progId="Equation.DSMT4">
                  <p:embed/>
                </p:oleObj>
              </mc:Choice>
              <mc:Fallback>
                <p:oleObj name="Equation" r:id="rId4" imgW="1396800" imgH="990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2365" y="3637855"/>
                        <a:ext cx="3841750" cy="27066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4341814"/>
              </p:ext>
            </p:extLst>
          </p:nvPr>
        </p:nvGraphicFramePr>
        <p:xfrm>
          <a:off x="5314555" y="3637855"/>
          <a:ext cx="5203825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892160" imgH="533160" progId="Equation.DSMT4">
                  <p:embed/>
                </p:oleObj>
              </mc:Choice>
              <mc:Fallback>
                <p:oleObj name="Equation" r:id="rId6" imgW="189216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4555" y="3637855"/>
                        <a:ext cx="5203825" cy="14573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475342"/>
              </p:ext>
            </p:extLst>
          </p:nvPr>
        </p:nvGraphicFramePr>
        <p:xfrm>
          <a:off x="5314555" y="5054798"/>
          <a:ext cx="4994275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815840" imgH="533160" progId="Equation.DSMT4">
                  <p:embed/>
                </p:oleObj>
              </mc:Choice>
              <mc:Fallback>
                <p:oleObj name="Equation" r:id="rId8" imgW="181584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4555" y="5054798"/>
                        <a:ext cx="4994275" cy="14573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393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6309022"/>
              </p:ext>
            </p:extLst>
          </p:nvPr>
        </p:nvGraphicFramePr>
        <p:xfrm>
          <a:off x="3959225" y="247650"/>
          <a:ext cx="7537450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200400" imgH="304800" progId="Equation.DSMT4">
                  <p:embed/>
                </p:oleObj>
              </mc:Choice>
              <mc:Fallback>
                <p:oleObj name="Equation" r:id="rId2" imgW="3200400" imgH="3048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9225" y="247650"/>
                        <a:ext cx="7537450" cy="7334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2836200" y="987789"/>
            <a:ext cx="628248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vi-VN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500" dirty="0"/>
          </a:p>
        </p:txBody>
      </p:sp>
      <p:sp>
        <p:nvSpPr>
          <p:cNvPr id="6" name="Rectangle 5"/>
          <p:cNvSpPr/>
          <p:nvPr/>
        </p:nvSpPr>
        <p:spPr>
          <a:xfrm>
            <a:off x="2842550" y="1772293"/>
            <a:ext cx="726513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500" dirty="0"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hững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mũ</a:t>
            </a:r>
            <a:r>
              <a:rPr lang="vi-VN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5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92" y="207485"/>
            <a:ext cx="1438571" cy="128141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99137" y="267294"/>
            <a:ext cx="249780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 đa thức:</a:t>
            </a:r>
            <a:endParaRPr lang="en-US" sz="3500" dirty="0"/>
          </a:p>
        </p:txBody>
      </p:sp>
      <p:sp>
        <p:nvSpPr>
          <p:cNvPr id="15" name="Rectangle 14"/>
          <p:cNvSpPr/>
          <p:nvPr/>
        </p:nvSpPr>
        <p:spPr>
          <a:xfrm>
            <a:off x="2157972" y="4910694"/>
            <a:ext cx="9338703" cy="1621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5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0723015"/>
              </p:ext>
            </p:extLst>
          </p:nvPr>
        </p:nvGraphicFramePr>
        <p:xfrm>
          <a:off x="2513045" y="2893926"/>
          <a:ext cx="7537485" cy="732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200400" imgH="304800" progId="Equation.DSMT4">
                  <p:embed/>
                </p:oleObj>
              </mc:Choice>
              <mc:Fallback>
                <p:oleObj name="Equation" r:id="rId5" imgW="3200400" imgH="304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3045" y="2893926"/>
                        <a:ext cx="7537485" cy="7328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2459159" y="3687192"/>
            <a:ext cx="7969738" cy="711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đa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824060" y="2910682"/>
            <a:ext cx="1051149" cy="5845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00"/>
          </a:p>
        </p:txBody>
      </p:sp>
      <p:sp>
        <p:nvSpPr>
          <p:cNvPr id="19" name="Right Arrow 18"/>
          <p:cNvSpPr/>
          <p:nvPr/>
        </p:nvSpPr>
        <p:spPr>
          <a:xfrm>
            <a:off x="824060" y="5117927"/>
            <a:ext cx="1051149" cy="5845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00"/>
          </a:p>
        </p:txBody>
      </p:sp>
    </p:spTree>
    <p:extLst>
      <p:ext uri="{BB962C8B-B14F-4D97-AF65-F5344CB8AC3E}">
        <p14:creationId xmlns:p14="http://schemas.microsoft.com/office/powerpoint/2010/main" val="110839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1" grpId="0"/>
      <p:bldP spid="15" grpId="0"/>
      <p:bldP spid="17" grpId="0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0486829"/>
              </p:ext>
            </p:extLst>
          </p:nvPr>
        </p:nvGraphicFramePr>
        <p:xfrm>
          <a:off x="2878420" y="1319302"/>
          <a:ext cx="8895505" cy="2281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860640" imgH="1002960" progId="Equation.DSMT4">
                  <p:embed/>
                </p:oleObj>
              </mc:Choice>
              <mc:Fallback>
                <p:oleObj name="Equation" r:id="rId2" imgW="3860640" imgH="1002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8420" y="1319302"/>
                        <a:ext cx="8895505" cy="22816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223403" y="4201549"/>
            <a:ext cx="11968597" cy="7117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đa thức cuối cùng, s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42636" y="330921"/>
            <a:ext cx="5865708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 sát các phép biến đổi sau:</a:t>
            </a:r>
            <a:endParaRPr lang="en-US" sz="3500" dirty="0"/>
          </a:p>
        </p:txBody>
      </p:sp>
      <p:sp>
        <p:nvSpPr>
          <p:cNvPr id="12" name="Rectangle 11"/>
          <p:cNvSpPr/>
          <p:nvPr/>
        </p:nvSpPr>
        <p:spPr>
          <a:xfrm>
            <a:off x="540961" y="4201548"/>
            <a:ext cx="10971530" cy="7117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đa thức cuối cùng, s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 nhau</a:t>
            </a:r>
            <a:endParaRPr lang="en-US" sz="3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7850546"/>
              </p:ext>
            </p:extLst>
          </p:nvPr>
        </p:nvGraphicFramePr>
        <p:xfrm>
          <a:off x="3340097" y="5029234"/>
          <a:ext cx="7537485" cy="732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200400" imgH="304800" progId="Equation.DSMT4">
                  <p:embed/>
                </p:oleObj>
              </mc:Choice>
              <mc:Fallback>
                <p:oleObj name="Equation" r:id="rId4" imgW="3200400" imgH="304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0097" y="5029234"/>
                        <a:ext cx="7537485" cy="7328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1620421" y="5740967"/>
            <a:ext cx="6096000" cy="6725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 được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384413" y="5049697"/>
            <a:ext cx="1051149" cy="5845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620421" y="5029234"/>
            <a:ext cx="2676005" cy="711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 thức</a:t>
            </a:r>
            <a:endParaRPr lang="en-US" sz="3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14543" y="4890543"/>
            <a:ext cx="10478535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endParaRPr lang="en-US" sz="35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384412" y="5049696"/>
            <a:ext cx="1051149" cy="5845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93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2" grpId="0"/>
      <p:bldP spid="14" grpId="0"/>
      <p:bldP spid="14" grpId="1"/>
      <p:bldP spid="15" grpId="0" animBg="1"/>
      <p:bldP spid="15" grpId="1" animBg="1"/>
      <p:bldP spid="16" grpId="0"/>
      <p:bldP spid="16" grpId="1"/>
      <p:bldP spid="17" grpId="0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66068" y="4272677"/>
            <a:ext cx="966697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hực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vi-VN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(hoặc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</a:t>
            </a:r>
            <a:r>
              <a:rPr lang="vi-VN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ũ.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7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7057"/>
            <a:ext cx="2165684" cy="1736034"/>
          </a:xfrm>
          <a:prstGeom prst="rect">
            <a:avLst/>
          </a:prstGeom>
        </p:spPr>
      </p:pic>
      <p:sp>
        <p:nvSpPr>
          <p:cNvPr id="5" name="Bong bóng Ý nghĩ: Hình đám mây 13">
            <a:extLst>
              <a:ext uri="{FF2B5EF4-FFF2-40B4-BE49-F238E27FC236}">
                <a16:creationId xmlns:a16="http://schemas.microsoft.com/office/drawing/2014/main" id="{7368768F-8941-40A8-A049-C095678B8066}"/>
              </a:ext>
            </a:extLst>
          </p:cNvPr>
          <p:cNvSpPr/>
          <p:nvPr/>
        </p:nvSpPr>
        <p:spPr>
          <a:xfrm>
            <a:off x="742983" y="797877"/>
            <a:ext cx="2215441" cy="1103342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  <p:sp>
        <p:nvSpPr>
          <p:cNvPr id="6" name="Rectangle 5"/>
          <p:cNvSpPr/>
          <p:nvPr/>
        </p:nvSpPr>
        <p:spPr>
          <a:xfrm>
            <a:off x="2345354" y="1831552"/>
            <a:ext cx="10186737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các bước thu gọn đa thức một biến?</a:t>
            </a: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66068" y="3028094"/>
            <a:ext cx="9743052" cy="689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45354" y="1791249"/>
            <a:ext cx="10186737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ác bước thu gọn đa thức một biến:</a:t>
            </a: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38039" y="742146"/>
            <a:ext cx="4499309" cy="622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THU GỌN ĐA THỨC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8907" y="68867"/>
            <a:ext cx="5871864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SẮP XẾP ĐA THỨC MỘT BIẾN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51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  <p:bldP spid="6" grpId="1"/>
      <p:bldP spid="7" grpId="0"/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7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57" y="1612539"/>
            <a:ext cx="2165684" cy="1736034"/>
          </a:xfrm>
          <a:prstGeom prst="rect">
            <a:avLst/>
          </a:prstGeom>
        </p:spPr>
      </p:pic>
      <p:sp>
        <p:nvSpPr>
          <p:cNvPr id="3" name="Bong bóng Ý nghĩ: Hình đám mây 13">
            <a:extLst>
              <a:ext uri="{FF2B5EF4-FFF2-40B4-BE49-F238E27FC236}">
                <a16:creationId xmlns:a16="http://schemas.microsoft.com/office/drawing/2014/main" id="{7368768F-8941-40A8-A049-C095678B8066}"/>
              </a:ext>
            </a:extLst>
          </p:cNvPr>
          <p:cNvSpPr/>
          <p:nvPr/>
        </p:nvSpPr>
        <p:spPr>
          <a:xfrm>
            <a:off x="993240" y="143359"/>
            <a:ext cx="2215441" cy="1103342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6756" y="0"/>
            <a:ext cx="10186737" cy="692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3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Tự đọc ví dụ 3 (SGK)</a:t>
            </a:r>
            <a:endParaRPr lang="en-US" sz="3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36756" y="1029904"/>
            <a:ext cx="10186737" cy="692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3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Thực hiện </a:t>
            </a:r>
            <a:endParaRPr lang="en-US" sz="3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731" y="637830"/>
            <a:ext cx="974709" cy="9747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36756" y="1904344"/>
            <a:ext cx="10186737" cy="692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Thu gọn đa thức:</a:t>
            </a:r>
            <a:endParaRPr lang="en-US" sz="3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0632037"/>
              </p:ext>
            </p:extLst>
          </p:nvPr>
        </p:nvGraphicFramePr>
        <p:xfrm>
          <a:off x="2708592" y="2845583"/>
          <a:ext cx="7777163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1920" imgH="469800" progId="Equation.DSMT4">
                  <p:embed/>
                </p:oleObj>
              </mc:Choice>
              <mc:Fallback>
                <p:oleObj name="Equation" r:id="rId4" imgW="330192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8592" y="2845583"/>
                        <a:ext cx="7777163" cy="11318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034869"/>
              </p:ext>
            </p:extLst>
          </p:nvPr>
        </p:nvGraphicFramePr>
        <p:xfrm>
          <a:off x="2627471" y="3930666"/>
          <a:ext cx="8643938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441600" imgH="533160" progId="Equation.DSMT4">
                  <p:embed/>
                </p:oleObj>
              </mc:Choice>
              <mc:Fallback>
                <p:oleObj name="Equation" r:id="rId6" imgW="3441600" imgH="53316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471" y="3930666"/>
                        <a:ext cx="8643938" cy="1320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0920747"/>
              </p:ext>
            </p:extLst>
          </p:nvPr>
        </p:nvGraphicFramePr>
        <p:xfrm>
          <a:off x="2627471" y="5311744"/>
          <a:ext cx="4083050" cy="1163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625400" imgH="469800" progId="Equation.DSMT4">
                  <p:embed/>
                </p:oleObj>
              </mc:Choice>
              <mc:Fallback>
                <p:oleObj name="Equation" r:id="rId8" imgW="162540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471" y="5311744"/>
                        <a:ext cx="4083050" cy="11636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839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4" grpId="1"/>
      <p:bldP spid="5" grpId="1"/>
      <p:bldP spid="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bupbena1-4896-147211176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" y="156756"/>
            <a:ext cx="5313363" cy="3035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21487" y="156756"/>
            <a:ext cx="4976813" cy="30618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568304" y="4480859"/>
            <a:ext cx="11352788" cy="689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có n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búp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2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29192" y="3385853"/>
            <a:ext cx="1531188" cy="689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1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91980" y="3406051"/>
            <a:ext cx="1531188" cy="689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2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618" y="4100617"/>
            <a:ext cx="1524000" cy="1524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70459" y="5805827"/>
            <a:ext cx="4448654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 xếp từ lớn đến bé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918" y="4074952"/>
            <a:ext cx="1524000" cy="1524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207759" y="5780162"/>
            <a:ext cx="4448654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 xếp từ bé đến lớn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56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7" grpId="0"/>
      <p:bldP spid="9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13686" y="125374"/>
            <a:ext cx="5308441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SẮP XẾP MỘT ĐA THỨC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836647"/>
              </p:ext>
            </p:extLst>
          </p:nvPr>
        </p:nvGraphicFramePr>
        <p:xfrm>
          <a:off x="2624137" y="878506"/>
          <a:ext cx="5311622" cy="810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68480" imgH="304560" progId="Equation.DSMT4">
                  <p:embed/>
                </p:oleObj>
              </mc:Choice>
              <mc:Fallback>
                <p:oleObj name="Equation" r:id="rId2" imgW="196848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4137" y="878506"/>
                        <a:ext cx="5311622" cy="8105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3786599"/>
              </p:ext>
            </p:extLst>
          </p:nvPr>
        </p:nvGraphicFramePr>
        <p:xfrm>
          <a:off x="2624137" y="1689100"/>
          <a:ext cx="5199063" cy="116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70000" imgH="469800" progId="Equation.DSMT4">
                  <p:embed/>
                </p:oleObj>
              </mc:Choice>
              <mc:Fallback>
                <p:oleObj name="Equation" r:id="rId4" imgW="207000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4137" y="1689100"/>
                        <a:ext cx="5199063" cy="11636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1174661" y="835162"/>
            <a:ext cx="982961" cy="622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38571" cy="128141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19284" y="2997765"/>
            <a:ext cx="11231416" cy="777875"/>
            <a:chOff x="719284" y="2997765"/>
            <a:chExt cx="11231416" cy="777875"/>
          </a:xfrm>
        </p:grpSpPr>
        <p:sp>
          <p:nvSpPr>
            <p:cNvPr id="10" name="Rectangle 9"/>
            <p:cNvSpPr/>
            <p:nvPr/>
          </p:nvSpPr>
          <p:spPr>
            <a:xfrm>
              <a:off x="719284" y="2997765"/>
              <a:ext cx="11231416" cy="7117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15000"/>
                </a:lnSpc>
                <a:spcBef>
                  <a:spcPts val="300"/>
                </a:spcBef>
                <a:spcAft>
                  <a:spcPts val="300"/>
                </a:spcAft>
                <a:buFont typeface="Symbol" panose="05050102010706020507" pitchFamily="18" charset="2"/>
                <a:buChar char=""/>
              </a:pPr>
              <a:r>
                <a:rPr lang="vi-VN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ắp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xếp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đa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theo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tự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mũ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giảm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dần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biến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3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20506127"/>
                </p:ext>
              </p:extLst>
            </p:nvPr>
          </p:nvGraphicFramePr>
          <p:xfrm>
            <a:off x="4058443" y="2997765"/>
            <a:ext cx="1165225" cy="777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431640" imgH="291960" progId="Equation.DSMT4">
                    <p:embed/>
                  </p:oleObj>
                </mc:Choice>
                <mc:Fallback>
                  <p:oleObj name="Equation" r:id="rId7" imgW="431640" imgH="291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58443" y="2997765"/>
                          <a:ext cx="1165225" cy="7778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0" name="Group 19"/>
          <p:cNvGrpSpPr/>
          <p:nvPr/>
        </p:nvGrpSpPr>
        <p:grpSpPr>
          <a:xfrm>
            <a:off x="719284" y="3857044"/>
            <a:ext cx="11231416" cy="777907"/>
            <a:chOff x="719284" y="2997765"/>
            <a:chExt cx="11231416" cy="777907"/>
          </a:xfrm>
        </p:grpSpPr>
        <p:sp>
          <p:nvSpPr>
            <p:cNvPr id="21" name="Rectangle 20"/>
            <p:cNvSpPr/>
            <p:nvPr/>
          </p:nvSpPr>
          <p:spPr>
            <a:xfrm>
              <a:off x="719284" y="2997765"/>
              <a:ext cx="11231416" cy="7117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15000"/>
                </a:lnSpc>
                <a:spcBef>
                  <a:spcPts val="300"/>
                </a:spcBef>
                <a:spcAft>
                  <a:spcPts val="300"/>
                </a:spcAft>
                <a:buFont typeface="Symbol" panose="05050102010706020507" pitchFamily="18" charset="2"/>
                <a:buChar char=""/>
              </a:pPr>
              <a:r>
                <a:rPr lang="vi-VN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ắp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xếp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đa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theo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tự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mũ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tăng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dần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biến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3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79315667"/>
                </p:ext>
              </p:extLst>
            </p:nvPr>
          </p:nvGraphicFramePr>
          <p:xfrm>
            <a:off x="4029074" y="2997797"/>
            <a:ext cx="1200150" cy="777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444240" imgH="291960" progId="Equation.DSMT4">
                    <p:embed/>
                  </p:oleObj>
                </mc:Choice>
                <mc:Fallback>
                  <p:oleObj name="Equation" r:id="rId9" imgW="444240" imgH="291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29074" y="2997797"/>
                          <a:ext cx="1200150" cy="7778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2015066"/>
              </p:ext>
            </p:extLst>
          </p:nvPr>
        </p:nvGraphicFramePr>
        <p:xfrm>
          <a:off x="1174661" y="4689388"/>
          <a:ext cx="5311622" cy="810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968480" imgH="304560" progId="Equation.DSMT4">
                  <p:embed/>
                </p:oleObj>
              </mc:Choice>
              <mc:Fallback>
                <p:oleObj name="Equation" r:id="rId11" imgW="196848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4661" y="4689388"/>
                        <a:ext cx="5311622" cy="8105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913293"/>
              </p:ext>
            </p:extLst>
          </p:nvPr>
        </p:nvGraphicFramePr>
        <p:xfrm>
          <a:off x="1174661" y="5499982"/>
          <a:ext cx="5199063" cy="116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070000" imgH="469800" progId="Equation.DSMT4">
                  <p:embed/>
                </p:oleObj>
              </mc:Choice>
              <mc:Fallback>
                <p:oleObj name="Equation" r:id="rId12" imgW="207000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4661" y="5499982"/>
                        <a:ext cx="5199063" cy="11636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3955792"/>
              </p:ext>
            </p:extLst>
          </p:nvPr>
        </p:nvGraphicFramePr>
        <p:xfrm>
          <a:off x="6837363" y="4712583"/>
          <a:ext cx="4146550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536480" imgH="241200" progId="Equation.DSMT4">
                  <p:embed/>
                </p:oleObj>
              </mc:Choice>
              <mc:Fallback>
                <p:oleObj name="Equation" r:id="rId13" imgW="15364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7363" y="4712583"/>
                        <a:ext cx="4146550" cy="6413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5802543"/>
              </p:ext>
            </p:extLst>
          </p:nvPr>
        </p:nvGraphicFramePr>
        <p:xfrm>
          <a:off x="6832600" y="5499983"/>
          <a:ext cx="3763963" cy="1163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498320" imgH="469800" progId="Equation.DSMT4">
                  <p:embed/>
                </p:oleObj>
              </mc:Choice>
              <mc:Fallback>
                <p:oleObj name="Equation" r:id="rId15" imgW="149832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2600" y="5499983"/>
                        <a:ext cx="3763963" cy="11636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959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4200" y="807753"/>
            <a:ext cx="11099800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4200" y="4231555"/>
            <a:ext cx="10960100" cy="711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uốn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48287"/>
            <a:ext cx="3340100" cy="622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 nghĩa: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4200" y="5133703"/>
            <a:ext cx="1079500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rong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gọn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500" dirty="0"/>
          </a:p>
        </p:txBody>
      </p:sp>
      <p:sp>
        <p:nvSpPr>
          <p:cNvPr id="14" name="Rectangle 13"/>
          <p:cNvSpPr/>
          <p:nvPr/>
        </p:nvSpPr>
        <p:spPr>
          <a:xfrm>
            <a:off x="266700" y="3472089"/>
            <a:ext cx="3340100" cy="622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 ý: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12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8056413"/>
              </p:ext>
            </p:extLst>
          </p:nvPr>
        </p:nvGraphicFramePr>
        <p:xfrm>
          <a:off x="5565775" y="1998007"/>
          <a:ext cx="6496050" cy="8398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400300" imgH="304800" progId="Equation.DSMT4">
                  <p:embed/>
                </p:oleObj>
              </mc:Choice>
              <mc:Fallback>
                <p:oleObj name="Equation" r:id="rId2" imgW="2400300" imgH="304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5775" y="1998007"/>
                        <a:ext cx="6496050" cy="8398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2465346" y="4871709"/>
            <a:ext cx="10655300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vi-VN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vi-VN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1208136"/>
              </p:ext>
            </p:extLst>
          </p:nvPr>
        </p:nvGraphicFramePr>
        <p:xfrm>
          <a:off x="3354817" y="5839737"/>
          <a:ext cx="6828309" cy="939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260600" imgH="304800" progId="Equation.DSMT4">
                  <p:embed/>
                </p:oleObj>
              </mc:Choice>
              <mc:Fallback>
                <p:oleObj name="Equation" r:id="rId4" imgW="2260600" imgH="304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4817" y="5839737"/>
                        <a:ext cx="6828309" cy="9398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8383497"/>
              </p:ext>
            </p:extLst>
          </p:nvPr>
        </p:nvGraphicFramePr>
        <p:xfrm>
          <a:off x="3433290" y="3821407"/>
          <a:ext cx="6671362" cy="885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336800" imgH="304800" progId="Equation.DSMT4">
                  <p:embed/>
                </p:oleObj>
              </mc:Choice>
              <mc:Fallback>
                <p:oleObj name="Equation" r:id="rId6" imgW="2336800" imgH="304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3290" y="3821407"/>
                        <a:ext cx="6671362" cy="8858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30" y="1422748"/>
            <a:ext cx="2255716" cy="2621507"/>
          </a:xfrm>
          <a:prstGeom prst="rect">
            <a:avLst/>
          </a:prstGeom>
        </p:spPr>
      </p:pic>
      <p:sp>
        <p:nvSpPr>
          <p:cNvPr id="8" name="Bong bóng Ý nghĩ: Hình đám mây 12">
            <a:extLst>
              <a:ext uri="{FF2B5EF4-FFF2-40B4-BE49-F238E27FC236}">
                <a16:creationId xmlns:a16="http://schemas.microsoft.com/office/drawing/2014/main" id="{1B37E295-E975-4576-9088-77FB9347107F}"/>
              </a:ext>
            </a:extLst>
          </p:cNvPr>
          <p:cNvSpPr/>
          <p:nvPr/>
        </p:nvSpPr>
        <p:spPr>
          <a:xfrm>
            <a:off x="530242" y="0"/>
            <a:ext cx="3203557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61712" y="-51187"/>
            <a:ext cx="57214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(SGK)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861712" y="634882"/>
            <a:ext cx="2907260" cy="1317085"/>
            <a:chOff x="2583955" y="495389"/>
            <a:chExt cx="2907260" cy="1317085"/>
          </a:xfrm>
        </p:grpSpPr>
        <p:sp>
          <p:nvSpPr>
            <p:cNvPr id="11" name="TextBox 10"/>
            <p:cNvSpPr txBox="1"/>
            <p:nvPr/>
          </p:nvSpPr>
          <p:spPr>
            <a:xfrm>
              <a:off x="2583955" y="1043033"/>
              <a:ext cx="193674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13302" y="495389"/>
              <a:ext cx="1077913" cy="1152682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1671409" y="2000647"/>
            <a:ext cx="40943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vi-VN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đa thức: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400" dirty="0"/>
          </a:p>
        </p:txBody>
      </p:sp>
      <p:sp>
        <p:nvSpPr>
          <p:cNvPr id="16" name="Rectangle 15"/>
          <p:cNvSpPr/>
          <p:nvPr/>
        </p:nvSpPr>
        <p:spPr>
          <a:xfrm>
            <a:off x="2465346" y="2835304"/>
            <a:ext cx="9132628" cy="821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vi-VN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95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54994" y="74760"/>
            <a:ext cx="5175969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 TẬP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689745"/>
              </p:ext>
            </p:extLst>
          </p:nvPr>
        </p:nvGraphicFramePr>
        <p:xfrm>
          <a:off x="4519081" y="962715"/>
          <a:ext cx="7477204" cy="732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708400" imgH="304800" progId="Equation.DSMT4">
                  <p:embed/>
                </p:oleObj>
              </mc:Choice>
              <mc:Fallback>
                <p:oleObj name="Equation" r:id="rId2" imgW="3708400" imgH="3048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9081" y="962715"/>
                        <a:ext cx="7477204" cy="7327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2195149" y="1806018"/>
            <a:ext cx="33976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a) Thu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gọn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2817809"/>
              </p:ext>
            </p:extLst>
          </p:nvPr>
        </p:nvGraphicFramePr>
        <p:xfrm>
          <a:off x="5491210" y="1823196"/>
          <a:ext cx="827845" cy="659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31613" imgH="291973" progId="Equation.DSMT4">
                  <p:embed/>
                </p:oleObj>
              </mc:Choice>
              <mc:Fallback>
                <p:oleObj name="Equation" r:id="rId4" imgW="431613" imgH="291973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1210" y="1823196"/>
                        <a:ext cx="827845" cy="65947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2094485" y="2640348"/>
            <a:ext cx="33602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b)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Sắp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xếp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6060453" y="2595954"/>
            <a:ext cx="5088252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5241612"/>
              </p:ext>
            </p:extLst>
          </p:nvPr>
        </p:nvGraphicFramePr>
        <p:xfrm>
          <a:off x="1252963" y="3827787"/>
          <a:ext cx="9304338" cy="220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936960" imgH="939600" progId="Equation.DSMT4">
                  <p:embed/>
                </p:oleObj>
              </mc:Choice>
              <mc:Fallback>
                <p:oleObj name="Equation" r:id="rId6" imgW="3936960" imgH="9396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2963" y="3827787"/>
                        <a:ext cx="9304338" cy="22018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35" y="1493544"/>
            <a:ext cx="2255716" cy="2621507"/>
          </a:xfrm>
          <a:prstGeom prst="rect">
            <a:avLst/>
          </a:prstGeom>
        </p:spPr>
      </p:pic>
      <p:sp>
        <p:nvSpPr>
          <p:cNvPr id="13" name="Bong bóng Ý nghĩ: Hình đám mây 12">
            <a:extLst>
              <a:ext uri="{FF2B5EF4-FFF2-40B4-BE49-F238E27FC236}">
                <a16:creationId xmlns:a16="http://schemas.microsoft.com/office/drawing/2014/main" id="{1B37E295-E975-4576-9088-77FB9347107F}"/>
              </a:ext>
            </a:extLst>
          </p:cNvPr>
          <p:cNvSpPr/>
          <p:nvPr/>
        </p:nvSpPr>
        <p:spPr>
          <a:xfrm>
            <a:off x="673148" y="70796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131155" y="1038590"/>
            <a:ext cx="23006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 đa thức:</a:t>
            </a:r>
            <a:endParaRPr lang="en-US" sz="3200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6312652"/>
              </p:ext>
            </p:extLst>
          </p:nvPr>
        </p:nvGraphicFramePr>
        <p:xfrm>
          <a:off x="5271880" y="2663081"/>
          <a:ext cx="788573" cy="628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31613" imgH="291973" progId="Equation.DSMT4">
                  <p:embed/>
                </p:oleObj>
              </mc:Choice>
              <mc:Fallback>
                <p:oleObj name="Equation" r:id="rId9" imgW="431613" imgH="29197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1880" y="2663081"/>
                        <a:ext cx="788573" cy="62818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6816343"/>
              </p:ext>
            </p:extLst>
          </p:nvPr>
        </p:nvGraphicFramePr>
        <p:xfrm>
          <a:off x="1228896" y="6145213"/>
          <a:ext cx="9663113" cy="71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089240" imgH="304560" progId="Equation.DSMT4">
                  <p:embed/>
                </p:oleObj>
              </mc:Choice>
              <mc:Fallback>
                <p:oleObj name="Equation" r:id="rId10" imgW="408924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8896" y="6145213"/>
                        <a:ext cx="9663113" cy="7127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5666166" y="3293147"/>
            <a:ext cx="16546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60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9" grpId="0"/>
      <p:bldP spid="13" grpId="0" animBg="1"/>
      <p:bldP spid="14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95" y="3753557"/>
            <a:ext cx="2255716" cy="2621507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651" y="4048409"/>
            <a:ext cx="3042257" cy="183864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393" y="3236582"/>
            <a:ext cx="3421030" cy="2836655"/>
          </a:xfrm>
          <a:prstGeom prst="rect">
            <a:avLst/>
          </a:prstGeom>
        </p:spPr>
      </p:pic>
      <p:sp>
        <p:nvSpPr>
          <p:cNvPr id="13" name="Bong bóng Ý nghĩ: Hình đám mây 12">
            <a:extLst>
              <a:ext uri="{FF2B5EF4-FFF2-40B4-BE49-F238E27FC236}">
                <a16:creationId xmlns:a16="http://schemas.microsoft.com/office/drawing/2014/main" id="{1B37E295-E975-4576-9088-77FB9347107F}"/>
              </a:ext>
            </a:extLst>
          </p:cNvPr>
          <p:cNvSpPr/>
          <p:nvPr/>
        </p:nvSpPr>
        <p:spPr>
          <a:xfrm>
            <a:off x="1379508" y="2330809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</a:t>
            </a:r>
          </a:p>
        </p:txBody>
      </p:sp>
      <p:sp>
        <p:nvSpPr>
          <p:cNvPr id="14" name="Bong bóng Ý nghĩ: Hình đám mây 13">
            <a:extLst>
              <a:ext uri="{FF2B5EF4-FFF2-40B4-BE49-F238E27FC236}">
                <a16:creationId xmlns:a16="http://schemas.microsoft.com/office/drawing/2014/main" id="{7368768F-8941-40A8-A049-C095678B8066}"/>
              </a:ext>
            </a:extLst>
          </p:cNvPr>
          <p:cNvSpPr/>
          <p:nvPr/>
        </p:nvSpPr>
        <p:spPr>
          <a:xfrm>
            <a:off x="4832950" y="1744212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  <p:sp>
        <p:nvSpPr>
          <p:cNvPr id="15" name="Bong bóng Ý nghĩ: Hình đám mây 14">
            <a:extLst>
              <a:ext uri="{FF2B5EF4-FFF2-40B4-BE49-F238E27FC236}">
                <a16:creationId xmlns:a16="http://schemas.microsoft.com/office/drawing/2014/main" id="{B48FA5EE-925F-4E63-8E9F-31005F753755}"/>
              </a:ext>
            </a:extLst>
          </p:cNvPr>
          <p:cNvSpPr/>
          <p:nvPr/>
        </p:nvSpPr>
        <p:spPr>
          <a:xfrm>
            <a:off x="8616330" y="2158281"/>
            <a:ext cx="2640423" cy="1401487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ĐÔI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97700" y="655594"/>
            <a:ext cx="26773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>
                <a:latin typeface="+mj-lt"/>
              </a:rPr>
              <a:t>GHI CHÚ</a:t>
            </a:r>
            <a:endParaRPr lang="en-US" sz="4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2928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1135782"/>
            <a:ext cx="12176450" cy="5722218"/>
          </a:xfrm>
          <a:prstGeom prst="rect">
            <a:avLst/>
          </a:prstGeom>
        </p:spPr>
      </p:pic>
      <p:sp>
        <p:nvSpPr>
          <p:cNvPr id="15" name="Rectangle: Rounded Corners 14">
            <a:hlinkClick r:id="rId5" action="ppaction://hlinksldjump"/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256015"/>
            <a:ext cx="2349925" cy="758816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516782"/>
            <a:ext cx="6002236" cy="572221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400" y="1716937"/>
            <a:ext cx="3731075" cy="38456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400" y="1741382"/>
            <a:ext cx="5657578" cy="4934251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76400" y="676580"/>
            <a:ext cx="828517" cy="6913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  <p:sp>
        <p:nvSpPr>
          <p:cNvPr id="9" name="Rectangle 8"/>
          <p:cNvSpPr/>
          <p:nvPr/>
        </p:nvSpPr>
        <p:spPr>
          <a:xfrm>
            <a:off x="3807987" y="43388"/>
            <a:ext cx="5015668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VẬN DỤNG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88800" y="616013"/>
            <a:ext cx="3054041" cy="821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 CHƠI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77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2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6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5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5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  <p:bldP spid="9" grpId="0"/>
          <p:bldP spid="10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649225" y="2133600"/>
            <a:ext cx="8869608" cy="28364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8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28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KÉO - BÚA - BAO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47685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851159" y="990600"/>
              <a:ext cx="1197444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429000" y="304800"/>
            <a:ext cx="822960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en-US" sz="3600" dirty="0">
              <a:solidFill>
                <a:schemeClr val="accent4"/>
              </a:solidFill>
              <a:latin typeface="+mj-lt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Âm thanh</a:t>
            </a:r>
            <a:b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kiểm tra đáp án</a:t>
            </a:r>
          </a:p>
        </p:txBody>
      </p:sp>
      <p:graphicFrame>
        <p:nvGraphicFramePr>
          <p:cNvPr id="10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4494277"/>
              </p:ext>
            </p:extLst>
          </p:nvPr>
        </p:nvGraphicFramePr>
        <p:xfrm>
          <a:off x="2668560" y="4217647"/>
          <a:ext cx="7170582" cy="11785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854000" imgH="304560" progId="Equation.DSMT4">
                  <p:embed/>
                </p:oleObj>
              </mc:Choice>
              <mc:Fallback>
                <p:oleObj name="Equation" r:id="rId15" imgW="18540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8560" y="4217647"/>
                        <a:ext cx="7170582" cy="11785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3657600" y="1524000"/>
          <a:ext cx="7848600" cy="791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3022560" imgH="304560" progId="Equation.DSMT4">
                  <p:embed/>
                </p:oleObj>
              </mc:Choice>
              <mc:Fallback>
                <p:oleObj name="Equation" r:id="rId17" imgW="302256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1524000"/>
                        <a:ext cx="7848600" cy="7914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1013224"/>
              </p:ext>
            </p:extLst>
          </p:nvPr>
        </p:nvGraphicFramePr>
        <p:xfrm>
          <a:off x="2644835" y="2680888"/>
          <a:ext cx="7519390" cy="12028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904760" imgH="304560" progId="Equation.DSMT4">
                  <p:embed/>
                </p:oleObj>
              </mc:Choice>
              <mc:Fallback>
                <p:oleObj name="Equation" r:id="rId19" imgW="190476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4835" y="2680888"/>
                        <a:ext cx="7519390" cy="12028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4796737"/>
              </p:ext>
            </p:extLst>
          </p:nvPr>
        </p:nvGraphicFramePr>
        <p:xfrm>
          <a:off x="2545805" y="5755063"/>
          <a:ext cx="6865550" cy="10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904760" imgH="304560" progId="Equation.DSMT4">
                  <p:embed/>
                </p:oleObj>
              </mc:Choice>
              <mc:Fallback>
                <p:oleObj name="Equation" r:id="rId21" imgW="190476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5805" y="5755063"/>
                        <a:ext cx="6865550" cy="1098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015" y="-27877"/>
            <a:ext cx="3657600" cy="27432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058" y="-107888"/>
            <a:ext cx="3657600" cy="2743200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49000" y="6219739"/>
            <a:ext cx="776500" cy="6382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5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00326 -0.73217 " pathEditMode="relative" rAng="0" ptsTypes="AA">
                                      <p:cBhvr>
                                        <p:cTn id="46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3662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00326 -0.73101 " pathEditMode="relative" rAng="0" ptsTypes="AA">
                                      <p:cBhvr>
                                        <p:cTn id="4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3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5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00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-4.44444E-6 L -0.00326 -0.73101 " pathEditMode="relative" rAng="0" ptsTypes="AA">
                                      <p:cBhvr>
                                        <p:cTn id="5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3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76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2" presetClass="exit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1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75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/>
      <p:bldP spid="6" grpId="0" animBg="1"/>
      <p:bldP spid="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048000" y="381000"/>
            <a:ext cx="873981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3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4667875"/>
              </p:ext>
            </p:extLst>
          </p:nvPr>
        </p:nvGraphicFramePr>
        <p:xfrm>
          <a:off x="3808413" y="1524000"/>
          <a:ext cx="7699375" cy="89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616120" imgH="304560" progId="Equation.DSMT4">
                  <p:embed/>
                </p:oleObj>
              </mc:Choice>
              <mc:Fallback>
                <p:oleObj name="Equation" r:id="rId15" imgW="261612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8413" y="1524000"/>
                        <a:ext cx="7699375" cy="896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6446496"/>
              </p:ext>
            </p:extLst>
          </p:nvPr>
        </p:nvGraphicFramePr>
        <p:xfrm>
          <a:off x="2819575" y="2831600"/>
          <a:ext cx="7821612" cy="93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2552400" imgH="304560" progId="Equation.DSMT4">
                  <p:embed/>
                </p:oleObj>
              </mc:Choice>
              <mc:Fallback>
                <p:oleObj name="Equation" r:id="rId17" imgW="25524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575" y="2831600"/>
                        <a:ext cx="7821612" cy="93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9998978"/>
              </p:ext>
            </p:extLst>
          </p:nvPr>
        </p:nvGraphicFramePr>
        <p:xfrm>
          <a:off x="2743200" y="4343426"/>
          <a:ext cx="7848600" cy="89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2666880" imgH="304560" progId="Equation.DSMT4">
                  <p:embed/>
                </p:oleObj>
              </mc:Choice>
              <mc:Fallback>
                <p:oleObj name="Equation" r:id="rId19" imgW="266688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4343426"/>
                        <a:ext cx="7848600" cy="896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1510964"/>
              </p:ext>
            </p:extLst>
          </p:nvPr>
        </p:nvGraphicFramePr>
        <p:xfrm>
          <a:off x="2666206" y="5788889"/>
          <a:ext cx="7697788" cy="89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2616120" imgH="304560" progId="Equation.DSMT4">
                  <p:embed/>
                </p:oleObj>
              </mc:Choice>
              <mc:Fallback>
                <p:oleObj name="Equation" r:id="rId21" imgW="261612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6206" y="5788889"/>
                        <a:ext cx="7697788" cy="896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3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-28915"/>
            <a:ext cx="3657600" cy="27432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8889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1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8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7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1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1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2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2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37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8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amond(out)">
                                          <p:cBhvr>
                                            <p:cTn id="47" dur="2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8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amond(out)">
                                          <p:cBhvr>
                                            <p:cTn id="58" dur="2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8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7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1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1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2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2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37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8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amond(out)">
                                          <p:cBhvr>
                                            <p:cTn id="47" dur="2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8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amond(out)">
                                          <p:cBhvr>
                                            <p:cTn id="58" dur="2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3124200" y="0"/>
            <a:ext cx="8686800" cy="27431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851159" y="990600"/>
              <a:ext cx="1197444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4063513" y="152400"/>
            <a:ext cx="645208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258350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4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4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a, e, f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4056409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b, c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14257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a, d, e, f, g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981200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420589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2541061" y="7581215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314268"/>
            <a:ext cx="5888426" cy="1511767"/>
          </a:xfrm>
          <a:prstGeom prst="rect">
            <a:avLst/>
          </a:prstGeom>
        </p:spPr>
      </p:pic>
      <p:graphicFrame>
        <p:nvGraphicFramePr>
          <p:cNvPr id="3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9717443"/>
              </p:ext>
            </p:extLst>
          </p:nvPr>
        </p:nvGraphicFramePr>
        <p:xfrm>
          <a:off x="3557653" y="545364"/>
          <a:ext cx="8358187" cy="198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4063680" imgH="1028520" progId="Equation.DSMT4">
                  <p:embed/>
                </p:oleObj>
              </mc:Choice>
              <mc:Fallback>
                <p:oleObj name="Equation" r:id="rId15" imgW="4063680" imgH="1028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653" y="545364"/>
                        <a:ext cx="8358187" cy="1982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260" y="-16088"/>
            <a:ext cx="3657600" cy="2743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-67136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5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video>
              <p:cMediaNode vol="80000">
                <p:cTn id="3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42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00326 -0.73217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3662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00326 -0.73101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3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5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0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-4.44444E-6 L -0.00326 -0.73101 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3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76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76"/>
                            </p:stCondLst>
                            <p:childTnLst>
                              <p:par>
                                <p:cTn id="3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15513" y="990600"/>
              <a:ext cx="146873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4572000" y="304800"/>
            <a:ext cx="6243697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4648200" y="1295400"/>
          <a:ext cx="582295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663560" imgH="304560" progId="Equation.DSMT4">
                  <p:embed/>
                </p:oleObj>
              </mc:Choice>
              <mc:Fallback>
                <p:oleObj name="Equation" r:id="rId15" imgW="166356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295400"/>
                        <a:ext cx="582295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4865255"/>
              </p:ext>
            </p:extLst>
          </p:nvPr>
        </p:nvGraphicFramePr>
        <p:xfrm>
          <a:off x="3968420" y="5651662"/>
          <a:ext cx="5999490" cy="11519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587240" imgH="304560" progId="Equation.DSMT4">
                  <p:embed/>
                </p:oleObj>
              </mc:Choice>
              <mc:Fallback>
                <p:oleObj name="Equation" r:id="rId17" imgW="158724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8420" y="5651662"/>
                        <a:ext cx="5999490" cy="11519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9276790"/>
              </p:ext>
            </p:extLst>
          </p:nvPr>
        </p:nvGraphicFramePr>
        <p:xfrm>
          <a:off x="4191668" y="2730503"/>
          <a:ext cx="3156771" cy="1098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876240" imgH="304560" progId="Equation.DSMT4">
                  <p:embed/>
                </p:oleObj>
              </mc:Choice>
              <mc:Fallback>
                <p:oleObj name="Equation" r:id="rId19" imgW="87624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668" y="2730503"/>
                        <a:ext cx="3156771" cy="10986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1712171"/>
              </p:ext>
            </p:extLst>
          </p:nvPr>
        </p:nvGraphicFramePr>
        <p:xfrm>
          <a:off x="4248150" y="4355504"/>
          <a:ext cx="2432050" cy="999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711000" imgH="291960" progId="Equation.DSMT4">
                  <p:embed/>
                </p:oleObj>
              </mc:Choice>
              <mc:Fallback>
                <p:oleObj name="Equation" r:id="rId21" imgW="71100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8150" y="4355504"/>
                        <a:ext cx="2432050" cy="9992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" name="Picture 3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885" y="205233"/>
            <a:ext cx="3657600" cy="27432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250" y="181204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5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video>
              <p:cMediaNode vol="80000">
                <p:cTn id="3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42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00326 -0.73217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3662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00326 -0.73101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3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5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0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-4.44444E-6 L -0.00326 -0.73101 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3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76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76"/>
                            </p:stCondLst>
                            <p:childTnLst>
                              <p:par>
                                <p:cTn id="3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752600" y="0"/>
            <a:ext cx="10439400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-304800" y="-304800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851159" y="990600"/>
              <a:ext cx="1197444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5</a:t>
              </a:r>
            </a:p>
          </p:txBody>
        </p:sp>
      </p:grp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287055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2286000" y="206461"/>
            <a:ext cx="960120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31" name="Object 2"/>
          <p:cNvGraphicFramePr>
            <a:graphicFrameLocks noChangeAspect="1"/>
          </p:cNvGraphicFramePr>
          <p:nvPr/>
        </p:nvGraphicFramePr>
        <p:xfrm>
          <a:off x="2209800" y="1750292"/>
          <a:ext cx="9617075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4063680" imgH="304560" progId="Equation.DSMT4">
                  <p:embed/>
                </p:oleObj>
              </mc:Choice>
              <mc:Fallback>
                <p:oleObj name="Equation" r:id="rId15" imgW="406368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1750292"/>
                        <a:ext cx="9617075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6893217"/>
              </p:ext>
            </p:extLst>
          </p:nvPr>
        </p:nvGraphicFramePr>
        <p:xfrm>
          <a:off x="2733539" y="4294447"/>
          <a:ext cx="8369165" cy="886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2882880" imgH="304560" progId="Equation.DSMT4">
                  <p:embed/>
                </p:oleObj>
              </mc:Choice>
              <mc:Fallback>
                <p:oleObj name="Equation" r:id="rId17" imgW="288288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3539" y="4294447"/>
                        <a:ext cx="8369165" cy="8861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780056"/>
              </p:ext>
            </p:extLst>
          </p:nvPr>
        </p:nvGraphicFramePr>
        <p:xfrm>
          <a:off x="2733539" y="3013228"/>
          <a:ext cx="8213861" cy="8697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2882880" imgH="304560" progId="Equation.DSMT4">
                  <p:embed/>
                </p:oleObj>
              </mc:Choice>
              <mc:Fallback>
                <p:oleObj name="Equation" r:id="rId19" imgW="288288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3539" y="3013228"/>
                        <a:ext cx="8213861" cy="8697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9743863"/>
              </p:ext>
            </p:extLst>
          </p:nvPr>
        </p:nvGraphicFramePr>
        <p:xfrm>
          <a:off x="2556216" y="5773644"/>
          <a:ext cx="8568504" cy="876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2984400" imgH="304560" progId="Equation.DSMT4">
                  <p:embed/>
                </p:oleObj>
              </mc:Choice>
              <mc:Fallback>
                <p:oleObj name="Equation" r:id="rId21" imgW="29844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6216" y="5773644"/>
                        <a:ext cx="8568504" cy="8763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" name="Picture 3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28889"/>
            <a:ext cx="3657600" cy="27432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8889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0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42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00326 -0.73217 " pathEditMode="relative" rAng="0" ptsTypes="AA">
                                      <p:cBhvr>
                                        <p:cTn id="7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36620"/>
                                    </p:animMotion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00326 -0.73101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3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0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-4.44444E-6 L -0.00326 -0.73101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3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76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2" presetClass="exit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1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36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4876800" y="174539"/>
            <a:ext cx="7315200" cy="31020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-228600" y="-448408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2726" y="990600"/>
              <a:ext cx="1614224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CÂU 6</a:t>
              </a:r>
            </a:p>
          </p:txBody>
        </p:sp>
      </p:grp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381000" y="2966940"/>
            <a:ext cx="11244536" cy="1828800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SAI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533400" y="4953000"/>
            <a:ext cx="11125200" cy="1533109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ĐÚNG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43889" y="2362200"/>
            <a:ext cx="1384390" cy="96280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3762760" y="10683875"/>
            <a:ext cx="7539639" cy="6315962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2"/>
          <a:srcRect l="205" r="205"/>
          <a:stretch>
            <a:fillRect/>
          </a:stretch>
        </p:blipFill>
        <p:spPr>
          <a:xfrm>
            <a:off x="3962400" y="10972800"/>
            <a:ext cx="7140358" cy="5882762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5945" y="13032877"/>
            <a:ext cx="5767582" cy="157844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0" y="457200"/>
            <a:ext cx="4953000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Q(x)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22" name="Object 2"/>
          <p:cNvGraphicFramePr>
            <a:graphicFrameLocks noChangeAspect="1"/>
          </p:cNvGraphicFramePr>
          <p:nvPr/>
        </p:nvGraphicFramePr>
        <p:xfrm>
          <a:off x="5334000" y="609600"/>
          <a:ext cx="6491288" cy="231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743200" imgH="977760" progId="Equation.DSMT4">
                  <p:embed/>
                </p:oleObj>
              </mc:Choice>
              <mc:Fallback>
                <p:oleObj name="Equation" r:id="rId14" imgW="2743200" imgH="9777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609600"/>
                        <a:ext cx="6491288" cy="231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8889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5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42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-0.00182 -1.55116 " pathEditMode="relative" rAng="0" ptsTypes="AA">
                                      <p:cBhvr>
                                        <p:cTn id="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77569"/>
                                    </p:animMotion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96296E-6 L -0.00352 -1.55162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7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3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4.375E-6 7.40741E-7 L -0.0198 -1.58866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-7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76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76"/>
                            </p:stCondLst>
                            <p:childTnLst>
                              <p:par>
                                <p:cTn id="2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33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7399" y="591495"/>
            <a:ext cx="11186428" cy="2659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Nắm vững các kiến thức đã học.</a:t>
            </a:r>
          </a:p>
          <a:p>
            <a:pPr marL="457200" indent="-45720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nl-NL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 bị tiết sau học mục IV, V: </a:t>
            </a: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3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 của đa thức một biến, nghiệm của đa thức một biến</a:t>
            </a:r>
            <a:r>
              <a:rPr lang="nl-NL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nl-NL" sz="3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 các bài tập sau: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-300082"/>
            <a:ext cx="184731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300"/>
          </a:p>
        </p:txBody>
      </p:sp>
      <p:sp>
        <p:nvSpPr>
          <p:cNvPr id="3" name="Rectangle 2"/>
          <p:cNvSpPr/>
          <p:nvPr/>
        </p:nvSpPr>
        <p:spPr>
          <a:xfrm>
            <a:off x="3176409" y="-16444"/>
            <a:ext cx="6104941" cy="6393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ebdings" panose="05030102010509060703" pitchFamily="18" charset="2"/>
              </a:rPr>
              <a:t>HƯỚNG DẪN TỰ HỌC Ở NHÀ</a:t>
            </a:r>
            <a:endParaRPr lang="en-US" sz="3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27698" y="5363740"/>
            <a:ext cx="7618788" cy="1000703"/>
            <a:chOff x="360242" y="5107859"/>
            <a:chExt cx="7618788" cy="1000703"/>
          </a:xfrm>
        </p:grpSpPr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71135859"/>
                </p:ext>
              </p:extLst>
            </p:nvPr>
          </p:nvGraphicFramePr>
          <p:xfrm>
            <a:off x="5653072" y="5107859"/>
            <a:ext cx="2325958" cy="10007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091726" imgH="469696" progId="Equation.DSMT4">
                    <p:embed/>
                  </p:oleObj>
                </mc:Choice>
                <mc:Fallback>
                  <p:oleObj name="Equation" r:id="rId2" imgW="1091726" imgH="469696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53072" y="5107859"/>
                          <a:ext cx="2325958" cy="100070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13"/>
            <p:cNvSpPr/>
            <p:nvPr/>
          </p:nvSpPr>
          <p:spPr>
            <a:xfrm>
              <a:off x="360242" y="5278438"/>
              <a:ext cx="5313058" cy="60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33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c) Tính giá trị của đa thức khi </a:t>
              </a:r>
              <a:endParaRPr lang="en-US" sz="33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27698" y="3267022"/>
            <a:ext cx="11233299" cy="677814"/>
            <a:chOff x="427698" y="3151420"/>
            <a:chExt cx="11233299" cy="677814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68719342"/>
                </p:ext>
              </p:extLst>
            </p:nvPr>
          </p:nvGraphicFramePr>
          <p:xfrm>
            <a:off x="3965846" y="3196579"/>
            <a:ext cx="7695151" cy="6326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3797300" imgH="304800" progId="Equation.DSMT4">
                    <p:embed/>
                  </p:oleObj>
                </mc:Choice>
                <mc:Fallback>
                  <p:oleObj name="Equation" r:id="rId4" imgW="3797300" imgH="30480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65846" y="3196579"/>
                          <a:ext cx="7695151" cy="63265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Rectangle 5"/>
            <p:cNvSpPr/>
            <p:nvPr/>
          </p:nvSpPr>
          <p:spPr>
            <a:xfrm>
              <a:off x="427698" y="3151420"/>
              <a:ext cx="3538148" cy="6393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33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33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1:</a:t>
              </a:r>
              <a:r>
                <a:rPr lang="en-US" sz="33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Cho </a:t>
              </a:r>
              <a:r>
                <a:rPr lang="en-US" sz="33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đa</a:t>
              </a:r>
              <a:r>
                <a:rPr lang="en-US" sz="33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3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33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US" sz="3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27698" y="4023749"/>
            <a:ext cx="10707461" cy="1410848"/>
            <a:chOff x="360242" y="3767868"/>
            <a:chExt cx="10707461" cy="1410848"/>
          </a:xfrm>
        </p:grpSpPr>
        <p:sp>
          <p:nvSpPr>
            <p:cNvPr id="5" name="Rectangle 4"/>
            <p:cNvSpPr/>
            <p:nvPr/>
          </p:nvSpPr>
          <p:spPr>
            <a:xfrm>
              <a:off x="360242" y="3767868"/>
              <a:ext cx="6096000" cy="135158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nl-NL" sz="33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a) Thu gọn đa thức </a:t>
              </a:r>
              <a:endParaRPr lang="en-US" sz="3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nl-NL" sz="33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 Sắp xếp đa thức </a:t>
              </a:r>
              <a:endParaRPr lang="en-US" sz="3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10412443"/>
                </p:ext>
              </p:extLst>
            </p:nvPr>
          </p:nvGraphicFramePr>
          <p:xfrm>
            <a:off x="3718134" y="3835678"/>
            <a:ext cx="922504" cy="6376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431613" imgH="291973" progId="Equation.DSMT4">
                    <p:embed/>
                  </p:oleObj>
                </mc:Choice>
                <mc:Fallback>
                  <p:oleObj name="Equation" r:id="rId6" imgW="431613" imgH="291973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18134" y="3835678"/>
                          <a:ext cx="922504" cy="63761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Rectangle 7"/>
            <p:cNvSpPr/>
            <p:nvPr/>
          </p:nvSpPr>
          <p:spPr>
            <a:xfrm>
              <a:off x="4612090" y="3797206"/>
              <a:ext cx="6455613" cy="60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33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theo thứ tự số mũ giảm dần của biến </a:t>
              </a:r>
              <a:endParaRPr lang="en-US" sz="3300" dirty="0"/>
            </a:p>
          </p:txBody>
        </p:sp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57528985"/>
                </p:ext>
              </p:extLst>
            </p:nvPr>
          </p:nvGraphicFramePr>
          <p:xfrm>
            <a:off x="3699041" y="4541102"/>
            <a:ext cx="922504" cy="6376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431613" imgH="291973" progId="Equation.DSMT4">
                    <p:embed/>
                  </p:oleObj>
                </mc:Choice>
                <mc:Fallback>
                  <p:oleObj name="Equation" r:id="rId8" imgW="431613" imgH="291973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9041" y="4541102"/>
                          <a:ext cx="922504" cy="63761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44847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184731" y="157065"/>
            <a:ext cx="11583340" cy="672209"/>
            <a:chOff x="481660" y="540368"/>
            <a:chExt cx="11583340" cy="672209"/>
          </a:xfrm>
        </p:grpSpPr>
        <p:sp>
          <p:nvSpPr>
            <p:cNvPr id="2" name="Rectangle 1"/>
            <p:cNvSpPr/>
            <p:nvPr/>
          </p:nvSpPr>
          <p:spPr>
            <a:xfrm>
              <a:off x="481660" y="545583"/>
              <a:ext cx="342914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3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 2:</a:t>
              </a:r>
              <a:r>
                <a:rPr lang="nl-NL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Cho đa thức 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25119506"/>
                </p:ext>
              </p:extLst>
            </p:nvPr>
          </p:nvGraphicFramePr>
          <p:xfrm>
            <a:off x="3751561" y="540368"/>
            <a:ext cx="8313439" cy="6722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3848100" imgH="304800" progId="Equation.DSMT4">
                    <p:embed/>
                  </p:oleObj>
                </mc:Choice>
                <mc:Fallback>
                  <p:oleObj name="Equation" r:id="rId2" imgW="3848100" imgH="30480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51561" y="540368"/>
                          <a:ext cx="8313439" cy="67220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5" name="Group 24"/>
          <p:cNvGrpSpPr/>
          <p:nvPr/>
        </p:nvGrpSpPr>
        <p:grpSpPr>
          <a:xfrm>
            <a:off x="47611" y="1205426"/>
            <a:ext cx="12179554" cy="641415"/>
            <a:chOff x="60504" y="1395585"/>
            <a:chExt cx="12179554" cy="641415"/>
          </a:xfrm>
        </p:grpSpPr>
        <p:sp>
          <p:nvSpPr>
            <p:cNvPr id="5" name="Rectangle 4"/>
            <p:cNvSpPr/>
            <p:nvPr/>
          </p:nvSpPr>
          <p:spPr>
            <a:xfrm>
              <a:off x="60504" y="1395585"/>
              <a:ext cx="524329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a) Thu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gọn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sắp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xếp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đa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23876417"/>
                </p:ext>
              </p:extLst>
            </p:nvPr>
          </p:nvGraphicFramePr>
          <p:xfrm>
            <a:off x="5100599" y="1431084"/>
            <a:ext cx="876644" cy="6059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431613" imgH="291973" progId="Equation.DSMT4">
                    <p:embed/>
                  </p:oleObj>
                </mc:Choice>
                <mc:Fallback>
                  <p:oleObj name="Equation" r:id="rId4" imgW="431613" imgH="291973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00599" y="1431084"/>
                          <a:ext cx="876644" cy="60591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Rectangle 7"/>
            <p:cNvSpPr/>
            <p:nvPr/>
          </p:nvSpPr>
          <p:spPr>
            <a:xfrm>
              <a:off x="5965583" y="1403039"/>
              <a:ext cx="627447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mũ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giảm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dần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0504" y="1984623"/>
            <a:ext cx="4537584" cy="1013726"/>
            <a:chOff x="6506" y="1872811"/>
            <a:chExt cx="4537584" cy="1013726"/>
          </a:xfrm>
        </p:grpSpPr>
        <p:sp>
          <p:nvSpPr>
            <p:cNvPr id="9" name="Rectangle 8"/>
            <p:cNvSpPr/>
            <p:nvPr/>
          </p:nvSpPr>
          <p:spPr>
            <a:xfrm>
              <a:off x="6506" y="2031244"/>
              <a:ext cx="149810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Tính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63516078"/>
                </p:ext>
              </p:extLst>
            </p:nvPr>
          </p:nvGraphicFramePr>
          <p:xfrm>
            <a:off x="1430502" y="1872811"/>
            <a:ext cx="3113588" cy="10137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637589" imgH="533169" progId="Equation.DSMT4">
                    <p:embed/>
                  </p:oleObj>
                </mc:Choice>
                <mc:Fallback>
                  <p:oleObj name="Equation" r:id="rId6" imgW="1637589" imgH="533169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0502" y="1872811"/>
                          <a:ext cx="3113588" cy="101372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3" name="Group 22"/>
          <p:cNvGrpSpPr/>
          <p:nvPr/>
        </p:nvGrpSpPr>
        <p:grpSpPr>
          <a:xfrm>
            <a:off x="47611" y="3080686"/>
            <a:ext cx="5886386" cy="633339"/>
            <a:chOff x="27702" y="2768404"/>
            <a:chExt cx="5886386" cy="633339"/>
          </a:xfrm>
        </p:grpSpPr>
        <p:sp>
          <p:nvSpPr>
            <p:cNvPr id="12" name="Rectangle 11"/>
            <p:cNvSpPr/>
            <p:nvPr/>
          </p:nvSpPr>
          <p:spPr>
            <a:xfrm>
              <a:off x="27702" y="2768404"/>
              <a:ext cx="371287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c)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Chứng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minh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rằng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64318161"/>
                </p:ext>
              </p:extLst>
            </p:nvPr>
          </p:nvGraphicFramePr>
          <p:xfrm>
            <a:off x="3684088" y="2812923"/>
            <a:ext cx="2230000" cy="5888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129810" imgH="291973" progId="Equation.DSMT4">
                    <p:embed/>
                  </p:oleObj>
                </mc:Choice>
                <mc:Fallback>
                  <p:oleObj name="Equation" r:id="rId8" imgW="1129810" imgH="291973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84088" y="2812923"/>
                          <a:ext cx="2230000" cy="58882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" name="Rectangle 14"/>
          <p:cNvSpPr/>
          <p:nvPr/>
        </p:nvSpPr>
        <p:spPr>
          <a:xfrm>
            <a:off x="170176" y="3944854"/>
            <a:ext cx="68873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95355" y="4677575"/>
            <a:ext cx="8331768" cy="678272"/>
            <a:chOff x="60504" y="4284064"/>
            <a:chExt cx="8331768" cy="678272"/>
          </a:xfrm>
        </p:grpSpPr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45245372"/>
                </p:ext>
              </p:extLst>
            </p:nvPr>
          </p:nvGraphicFramePr>
          <p:xfrm>
            <a:off x="60504" y="4284064"/>
            <a:ext cx="6331829" cy="678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2539800" imgH="279360" progId="Equation.DSMT4">
                    <p:embed/>
                  </p:oleObj>
                </mc:Choice>
                <mc:Fallback>
                  <p:oleObj name="Equation" r:id="rId10" imgW="2539800" imgH="279360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504" y="4284064"/>
                          <a:ext cx="6331829" cy="67827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Rectangle 2"/>
            <p:cNvSpPr/>
            <p:nvPr/>
          </p:nvSpPr>
          <p:spPr>
            <a:xfrm>
              <a:off x="6392333" y="4377492"/>
              <a:ext cx="59503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endPara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37333204"/>
                </p:ext>
              </p:extLst>
            </p:nvPr>
          </p:nvGraphicFramePr>
          <p:xfrm>
            <a:off x="7124642" y="4429142"/>
            <a:ext cx="1267630" cy="4814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520560" imgH="203040" progId="Equation.DSMT4">
                    <p:embed/>
                  </p:oleObj>
                </mc:Choice>
                <mc:Fallback>
                  <p:oleObj name="Equation" r:id="rId12" imgW="52056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24642" y="4429142"/>
                          <a:ext cx="1267630" cy="48147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" name="Rectangle 72"/>
          <p:cNvSpPr>
            <a:spLocks noChangeArrowheads="1"/>
          </p:cNvSpPr>
          <p:nvPr/>
        </p:nvSpPr>
        <p:spPr bwMode="auto">
          <a:xfrm>
            <a:off x="0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92365" y="5651738"/>
            <a:ext cx="8299907" cy="673114"/>
            <a:chOff x="92365" y="5019668"/>
            <a:chExt cx="8299907" cy="673114"/>
          </a:xfrm>
        </p:grpSpPr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97268579"/>
                </p:ext>
              </p:extLst>
            </p:nvPr>
          </p:nvGraphicFramePr>
          <p:xfrm>
            <a:off x="92365" y="5019668"/>
            <a:ext cx="6318094" cy="6731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2616120" imgH="279360" progId="Equation.DSMT4">
                    <p:embed/>
                  </p:oleObj>
                </mc:Choice>
                <mc:Fallback>
                  <p:oleObj name="Equation" r:id="rId14" imgW="2616120" imgH="279360" progId="Equation.DSMT4">
                    <p:embed/>
                    <p:pic>
                      <p:nvPicPr>
                        <p:cNvPr id="0" name="Object 7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2365" y="5019668"/>
                          <a:ext cx="6318094" cy="67311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Rectangle 18"/>
            <p:cNvSpPr/>
            <p:nvPr/>
          </p:nvSpPr>
          <p:spPr>
            <a:xfrm>
              <a:off x="6426596" y="5063837"/>
              <a:ext cx="59503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endPara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18719151"/>
                </p:ext>
              </p:extLst>
            </p:nvPr>
          </p:nvGraphicFramePr>
          <p:xfrm>
            <a:off x="7124642" y="5130566"/>
            <a:ext cx="1267630" cy="4814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520560" imgH="203040" progId="Equation.DSMT4">
                    <p:embed/>
                  </p:oleObj>
                </mc:Choice>
                <mc:Fallback>
                  <p:oleObj name="Equation" r:id="rId16" imgW="52056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24642" y="5130566"/>
                          <a:ext cx="1267630" cy="48147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03592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74" y="1046892"/>
            <a:ext cx="12138025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Symbol" panose="05050102010706020507" pitchFamily="18" charset="2"/>
              <a:buChar char="-"/>
              <a:tabLst>
                <a:tab pos="203200" algn="l"/>
              </a:tabLs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Symbol" panose="05050102010706020507" pitchFamily="18" charset="2"/>
              <a:buChar char="-"/>
              <a:tabLst>
                <a:tab pos="203200" algn="l"/>
              </a:tabLs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u="none" strike="noStrike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71887" y="6205922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40187" y="-15995"/>
            <a:ext cx="3719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 CẦN ĐẠT</a:t>
            </a:r>
          </a:p>
        </p:txBody>
      </p:sp>
      <p:sp>
        <p:nvSpPr>
          <p:cNvPr id="5" name="Rectangle 4"/>
          <p:cNvSpPr/>
          <p:nvPr/>
        </p:nvSpPr>
        <p:spPr>
          <a:xfrm>
            <a:off x="330200" y="2981251"/>
            <a:ext cx="11861799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Năng lực chung: Năng lực tự chủ và tự học, năng lực giao tiếp và hợp tác, năng lực giải quyết vấn đề và sáng tạo.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Năng lực đặc thù: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Năng lực tư duy và lập luận toán học, năng lực giải quyết vấn đề toán học, năng lực giao tiếp toán học, năng lực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sử dụng công cụ, phương tiện học </a:t>
            </a:r>
            <a:r>
              <a:rPr 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oán</a:t>
            </a:r>
            <a:r>
              <a:rPr 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13274" y="580497"/>
            <a:ext cx="4213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KIẾN THỨC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96654" y="2318277"/>
            <a:ext cx="4570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NĂNG LỰC</a:t>
            </a:r>
          </a:p>
        </p:txBody>
      </p:sp>
      <p:sp>
        <p:nvSpPr>
          <p:cNvPr id="8" name="Rectangle 7"/>
          <p:cNvSpPr/>
          <p:nvPr/>
        </p:nvSpPr>
        <p:spPr>
          <a:xfrm>
            <a:off x="4699359" y="5689777"/>
            <a:ext cx="2847254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PHẨM CHẤT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3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44391" y="0"/>
            <a:ext cx="4597734" cy="7554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3a):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5323643"/>
              </p:ext>
            </p:extLst>
          </p:nvPr>
        </p:nvGraphicFramePr>
        <p:xfrm>
          <a:off x="1687796" y="970477"/>
          <a:ext cx="5276850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323800" imgH="241200" progId="Equation.DSMT4">
                  <p:embed/>
                </p:oleObj>
              </mc:Choice>
              <mc:Fallback>
                <p:oleObj name="Equation" r:id="rId2" imgW="2323800" imgH="241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7796" y="970477"/>
                        <a:ext cx="5276850" cy="5349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9208763"/>
              </p:ext>
            </p:extLst>
          </p:nvPr>
        </p:nvGraphicFramePr>
        <p:xfrm>
          <a:off x="1246814" y="1749197"/>
          <a:ext cx="7900988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479760" imgH="342720" progId="Equation.DSMT4">
                  <p:embed/>
                </p:oleObj>
              </mc:Choice>
              <mc:Fallback>
                <p:oleObj name="Equation" r:id="rId4" imgW="347976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6814" y="1749197"/>
                        <a:ext cx="7900988" cy="7572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5357891"/>
              </p:ext>
            </p:extLst>
          </p:nvPr>
        </p:nvGraphicFramePr>
        <p:xfrm>
          <a:off x="1246814" y="2750167"/>
          <a:ext cx="9802812" cy="87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317840" imgH="393480" progId="Equation.DSMT4">
                  <p:embed/>
                </p:oleObj>
              </mc:Choice>
              <mc:Fallback>
                <p:oleObj name="Equation" r:id="rId6" imgW="431784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6814" y="2750167"/>
                        <a:ext cx="9802812" cy="8715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4208705"/>
              </p:ext>
            </p:extLst>
          </p:nvPr>
        </p:nvGraphicFramePr>
        <p:xfrm>
          <a:off x="1246814" y="3668411"/>
          <a:ext cx="8332788" cy="179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670200" imgH="812520" progId="Equation.DSMT4">
                  <p:embed/>
                </p:oleObj>
              </mc:Choice>
              <mc:Fallback>
                <p:oleObj name="Equation" r:id="rId8" imgW="3670200" imgH="812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6814" y="3668411"/>
                        <a:ext cx="8332788" cy="17986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3406794"/>
              </p:ext>
            </p:extLst>
          </p:nvPr>
        </p:nvGraphicFramePr>
        <p:xfrm>
          <a:off x="1246814" y="5560460"/>
          <a:ext cx="3489325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536480" imgH="291960" progId="Equation.DSMT4">
                  <p:embed/>
                </p:oleObj>
              </mc:Choice>
              <mc:Fallback>
                <p:oleObj name="Equation" r:id="rId10" imgW="153648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6814" y="5560460"/>
                        <a:ext cx="3489325" cy="6461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79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239628" y="3108297"/>
            <a:ext cx="11952372" cy="14171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vi-VN" sz="5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ĐA THỨC MỘT BIẾN</a:t>
            </a:r>
          </a:p>
          <a:p>
            <a:pPr>
              <a:lnSpc>
                <a:spcPct val="150000"/>
              </a:lnSpc>
            </a:pPr>
            <a:r>
              <a:rPr lang="vi-VN" sz="5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NGHIỆM CỦA ĐA THỨC MỘT BIẾN</a:t>
            </a:r>
            <a:endParaRPr lang="en-US" sz="5000" b="1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" name="!!1">
            <a:extLst>
              <a:ext uri="{FF2B5EF4-FFF2-40B4-BE49-F238E27FC236}">
                <a16:creationId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5222051" y="1428160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Tiết 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…</a:t>
            </a:r>
            <a:endParaRPr lang="en-US" sz="48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54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7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3077"/>
            <a:ext cx="1774786" cy="1471620"/>
          </a:xfrm>
          <a:prstGeom prst="rect">
            <a:avLst/>
          </a:prstGeom>
        </p:spPr>
      </p:pic>
      <p:sp>
        <p:nvSpPr>
          <p:cNvPr id="7" name="Bong bóng Ý nghĩ: Hình đám mây 13">
            <a:extLst>
              <a:ext uri="{FF2B5EF4-FFF2-40B4-BE49-F238E27FC236}">
                <a16:creationId xmlns:a16="http://schemas.microsoft.com/office/drawing/2014/main" id="{7368768F-8941-40A8-A049-C095678B8066}"/>
              </a:ext>
            </a:extLst>
          </p:cNvPr>
          <p:cNvSpPr/>
          <p:nvPr/>
        </p:nvSpPr>
        <p:spPr>
          <a:xfrm>
            <a:off x="-347726" y="3737134"/>
            <a:ext cx="2105152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120" y="266700"/>
            <a:ext cx="11088880" cy="6591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-98536"/>
            <a:ext cx="1395219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52618" y="-223282"/>
            <a:ext cx="37578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48691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958" y="-95250"/>
            <a:ext cx="12364657" cy="7042150"/>
          </a:xfrm>
          <a:prstGeom prst="rect">
            <a:avLst/>
          </a:prstGeom>
        </p:spPr>
      </p:pic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7021565"/>
              </p:ext>
            </p:extLst>
          </p:nvPr>
        </p:nvGraphicFramePr>
        <p:xfrm>
          <a:off x="2519553" y="3164024"/>
          <a:ext cx="3560762" cy="887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68200" imgH="291960" progId="Equation.DSMT4">
                  <p:embed/>
                </p:oleObj>
              </mc:Choice>
              <mc:Fallback>
                <p:oleObj name="Equation" r:id="rId3" imgW="116820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9553" y="3164024"/>
                        <a:ext cx="3560762" cy="8874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1618037"/>
              </p:ext>
            </p:extLst>
          </p:nvPr>
        </p:nvGraphicFramePr>
        <p:xfrm>
          <a:off x="3986309" y="4543077"/>
          <a:ext cx="2051050" cy="84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72840" imgH="279360" progId="Equation.DSMT4">
                  <p:embed/>
                </p:oleObj>
              </mc:Choice>
              <mc:Fallback>
                <p:oleObj name="Equation" r:id="rId5" imgW="6728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6309" y="4543077"/>
                        <a:ext cx="2051050" cy="8493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1294736"/>
              </p:ext>
            </p:extLst>
          </p:nvPr>
        </p:nvGraphicFramePr>
        <p:xfrm>
          <a:off x="4272757" y="5657712"/>
          <a:ext cx="3249612" cy="1195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66680" imgH="393480" progId="Equation.DSMT4">
                  <p:embed/>
                </p:oleObj>
              </mc:Choice>
              <mc:Fallback>
                <p:oleObj name="Equation" r:id="rId7" imgW="10666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2757" y="5657712"/>
                        <a:ext cx="3249612" cy="11953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1919288" y="877338"/>
            <a:ext cx="4230082" cy="648250"/>
            <a:chOff x="2146290" y="4937714"/>
            <a:chExt cx="4230082" cy="648250"/>
          </a:xfrm>
        </p:grpSpPr>
        <p:graphicFrame>
          <p:nvGraphicFramePr>
            <p:cNvPr id="20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141841"/>
                </p:ext>
              </p:extLst>
            </p:nvPr>
          </p:nvGraphicFramePr>
          <p:xfrm>
            <a:off x="2146290" y="4971601"/>
            <a:ext cx="1701800" cy="614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558720" imgH="203040" progId="Equation.DSMT4">
                    <p:embed/>
                  </p:oleObj>
                </mc:Choice>
                <mc:Fallback>
                  <p:oleObj name="Equation" r:id="rId9" imgW="55872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46290" y="4971601"/>
                          <a:ext cx="1701800" cy="61436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Box 20"/>
            <p:cNvSpPr txBox="1"/>
            <p:nvPr/>
          </p:nvSpPr>
          <p:spPr>
            <a:xfrm>
              <a:off x="3990910" y="4937714"/>
              <a:ext cx="23854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2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517176"/>
              </p:ext>
            </p:extLst>
          </p:nvPr>
        </p:nvGraphicFramePr>
        <p:xfrm>
          <a:off x="8632825" y="4051436"/>
          <a:ext cx="3559175" cy="84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168200" imgH="279360" progId="Equation.DSMT4">
                  <p:embed/>
                </p:oleObj>
              </mc:Choice>
              <mc:Fallback>
                <p:oleObj name="Equation" r:id="rId11" imgW="116820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32825" y="4051436"/>
                        <a:ext cx="3559175" cy="8493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" name="Group 27"/>
          <p:cNvGrpSpPr/>
          <p:nvPr/>
        </p:nvGrpSpPr>
        <p:grpSpPr>
          <a:xfrm>
            <a:off x="2986060" y="1790910"/>
            <a:ext cx="3627858" cy="584775"/>
            <a:chOff x="2359015" y="4962868"/>
            <a:chExt cx="3627858" cy="584775"/>
          </a:xfrm>
        </p:grpSpPr>
        <p:graphicFrame>
          <p:nvGraphicFramePr>
            <p:cNvPr id="29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1471748"/>
                </p:ext>
              </p:extLst>
            </p:nvPr>
          </p:nvGraphicFramePr>
          <p:xfrm>
            <a:off x="2359015" y="5009480"/>
            <a:ext cx="1276350" cy="538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419040" imgH="177480" progId="Equation.DSMT4">
                    <p:embed/>
                  </p:oleObj>
                </mc:Choice>
                <mc:Fallback>
                  <p:oleObj name="Equation" r:id="rId13" imgW="41904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59015" y="5009480"/>
                          <a:ext cx="1276350" cy="53816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TextBox 29"/>
            <p:cNvSpPr txBox="1"/>
            <p:nvPr/>
          </p:nvSpPr>
          <p:spPr>
            <a:xfrm>
              <a:off x="3601411" y="4962868"/>
              <a:ext cx="23854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9030360" y="1316142"/>
            <a:ext cx="3444159" cy="1118960"/>
            <a:chOff x="1566880" y="5009800"/>
            <a:chExt cx="3444159" cy="1118960"/>
          </a:xfrm>
        </p:grpSpPr>
        <p:graphicFrame>
          <p:nvGraphicFramePr>
            <p:cNvPr id="3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19167587"/>
                </p:ext>
              </p:extLst>
            </p:nvPr>
          </p:nvGraphicFramePr>
          <p:xfrm>
            <a:off x="1566880" y="5009800"/>
            <a:ext cx="2862263" cy="538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939600" imgH="177480" progId="Equation.DSMT4">
                    <p:embed/>
                  </p:oleObj>
                </mc:Choice>
                <mc:Fallback>
                  <p:oleObj name="Equation" r:id="rId15" imgW="93960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66880" y="5009800"/>
                          <a:ext cx="2862263" cy="53816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" name="TextBox 35"/>
            <p:cNvSpPr txBox="1"/>
            <p:nvPr/>
          </p:nvSpPr>
          <p:spPr>
            <a:xfrm>
              <a:off x="2625577" y="5543985"/>
              <a:ext cx="23854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874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12"/>
            <a:ext cx="12192000" cy="6810375"/>
          </a:xfrm>
          <a:prstGeom prst="rect">
            <a:avLst/>
          </a:prstGeom>
        </p:spPr>
      </p:pic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0693107"/>
              </p:ext>
            </p:extLst>
          </p:nvPr>
        </p:nvGraphicFramePr>
        <p:xfrm>
          <a:off x="3367088" y="2466975"/>
          <a:ext cx="1895475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22080" imgH="253800" progId="Equation.DSMT4">
                  <p:embed/>
                </p:oleObj>
              </mc:Choice>
              <mc:Fallback>
                <p:oleObj name="Equation" r:id="rId3" imgW="6220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7088" y="2466975"/>
                        <a:ext cx="1895475" cy="7715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9494613"/>
              </p:ext>
            </p:extLst>
          </p:nvPr>
        </p:nvGraphicFramePr>
        <p:xfrm>
          <a:off x="2710365" y="4424446"/>
          <a:ext cx="3249613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66680" imgH="253800" progId="Equation.DSMT4">
                  <p:embed/>
                </p:oleObj>
              </mc:Choice>
              <mc:Fallback>
                <p:oleObj name="Equation" r:id="rId5" imgW="10666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0365" y="4424446"/>
                        <a:ext cx="3249613" cy="7715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0852927"/>
              </p:ext>
            </p:extLst>
          </p:nvPr>
        </p:nvGraphicFramePr>
        <p:xfrm>
          <a:off x="2710365" y="5954378"/>
          <a:ext cx="3597275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80800" imgH="279360" progId="Equation.DSMT4">
                  <p:embed/>
                </p:oleObj>
              </mc:Choice>
              <mc:Fallback>
                <p:oleObj name="Equation" r:id="rId7" imgW="118080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0365" y="5954378"/>
                        <a:ext cx="3597275" cy="847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7688705"/>
              </p:ext>
            </p:extLst>
          </p:nvPr>
        </p:nvGraphicFramePr>
        <p:xfrm>
          <a:off x="8895765" y="1903997"/>
          <a:ext cx="290195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52200" imgH="253800" progId="Equation.DSMT4">
                  <p:embed/>
                </p:oleObj>
              </mc:Choice>
              <mc:Fallback>
                <p:oleObj name="Equation" r:id="rId9" imgW="9522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95765" y="1903997"/>
                        <a:ext cx="2901950" cy="7715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9789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59198" y="106299"/>
            <a:ext cx="101874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5938862"/>
              </p:ext>
            </p:extLst>
          </p:nvPr>
        </p:nvGraphicFramePr>
        <p:xfrm>
          <a:off x="2970213" y="735013"/>
          <a:ext cx="5884862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30320" imgH="228600" progId="Equation.DSMT4">
                  <p:embed/>
                </p:oleObj>
              </mc:Choice>
              <mc:Fallback>
                <p:oleObj name="Equation" r:id="rId2" imgW="19303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0213" y="735013"/>
                        <a:ext cx="5884862" cy="6953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3197718" y="1648363"/>
            <a:ext cx="5275803" cy="678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498131" y="1652856"/>
            <a:ext cx="89306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71500" marR="0" lvl="0" indent="-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fr-FR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fr-FR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kumimoji="0" lang="fr-FR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fr-FR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kumimoji="0" lang="fr-FR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fr-FR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fr-FR" altLang="en-US" sz="4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40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kumimoji="0" lang="fr-FR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8131" y="2527536"/>
            <a:ext cx="10848471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</a:t>
            </a:r>
            <a:r>
              <a:rPr lang="fr-FR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fr-F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fr-F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fr-F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lũy</a:t>
            </a:r>
            <a:r>
              <a:rPr lang="fr-F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fr-F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fr-FR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fr-FR" sz="4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fr-F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76433" y="5511709"/>
            <a:ext cx="6258445" cy="8086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</a:t>
            </a:r>
            <a:r>
              <a:rPr lang="fr-FR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fr-FR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fr-FR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fr-FR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3460653"/>
              </p:ext>
            </p:extLst>
          </p:nvPr>
        </p:nvGraphicFramePr>
        <p:xfrm>
          <a:off x="2372754" y="614166"/>
          <a:ext cx="7930415" cy="9370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30320" imgH="228600" progId="Equation.DSMT4">
                  <p:embed/>
                </p:oleObj>
              </mc:Choice>
              <mc:Fallback>
                <p:oleObj name="Equation" r:id="rId4" imgW="19303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2754" y="614166"/>
                        <a:ext cx="7930415" cy="9370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9927067"/>
              </p:ext>
            </p:extLst>
          </p:nvPr>
        </p:nvGraphicFramePr>
        <p:xfrm>
          <a:off x="1914850" y="4448650"/>
          <a:ext cx="8981612" cy="10612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930320" imgH="228600" progId="Equation.DSMT4">
                  <p:embed/>
                </p:oleObj>
              </mc:Choice>
              <mc:Fallback>
                <p:oleObj name="Equation" r:id="rId6" imgW="19303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4850" y="4448650"/>
                        <a:ext cx="8981612" cy="10612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ight Arrow 19"/>
          <p:cNvSpPr/>
          <p:nvPr/>
        </p:nvSpPr>
        <p:spPr>
          <a:xfrm>
            <a:off x="327883" y="4853642"/>
            <a:ext cx="1130471" cy="25123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30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  <p:bldP spid="9" grpId="1"/>
      <p:bldP spid="13" grpId="0"/>
      <p:bldP spid="16" grpId="0"/>
      <p:bldP spid="17" grpId="0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ID15 2022 CD STT 135 nguyenthuylinh080796@gmail.com
</file>

<file path=docProps/app.xml><?xml version="1.0" encoding="utf-8"?>
<Properties xmlns="http://schemas.openxmlformats.org/officeDocument/2006/extended-properties" xmlns:vt="http://schemas.openxmlformats.org/officeDocument/2006/docPropsVTypes">
  <TotalTime>1055</TotalTime>
  <Words>1507</Words>
  <Application>Microsoft Office PowerPoint</Application>
  <PresentationFormat>Widescreen</PresentationFormat>
  <Paragraphs>262</Paragraphs>
  <Slides>40</Slides>
  <Notes>0</Notes>
  <HiddenSlides>0</HiddenSlides>
  <MMClips>13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Arial</vt:lpstr>
      <vt:lpstr>Calibri</vt:lpstr>
      <vt:lpstr>Calibri Light</vt:lpstr>
      <vt:lpstr>iCiel Cadena</vt:lpstr>
      <vt:lpstr>Symbol</vt:lpstr>
      <vt:lpstr>Times New Roman</vt:lpstr>
      <vt:lpstr>思源黑体 Heavy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This MC</dc:creator>
  <cp:lastModifiedBy>Nguyen Thuy</cp:lastModifiedBy>
  <cp:revision>68</cp:revision>
  <dcterms:created xsi:type="dcterms:W3CDTF">2022-07-01T22:21:07Z</dcterms:created>
  <dcterms:modified xsi:type="dcterms:W3CDTF">2023-06-01T07:42:38Z</dcterms:modified>
</cp:coreProperties>
</file>