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6335e4bd61c408a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720" r:id="rId3"/>
    <p:sldMasterId id="2147483733" r:id="rId4"/>
  </p:sldMasterIdLst>
  <p:notesMasterIdLst>
    <p:notesMasterId r:id="rId34"/>
  </p:notesMasterIdLst>
  <p:sldIdLst>
    <p:sldId id="256" r:id="rId5"/>
    <p:sldId id="270" r:id="rId6"/>
    <p:sldId id="295" r:id="rId7"/>
    <p:sldId id="1158" r:id="rId8"/>
    <p:sldId id="297" r:id="rId9"/>
    <p:sldId id="298" r:id="rId10"/>
    <p:sldId id="274" r:id="rId11"/>
    <p:sldId id="300" r:id="rId12"/>
    <p:sldId id="257" r:id="rId13"/>
    <p:sldId id="301" r:id="rId14"/>
    <p:sldId id="302" r:id="rId15"/>
    <p:sldId id="303" r:id="rId16"/>
    <p:sldId id="304" r:id="rId17"/>
    <p:sldId id="305" r:id="rId18"/>
    <p:sldId id="306" r:id="rId19"/>
    <p:sldId id="351" r:id="rId20"/>
    <p:sldId id="258" r:id="rId21"/>
    <p:sldId id="308" r:id="rId22"/>
    <p:sldId id="310" r:id="rId23"/>
    <p:sldId id="311" r:id="rId24"/>
    <p:sldId id="299" r:id="rId25"/>
    <p:sldId id="1159" r:id="rId26"/>
    <p:sldId id="316" r:id="rId27"/>
    <p:sldId id="342" r:id="rId28"/>
    <p:sldId id="346" r:id="rId29"/>
    <p:sldId id="347" r:id="rId30"/>
    <p:sldId id="1162" r:id="rId31"/>
    <p:sldId id="263" r:id="rId32"/>
    <p:sldId id="266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Microsoft YaHei" panose="020B0503020204020204" pitchFamily="34" charset="-122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C4EA"/>
    <a:srgbClr val="DDBEF0"/>
    <a:srgbClr val="9697D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92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1600" b="1" baseline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4.8207278294069685E-2"/>
          <c:y val="3.8559093641625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Hình 33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25400">
                <a:schemeClr val="accent1"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19.257000000000001</c:v>
                </c:pt>
                <c:pt idx="1">
                  <c:v>21.908000000000001</c:v>
                </c:pt>
                <c:pt idx="2">
                  <c:v>24.032</c:v>
                </c:pt>
                <c:pt idx="3">
                  <c:v>25.286999999999999</c:v>
                </c:pt>
                <c:pt idx="4">
                  <c:v>27.774999999999999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E-4455-B595-BF5C6B760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9"/>
        <c:overlap val="55"/>
        <c:axId val="219476736"/>
        <c:axId val="219479424"/>
      </c:barChart>
      <c:catAx>
        <c:axId val="21947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9479424"/>
        <c:crosses val="autoZero"/>
        <c:auto val="1"/>
        <c:lblAlgn val="ctr"/>
        <c:lblOffset val="100"/>
        <c:noMultiLvlLbl val="0"/>
      </c:catAx>
      <c:valAx>
        <c:axId val="21947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7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endParaRPr lang="en-US" sz="1600" b="1" baseline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b="1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600" b="1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c:rich>
      </c:tx>
      <c:layout>
        <c:manualLayout>
          <c:xMode val="edge"/>
          <c:yMode val="edge"/>
          <c:x val="4.8207278294069685E-2"/>
          <c:y val="3.8559093641625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Hình 33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25400">
                <a:schemeClr val="accent1">
                  <a:alpha val="40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19.257000000000001</c:v>
                </c:pt>
                <c:pt idx="1">
                  <c:v>21.908000000000001</c:v>
                </c:pt>
                <c:pt idx="2">
                  <c:v>24.032</c:v>
                </c:pt>
                <c:pt idx="3">
                  <c:v>25.286999999999999</c:v>
                </c:pt>
                <c:pt idx="4">
                  <c:v>27.774999999999999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E-4455-B595-BF5C6B760C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99"/>
        <c:overlap val="55"/>
        <c:axId val="219814528"/>
        <c:axId val="219829760"/>
      </c:barChart>
      <c:catAx>
        <c:axId val="21981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19829760"/>
        <c:crosses val="autoZero"/>
        <c:auto val="1"/>
        <c:lblAlgn val="ctr"/>
        <c:lblOffset val="100"/>
        <c:noMultiLvlLbl val="0"/>
      </c:catAx>
      <c:valAx>
        <c:axId val="21982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1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613333921694509"/>
          <c:y val="5.5827444044176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Hình 35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88B4-4EB1-AB4F-61A4FE9578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8B4-4EB1-AB4F-61A4FE9578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88B4-4EB1-AB4F-61A4FE95783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324-4E60-8983-A6F890367B2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324-4E60-8983-A6F890367B2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324-4E60-8983-A6F890367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Trung du và miền núi phía Bắc</c:v>
                </c:pt>
                <c:pt idx="1">
                  <c:v>Đồng bằng sông Hồng</c:v>
                </c:pt>
                <c:pt idx="2">
                  <c:v>Bắc Trung Bộ và Duyên Hải miền Trung</c:v>
                </c:pt>
                <c:pt idx="3">
                  <c:v>Tây Nguyên</c:v>
                </c:pt>
                <c:pt idx="4">
                  <c:v>Đông Nam Bộ</c:v>
                </c:pt>
                <c:pt idx="5">
                  <c:v>Đồng bằng sông Cửu Long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0.13</c:v>
                </c:pt>
                <c:pt idx="1">
                  <c:v>0.23400000000000001</c:v>
                </c:pt>
                <c:pt idx="2">
                  <c:v>0.21</c:v>
                </c:pt>
                <c:pt idx="3">
                  <c:v>6.0999999999999999E-2</c:v>
                </c:pt>
                <c:pt idx="4">
                  <c:v>0.185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B4-4EB1-AB4F-61A4FE9578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14489310459915"/>
          <c:y val="0.687024635008603"/>
          <c:w val="0.62571848531465335"/>
          <c:h val="0.2774488096905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F0EF-51E9-4375-8483-BBEA8DFA3E2A}" type="datetimeFigureOut">
              <a:rPr lang="vi-VN" smtClean="0"/>
              <a:t>02/06/2023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C02D1-CF29-4039-A1E8-486C1F0DE8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043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>
            <a:extLst>
              <a:ext uri="{FF2B5EF4-FFF2-40B4-BE49-F238E27FC236}">
                <a16:creationId xmlns:a16="http://schemas.microsoft.com/office/drawing/2014/main" id="{06BB380C-F165-4FBC-91C0-67C8A48E0A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>
            <a:extLst>
              <a:ext uri="{FF2B5EF4-FFF2-40B4-BE49-F238E27FC236}">
                <a16:creationId xmlns:a16="http://schemas.microsoft.com/office/drawing/2014/main" id="{282FC338-E09D-41FD-944B-15B3340046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13668" name="灯片编号占位符 3">
            <a:extLst>
              <a:ext uri="{FF2B5EF4-FFF2-40B4-BE49-F238E27FC236}">
                <a16:creationId xmlns:a16="http://schemas.microsoft.com/office/drawing/2014/main" id="{D7FA619E-5D27-4B48-8E96-F07E40DD1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D7D334-12F8-4622-96B1-4247D26A3F1B}" type="slidenum">
              <a:rPr lang="zh-CN" altLang="en-US" smtClean="0">
                <a:cs typeface="等线" panose="02010600030101010101" pitchFamily="2" charset="-122"/>
              </a:rPr>
              <a:pPr/>
              <a:t>5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>
            <a:extLst>
              <a:ext uri="{FF2B5EF4-FFF2-40B4-BE49-F238E27FC236}">
                <a16:creationId xmlns:a16="http://schemas.microsoft.com/office/drawing/2014/main" id="{78D3B557-E064-4E15-85FA-F229D566CA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>
            <a:extLst>
              <a:ext uri="{FF2B5EF4-FFF2-40B4-BE49-F238E27FC236}">
                <a16:creationId xmlns:a16="http://schemas.microsoft.com/office/drawing/2014/main" id="{9F6E9D5A-C9F5-4A25-90AB-BAB806CD7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15716" name="灯片编号占位符 3">
            <a:extLst>
              <a:ext uri="{FF2B5EF4-FFF2-40B4-BE49-F238E27FC236}">
                <a16:creationId xmlns:a16="http://schemas.microsoft.com/office/drawing/2014/main" id="{EDCB8DE2-1A16-44D5-9CB7-9968CD156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41DEE7-D821-4388-97D0-3025805336D0}" type="slidenum">
              <a:rPr lang="zh-CN" altLang="en-US" smtClean="0">
                <a:cs typeface="等线" panose="02010600030101010101" pitchFamily="2" charset="-122"/>
              </a:rPr>
              <a:pPr/>
              <a:t>6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C02D1-CF29-4039-A1E8-486C1F0DE8BE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522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C02D1-CF29-4039-A1E8-486C1F0DE8BE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15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C02D1-CF29-4039-A1E8-486C1F0DE8BE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80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C02D1-CF29-4039-A1E8-486C1F0DE8BE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34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C02D1-CF29-4039-A1E8-486C1F0DE8BE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395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kịp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trắc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4C02D1-CF29-4039-A1E8-486C1F0DE8BE}" type="slidenum">
              <a:rPr lang="vi-VN" smtClean="0"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780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幻灯片图像占位符 1">
            <a:extLst>
              <a:ext uri="{FF2B5EF4-FFF2-40B4-BE49-F238E27FC236}">
                <a16:creationId xmlns:a16="http://schemas.microsoft.com/office/drawing/2014/main" id="{74559D50-7134-4565-87FE-E51ABAEC9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备注占位符 2">
            <a:extLst>
              <a:ext uri="{FF2B5EF4-FFF2-40B4-BE49-F238E27FC236}">
                <a16:creationId xmlns:a16="http://schemas.microsoft.com/office/drawing/2014/main" id="{13D8C458-816A-4200-91D6-606E6D9E22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138244" name="灯片编号占位符 3">
            <a:extLst>
              <a:ext uri="{FF2B5EF4-FFF2-40B4-BE49-F238E27FC236}">
                <a16:creationId xmlns:a16="http://schemas.microsoft.com/office/drawing/2014/main" id="{F8C1E808-73F2-493B-A27E-C9E154EF2C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A644BB-C5A2-4FB9-BB69-CF248DDD827F}" type="slidenum">
              <a:rPr lang="zh-CN" altLang="en-US" smtClean="0">
                <a:cs typeface="等线" panose="02010600030101010101" pitchFamily="2" charset="-122"/>
              </a:rPr>
              <a:pPr/>
              <a:t>27</a:t>
            </a:fld>
            <a:endParaRPr lang="zh-CN" altLang="en-US">
              <a:cs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03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>
            <a:extLst>
              <a:ext uri="{FF2B5EF4-FFF2-40B4-BE49-F238E27FC236}">
                <a16:creationId xmlns:a16="http://schemas.microsoft.com/office/drawing/2014/main" id="{A4073AA8-BD23-43CF-9AAE-CF3830901B32}"/>
              </a:ext>
            </a:extLst>
          </p:cNvPr>
          <p:cNvSpPr/>
          <p:nvPr userDrawn="1"/>
        </p:nvSpPr>
        <p:spPr>
          <a:xfrm>
            <a:off x="711995" y="400050"/>
            <a:ext cx="16864013" cy="948690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3" name="矩形: 圆角 11">
            <a:extLst>
              <a:ext uri="{FF2B5EF4-FFF2-40B4-BE49-F238E27FC236}">
                <a16:creationId xmlns:a16="http://schemas.microsoft.com/office/drawing/2014/main" id="{3D68FEC4-A60B-4869-BEC3-AD6F63BACA48}"/>
              </a:ext>
            </a:extLst>
          </p:cNvPr>
          <p:cNvSpPr/>
          <p:nvPr userDrawn="1"/>
        </p:nvSpPr>
        <p:spPr>
          <a:xfrm>
            <a:off x="966788" y="607220"/>
            <a:ext cx="16278225" cy="89987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4" name="矩形: 圆角 59">
            <a:extLst>
              <a:ext uri="{FF2B5EF4-FFF2-40B4-BE49-F238E27FC236}">
                <a16:creationId xmlns:a16="http://schemas.microsoft.com/office/drawing/2014/main" id="{AFD81027-2774-4474-A6AF-1014585C797C}"/>
              </a:ext>
            </a:extLst>
          </p:cNvPr>
          <p:cNvSpPr/>
          <p:nvPr userDrawn="1"/>
        </p:nvSpPr>
        <p:spPr>
          <a:xfrm>
            <a:off x="1059658" y="685801"/>
            <a:ext cx="16092488" cy="885587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 dirty="0"/>
          </a:p>
        </p:txBody>
      </p:sp>
      <p:sp>
        <p:nvSpPr>
          <p:cNvPr id="5" name="矩形: 一个圆顶角，剪去另一个顶角 12">
            <a:extLst>
              <a:ext uri="{FF2B5EF4-FFF2-40B4-BE49-F238E27FC236}">
                <a16:creationId xmlns:a16="http://schemas.microsoft.com/office/drawing/2014/main" id="{B838AE2F-7930-445F-AA6C-1E05FB975C82}"/>
              </a:ext>
            </a:extLst>
          </p:cNvPr>
          <p:cNvSpPr/>
          <p:nvPr userDrawn="1"/>
        </p:nvSpPr>
        <p:spPr>
          <a:xfrm rot="16200000" flipV="1">
            <a:off x="16747332" y="1278732"/>
            <a:ext cx="1350168" cy="54054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6" name="组合 19">
            <a:extLst>
              <a:ext uri="{FF2B5EF4-FFF2-40B4-BE49-F238E27FC236}">
                <a16:creationId xmlns:a16="http://schemas.microsoft.com/office/drawing/2014/main" id="{C2E57B89-7BBE-4DAD-A47C-305C9CCBA6B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438275" y="200025"/>
            <a:ext cx="15223332" cy="923925"/>
            <a:chOff x="1509" y="211"/>
            <a:chExt cx="15984" cy="968"/>
          </a:xfrm>
        </p:grpSpPr>
        <p:sp>
          <p:nvSpPr>
            <p:cNvPr id="7" name="流程图: 接点 41">
              <a:extLst>
                <a:ext uri="{FF2B5EF4-FFF2-40B4-BE49-F238E27FC236}">
                  <a16:creationId xmlns:a16="http://schemas.microsoft.com/office/drawing/2014/main" id="{FF91E780-1509-4E11-84F0-455553724F16}"/>
                </a:ext>
              </a:extLst>
            </p:cNvPr>
            <p:cNvSpPr/>
            <p:nvPr/>
          </p:nvSpPr>
          <p:spPr>
            <a:xfrm>
              <a:off x="1509" y="720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空心弧 18">
              <a:extLst>
                <a:ext uri="{FF2B5EF4-FFF2-40B4-BE49-F238E27FC236}">
                  <a16:creationId xmlns:a16="http://schemas.microsoft.com/office/drawing/2014/main" id="{C75AA138-D1BB-40CA-9C99-FBDEF0151DEF}"/>
                </a:ext>
              </a:extLst>
            </p:cNvPr>
            <p:cNvSpPr/>
            <p:nvPr/>
          </p:nvSpPr>
          <p:spPr>
            <a:xfrm rot="5400000">
              <a:off x="1470" y="295"/>
              <a:ext cx="704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流程图: 接点 43">
              <a:extLst>
                <a:ext uri="{FF2B5EF4-FFF2-40B4-BE49-F238E27FC236}">
                  <a16:creationId xmlns:a16="http://schemas.microsoft.com/office/drawing/2014/main" id="{F018D4FA-6B2F-465A-B5F2-D766FFE82F53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空心弧 18">
              <a:extLst>
                <a:ext uri="{FF2B5EF4-FFF2-40B4-BE49-F238E27FC236}">
                  <a16:creationId xmlns:a16="http://schemas.microsoft.com/office/drawing/2014/main" id="{19899508-2177-46CE-94EB-254A21579D32}"/>
                </a:ext>
              </a:extLst>
            </p:cNvPr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流程图: 接点 45">
              <a:extLst>
                <a:ext uri="{FF2B5EF4-FFF2-40B4-BE49-F238E27FC236}">
                  <a16:creationId xmlns:a16="http://schemas.microsoft.com/office/drawing/2014/main" id="{A041E14D-3106-4196-AC91-93D50190153B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空心弧 18">
              <a:extLst>
                <a:ext uri="{FF2B5EF4-FFF2-40B4-BE49-F238E27FC236}">
                  <a16:creationId xmlns:a16="http://schemas.microsoft.com/office/drawing/2014/main" id="{898F2ED9-CEF9-4C28-894F-FDC99DBB6459}"/>
                </a:ext>
              </a:extLst>
            </p:cNvPr>
            <p:cNvSpPr/>
            <p:nvPr/>
          </p:nvSpPr>
          <p:spPr>
            <a:xfrm rot="5400000">
              <a:off x="5173" y="298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流程图: 接点 47">
              <a:extLst>
                <a:ext uri="{FF2B5EF4-FFF2-40B4-BE49-F238E27FC236}">
                  <a16:creationId xmlns:a16="http://schemas.microsoft.com/office/drawing/2014/main" id="{474CB060-73C4-4F62-9184-B062AA0812DE}"/>
                </a:ext>
              </a:extLst>
            </p:cNvPr>
            <p:cNvSpPr/>
            <p:nvPr/>
          </p:nvSpPr>
          <p:spPr>
            <a:xfrm>
              <a:off x="7392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空心弧 18">
              <a:extLst>
                <a:ext uri="{FF2B5EF4-FFF2-40B4-BE49-F238E27FC236}">
                  <a16:creationId xmlns:a16="http://schemas.microsoft.com/office/drawing/2014/main" id="{71C03F81-1C83-4ACE-BFE6-D8CF71DF8628}"/>
                </a:ext>
              </a:extLst>
            </p:cNvPr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接点 49">
              <a:extLst>
                <a:ext uri="{FF2B5EF4-FFF2-40B4-BE49-F238E27FC236}">
                  <a16:creationId xmlns:a16="http://schemas.microsoft.com/office/drawing/2014/main" id="{D812BAC3-B0F2-46DC-93EB-8FD534A0F5DE}"/>
                </a:ext>
              </a:extLst>
            </p:cNvPr>
            <p:cNvSpPr/>
            <p:nvPr/>
          </p:nvSpPr>
          <p:spPr>
            <a:xfrm>
              <a:off x="9260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1A4BD54E-5F35-41BC-8D9C-720A26BD63F9}"/>
                </a:ext>
              </a:extLst>
            </p:cNvPr>
            <p:cNvSpPr/>
            <p:nvPr/>
          </p:nvSpPr>
          <p:spPr>
            <a:xfrm rot="5400000">
              <a:off x="9220" y="293"/>
              <a:ext cx="704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流程图: 接点 51">
              <a:extLst>
                <a:ext uri="{FF2B5EF4-FFF2-40B4-BE49-F238E27FC236}">
                  <a16:creationId xmlns:a16="http://schemas.microsoft.com/office/drawing/2014/main" id="{7E588049-021C-47CF-9973-3CCA2980FC26}"/>
                </a:ext>
              </a:extLst>
            </p:cNvPr>
            <p:cNvSpPr/>
            <p:nvPr/>
          </p:nvSpPr>
          <p:spPr>
            <a:xfrm>
              <a:off x="11092" y="722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空心弧 18">
              <a:extLst>
                <a:ext uri="{FF2B5EF4-FFF2-40B4-BE49-F238E27FC236}">
                  <a16:creationId xmlns:a16="http://schemas.microsoft.com/office/drawing/2014/main" id="{E87894E2-3CE0-4F95-A6F7-BFAA2AF579EF}"/>
                </a:ext>
              </a:extLst>
            </p:cNvPr>
            <p:cNvSpPr/>
            <p:nvPr/>
          </p:nvSpPr>
          <p:spPr>
            <a:xfrm rot="5400000">
              <a:off x="11053" y="298"/>
              <a:ext cx="704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流程图: 接点 53">
              <a:extLst>
                <a:ext uri="{FF2B5EF4-FFF2-40B4-BE49-F238E27FC236}">
                  <a16:creationId xmlns:a16="http://schemas.microsoft.com/office/drawing/2014/main" id="{D6BF39F6-0FA6-424C-B143-7351506FF218}"/>
                </a:ext>
              </a:extLst>
            </p:cNvPr>
            <p:cNvSpPr/>
            <p:nvPr/>
          </p:nvSpPr>
          <p:spPr>
            <a:xfrm>
              <a:off x="13203" y="710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空心弧 18">
              <a:extLst>
                <a:ext uri="{FF2B5EF4-FFF2-40B4-BE49-F238E27FC236}">
                  <a16:creationId xmlns:a16="http://schemas.microsoft.com/office/drawing/2014/main" id="{F0982268-8F4E-495D-BA62-BE6E80BB6E78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1" name="流程图: 接点 55">
              <a:extLst>
                <a:ext uri="{FF2B5EF4-FFF2-40B4-BE49-F238E27FC236}">
                  <a16:creationId xmlns:a16="http://schemas.microsoft.com/office/drawing/2014/main" id="{0275E8F3-9F51-497B-BF6F-FB1500B5E80F}"/>
                </a:ext>
              </a:extLst>
            </p:cNvPr>
            <p:cNvSpPr/>
            <p:nvPr/>
          </p:nvSpPr>
          <p:spPr>
            <a:xfrm>
              <a:off x="15070" y="710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空心弧 18">
              <a:extLst>
                <a:ext uri="{FF2B5EF4-FFF2-40B4-BE49-F238E27FC236}">
                  <a16:creationId xmlns:a16="http://schemas.microsoft.com/office/drawing/2014/main" id="{07AF28BD-0ECE-40AA-ADE9-A80BC069C602}"/>
                </a:ext>
              </a:extLst>
            </p:cNvPr>
            <p:cNvSpPr/>
            <p:nvPr/>
          </p:nvSpPr>
          <p:spPr>
            <a:xfrm rot="5400000">
              <a:off x="15032" y="284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流程图: 接点 57">
              <a:extLst>
                <a:ext uri="{FF2B5EF4-FFF2-40B4-BE49-F238E27FC236}">
                  <a16:creationId xmlns:a16="http://schemas.microsoft.com/office/drawing/2014/main" id="{31492FFC-DBD4-4EA7-AC00-A01D8C766F3C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空心弧 18">
              <a:extLst>
                <a:ext uri="{FF2B5EF4-FFF2-40B4-BE49-F238E27FC236}">
                  <a16:creationId xmlns:a16="http://schemas.microsoft.com/office/drawing/2014/main" id="{A44F7E35-64A2-4215-A6DD-AC7B673DE567}"/>
                </a:ext>
              </a:extLst>
            </p:cNvPr>
            <p:cNvSpPr/>
            <p:nvPr/>
          </p:nvSpPr>
          <p:spPr>
            <a:xfrm rot="5400000">
              <a:off x="16865" y="28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: 一个圆顶角，剪去另一个顶角 64">
            <a:extLst>
              <a:ext uri="{FF2B5EF4-FFF2-40B4-BE49-F238E27FC236}">
                <a16:creationId xmlns:a16="http://schemas.microsoft.com/office/drawing/2014/main" id="{7C88831A-B79A-4777-BABC-BA02136CA080}"/>
              </a:ext>
            </a:extLst>
          </p:cNvPr>
          <p:cNvSpPr/>
          <p:nvPr userDrawn="1"/>
        </p:nvSpPr>
        <p:spPr>
          <a:xfrm rot="16200000" flipV="1">
            <a:off x="16747332" y="2707482"/>
            <a:ext cx="1350168" cy="54054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5">
            <a:extLst>
              <a:ext uri="{FF2B5EF4-FFF2-40B4-BE49-F238E27FC236}">
                <a16:creationId xmlns:a16="http://schemas.microsoft.com/office/drawing/2014/main" id="{E8BC2FD8-2686-44EC-B213-A7C4AF59F34D}"/>
              </a:ext>
            </a:extLst>
          </p:cNvPr>
          <p:cNvSpPr/>
          <p:nvPr userDrawn="1"/>
        </p:nvSpPr>
        <p:spPr>
          <a:xfrm rot="16200000" flipV="1">
            <a:off x="16747331" y="4133852"/>
            <a:ext cx="1350170" cy="54054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6">
            <a:extLst>
              <a:ext uri="{FF2B5EF4-FFF2-40B4-BE49-F238E27FC236}">
                <a16:creationId xmlns:a16="http://schemas.microsoft.com/office/drawing/2014/main" id="{998F212F-C07C-4309-B104-6AD965993829}"/>
              </a:ext>
            </a:extLst>
          </p:cNvPr>
          <p:cNvSpPr/>
          <p:nvPr userDrawn="1"/>
        </p:nvSpPr>
        <p:spPr>
          <a:xfrm rot="16200000" flipV="1">
            <a:off x="16747331" y="5562602"/>
            <a:ext cx="1350170" cy="540543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7">
            <a:extLst>
              <a:ext uri="{FF2B5EF4-FFF2-40B4-BE49-F238E27FC236}">
                <a16:creationId xmlns:a16="http://schemas.microsoft.com/office/drawing/2014/main" id="{9A6E2D96-3672-4258-8E8F-55048ABA9AE5}"/>
              </a:ext>
            </a:extLst>
          </p:cNvPr>
          <p:cNvSpPr/>
          <p:nvPr userDrawn="1"/>
        </p:nvSpPr>
        <p:spPr>
          <a:xfrm rot="16200000" flipV="1">
            <a:off x="16747332" y="6988970"/>
            <a:ext cx="1350168" cy="540543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68">
            <a:extLst>
              <a:ext uri="{FF2B5EF4-FFF2-40B4-BE49-F238E27FC236}">
                <a16:creationId xmlns:a16="http://schemas.microsoft.com/office/drawing/2014/main" id="{AE710A41-4037-4403-9644-21FC38B58093}"/>
              </a:ext>
            </a:extLst>
          </p:cNvPr>
          <p:cNvSpPr/>
          <p:nvPr userDrawn="1"/>
        </p:nvSpPr>
        <p:spPr>
          <a:xfrm rot="16200000" flipV="1">
            <a:off x="16747332" y="8417720"/>
            <a:ext cx="1350168" cy="540543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619363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005148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C845D12-C727-41E4-B018-6C1F56399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5" y="1014413"/>
            <a:ext cx="337899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85E7E3B-94DD-47CA-9DE6-A5B30D682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260270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EE458389-CA89-4F09-8E3F-50B3553440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20" y="0"/>
            <a:ext cx="2707481" cy="34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75DBB37-A299-442F-9BEB-08FA306DE1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6275" y="457200"/>
            <a:ext cx="17304545" cy="9608345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99"/>
              </a:srgbClr>
            </a:outerShdw>
          </a:effec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744E63A4-FB5E-45DD-9968-0A885ADE1A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76" y="1478757"/>
            <a:ext cx="1014413" cy="121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 descr="图片包含 物体&#10;&#10;自动生成的说明">
            <a:extLst>
              <a:ext uri="{FF2B5EF4-FFF2-40B4-BE49-F238E27FC236}">
                <a16:creationId xmlns:a16="http://schemas.microsoft.com/office/drawing/2014/main" id="{78AADFF6-3962-4050-ACBE-A9532B52F9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838" y="8039100"/>
            <a:ext cx="285512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 descr="图片包含 文字&#10;&#10;自动生成的说明">
            <a:extLst>
              <a:ext uri="{FF2B5EF4-FFF2-40B4-BE49-F238E27FC236}">
                <a16:creationId xmlns:a16="http://schemas.microsoft.com/office/drawing/2014/main" id="{D7DFCDF6-41D3-48C7-9A0D-8DEC83FC9A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5" y="-28575"/>
            <a:ext cx="26431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圆角 9">
            <a:extLst>
              <a:ext uri="{FF2B5EF4-FFF2-40B4-BE49-F238E27FC236}">
                <a16:creationId xmlns:a16="http://schemas.microsoft.com/office/drawing/2014/main" id="{2D7B81F1-B494-4898-8A92-8D473089C76D}"/>
              </a:ext>
            </a:extLst>
          </p:cNvPr>
          <p:cNvSpPr/>
          <p:nvPr userDrawn="1"/>
        </p:nvSpPr>
        <p:spPr>
          <a:xfrm flipV="1">
            <a:off x="5898357" y="7891463"/>
            <a:ext cx="3483768" cy="69057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30FE1D92-F99C-4D14-9CFD-5B0AFD7EFF9C}"/>
              </a:ext>
            </a:extLst>
          </p:cNvPr>
          <p:cNvSpPr/>
          <p:nvPr userDrawn="1"/>
        </p:nvSpPr>
        <p:spPr>
          <a:xfrm>
            <a:off x="7255670" y="8486775"/>
            <a:ext cx="1340643" cy="69057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127060D4-E95A-47AD-B0F0-889D2BB5AECE}"/>
              </a:ext>
            </a:extLst>
          </p:cNvPr>
          <p:cNvSpPr/>
          <p:nvPr userDrawn="1"/>
        </p:nvSpPr>
        <p:spPr>
          <a:xfrm>
            <a:off x="9775032" y="7770020"/>
            <a:ext cx="381000" cy="38100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55C23C8B-1A7C-40B9-8CD0-E6DADF7BB047}"/>
              </a:ext>
            </a:extLst>
          </p:cNvPr>
          <p:cNvSpPr/>
          <p:nvPr userDrawn="1"/>
        </p:nvSpPr>
        <p:spPr>
          <a:xfrm>
            <a:off x="13894595" y="8698707"/>
            <a:ext cx="352425" cy="352425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04B9827-34D1-4BA7-B08E-0B6D60FC480C}"/>
              </a:ext>
            </a:extLst>
          </p:cNvPr>
          <p:cNvSpPr/>
          <p:nvPr userDrawn="1"/>
        </p:nvSpPr>
        <p:spPr>
          <a:xfrm>
            <a:off x="481013" y="2864645"/>
            <a:ext cx="240507" cy="240506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4" name="椭圆 14">
            <a:extLst>
              <a:ext uri="{FF2B5EF4-FFF2-40B4-BE49-F238E27FC236}">
                <a16:creationId xmlns:a16="http://schemas.microsoft.com/office/drawing/2014/main" id="{4635C149-44F0-4EC5-9EB6-2B7EF1CCD5EB}"/>
              </a:ext>
            </a:extLst>
          </p:cNvPr>
          <p:cNvSpPr/>
          <p:nvPr userDrawn="1"/>
        </p:nvSpPr>
        <p:spPr>
          <a:xfrm>
            <a:off x="2581276" y="6919913"/>
            <a:ext cx="300038" cy="30242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5" name="椭圆 15">
            <a:extLst>
              <a:ext uri="{FF2B5EF4-FFF2-40B4-BE49-F238E27FC236}">
                <a16:creationId xmlns:a16="http://schemas.microsoft.com/office/drawing/2014/main" id="{3A3876A6-48C0-4BF8-9470-DB6C845653F8}"/>
              </a:ext>
            </a:extLst>
          </p:cNvPr>
          <p:cNvSpPr/>
          <p:nvPr userDrawn="1"/>
        </p:nvSpPr>
        <p:spPr>
          <a:xfrm>
            <a:off x="3545683" y="9615488"/>
            <a:ext cx="233363" cy="23336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6" name="椭圆 16">
            <a:extLst>
              <a:ext uri="{FF2B5EF4-FFF2-40B4-BE49-F238E27FC236}">
                <a16:creationId xmlns:a16="http://schemas.microsoft.com/office/drawing/2014/main" id="{18C56993-C74D-4DFB-92EA-8CCAB1E2E5A6}"/>
              </a:ext>
            </a:extLst>
          </p:cNvPr>
          <p:cNvSpPr/>
          <p:nvPr userDrawn="1"/>
        </p:nvSpPr>
        <p:spPr>
          <a:xfrm>
            <a:off x="13894595" y="697708"/>
            <a:ext cx="233363" cy="23336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386706996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906BBC80-99BE-4A6D-96FB-7A49169505C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4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DE4D3C2-7805-4EEB-BB90-A0BDB2E5347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15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0052E57-8FD7-4737-9C53-83AE2A77D87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159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53BBAC20-8B5E-418B-9124-2724D421337C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14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067EC27-8E75-4AF7-B0A8-158B06EC3AA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7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B2ECE1-9338-478C-A65C-0259E5DF5B66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46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C4094BCF-17CC-40C4-9B1C-B50EE31FF29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56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50539145-C1BA-4C8D-8C6D-AFDDB06A1AAD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87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44A14EEE-9987-4AF3-8827-4212757AC771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4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4E254D-466A-4DB1-B5E5-9BE686DD8228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91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D16D53-5E0E-48E4-ABA7-E13AA4A714C5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70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C3EC2D-2F1B-31E6-D8CA-CA0A80A3E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23BD0-BEA1-336B-EF57-260A214CF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C81E25-7EC8-CC9B-2F46-19B0283F7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478D-8545-4B50-826C-BEFE7787E90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45653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09E3A-4816-83BE-0742-8FCE604FC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B16C42-4309-9C83-0AC6-A0F95967A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BCD63F-37E7-1920-8FFA-DFEC272417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8938-E7D6-4531-9078-57331040E7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02407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354EF-A72D-F7EA-A31E-BC63FCFE9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CF0D9C-8584-20CD-B8B3-3A5D91C8F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6660F4-E224-34A3-9632-45EF39880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B761-D123-43EF-B839-912E987FD60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93528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86B69-1AA2-840C-D695-389F8F57E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3D7A1-97FD-BC79-7241-EA465D0F0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12CCE-186B-69C4-1352-358CDA582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C930D-4E58-48DF-877E-31D1481AC79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9834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6CCB94-C912-AB71-CED5-067650D021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D7E519D-5BA6-DE47-3604-50C000105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6F4FDF-CD86-59A6-CB03-43366E643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28DF1-4A40-49E8-9FCC-32C0E5A8F3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1460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6EDCDD-9988-33F9-924F-8D30ECC79E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496C67-EFBC-F8C0-1CFC-1F4057ED32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36B175-E4E7-C206-4505-4EC21A8D1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6E4B5-891C-43F1-AB6D-5B71E67A2B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94428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95DD98-4553-0B8A-4EE3-6D7FD6B96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74F4BF-0A87-0EA5-7E27-C9449D321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1EF228-87B1-5590-C695-762FFBB19D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5AFBF-CBF9-4868-9478-4D805EF13E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63739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69CEF-C04F-F962-0CD7-70546E1AF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E2B26-20C8-3F02-E507-D516FB0B0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F4D4BD-104A-6ADE-EE54-73461F940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5E31-EE71-4A88-B0F4-A8D61E7BCD3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41678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DEFFCE-BDAA-3546-9314-D28E55CC9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CB49E3-2983-8FCC-FB5B-77EA1A48F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896B2-6B9F-0D47-A421-477531CFD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95BC-BD38-41B0-80CD-BDD7B0BF89E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5443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A3C6CD-7FDB-D88C-A846-75A7DA6F8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1DA637-AA95-78AB-3D7D-C43299E37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3B970-EC4A-8E23-8007-3D7623DC9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A149-107D-44E6-8D5D-5DBE864D2B7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9654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904D4B-DD7F-7F1C-F8B6-7D5994B5A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6C1BA-2BD8-46A3-59BD-5BFC2B694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CCAD09-84D1-C817-3F2E-5549F5F33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424D7-9BC1-4730-9E1F-1731C2E9D6B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21362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411958"/>
            <a:ext cx="16459200" cy="877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E00F5B-6A54-CD1E-4905-0D456FA65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FF521E-4947-B061-B9B7-3ADB20D9B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3A7E39-A99B-52CC-DEBC-FD63DCDAE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8694-72A7-4FA8-9AA1-445BCFFE8B6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59531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C845D12-C727-41E4-B018-6C1F56399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5" y="1014413"/>
            <a:ext cx="337899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85E7E3B-94DD-47CA-9DE6-A5B30D682F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260270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EE458389-CA89-4F09-8E3F-50B3553440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20" y="0"/>
            <a:ext cx="2707481" cy="34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75DBB37-A299-442F-9BEB-08FA306DE1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76275" y="457200"/>
            <a:ext cx="17304545" cy="9608345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99"/>
              </a:srgbClr>
            </a:outerShdw>
          </a:effec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744E63A4-FB5E-45DD-9968-0A885ADE1A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76" y="1478757"/>
            <a:ext cx="1014413" cy="121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 descr="图片包含 物体&#10;&#10;自动生成的说明">
            <a:extLst>
              <a:ext uri="{FF2B5EF4-FFF2-40B4-BE49-F238E27FC236}">
                <a16:creationId xmlns:a16="http://schemas.microsoft.com/office/drawing/2014/main" id="{78AADFF6-3962-4050-ACBE-A9532B52F9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838" y="8039100"/>
            <a:ext cx="285512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 descr="图片包含 文字&#10;&#10;自动生成的说明">
            <a:extLst>
              <a:ext uri="{FF2B5EF4-FFF2-40B4-BE49-F238E27FC236}">
                <a16:creationId xmlns:a16="http://schemas.microsoft.com/office/drawing/2014/main" id="{D7DFCDF6-41D3-48C7-9A0D-8DEC83FC9AC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5" y="-28575"/>
            <a:ext cx="26431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: 圆角 9">
            <a:extLst>
              <a:ext uri="{FF2B5EF4-FFF2-40B4-BE49-F238E27FC236}">
                <a16:creationId xmlns:a16="http://schemas.microsoft.com/office/drawing/2014/main" id="{2D7B81F1-B494-4898-8A92-8D473089C76D}"/>
              </a:ext>
            </a:extLst>
          </p:cNvPr>
          <p:cNvSpPr/>
          <p:nvPr userDrawn="1"/>
        </p:nvSpPr>
        <p:spPr>
          <a:xfrm flipV="1">
            <a:off x="5898357" y="7891463"/>
            <a:ext cx="3483768" cy="69057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30FE1D92-F99C-4D14-9CFD-5B0AFD7EFF9C}"/>
              </a:ext>
            </a:extLst>
          </p:cNvPr>
          <p:cNvSpPr/>
          <p:nvPr userDrawn="1"/>
        </p:nvSpPr>
        <p:spPr>
          <a:xfrm>
            <a:off x="7255670" y="8486775"/>
            <a:ext cx="1340643" cy="69057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1" name="椭圆 11">
            <a:extLst>
              <a:ext uri="{FF2B5EF4-FFF2-40B4-BE49-F238E27FC236}">
                <a16:creationId xmlns:a16="http://schemas.microsoft.com/office/drawing/2014/main" id="{127060D4-E95A-47AD-B0F0-889D2BB5AECE}"/>
              </a:ext>
            </a:extLst>
          </p:cNvPr>
          <p:cNvSpPr/>
          <p:nvPr userDrawn="1"/>
        </p:nvSpPr>
        <p:spPr>
          <a:xfrm>
            <a:off x="9775032" y="7770020"/>
            <a:ext cx="381000" cy="38100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2" name="椭圆 12">
            <a:extLst>
              <a:ext uri="{FF2B5EF4-FFF2-40B4-BE49-F238E27FC236}">
                <a16:creationId xmlns:a16="http://schemas.microsoft.com/office/drawing/2014/main" id="{55C23C8B-1A7C-40B9-8CD0-E6DADF7BB047}"/>
              </a:ext>
            </a:extLst>
          </p:cNvPr>
          <p:cNvSpPr/>
          <p:nvPr userDrawn="1"/>
        </p:nvSpPr>
        <p:spPr>
          <a:xfrm>
            <a:off x="13894595" y="8698707"/>
            <a:ext cx="352425" cy="352425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3" name="椭圆 13">
            <a:extLst>
              <a:ext uri="{FF2B5EF4-FFF2-40B4-BE49-F238E27FC236}">
                <a16:creationId xmlns:a16="http://schemas.microsoft.com/office/drawing/2014/main" id="{704B9827-34D1-4BA7-B08E-0B6D60FC480C}"/>
              </a:ext>
            </a:extLst>
          </p:cNvPr>
          <p:cNvSpPr/>
          <p:nvPr userDrawn="1"/>
        </p:nvSpPr>
        <p:spPr>
          <a:xfrm>
            <a:off x="481013" y="2864645"/>
            <a:ext cx="240507" cy="240506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4" name="椭圆 14">
            <a:extLst>
              <a:ext uri="{FF2B5EF4-FFF2-40B4-BE49-F238E27FC236}">
                <a16:creationId xmlns:a16="http://schemas.microsoft.com/office/drawing/2014/main" id="{4635C149-44F0-4EC5-9EB6-2B7EF1CCD5EB}"/>
              </a:ext>
            </a:extLst>
          </p:cNvPr>
          <p:cNvSpPr/>
          <p:nvPr userDrawn="1"/>
        </p:nvSpPr>
        <p:spPr>
          <a:xfrm>
            <a:off x="2581276" y="6919913"/>
            <a:ext cx="300038" cy="30242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5" name="椭圆 15">
            <a:extLst>
              <a:ext uri="{FF2B5EF4-FFF2-40B4-BE49-F238E27FC236}">
                <a16:creationId xmlns:a16="http://schemas.microsoft.com/office/drawing/2014/main" id="{3A3876A6-48C0-4BF8-9470-DB6C845653F8}"/>
              </a:ext>
            </a:extLst>
          </p:cNvPr>
          <p:cNvSpPr/>
          <p:nvPr userDrawn="1"/>
        </p:nvSpPr>
        <p:spPr>
          <a:xfrm>
            <a:off x="3545683" y="9615488"/>
            <a:ext cx="233363" cy="23336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16" name="椭圆 16">
            <a:extLst>
              <a:ext uri="{FF2B5EF4-FFF2-40B4-BE49-F238E27FC236}">
                <a16:creationId xmlns:a16="http://schemas.microsoft.com/office/drawing/2014/main" id="{18C56993-C74D-4DFB-92EA-8CCAB1E2E5A6}"/>
              </a:ext>
            </a:extLst>
          </p:cNvPr>
          <p:cNvSpPr/>
          <p:nvPr userDrawn="1"/>
        </p:nvSpPr>
        <p:spPr>
          <a:xfrm>
            <a:off x="13894595" y="697708"/>
            <a:ext cx="233363" cy="23336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</p:spTree>
    <p:extLst>
      <p:ext uri="{BB962C8B-B14F-4D97-AF65-F5344CB8AC3E}">
        <p14:creationId xmlns:p14="http://schemas.microsoft.com/office/powerpoint/2010/main" val="318839926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FEC2-FB47-BEBE-D1B6-8A3E32768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E9D99-8C73-C08B-3FF9-6EF2F59F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60499-2593-A806-A0E7-A0B18CB0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B9A6-797C-7B73-00E6-7548D647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AA86-8DEF-48F9-04A7-5A7FCCD1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4402F-EDB6-45E7-BCA7-5C9FB7DCF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28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A7F0-CB51-95A5-23A5-AD7CBE2EE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1AD49-BA33-7CAF-389C-DDB0488D1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C2424-6B12-9E3D-3497-36AC8708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D9C9-D75F-044E-FF1B-ACF98797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FB79-F76D-0AFA-0E1F-03A0DDDB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F93D7-6BB1-4119-8F0C-0BBB532E0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43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E0513-802C-3EA0-2240-B223AB6D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A7B5-4C8F-8845-3804-3EC886AC3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/>
            </a:lvl1pPr>
            <a:lvl2pPr marL="685800" indent="0">
              <a:buNone/>
              <a:defRPr sz="3000"/>
            </a:lvl2pPr>
            <a:lvl3pPr marL="1371600" indent="0">
              <a:buNone/>
              <a:defRPr sz="27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0FBB8-700D-2F11-6332-DEA934EB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08CF5-7C9C-B2C5-1F91-C830CF7C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A3E97-CAAA-C347-7DFB-4C2E652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EEA81-E083-4767-AF1E-1F5975702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99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ED6C-6633-8F7E-E95D-572EB509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F35F-CF29-9232-5CCE-6F8BCBFE7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9F177-58D9-01C9-0649-95645DCBA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A32D3-818E-4311-2444-C6BC3E0F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CA14C-3EB6-0709-B238-293B6E9E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F0C6E-69D7-1909-DC1E-4E3274271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1DE03-4F60-41C7-B605-86AB38606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136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258B7-94DD-D4A2-0477-DF982FA4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6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695F6-9EA8-8D9A-4727-B5C21CD13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7" y="2521745"/>
            <a:ext cx="7737474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FD7E3-8635-616C-A2C5-E3B0B0E7D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7" y="3757613"/>
            <a:ext cx="7737474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B9140-2BBE-59BB-0DBD-C0FD2E7A0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557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393B7-A399-51F4-5866-BA42DBC6A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6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C628F-6309-44B3-410C-D96AC695C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9DD07-A3F2-CE68-61AE-AB7833FC7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53A01D-3DB2-7DA1-5461-5B79FD6F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5FCF-376B-4BF6-A168-D1ED0D2247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84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5205-B4D1-0D1E-F8F8-46E0062D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E4811-C71A-344C-1B95-D30490B9E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02579-5909-2D61-A3DF-BE1A6A4A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1EC19-8D9B-6DA7-D9EC-66D623BC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1544B-B6E4-4D28-A7E7-B64592196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08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9AD88-C9B3-CDC1-9372-90CF6B9D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81C3C-1160-A3B3-D14D-A0C0E9DD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F8C3F-DB6C-781F-0748-4BA1775A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BBDF-9F8E-4875-8CFE-4E1C144EE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6376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855D-F535-1A79-5D24-639A9D4A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C9CF2-F408-80A0-C1EB-90C730F02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738F2-0C4E-90F4-5A66-C8AE99C07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56B34-8046-A6A2-451C-EA5D3DB9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38312-FA59-C9B8-7AA4-F81C349CE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FE4C8-CF61-CE0F-EE9B-BB6B6E87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983C0-8742-453B-82F5-F77580995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4682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DDB7-7EF1-F7DF-378A-26D34260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7" y="685800"/>
            <a:ext cx="5899150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2763C-288F-E07F-982C-16C07BD30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6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BB3B8-2766-C6F5-2A10-6D91CB3ED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7" y="3086100"/>
            <a:ext cx="5899150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5A442-8C01-012C-2C65-CB52D895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4459C-226E-0275-8255-2AF34A8F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5B3A3-B0D1-700B-8BE4-596A981A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870B8-8AC4-4AB1-83E0-B728C66EB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30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7FB8-B500-BD26-9E96-36FBB9EBD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8BB5F6-D411-272F-CC43-3189CF067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4B1BB-5E37-710E-2FB6-3EEFCF0D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A6F0-FCF8-90DB-190E-B600A249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783C7-ED0D-3719-C5EE-1450E021B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EA5F2-8486-4120-B1D5-0A5F165CC4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141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C9774-0D42-6860-24CB-5793C162F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91E85-7FDA-1627-F4F7-45BFD8367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31FE1-6A40-EFB6-1823-A50FD61A3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F1466-EBCB-6A67-8604-E83818027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DB28-6808-013F-FC83-B985D102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1355F-2A97-431D-B95F-542DDA167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69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5" r:id="rId12"/>
    <p:sldLayoutId id="2147483746" r:id="rId13"/>
    <p:sldLayoutId id="214748374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DD25F46-E249-414B-92FC-796C6E0997DA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3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39E0E2C-D31F-99F9-499D-3497EA3CE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A597BC2-9FF2-55EB-545A-AEFC978FB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5F3905D-780F-0FE7-09B6-1AFBEB3C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1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0B4422D-5AFB-D73A-B8D1-76CBE1DF99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1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1F8B79-6A3B-01E1-62B5-D303C5DD1A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3C5351-4C4E-4D7B-9A20-33331CF7F71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166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4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B6507A-B326-E141-C8D5-7DD623D5E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EABE24-F2A4-06A2-3019-82150F476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88969A-B0D7-C87E-0307-1032B3B088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3A2588C-8413-162A-7DA0-BFD5B5AF78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1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FE237F-1FD0-325B-72D9-49418A5DCC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/>
            </a:lvl1pPr>
          </a:lstStyle>
          <a:p>
            <a:fld id="{5C8EC22B-1C73-45A6-B223-69BF90BB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3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14350" indent="-514350" algn="l" rtl="0" fontAlgn="base">
        <a:spcBef>
          <a:spcPct val="20000"/>
        </a:spcBef>
        <a:spcAft>
          <a:spcPct val="0"/>
        </a:spcAft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fontAlgn="base">
        <a:spcBef>
          <a:spcPct val="20000"/>
        </a:spcBef>
        <a:spcAft>
          <a:spcPct val="0"/>
        </a:spcAft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spcBef>
          <a:spcPct val="20000"/>
        </a:spcBef>
        <a:spcAft>
          <a:spcPct val="0"/>
        </a:spcAft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svg"/><Relationship Id="rId3" Type="http://schemas.openxmlformats.org/officeDocument/2006/relationships/image" Target="../media/image37.svg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1.png"/><Relationship Id="rId3" Type="http://schemas.openxmlformats.org/officeDocument/2006/relationships/image" Target="../media/image53.png"/><Relationship Id="rId21" Type="http://schemas.microsoft.com/office/2007/relationships/hdphoto" Target="../media/hdphoto3.wdp"/><Relationship Id="rId7" Type="http://schemas.openxmlformats.org/officeDocument/2006/relationships/image" Target="../media/image57.png"/><Relationship Id="rId12" Type="http://schemas.microsoft.com/office/2007/relationships/hdphoto" Target="../media/hdphoto1.wdp"/><Relationship Id="rId17" Type="http://schemas.openxmlformats.org/officeDocument/2006/relationships/image" Target="../media/image66.png"/><Relationship Id="rId25" Type="http://schemas.microsoft.com/office/2007/relationships/hdphoto" Target="../media/hdphoto5.wdp"/><Relationship Id="rId2" Type="http://schemas.openxmlformats.org/officeDocument/2006/relationships/image" Target="../media/image52.png"/><Relationship Id="rId16" Type="http://schemas.openxmlformats.org/officeDocument/2006/relationships/image" Target="../media/image65.png"/><Relationship Id="rId20" Type="http://schemas.openxmlformats.org/officeDocument/2006/relationships/image" Target="../media/image68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0.png"/><Relationship Id="rId5" Type="http://schemas.openxmlformats.org/officeDocument/2006/relationships/image" Target="../media/image55.png"/><Relationship Id="rId15" Type="http://schemas.openxmlformats.org/officeDocument/2006/relationships/image" Target="../media/image64.png"/><Relationship Id="rId23" Type="http://schemas.microsoft.com/office/2007/relationships/hdphoto" Target="../media/hdphoto4.wdp"/><Relationship Id="rId28" Type="http://schemas.openxmlformats.org/officeDocument/2006/relationships/image" Target="../media/image72.png"/><Relationship Id="rId10" Type="http://schemas.openxmlformats.org/officeDocument/2006/relationships/image" Target="../media/image60.png"/><Relationship Id="rId19" Type="http://schemas.microsoft.com/office/2007/relationships/hdphoto" Target="../media/hdphoto2.wdp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2.png"/><Relationship Id="rId3" Type="http://schemas.openxmlformats.org/officeDocument/2006/relationships/image" Target="../media/image79.svg"/><Relationship Id="rId7" Type="http://schemas.openxmlformats.org/officeDocument/2006/relationships/image" Target="../media/image49.svg"/><Relationship Id="rId12" Type="http://schemas.openxmlformats.org/officeDocument/2006/relationships/chart" Target="../charts/chart1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1.svg"/><Relationship Id="rId5" Type="http://schemas.openxmlformats.org/officeDocument/2006/relationships/image" Target="../media/image81.svg"/><Relationship Id="rId10" Type="http://schemas.openxmlformats.org/officeDocument/2006/relationships/image" Target="../media/image50.png"/><Relationship Id="rId4" Type="http://schemas.openxmlformats.org/officeDocument/2006/relationships/image" Target="../media/image80.png"/><Relationship Id="rId9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chart" Target="../charts/chart2.xml"/><Relationship Id="rId3" Type="http://schemas.openxmlformats.org/officeDocument/2006/relationships/image" Target="../media/image78.png"/><Relationship Id="rId7" Type="http://schemas.openxmlformats.org/officeDocument/2006/relationships/image" Target="../media/image48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50.png"/><Relationship Id="rId5" Type="http://schemas.openxmlformats.org/officeDocument/2006/relationships/image" Target="../media/image80.png"/><Relationship Id="rId10" Type="http://schemas.openxmlformats.org/officeDocument/2006/relationships/image" Target="../media/image43.svg"/><Relationship Id="rId4" Type="http://schemas.openxmlformats.org/officeDocument/2006/relationships/image" Target="../media/image79.svg"/><Relationship Id="rId9" Type="http://schemas.openxmlformats.org/officeDocument/2006/relationships/image" Target="../media/image42.png"/><Relationship Id="rId1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48.png"/><Relationship Id="rId12" Type="http://schemas.openxmlformats.org/officeDocument/2006/relationships/image" Target="../media/image51.sv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50.png"/><Relationship Id="rId5" Type="http://schemas.openxmlformats.org/officeDocument/2006/relationships/image" Target="../media/image80.png"/><Relationship Id="rId15" Type="http://schemas.openxmlformats.org/officeDocument/2006/relationships/image" Target="../media/image550.png"/><Relationship Id="rId10" Type="http://schemas.openxmlformats.org/officeDocument/2006/relationships/image" Target="../media/image43.svg"/><Relationship Id="rId4" Type="http://schemas.openxmlformats.org/officeDocument/2006/relationships/image" Target="../media/image79.sv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1.svg"/><Relationship Id="rId5" Type="http://schemas.openxmlformats.org/officeDocument/2006/relationships/image" Target="../media/image24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23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48.png"/><Relationship Id="rId12" Type="http://schemas.openxmlformats.org/officeDocument/2006/relationships/image" Target="../media/image51.svg"/><Relationship Id="rId17" Type="http://schemas.openxmlformats.org/officeDocument/2006/relationships/image" Target="../media/image5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50.png"/><Relationship Id="rId5" Type="http://schemas.openxmlformats.org/officeDocument/2006/relationships/image" Target="../media/image80.png"/><Relationship Id="rId15" Type="http://schemas.openxmlformats.org/officeDocument/2006/relationships/image" Target="../media/image83.png"/><Relationship Id="rId10" Type="http://schemas.openxmlformats.org/officeDocument/2006/relationships/image" Target="../media/image43.svg"/><Relationship Id="rId4" Type="http://schemas.openxmlformats.org/officeDocument/2006/relationships/image" Target="../media/image79.svg"/><Relationship Id="rId9" Type="http://schemas.openxmlformats.org/officeDocument/2006/relationships/image" Target="../media/image42.png"/><Relationship Id="rId1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1.sv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1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13.svg"/><Relationship Id="rId5" Type="http://schemas.openxmlformats.org/officeDocument/2006/relationships/image" Target="../media/image87.svg"/><Relationship Id="rId10" Type="http://schemas.openxmlformats.org/officeDocument/2006/relationships/image" Target="../media/image1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13" Type="http://schemas.openxmlformats.org/officeDocument/2006/relationships/slide" Target="slide26.xml"/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12" Type="http://schemas.openxmlformats.org/officeDocument/2006/relationships/slide" Target="slide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4.png"/><Relationship Id="rId11" Type="http://schemas.openxmlformats.org/officeDocument/2006/relationships/slide" Target="slide24.xml"/><Relationship Id="rId5" Type="http://schemas.openxmlformats.org/officeDocument/2006/relationships/image" Target="../media/image93.gif"/><Relationship Id="rId10" Type="http://schemas.openxmlformats.org/officeDocument/2006/relationships/image" Target="../media/image98.gif"/><Relationship Id="rId4" Type="http://schemas.openxmlformats.org/officeDocument/2006/relationships/hyperlink" Target="Package%20-%20tro%20choi/tro%20choi.exe" TargetMode="External"/><Relationship Id="rId9" Type="http://schemas.openxmlformats.org/officeDocument/2006/relationships/image" Target="../media/image97.gif"/><Relationship Id="rId1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svg"/><Relationship Id="rId4" Type="http://schemas.openxmlformats.org/officeDocument/2006/relationships/image" Target="../media/image101.png"/><Relationship Id="rId9" Type="http://schemas.openxmlformats.org/officeDocument/2006/relationships/image" Target="../media/image10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50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image" Target="../media/image11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112.svg"/><Relationship Id="rId5" Type="http://schemas.openxmlformats.org/officeDocument/2006/relationships/image" Target="../media/image108.svg"/><Relationship Id="rId10" Type="http://schemas.openxmlformats.org/officeDocument/2006/relationships/image" Target="../media/image111.png"/><Relationship Id="rId4" Type="http://schemas.openxmlformats.org/officeDocument/2006/relationships/image" Target="../media/image107.png"/><Relationship Id="rId9" Type="http://schemas.openxmlformats.org/officeDocument/2006/relationships/image" Target="../media/image110.svg"/><Relationship Id="rId14" Type="http://schemas.openxmlformats.org/officeDocument/2006/relationships/image" Target="../media/image5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motogo.vn/5-dia-diem-du-lich-phuot-bien-gan-ha-noi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1.svg"/><Relationship Id="rId3" Type="http://schemas.openxmlformats.org/officeDocument/2006/relationships/image" Target="../media/image37.svg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514600" y="2021323"/>
            <a:ext cx="14411626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14696" y="2186574"/>
            <a:ext cx="2803439" cy="606864"/>
            <a:chOff x="0" y="0"/>
            <a:chExt cx="3737918" cy="809152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61568"/>
              <a:ext cx="747584" cy="74758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255209" y="156109"/>
              <a:ext cx="33085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47584" y="61568"/>
              <a:ext cx="747584" cy="74758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990334" y="61568"/>
              <a:ext cx="747584" cy="747584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D87B1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841276" y="118611"/>
              <a:ext cx="56019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084027" y="118611"/>
              <a:ext cx="56019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 dirty="0">
                  <a:solidFill>
                    <a:srgbClr val="FFF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495167" y="0"/>
              <a:ext cx="747584" cy="747584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E6F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719925" y="57043"/>
              <a:ext cx="298067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2242751" y="37227"/>
              <a:ext cx="747584" cy="747584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9EBA1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336444" y="89543"/>
              <a:ext cx="560199" cy="649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1"/>
                </a:lnSpc>
                <a:spcBef>
                  <a:spcPct val="0"/>
                </a:spcBef>
              </a:pPr>
              <a:r>
                <a:rPr lang="en-US" sz="3126">
                  <a:solidFill>
                    <a:srgbClr val="FFF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45864" y="1684154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10304" y="5879771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39948">
            <a:off x="15113580" y="7069622"/>
            <a:ext cx="2793450" cy="2793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5871">
            <a:off x="807235" y="6438230"/>
            <a:ext cx="2420305" cy="357784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51616" y="3314567"/>
            <a:ext cx="14487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BẠN ĐẾN VỚI BUỔI HỌC HÔM NAY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C044F408-1C88-ACA6-E5DD-A900D4179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91775" y="-38099"/>
            <a:ext cx="13632506" cy="2055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6999" y="60823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335513">
            <a:off x="2750892" y="114676"/>
            <a:ext cx="2312983" cy="172422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31958" y="8541721"/>
            <a:ext cx="1227502" cy="1412398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02085">
            <a:off x="16873292" y="8574091"/>
            <a:ext cx="772338" cy="788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5944" y="289485"/>
            <a:ext cx="12409998" cy="173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DE144F5-8E6E-DD11-3B61-BD67948F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3619"/>
            <a:ext cx="13089972" cy="6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B3A296FF-75A9-58D7-9C7B-F77393D0C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4" y="3365391"/>
            <a:ext cx="15667314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……….…………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……..……………..……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……………….…………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A9D5F-25A1-23EE-E501-D71553BA18F8}"/>
              </a:ext>
            </a:extLst>
          </p:cNvPr>
          <p:cNvSpPr txBox="1"/>
          <p:nvPr/>
        </p:nvSpPr>
        <p:spPr>
          <a:xfrm>
            <a:off x="896015" y="4000500"/>
            <a:ext cx="4299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64083A-6460-8073-43CE-0D6F7EAC5A2B}"/>
              </a:ext>
            </a:extLst>
          </p:cNvPr>
          <p:cNvSpPr txBox="1"/>
          <p:nvPr/>
        </p:nvSpPr>
        <p:spPr>
          <a:xfrm>
            <a:off x="4572000" y="4855414"/>
            <a:ext cx="56714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EDECF-7E23-87A1-88EC-4FB6B197184E}"/>
              </a:ext>
            </a:extLst>
          </p:cNvPr>
          <p:cNvSpPr txBox="1"/>
          <p:nvPr/>
        </p:nvSpPr>
        <p:spPr>
          <a:xfrm>
            <a:off x="9250943" y="6188214"/>
            <a:ext cx="55317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endParaRPr lang="vi-VN" sz="4000" dirty="0">
              <a:solidFill>
                <a:srgbClr val="0000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8AA9B-81A6-8678-49D1-9A163C679210}"/>
              </a:ext>
            </a:extLst>
          </p:cNvPr>
          <p:cNvSpPr txBox="1"/>
          <p:nvPr/>
        </p:nvSpPr>
        <p:spPr>
          <a:xfrm>
            <a:off x="2266928" y="8187778"/>
            <a:ext cx="51657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endParaRPr lang="vi-VN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3" grpId="0"/>
      <p:bldP spid="14" grpId="0"/>
      <p:bldP spid="15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3E83AD73-8E25-96AE-6F4E-36F1B9AD0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91775" y="-38099"/>
            <a:ext cx="13632506" cy="2055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6999" y="60823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335513">
            <a:off x="2750892" y="114676"/>
            <a:ext cx="2312983" cy="1724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5944" y="289485"/>
            <a:ext cx="12409998" cy="173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DE144F5-8E6E-DD11-3B61-BD67948F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3619"/>
            <a:ext cx="13089972" cy="6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5B05F04-6BAB-FBB4-42C8-1EF44C4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19504"/>
            <a:ext cx="17068800" cy="63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……………………………..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……………..………………….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E17A086-DE44-2F1A-CEE0-102DAB1F2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91775" y="-38099"/>
            <a:ext cx="13632506" cy="2055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6999" y="60823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335513">
            <a:off x="2750892" y="114676"/>
            <a:ext cx="2312983" cy="1724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5944" y="289485"/>
            <a:ext cx="12409998" cy="173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3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3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DE144F5-8E6E-DD11-3B61-BD67948F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042667"/>
            <a:ext cx="15822847" cy="7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85B05F04-6BAB-FBB4-42C8-1EF44C41E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5080"/>
            <a:ext cx="17068800" cy="73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………………………………………………………..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……………..…………...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6DFA1-F0FE-ADA7-9C53-28E88ADCD7EE}"/>
              </a:ext>
            </a:extLst>
          </p:cNvPr>
          <p:cNvSpPr txBox="1"/>
          <p:nvPr/>
        </p:nvSpPr>
        <p:spPr>
          <a:xfrm>
            <a:off x="1371600" y="3771900"/>
            <a:ext cx="9368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651EF-B86E-AA96-CF7D-C96CAB3E9FE9}"/>
              </a:ext>
            </a:extLst>
          </p:cNvPr>
          <p:cNvSpPr txBox="1"/>
          <p:nvPr/>
        </p:nvSpPr>
        <p:spPr>
          <a:xfrm>
            <a:off x="1219200" y="5904415"/>
            <a:ext cx="4130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D4D9E-8FA5-4BA1-FF4C-CB8F79D43254}"/>
              </a:ext>
            </a:extLst>
          </p:cNvPr>
          <p:cNvSpPr txBox="1"/>
          <p:nvPr/>
        </p:nvSpPr>
        <p:spPr>
          <a:xfrm>
            <a:off x="12192000" y="9029700"/>
            <a:ext cx="2280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6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90C2DB42-4A75-DC00-03B2-8A7A261E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91775" y="-38099"/>
            <a:ext cx="13632506" cy="2055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6999" y="60823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335513">
            <a:off x="2750892" y="114676"/>
            <a:ext cx="2312983" cy="1724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5944" y="289485"/>
            <a:ext cx="12409998" cy="173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4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DE144F5-8E6E-DD11-3B61-BD67948F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1954760"/>
            <a:ext cx="15822847" cy="7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5C3AB7A-1EC5-682B-EF36-14B45F2C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43" y="3579105"/>
            <a:ext cx="17373600" cy="414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…….......…...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en-US" alt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…...…..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2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2E68E50-002C-B046-3172-1C785D7A6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91775" y="-38099"/>
            <a:ext cx="13632506" cy="2055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106999" y="60823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335513">
            <a:off x="2750892" y="114676"/>
            <a:ext cx="2312983" cy="1724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5944" y="289485"/>
            <a:ext cx="12409998" cy="173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4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4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DE144F5-8E6E-DD11-3B61-BD67948F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3" y="1954760"/>
            <a:ext cx="15822847" cy="78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75C3AB7A-1EC5-682B-EF36-14B45F2C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43" y="2775892"/>
            <a:ext cx="17373600" cy="645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…….......….....................................................................................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………………………………………………………………………………</a:t>
            </a:r>
            <a:r>
              <a:rPr lang="en-US" alt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alt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alt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CB0F4-E508-3EBB-AF16-62C1BDEF5F4B}"/>
              </a:ext>
            </a:extLst>
          </p:cNvPr>
          <p:cNvSpPr txBox="1"/>
          <p:nvPr/>
        </p:nvSpPr>
        <p:spPr>
          <a:xfrm>
            <a:off x="792923" y="3959289"/>
            <a:ext cx="169160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8416B6-449A-5AAD-A0CF-D89A91E570CF}"/>
              </a:ext>
            </a:extLst>
          </p:cNvPr>
          <p:cNvSpPr txBox="1"/>
          <p:nvPr/>
        </p:nvSpPr>
        <p:spPr>
          <a:xfrm>
            <a:off x="706714" y="7277100"/>
            <a:ext cx="166026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4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69034" y="904690"/>
            <a:ext cx="13531455" cy="5019680"/>
          </a:xfrm>
          <a:prstGeom prst="cloudCallout">
            <a:avLst>
              <a:gd name="adj1" fmla="val -35344"/>
              <a:gd name="adj2" fmla="val 738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chương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6000" dirty="0">
                <a:solidFill>
                  <a:prstClr val="white"/>
                </a:solidFill>
                <a:latin typeface="Arial" panose="020B0604020202020204"/>
              </a:rPr>
              <a:t>V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chúng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được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những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kiến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thức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nào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9498" y="5306820"/>
            <a:ext cx="3850553" cy="4397236"/>
          </a:xfrm>
          <a:prstGeom prst="rect">
            <a:avLst/>
          </a:prstGeom>
        </p:spPr>
      </p:pic>
      <p:pic>
        <p:nvPicPr>
          <p:cNvPr id="38" name="Picture 24">
            <a:extLst>
              <a:ext uri="{FF2B5EF4-FFF2-40B4-BE49-F238E27FC236}">
                <a16:creationId xmlns:a16="http://schemas.microsoft.com/office/drawing/2014/main" id="{2EA9D7EE-B61F-138F-7712-826D9C500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43" y="8998312"/>
            <a:ext cx="4034132" cy="121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0F32B10A-7F31-AB29-715C-FCADB88AA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75" y="5892966"/>
            <a:ext cx="5556270" cy="417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>
            <a:extLst>
              <a:ext uri="{FF2B5EF4-FFF2-40B4-BE49-F238E27FC236}">
                <a16:creationId xmlns:a16="http://schemas.microsoft.com/office/drawing/2014/main" id="{82186D1C-3716-60B1-AD3B-37F8F4AF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834" y="7528856"/>
            <a:ext cx="1930687" cy="184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1">
            <a:extLst>
              <a:ext uri="{FF2B5EF4-FFF2-40B4-BE49-F238E27FC236}">
                <a16:creationId xmlns:a16="http://schemas.microsoft.com/office/drawing/2014/main" id="{9E5EFA7C-2B30-E083-171B-46AE44BF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473" y="7300197"/>
            <a:ext cx="3490177" cy="128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0">
            <a:extLst>
              <a:ext uri="{FF2B5EF4-FFF2-40B4-BE49-F238E27FC236}">
                <a16:creationId xmlns:a16="http://schemas.microsoft.com/office/drawing/2014/main" id="{6CC82803-294D-D73D-2F1A-965A2333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918" y="6416054"/>
            <a:ext cx="3065285" cy="144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9">
            <a:extLst>
              <a:ext uri="{FF2B5EF4-FFF2-40B4-BE49-F238E27FC236}">
                <a16:creationId xmlns:a16="http://schemas.microsoft.com/office/drawing/2014/main" id="{F3DEC4DC-95A8-A4E4-9823-96526E19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918" y="5729159"/>
            <a:ext cx="3375784" cy="211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8">
            <a:extLst>
              <a:ext uri="{FF2B5EF4-FFF2-40B4-BE49-F238E27FC236}">
                <a16:creationId xmlns:a16="http://schemas.microsoft.com/office/drawing/2014/main" id="{EC514337-6B3A-F043-5317-0F50D153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747" y="6947784"/>
            <a:ext cx="1958702" cy="12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7">
            <a:extLst>
              <a:ext uri="{FF2B5EF4-FFF2-40B4-BE49-F238E27FC236}">
                <a16:creationId xmlns:a16="http://schemas.microsoft.com/office/drawing/2014/main" id="{C8B56EA0-871C-E471-365C-D6F53703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835" y="6224489"/>
            <a:ext cx="1890999" cy="122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6">
            <a:extLst>
              <a:ext uri="{FF2B5EF4-FFF2-40B4-BE49-F238E27FC236}">
                <a16:creationId xmlns:a16="http://schemas.microsoft.com/office/drawing/2014/main" id="{9ABBE4CD-51EA-3146-217D-EE1261CD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871" y="5841103"/>
            <a:ext cx="5556271" cy="21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>
            <a:extLst>
              <a:ext uri="{FF2B5EF4-FFF2-40B4-BE49-F238E27FC236}">
                <a16:creationId xmlns:a16="http://schemas.microsoft.com/office/drawing/2014/main" id="{F4B4FD41-4994-F5D8-09CA-5F4F54F0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031" y="3885113"/>
            <a:ext cx="3452824" cy="21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>
            <a:extLst>
              <a:ext uri="{FF2B5EF4-FFF2-40B4-BE49-F238E27FC236}">
                <a16:creationId xmlns:a16="http://schemas.microsoft.com/office/drawing/2014/main" id="{074297B7-7AB0-15C4-C244-1EBBB249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657" y="3878890"/>
            <a:ext cx="2918210" cy="13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8B1DB4B3-EF01-0109-DD85-5436DF97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82" y="3562486"/>
            <a:ext cx="2822494" cy="102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>
            <a:extLst>
              <a:ext uri="{FF2B5EF4-FFF2-40B4-BE49-F238E27FC236}">
                <a16:creationId xmlns:a16="http://schemas.microsoft.com/office/drawing/2014/main" id="{1FE43B52-8F95-E686-9645-E89EBAF2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27" y="2856191"/>
            <a:ext cx="2413942" cy="157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1">
            <a:extLst>
              <a:ext uri="{FF2B5EF4-FFF2-40B4-BE49-F238E27FC236}">
                <a16:creationId xmlns:a16="http://schemas.microsoft.com/office/drawing/2014/main" id="{E90D0196-2A18-13ED-8EEB-1609656E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66" y="3845073"/>
            <a:ext cx="5236434" cy="22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0">
            <a:extLst>
              <a:ext uri="{FF2B5EF4-FFF2-40B4-BE49-F238E27FC236}">
                <a16:creationId xmlns:a16="http://schemas.microsoft.com/office/drawing/2014/main" id="{0C8A7E4C-A8DE-5DC8-B915-AA0EC81AA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8" y="1605464"/>
            <a:ext cx="3831025" cy="15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9">
            <a:extLst>
              <a:ext uri="{FF2B5EF4-FFF2-40B4-BE49-F238E27FC236}">
                <a16:creationId xmlns:a16="http://schemas.microsoft.com/office/drawing/2014/main" id="{DF47B528-7B01-7F65-A50E-FEF00983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8" y="1607580"/>
            <a:ext cx="3431815" cy="9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7">
            <a:extLst>
              <a:ext uri="{FF2B5EF4-FFF2-40B4-BE49-F238E27FC236}">
                <a16:creationId xmlns:a16="http://schemas.microsoft.com/office/drawing/2014/main" id="{288ECAD7-A91D-972D-8058-7D96F2D5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6140"/>
            <a:ext cx="4363307" cy="130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>
            <a:extLst>
              <a:ext uri="{FF2B5EF4-FFF2-40B4-BE49-F238E27FC236}">
                <a16:creationId xmlns:a16="http://schemas.microsoft.com/office/drawing/2014/main" id="{9D40A959-7FC0-A7E7-9260-A37CE142B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98" y="433534"/>
            <a:ext cx="1008533" cy="171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CD886637-0844-11D1-C5D4-227A50E6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86" y="1522179"/>
            <a:ext cx="3695621" cy="46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2FAA8B50-7C8D-2988-2BC9-9DD0225B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84" y="4748274"/>
            <a:ext cx="3498911" cy="21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999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D2C62E68-CC2A-DEBE-E83B-E83F2A00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41" y="2533649"/>
            <a:ext cx="10083857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CD307979-57B9-DBD5-1AB6-30ACCC04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6" y="5188745"/>
            <a:ext cx="7207846" cy="23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D6B20C2-AF2A-133A-0DEE-27518C21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3914775"/>
            <a:ext cx="212169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B19381B6-5FEB-D74F-E9A4-2078B533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0" y="4052552"/>
            <a:ext cx="7927182" cy="22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56D2A11D-352B-598C-6F0A-B8DB4BA1F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4" y="2862927"/>
            <a:ext cx="3245646" cy="26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271" y="243805"/>
            <a:ext cx="1842128" cy="9846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8325">
            <a:off x="16870937" y="95377"/>
            <a:ext cx="1073279" cy="1077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259" y="310810"/>
            <a:ext cx="268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A43890E7-9A2A-4FA5-9B6E-7274B8CC7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28750" y="8092265"/>
            <a:ext cx="1697111" cy="1952744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A96AE2C-9EAD-403D-8900-F36C95F20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335513">
            <a:off x="-201407" y="9439277"/>
            <a:ext cx="1625130" cy="1211461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9D6C201-5943-4289-B5AB-60DD966399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02085">
            <a:off x="17575227" y="7984322"/>
            <a:ext cx="774412" cy="790216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23F7AE91-BC0B-A82E-AFFA-6C525E30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228498"/>
            <a:ext cx="89631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33 ,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2016,2017,2018,2019,2020.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Kim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Trong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– 2020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2253EE8-9CC4-B141-A500-46A0294A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567981"/>
              </p:ext>
            </p:extLst>
          </p:nvPr>
        </p:nvGraphicFramePr>
        <p:xfrm>
          <a:off x="1295399" y="6331687"/>
          <a:ext cx="15097289" cy="3801364"/>
        </p:xfrm>
        <a:graphic>
          <a:graphicData uri="http://schemas.openxmlformats.org/drawingml/2006/table">
            <a:tbl>
              <a:tblPr firstRow="1" firstCol="1" bandRow="1"/>
              <a:tblGrid>
                <a:gridCol w="754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9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176.6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ctr"/>
                          <a:tab pos="5715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ctr"/>
                          <a:tab pos="5715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243,5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ctr"/>
                          <a:tab pos="5207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264,2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ctr"/>
                          <a:tab pos="5207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282,7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4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3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66FD52A4-2CF2-D320-4586-B7D355AA6C18}"/>
              </a:ext>
            </a:extLst>
          </p:cNvPr>
          <p:cNvGrpSpPr/>
          <p:nvPr/>
        </p:nvGrpSpPr>
        <p:grpSpPr>
          <a:xfrm>
            <a:off x="9508488" y="291236"/>
            <a:ext cx="7914241" cy="5842864"/>
            <a:chOff x="8337989" y="291236"/>
            <a:chExt cx="8400883" cy="6207291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9A2E3506-13B1-4114-E10E-EC4AF10E59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1518161"/>
                </p:ext>
              </p:extLst>
            </p:nvPr>
          </p:nvGraphicFramePr>
          <p:xfrm>
            <a:off x="8337989" y="291236"/>
            <a:ext cx="7913805" cy="55991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5771B0B-DC98-C5F9-0C99-72C2A68A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2286" y="328954"/>
              <a:ext cx="0" cy="5137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6C17EED-07C2-1250-7C15-B4946FE81909}"/>
                </a:ext>
              </a:extLst>
            </p:cNvPr>
            <p:cNvCxnSpPr/>
            <p:nvPr/>
          </p:nvCxnSpPr>
          <p:spPr>
            <a:xfrm>
              <a:off x="8657772" y="5462814"/>
              <a:ext cx="807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258953-89E0-F447-3D74-10272426F2E7}"/>
                </a:ext>
              </a:extLst>
            </p:cNvPr>
            <p:cNvSpPr txBox="1"/>
            <p:nvPr/>
          </p:nvSpPr>
          <p:spPr>
            <a:xfrm>
              <a:off x="16152396" y="5522736"/>
              <a:ext cx="586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175A2D-DA32-AC88-C7C1-886F1C907D85}"/>
                </a:ext>
              </a:extLst>
            </p:cNvPr>
            <p:cNvSpPr txBox="1"/>
            <p:nvPr/>
          </p:nvSpPr>
          <p:spPr>
            <a:xfrm>
              <a:off x="12276749" y="5811394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33</a:t>
              </a:r>
              <a:endPara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5B92E6-5B5F-D765-69AB-DE02C0C2AA97}"/>
                </a:ext>
              </a:extLst>
            </p:cNvPr>
            <p:cNvSpPr txBox="1"/>
            <p:nvPr/>
          </p:nvSpPr>
          <p:spPr>
            <a:xfrm>
              <a:off x="9328104" y="6098417"/>
              <a:ext cx="6923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2016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1A4AD2-CE06-7CE5-B24D-645D45031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43" y="-10667"/>
            <a:ext cx="704850" cy="8286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EEC976-4050-B8D5-B904-E5A022C30E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56950" y="32609"/>
            <a:ext cx="533987" cy="62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71" y="243805"/>
            <a:ext cx="1842128" cy="9846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8325">
            <a:off x="16870937" y="95377"/>
            <a:ext cx="1073279" cy="1077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259" y="310810"/>
            <a:ext cx="268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A43890E7-9A2A-4FA5-9B6E-7274B8CC7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28750" y="8092265"/>
            <a:ext cx="1697111" cy="1952744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A96AE2C-9EAD-403D-8900-F36C95F2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335513">
            <a:off x="-44375" y="9183246"/>
            <a:ext cx="1625130" cy="1211461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9D6C201-5943-4289-B5AB-60DD966399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2085">
            <a:off x="17575227" y="7984322"/>
            <a:ext cx="774412" cy="790216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23F7AE91-BC0B-A82E-AFFA-6C525E302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805" y="148733"/>
            <a:ext cx="219684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2253EE8-9CC4-B141-A500-46A0294A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85197"/>
              </p:ext>
            </p:extLst>
          </p:nvPr>
        </p:nvGraphicFramePr>
        <p:xfrm>
          <a:off x="1928570" y="6286500"/>
          <a:ext cx="14464118" cy="3801364"/>
        </p:xfrm>
        <a:graphic>
          <a:graphicData uri="http://schemas.openxmlformats.org/drawingml/2006/table">
            <a:tbl>
              <a:tblPr firstRow="1" firstCol="1" bandRow="1"/>
              <a:tblGrid>
                <a:gridCol w="708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5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2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176.6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ctr"/>
                          <a:tab pos="5715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214,0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5750" algn="ctr"/>
                          <a:tab pos="5715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243,5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ctr"/>
                          <a:tab pos="5207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264,2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60350" algn="ctr"/>
                          <a:tab pos="520700" algn="r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282,7</a:t>
                      </a: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4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23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66FD52A4-2CF2-D320-4586-B7D355AA6C18}"/>
              </a:ext>
            </a:extLst>
          </p:cNvPr>
          <p:cNvGrpSpPr/>
          <p:nvPr/>
        </p:nvGrpSpPr>
        <p:grpSpPr>
          <a:xfrm>
            <a:off x="9508488" y="291236"/>
            <a:ext cx="7914241" cy="5842864"/>
            <a:chOff x="8337989" y="291236"/>
            <a:chExt cx="8400883" cy="6207291"/>
          </a:xfrm>
        </p:grpSpPr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9A2E3506-13B1-4114-E10E-EC4AF10E59A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46205501"/>
                </p:ext>
              </p:extLst>
            </p:nvPr>
          </p:nvGraphicFramePr>
          <p:xfrm>
            <a:off x="8337989" y="291236"/>
            <a:ext cx="7913805" cy="55991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5771B0B-DC98-C5F9-0C99-72C2A68A2C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72286" y="328954"/>
              <a:ext cx="0" cy="5137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6C17EED-07C2-1250-7C15-B4946FE81909}"/>
                </a:ext>
              </a:extLst>
            </p:cNvPr>
            <p:cNvCxnSpPr/>
            <p:nvPr/>
          </p:nvCxnSpPr>
          <p:spPr>
            <a:xfrm>
              <a:off x="8657772" y="5462814"/>
              <a:ext cx="8077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258953-89E0-F447-3D74-10272426F2E7}"/>
                </a:ext>
              </a:extLst>
            </p:cNvPr>
            <p:cNvSpPr txBox="1"/>
            <p:nvPr/>
          </p:nvSpPr>
          <p:spPr>
            <a:xfrm>
              <a:off x="16152396" y="5522736"/>
              <a:ext cx="586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1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175A2D-DA32-AC88-C7C1-886F1C907D85}"/>
                </a:ext>
              </a:extLst>
            </p:cNvPr>
            <p:cNvSpPr txBox="1"/>
            <p:nvPr/>
          </p:nvSpPr>
          <p:spPr>
            <a:xfrm>
              <a:off x="12276749" y="5811394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1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33</a:t>
              </a:r>
              <a:endParaRPr lang="vi-V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5B92E6-5B5F-D765-69AB-DE02C0C2AA97}"/>
                </a:ext>
              </a:extLst>
            </p:cNvPr>
            <p:cNvSpPr txBox="1"/>
            <p:nvPr/>
          </p:nvSpPr>
          <p:spPr>
            <a:xfrm>
              <a:off x="9328104" y="6098417"/>
              <a:ext cx="6923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2016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2020</a:t>
              </a:r>
              <a:endParaRPr lang="vi-V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881A4AD2-CE06-7CE5-B24D-645D45031D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43" y="-10667"/>
            <a:ext cx="704850" cy="8286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EEC976-4050-B8D5-B904-E5A022C30E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56950" y="32609"/>
            <a:ext cx="533987" cy="6277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6ADB5-DFA5-BDCD-1C30-E0A72CF8423E}"/>
              </a:ext>
            </a:extLst>
          </p:cNvPr>
          <p:cNvSpPr txBox="1"/>
          <p:nvPr/>
        </p:nvSpPr>
        <p:spPr>
          <a:xfrm>
            <a:off x="205092" y="1490481"/>
            <a:ext cx="8574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31,1% so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3B0168-3CE7-220F-68B0-E2EEEBF7E9B4}"/>
              </a:ext>
            </a:extLst>
          </p:cNvPr>
          <p:cNvSpPr txBox="1"/>
          <p:nvPr/>
        </p:nvSpPr>
        <p:spPr>
          <a:xfrm>
            <a:off x="231032" y="3258536"/>
            <a:ext cx="792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– 2020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26,6478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8230C-4790-6D45-4952-2EDD5E142C0C}"/>
              </a:ext>
            </a:extLst>
          </p:cNvPr>
          <p:cNvSpPr txBox="1"/>
          <p:nvPr/>
        </p:nvSpPr>
        <p:spPr>
          <a:xfrm>
            <a:off x="9353542" y="7977351"/>
            <a:ext cx="13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19,257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627590-F5DD-8BAA-62D9-F14EBCBE2A38}"/>
              </a:ext>
            </a:extLst>
          </p:cNvPr>
          <p:cNvSpPr txBox="1"/>
          <p:nvPr/>
        </p:nvSpPr>
        <p:spPr>
          <a:xfrm>
            <a:off x="10794152" y="7993829"/>
            <a:ext cx="13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21,908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38DC5A-81DC-2103-B078-54E1DC35A52B}"/>
              </a:ext>
            </a:extLst>
          </p:cNvPr>
          <p:cNvSpPr txBox="1"/>
          <p:nvPr/>
        </p:nvSpPr>
        <p:spPr>
          <a:xfrm>
            <a:off x="12173752" y="7993829"/>
            <a:ext cx="13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24,032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0B01F0-19D7-8C86-7F99-E270C5E78927}"/>
              </a:ext>
            </a:extLst>
          </p:cNvPr>
          <p:cNvSpPr txBox="1"/>
          <p:nvPr/>
        </p:nvSpPr>
        <p:spPr>
          <a:xfrm>
            <a:off x="13702557" y="7977351"/>
            <a:ext cx="13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25,287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85505B-9220-67DF-9C5F-9CD8A8685F83}"/>
              </a:ext>
            </a:extLst>
          </p:cNvPr>
          <p:cNvSpPr txBox="1"/>
          <p:nvPr/>
        </p:nvSpPr>
        <p:spPr>
          <a:xfrm>
            <a:off x="15124412" y="7993829"/>
            <a:ext cx="13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27,775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40F22C-E767-F3A7-A053-0587D9955144}"/>
              </a:ext>
            </a:extLst>
          </p:cNvPr>
          <p:cNvSpPr txBox="1"/>
          <p:nvPr/>
        </p:nvSpPr>
        <p:spPr>
          <a:xfrm>
            <a:off x="9220200" y="9116080"/>
            <a:ext cx="1334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10,9 %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0E0443-5CDD-EEAF-70DA-12723003E5E6}"/>
              </a:ext>
            </a:extLst>
          </p:cNvPr>
          <p:cNvSpPr txBox="1"/>
          <p:nvPr/>
        </p:nvSpPr>
        <p:spPr>
          <a:xfrm>
            <a:off x="10591800" y="9113288"/>
            <a:ext cx="1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10,23 %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C60A2F-1A6E-E6D7-C3CF-1D148D4B0236}"/>
              </a:ext>
            </a:extLst>
          </p:cNvPr>
          <p:cNvSpPr txBox="1"/>
          <p:nvPr/>
        </p:nvSpPr>
        <p:spPr>
          <a:xfrm>
            <a:off x="12039600" y="9116080"/>
            <a:ext cx="1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10,28 %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A70FFF-348C-331F-B1ED-FBFBBAF11115}"/>
              </a:ext>
            </a:extLst>
          </p:cNvPr>
          <p:cNvSpPr txBox="1"/>
          <p:nvPr/>
        </p:nvSpPr>
        <p:spPr>
          <a:xfrm>
            <a:off x="13639800" y="9116080"/>
            <a:ext cx="1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9,57 %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6B9BC-A3D9-19F1-8FCB-35DB34A8CF57}"/>
              </a:ext>
            </a:extLst>
          </p:cNvPr>
          <p:cNvSpPr txBox="1"/>
          <p:nvPr/>
        </p:nvSpPr>
        <p:spPr>
          <a:xfrm>
            <a:off x="15037345" y="9116080"/>
            <a:ext cx="1450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9,81 %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3523" y="69002"/>
            <a:ext cx="1842128" cy="8286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8325">
            <a:off x="16870937" y="95377"/>
            <a:ext cx="1073279" cy="1077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523" y="59791"/>
            <a:ext cx="268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A43890E7-9A2A-4FA5-9B6E-7274B8CC7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28750" y="8092265"/>
            <a:ext cx="1697111" cy="1952744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A96AE2C-9EAD-403D-8900-F36C95F2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335513">
            <a:off x="-249749" y="9177636"/>
            <a:ext cx="1625130" cy="1211461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9D6C201-5943-4289-B5AB-60DD966399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2085">
            <a:off x="17575227" y="7984322"/>
            <a:ext cx="774412" cy="7902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1A4AD2-CE06-7CE5-B24D-645D45031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43" y="-10667"/>
            <a:ext cx="704850" cy="8286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EEC976-4050-B8D5-B904-E5A022C30E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56950" y="32609"/>
            <a:ext cx="533987" cy="627795"/>
          </a:xfrm>
          <a:prstGeom prst="rect">
            <a:avLst/>
          </a:prstGeom>
        </p:spPr>
      </p:pic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7F3E15F-0F45-AC84-0425-D663DAF98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25420"/>
              </p:ext>
            </p:extLst>
          </p:nvPr>
        </p:nvGraphicFramePr>
        <p:xfrm>
          <a:off x="152400" y="5981700"/>
          <a:ext cx="8686798" cy="2374900"/>
        </p:xfrm>
        <a:graphic>
          <a:graphicData uri="http://schemas.openxmlformats.org/drawingml/2006/table">
            <a:tbl>
              <a:tblPr/>
              <a:tblGrid>
                <a:gridCol w="2277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6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 7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6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?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 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2">
            <a:extLst>
              <a:ext uri="{FF2B5EF4-FFF2-40B4-BE49-F238E27FC236}">
                <a16:creationId xmlns:a16="http://schemas.microsoft.com/office/drawing/2014/main" id="{37AB4E2E-B313-7FA1-C52F-44C244D91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99" y="8556001"/>
            <a:ext cx="7861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1804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2011.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56045F-80BF-ADC5-7F45-96F325A6E40E}"/>
                  </a:ext>
                </a:extLst>
              </p:cNvPr>
              <p:cNvSpPr txBox="1"/>
              <p:nvPr/>
            </p:nvSpPr>
            <p:spPr>
              <a:xfrm>
                <a:off x="140270" y="957141"/>
                <a:ext cx="8927529" cy="5338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34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1804, 1927, 1959, 1974, 1987, 1999, 2011.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1804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1927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1999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2011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1999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2011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1804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1927.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56045F-80BF-ADC5-7F45-96F325A6E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0" y="957141"/>
                <a:ext cx="8927529" cy="5338193"/>
              </a:xfrm>
              <a:prstGeom prst="rect">
                <a:avLst/>
              </a:prstGeom>
              <a:blipFill rotWithShape="1">
                <a:blip r:embed="rId15"/>
                <a:stretch>
                  <a:fillRect l="-1366" t="-11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7C3AC11A-CDA2-3447-ECC1-18BCB619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799" y="660403"/>
            <a:ext cx="324800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A2AF5D-97AB-CDB6-3B74-C9299F26B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68204"/>
              </p:ext>
            </p:extLst>
          </p:nvPr>
        </p:nvGraphicFramePr>
        <p:xfrm>
          <a:off x="8876395" y="687954"/>
          <a:ext cx="8610600" cy="6411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X Draw" r:id="rId16" imgW="4846330" imgH="3608534" progId="FXDraw.Graphic">
                  <p:embed/>
                </p:oleObj>
              </mc:Choice>
              <mc:Fallback>
                <p:oleObj name="FX Draw" r:id="rId16" imgW="4846330" imgH="3608534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395" y="687954"/>
                        <a:ext cx="8610600" cy="6411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75A16E-2AB9-B043-BE9E-7386A9D971E6}"/>
              </a:ext>
            </a:extLst>
          </p:cNvPr>
          <p:cNvSpPr txBox="1"/>
          <p:nvPr/>
        </p:nvSpPr>
        <p:spPr>
          <a:xfrm>
            <a:off x="10414000" y="7180425"/>
            <a:ext cx="774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https://danso.org/dan-so-the-gioi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4BB3F-2BE0-8935-7826-DE6FAF68519E}"/>
              </a:ext>
            </a:extLst>
          </p:cNvPr>
          <p:cNvSpPr txBox="1"/>
          <p:nvPr/>
        </p:nvSpPr>
        <p:spPr>
          <a:xfrm>
            <a:off x="12000595" y="773309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endParaRPr lang="vi-VN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615147" y="3222468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2364205" y="933258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12788" y="-1251915"/>
            <a:ext cx="8725546" cy="119791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117928" y="2575715"/>
            <a:ext cx="10770188" cy="5745795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r>
                <a:rPr lang="en-US" dirty="0"/>
                <a:t>I</a:t>
              </a:r>
              <a:endParaRPr lang="vi-VN" dirty="0"/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2190417" y="2244404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80231">
            <a:off x="3159205" y="1284245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682344">
            <a:off x="900474" y="1213133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58080" y="3247533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016542" y="4553394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0185448">
            <a:off x="1111718" y="8223764"/>
            <a:ext cx="1753308" cy="175330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107501" y="4092617"/>
            <a:ext cx="1045160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102</a:t>
            </a:r>
          </a:p>
          <a:p>
            <a:pPr algn="ctr"/>
            <a:r>
              <a:rPr lang="en-US" sz="8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CUỐI CHƯƠNG V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271" y="243805"/>
            <a:ext cx="1842128" cy="8286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8325">
            <a:off x="16870937" y="95377"/>
            <a:ext cx="1073279" cy="1077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259" y="310810"/>
            <a:ext cx="268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A43890E7-9A2A-4FA5-9B6E-7274B8CC71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28750" y="8092265"/>
            <a:ext cx="1697111" cy="1952744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CA96AE2C-9EAD-403D-8900-F36C95F207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335513">
            <a:off x="-100640" y="9177635"/>
            <a:ext cx="1625130" cy="1211461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49D6C201-5943-4289-B5AB-60DD966399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2085">
            <a:off x="17575227" y="7984322"/>
            <a:ext cx="774412" cy="7902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81A4AD2-CE06-7CE5-B24D-645D45031D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43" y="-10667"/>
            <a:ext cx="704850" cy="8286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EEC976-4050-B8D5-B904-E5A022C30E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56950" y="32609"/>
            <a:ext cx="533987" cy="627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3AC11A-CDA2-3447-ECC1-18BCB6192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799" y="660403"/>
            <a:ext cx="324800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7A2AF5D-97AB-CDB6-3B74-C9299F26B0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04204"/>
              </p:ext>
            </p:extLst>
          </p:nvPr>
        </p:nvGraphicFramePr>
        <p:xfrm>
          <a:off x="11811000" y="676731"/>
          <a:ext cx="5731046" cy="426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X Draw" r:id="rId14" imgW="4846330" imgH="3608534" progId="FXDraw.Graphic">
                  <p:embed/>
                </p:oleObj>
              </mc:Choice>
              <mc:Fallback>
                <p:oleObj name="FX Draw" r:id="rId14" imgW="4846330" imgH="3608534" progId="FXDraw.Graphi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7A2AF5D-97AB-CDB6-3B74-C9299F26B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0" y="676731"/>
                        <a:ext cx="5731046" cy="4267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75A16E-2AB9-B043-BE9E-7386A9D971E6}"/>
              </a:ext>
            </a:extLst>
          </p:cNvPr>
          <p:cNvSpPr txBox="1"/>
          <p:nvPr/>
        </p:nvSpPr>
        <p:spPr>
          <a:xfrm>
            <a:off x="12981651" y="4915175"/>
            <a:ext cx="774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https://danso.org/dan-so-the-gioi</a:t>
            </a:r>
            <a:endParaRPr lang="vi-V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4BB3F-2BE0-8935-7826-DE6FAF68519E}"/>
              </a:ext>
            </a:extLst>
          </p:cNvPr>
          <p:cNvSpPr txBox="1"/>
          <p:nvPr/>
        </p:nvSpPr>
        <p:spPr>
          <a:xfrm>
            <a:off x="13868400" y="525372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endParaRPr lang="vi-VN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0384C2-C437-CA5E-F147-A5BE23AE98E6}"/>
                  </a:ext>
                </a:extLst>
              </p:cNvPr>
              <p:cNvSpPr txBox="1"/>
              <p:nvPr/>
            </p:nvSpPr>
            <p:spPr>
              <a:xfrm>
                <a:off x="587546" y="1183102"/>
                <a:ext cx="11201400" cy="2953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1804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1927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(2−1)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∙1000000000</m:t>
                          </m:r>
                        </m:num>
                        <m:den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1927−1804</m:t>
                          </m:r>
                        </m:den>
                      </m:f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1000000000</m:t>
                          </m:r>
                        </m:num>
                        <m:den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den>
                      </m:f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 độ tăng dân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giới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1999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2011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(7−6)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∙1000000000</m:t>
                          </m:r>
                        </m:num>
                        <m:den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2011−1999</m:t>
                          </m:r>
                        </m:den>
                      </m:f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250000000</m:t>
                          </m:r>
                        </m:num>
                        <m:den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0384C2-C437-CA5E-F147-A5BE23AE9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6" y="1183102"/>
                <a:ext cx="11201400" cy="2953244"/>
              </a:xfrm>
              <a:prstGeom prst="rect">
                <a:avLst/>
              </a:prstGeom>
              <a:blipFill rotWithShape="1">
                <a:blip r:embed="rId17"/>
                <a:stretch>
                  <a:fillRect l="-1360" t="-28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">
            <a:extLst>
              <a:ext uri="{FF2B5EF4-FFF2-40B4-BE49-F238E27FC236}">
                <a16:creationId xmlns:a16="http://schemas.microsoft.com/office/drawing/2014/main" id="{70C8F016-1098-AA79-61F6-1388EC4F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46" y="4417438"/>
            <a:ext cx="106446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10,25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1927.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2E96F8-C522-E52D-A0A3-8996228C7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95887"/>
              </p:ext>
            </p:extLst>
          </p:nvPr>
        </p:nvGraphicFramePr>
        <p:xfrm>
          <a:off x="1295400" y="5705856"/>
          <a:ext cx="11861076" cy="2714244"/>
        </p:xfrm>
        <a:graphic>
          <a:graphicData uri="http://schemas.openxmlformats.org/drawingml/2006/table">
            <a:tbl>
              <a:tblPr/>
              <a:tblGrid>
                <a:gridCol w="216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2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3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9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1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5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 6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6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 7</a:t>
                      </a:r>
                      <a:endParaRPr kumimoji="0" lang="en-US" alt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3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123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15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E9F5FE3-4B50-F8DA-489C-6B7266421394}"/>
              </a:ext>
            </a:extLst>
          </p:cNvPr>
          <p:cNvSpPr txBox="1"/>
          <p:nvPr/>
        </p:nvSpPr>
        <p:spPr>
          <a:xfrm>
            <a:off x="583476" y="5515339"/>
            <a:ext cx="735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B96657-CA8E-02D8-9685-E55BD4008D72}"/>
              </a:ext>
            </a:extLst>
          </p:cNvPr>
          <p:cNvSpPr txBox="1"/>
          <p:nvPr/>
        </p:nvSpPr>
        <p:spPr>
          <a:xfrm>
            <a:off x="4883166" y="26332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7194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>
            <a:extLst>
              <a:ext uri="{FF2B5EF4-FFF2-40B4-BE49-F238E27FC236}">
                <a16:creationId xmlns:a16="http://schemas.microsoft.com/office/drawing/2014/main" id="{DEC3464C-F95B-4916-9FFF-7E76432A41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62829" y="126359"/>
            <a:ext cx="1200382" cy="1172008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47F5DAFE-3917-446A-894B-B1EDA1391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0325">
            <a:off x="-1563503" y="9484853"/>
            <a:ext cx="4221827" cy="1604294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9933EFF5-03BE-4B96-8E72-D0158C47F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64826" y="2857500"/>
            <a:ext cx="18142509" cy="6594917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D1216211-252C-4858-81ED-907D94B04A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223688"/>
            <a:ext cx="16562828" cy="24052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5229005-941A-4887-B270-109F197FB330}"/>
              </a:ext>
            </a:extLst>
          </p:cNvPr>
          <p:cNvSpPr txBox="1"/>
          <p:nvPr/>
        </p:nvSpPr>
        <p:spPr>
          <a:xfrm>
            <a:off x="4700014" y="439934"/>
            <a:ext cx="71628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743200" algn="ctr"/>
                <a:tab pos="5486400" algn="r"/>
                <a:tab pos="4552315" algn="l"/>
                <a:tab pos="5486400" algn="r"/>
              </a:tabLst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9">
            <a:extLst>
              <a:ext uri="{FF2B5EF4-FFF2-40B4-BE49-F238E27FC236}">
                <a16:creationId xmlns:a16="http://schemas.microsoft.com/office/drawing/2014/main" id="{1D4E8F25-90A6-4DBD-AE94-F5B5F834DE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4634669">
            <a:off x="15954940" y="8385771"/>
            <a:ext cx="2348424" cy="768575"/>
          </a:xfrm>
          <a:prstGeom prst="rect">
            <a:avLst/>
          </a:prstGeom>
        </p:spPr>
      </p:pic>
      <p:pic>
        <p:nvPicPr>
          <p:cNvPr id="48" name="Picture 28">
            <a:extLst>
              <a:ext uri="{FF2B5EF4-FFF2-40B4-BE49-F238E27FC236}">
                <a16:creationId xmlns:a16="http://schemas.microsoft.com/office/drawing/2014/main" id="{AE54D5B3-6CB1-4453-8622-5029CF4AAD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231">
            <a:off x="15883274" y="8356979"/>
            <a:ext cx="1223634" cy="1250927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B0E5055C-C3F1-0E14-AD66-AF20B9A81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164" y="4188033"/>
            <a:ext cx="15013856" cy="36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0" fontAlgn="base" hangingPunct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371600" eaLnBrk="0" fontAlgn="base" hangingPunct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 defTabSz="1371600" eaLnBrk="0" fontAlgn="base" hangingPunct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3404088-B85B-19D5-702C-3CD2329F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122F2A27-A917-39F0-E94C-B83AAC96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876300"/>
            <a:ext cx="89154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BÀI:</a:t>
            </a:r>
          </a:p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2019,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96 208 984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C0568D7-B059-6EDE-C0A1-F3D1658B3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599244"/>
              </p:ext>
            </p:extLst>
          </p:nvPr>
        </p:nvGraphicFramePr>
        <p:xfrm>
          <a:off x="7239000" y="-266700"/>
          <a:ext cx="12146734" cy="10009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8623A20-7BC6-474D-81DF-652AB788558F}"/>
              </a:ext>
            </a:extLst>
          </p:cNvPr>
          <p:cNvSpPr txBox="1"/>
          <p:nvPr/>
        </p:nvSpPr>
        <p:spPr>
          <a:xfrm>
            <a:off x="13792200" y="9742714"/>
            <a:ext cx="774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6E2380-0CB1-368E-6FC6-A26B8676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017"/>
            <a:ext cx="18288000" cy="10284736"/>
          </a:xfrm>
          <a:prstGeom prst="rect">
            <a:avLst/>
          </a:prstGeom>
        </p:spPr>
      </p:pic>
      <p:sp>
        <p:nvSpPr>
          <p:cNvPr id="22530" name="WordArt 6">
            <a:hlinkClick r:id="rId4" action="ppaction://hlinkfile"/>
            <a:extLst>
              <a:ext uri="{FF2B5EF4-FFF2-40B4-BE49-F238E27FC236}">
                <a16:creationId xmlns:a16="http://schemas.microsoft.com/office/drawing/2014/main" id="{C6C20DAB-1C23-7495-0EED-7B8165CE6B4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08290" y="641749"/>
            <a:ext cx="85725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kern="10" spc="-5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5400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10" spc="-5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5400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kern="10" spc="-54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vi-VN" sz="5400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mật</a:t>
            </a:r>
          </a:p>
        </p:txBody>
      </p:sp>
      <p:pic>
        <p:nvPicPr>
          <p:cNvPr id="22531" name="Picture 6" descr="question">
            <a:extLst>
              <a:ext uri="{FF2B5EF4-FFF2-40B4-BE49-F238E27FC236}">
                <a16:creationId xmlns:a16="http://schemas.microsoft.com/office/drawing/2014/main" id="{98B466AD-EA69-EC2C-32DA-D2C601D5E4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070" y="1271588"/>
            <a:ext cx="2495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0067">
            <a:extLst>
              <a:ext uri="{FF2B5EF4-FFF2-40B4-BE49-F238E27FC236}">
                <a16:creationId xmlns:a16="http://schemas.microsoft.com/office/drawing/2014/main" id="{96C35125-DABD-AB25-11DA-3A81BEB2A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94" y="2919439"/>
            <a:ext cx="3081374" cy="370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0005">
            <a:extLst>
              <a:ext uri="{FF2B5EF4-FFF2-40B4-BE49-F238E27FC236}">
                <a16:creationId xmlns:a16="http://schemas.microsoft.com/office/drawing/2014/main" id="{9DD7C76D-2B73-D46F-5FEA-E5DE2B8B7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94" y="2933700"/>
            <a:ext cx="3250407" cy="391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present2">
            <a:extLst>
              <a:ext uri="{FF2B5EF4-FFF2-40B4-BE49-F238E27FC236}">
                <a16:creationId xmlns:a16="http://schemas.microsoft.com/office/drawing/2014/main" id="{32E25C3D-6AF1-C61F-DB14-FC9D1AB11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73" y="3824256"/>
            <a:ext cx="2100263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2" descr="present">
            <a:extLst>
              <a:ext uri="{FF2B5EF4-FFF2-40B4-BE49-F238E27FC236}">
                <a16:creationId xmlns:a16="http://schemas.microsoft.com/office/drawing/2014/main" id="{38762938-5CC7-6BDA-DAD3-A6C6D0E78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58" y="4667219"/>
            <a:ext cx="17002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present3">
            <a:extLst>
              <a:ext uri="{FF2B5EF4-FFF2-40B4-BE49-F238E27FC236}">
                <a16:creationId xmlns:a16="http://schemas.microsoft.com/office/drawing/2014/main" id="{B469946C-BA5B-EE04-A732-F2D65389CE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67" y="6381168"/>
            <a:ext cx="241696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4" descr="present2">
            <a:extLst>
              <a:ext uri="{FF2B5EF4-FFF2-40B4-BE49-F238E27FC236}">
                <a16:creationId xmlns:a16="http://schemas.microsoft.com/office/drawing/2014/main" id="{D28A51C4-781F-994D-830D-8FE86BDA25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59" y="6532332"/>
            <a:ext cx="1614488" cy="155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11" action="ppaction://hlinksldjump"/>
            <a:extLst>
              <a:ext uri="{FF2B5EF4-FFF2-40B4-BE49-F238E27FC236}">
                <a16:creationId xmlns:a16="http://schemas.microsoft.com/office/drawing/2014/main" id="{2C52B3F2-9800-BF17-302C-20095ED34FE2}"/>
              </a:ext>
            </a:extLst>
          </p:cNvPr>
          <p:cNvSpPr/>
          <p:nvPr/>
        </p:nvSpPr>
        <p:spPr>
          <a:xfrm>
            <a:off x="4067176" y="8438568"/>
            <a:ext cx="1779882" cy="1400758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2" name="Rectangle 21">
            <a:hlinkClick r:id="rId12" action="ppaction://hlinksldjump"/>
            <a:extLst>
              <a:ext uri="{FF2B5EF4-FFF2-40B4-BE49-F238E27FC236}">
                <a16:creationId xmlns:a16="http://schemas.microsoft.com/office/drawing/2014/main" id="{52D1E45F-C027-983F-09FD-F416F180610C}"/>
              </a:ext>
            </a:extLst>
          </p:cNvPr>
          <p:cNvSpPr/>
          <p:nvPr/>
        </p:nvSpPr>
        <p:spPr>
          <a:xfrm>
            <a:off x="8343900" y="8438568"/>
            <a:ext cx="1669136" cy="140075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3" name="Rectangle 22">
            <a:hlinkClick r:id="rId13" action="ppaction://hlinksldjump"/>
            <a:extLst>
              <a:ext uri="{FF2B5EF4-FFF2-40B4-BE49-F238E27FC236}">
                <a16:creationId xmlns:a16="http://schemas.microsoft.com/office/drawing/2014/main" id="{A79AF484-A857-875D-C421-6A966B04845E}"/>
              </a:ext>
            </a:extLst>
          </p:cNvPr>
          <p:cNvSpPr/>
          <p:nvPr/>
        </p:nvSpPr>
        <p:spPr>
          <a:xfrm>
            <a:off x="11844300" y="8437973"/>
            <a:ext cx="1795500" cy="1400757"/>
          </a:xfrm>
          <a:prstGeom prst="rect">
            <a:avLst/>
          </a:prstGeom>
          <a:gradFill flip="none" rotWithShape="1">
            <a:gsLst>
              <a:gs pos="67500">
                <a:srgbClr val="FFFF00"/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" name="Right Arrow 3">
            <a:hlinkClick r:id="rId14" action="ppaction://hlinksldjump"/>
            <a:extLst>
              <a:ext uri="{FF2B5EF4-FFF2-40B4-BE49-F238E27FC236}">
                <a16:creationId xmlns:a16="http://schemas.microsoft.com/office/drawing/2014/main" id="{F5DB2251-0517-1A9A-B38D-F89082925557}"/>
              </a:ext>
            </a:extLst>
          </p:cNvPr>
          <p:cNvSpPr/>
          <p:nvPr/>
        </p:nvSpPr>
        <p:spPr>
          <a:xfrm>
            <a:off x="16687800" y="9535121"/>
            <a:ext cx="864393" cy="607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3404088-B85B-19D5-702C-3CD2329F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122F2A27-A917-39F0-E94C-B83AAC96B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414" y="1205406"/>
            <a:ext cx="133088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4249BB05-B16D-5AD1-3E2E-2C399CEDF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412890"/>
            <a:ext cx="11775282" cy="8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371600" eaLnBrk="0" fontAlgn="base" hangingPunc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18,0 % </a:t>
            </a:r>
            <a:r>
              <a:rPr lang="en-US" alt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18,5%</a:t>
            </a:r>
            <a:endParaRPr lang="en-US" altLang="en-US" sz="4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95DDB326-23A6-5EB7-5F5A-35B5E2942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989" y="4678899"/>
            <a:ext cx="12580143" cy="8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371600" eaLnBrk="0" fontAlgn="base" hangingPunc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6,1% </a:t>
            </a:r>
            <a:r>
              <a:rPr lang="en-US" alt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21,0%</a:t>
            </a:r>
            <a:endParaRPr lang="en-US" altLang="en-US" sz="4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F8DE4998-CFC5-C23D-B672-7E4150E6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882" y="5758505"/>
            <a:ext cx="11689557" cy="8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371600" eaLnBrk="0" fontAlgn="base" hangingPunc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18,0% </a:t>
            </a:r>
            <a:r>
              <a:rPr lang="en-US" alt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6,1%</a:t>
            </a:r>
            <a:endParaRPr lang="en-US" altLang="en-US" sz="4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48278FD-72BC-5662-1F7D-95C591F7C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989" y="6908162"/>
            <a:ext cx="10317956" cy="8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1371600" eaLnBrk="0" fontAlgn="base" hangingPunct="0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  13,0% </a:t>
            </a:r>
            <a:r>
              <a:rPr lang="en-US" altLang="en-US" sz="4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18%</a:t>
            </a:r>
            <a:endParaRPr lang="en-US" altLang="en-US" sz="4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05B3F8-C04A-849A-30D6-EC2F1AB6F209}"/>
              </a:ext>
            </a:extLst>
          </p:cNvPr>
          <p:cNvSpPr/>
          <p:nvPr/>
        </p:nvSpPr>
        <p:spPr>
          <a:xfrm>
            <a:off x="2711882" y="5826886"/>
            <a:ext cx="754857" cy="7572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AF2A8EF-4502-0CB0-836D-82968BD315E0}"/>
              </a:ext>
            </a:extLst>
          </p:cNvPr>
          <p:cNvSpPr/>
          <p:nvPr/>
        </p:nvSpPr>
        <p:spPr>
          <a:xfrm>
            <a:off x="16764000" y="9693984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9A3283F7-F5E3-03B2-28AF-56DE5E38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6E6E341-0A3C-0CC0-1119-C474A3BA8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729" y="1739296"/>
            <a:ext cx="121283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2C30D56D-A57D-0695-20B7-F43B8FF8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3551497"/>
            <a:ext cx="948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23,4%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21,0%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B995DF9-BDF1-4C22-3F38-9B67EA25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707" y="4795696"/>
            <a:ext cx="491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23,4%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6,1%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4A8723D-44C3-B944-B3C1-AC1CF5A15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6144352"/>
            <a:ext cx="6493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C.18,5%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6,1%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80CDE6D-7B1B-487A-8A6F-DBA4B45F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707" y="7388551"/>
            <a:ext cx="37753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23,4%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671B1F-AFA0-75D6-DB5D-9FE2252287EF}"/>
              </a:ext>
            </a:extLst>
          </p:cNvPr>
          <p:cNvSpPr/>
          <p:nvPr/>
        </p:nvSpPr>
        <p:spPr>
          <a:xfrm>
            <a:off x="3200400" y="4709561"/>
            <a:ext cx="754857" cy="75723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Arrow: Right 12">
            <a:hlinkClick r:id="rId4" action="ppaction://hlinksldjump"/>
            <a:extLst>
              <a:ext uri="{FF2B5EF4-FFF2-40B4-BE49-F238E27FC236}">
                <a16:creationId xmlns:a16="http://schemas.microsoft.com/office/drawing/2014/main" id="{077671B7-B08A-387D-B180-EE9AA1C981DC}"/>
              </a:ext>
            </a:extLst>
          </p:cNvPr>
          <p:cNvSpPr/>
          <p:nvPr/>
        </p:nvSpPr>
        <p:spPr>
          <a:xfrm>
            <a:off x="16764000" y="9693984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7E053B0-5AAA-59E8-FEFF-24BA296D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13A7C19A-A0AA-54EC-9748-AC01209C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426" y="1532143"/>
            <a:ext cx="1234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FD81B25-2211-887F-CA2F-FAE9027F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534" y="3880794"/>
            <a:ext cx="4381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21,0%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23,4%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A51079F-B466-8608-C4C6-DE914F40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743" y="4863880"/>
            <a:ext cx="426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21,1%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13,0%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E6EB5CFF-73B7-550C-C545-06BAE1E2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320" y="5950290"/>
            <a:ext cx="434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C.18,0%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21,0%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98F85EE-E1E2-D034-0FFF-3AF9BF45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426" y="7078997"/>
            <a:ext cx="416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D.18,5%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F7EA34B-17B7-6685-300C-B60CC7C6C8F6}"/>
              </a:ext>
            </a:extLst>
          </p:cNvPr>
          <p:cNvSpPr/>
          <p:nvPr/>
        </p:nvSpPr>
        <p:spPr>
          <a:xfrm>
            <a:off x="3810000" y="4764183"/>
            <a:ext cx="754856" cy="75863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Arrow: Right 12">
            <a:hlinkClick r:id="rId4" action="ppaction://hlinksldjump"/>
            <a:extLst>
              <a:ext uri="{FF2B5EF4-FFF2-40B4-BE49-F238E27FC236}">
                <a16:creationId xmlns:a16="http://schemas.microsoft.com/office/drawing/2014/main" id="{F5260EE9-60D7-5E6A-E918-D23BF439A6DD}"/>
              </a:ext>
            </a:extLst>
          </p:cNvPr>
          <p:cNvSpPr/>
          <p:nvPr/>
        </p:nvSpPr>
        <p:spPr>
          <a:xfrm>
            <a:off x="16764000" y="9693984"/>
            <a:ext cx="8382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BC3CA85A-08C6-4AE6-A141-7D9C28D4AE67}"/>
              </a:ext>
            </a:extLst>
          </p:cNvPr>
          <p:cNvSpPr/>
          <p:nvPr/>
        </p:nvSpPr>
        <p:spPr>
          <a:xfrm>
            <a:off x="481013" y="2864645"/>
            <a:ext cx="240507" cy="240506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8E9294E-99A1-42F4-AE86-56332DD95F95}"/>
              </a:ext>
            </a:extLst>
          </p:cNvPr>
          <p:cNvSpPr/>
          <p:nvPr/>
        </p:nvSpPr>
        <p:spPr>
          <a:xfrm>
            <a:off x="5157788" y="4783933"/>
            <a:ext cx="7955757" cy="186928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812F318-04FE-4CAD-A9FE-D0D200377E03}"/>
              </a:ext>
            </a:extLst>
          </p:cNvPr>
          <p:cNvSpPr/>
          <p:nvPr/>
        </p:nvSpPr>
        <p:spPr>
          <a:xfrm>
            <a:off x="4783933" y="4376738"/>
            <a:ext cx="8034338" cy="1914525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pic>
        <p:nvPicPr>
          <p:cNvPr id="137221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59C5C94A-F006-4943-BA4E-6E6FDE717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70" y="4162426"/>
            <a:ext cx="1719263" cy="4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ED369F1-5855-492F-9A6E-1E4DA3BA7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861" y="4849251"/>
            <a:ext cx="78938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HƯỚNG DẪN VỀ NHÀ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71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971800" y="266700"/>
            <a:ext cx="11353800" cy="11601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6600" b="1" dirty="0">
                <a:solidFill>
                  <a:srgbClr val="FDFC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23012" y="-165534"/>
            <a:ext cx="1986830" cy="2146869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825" y="1333500"/>
            <a:ext cx="16306800" cy="87060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90837" y="7795965"/>
            <a:ext cx="882339" cy="11079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5410">
            <a:off x="-492965" y="9055638"/>
            <a:ext cx="2846143" cy="1009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19825" y="2399349"/>
            <a:ext cx="155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9825" y="4027993"/>
            <a:ext cx="15544800" cy="95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4, 5, 6, 7, 8, 9 </a:t>
            </a:r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35, 36 SGK</a:t>
            </a:r>
            <a:endParaRPr lang="vi-VN" sz="1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0711" y="6138900"/>
            <a:ext cx="15544800" cy="95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4800" b="1" dirty="0"/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Xem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lại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tập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4800" b="1" dirty="0"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cs typeface="Times New Roman" panose="02020603050405020304" pitchFamily="18" charset="0"/>
              </a:rPr>
              <a:t>chữa</a:t>
            </a:r>
            <a:endParaRPr lang="en-US" sz="4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184868">
            <a:off x="8116571" y="943601"/>
            <a:ext cx="6264866" cy="8789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55130" y="1937438"/>
            <a:ext cx="11577741" cy="65098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899511" y="3661010"/>
            <a:ext cx="10411228" cy="3021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7200" b="1" dirty="0">
                <a:solidFill>
                  <a:srgbClr val="FDFCF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BẠN ĐÃ CHÚ Ý BÀI GIẢNG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98578">
            <a:off x="12517371" y="1279464"/>
            <a:ext cx="3117069" cy="25446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05859">
            <a:off x="2517501" y="7377223"/>
            <a:ext cx="2542240" cy="1807302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-156425" y="0"/>
            <a:ext cx="2786840" cy="2722337"/>
            <a:chOff x="0" y="0"/>
            <a:chExt cx="4828540" cy="4716780"/>
          </a:xfrm>
        </p:grpSpPr>
        <p:sp>
          <p:nvSpPr>
            <p:cNvPr id="11" name="Freeform 10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2"/>
              <a:stretch>
                <a:fillRect l="-2246" t="26" r="-44268" b="-17"/>
              </a:stretch>
            </a:blipFill>
          </p:spPr>
        </p:sp>
      </p:grpSp>
      <p:pic>
        <p:nvPicPr>
          <p:cNvPr id="12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02085">
            <a:off x="14351089" y="6302006"/>
            <a:ext cx="1419389" cy="144835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Google Shape;1040;p39">
            <a:extLst>
              <a:ext uri="{FF2B5EF4-FFF2-40B4-BE49-F238E27FC236}">
                <a16:creationId xmlns:a16="http://schemas.microsoft.com/office/drawing/2014/main" id="{96A7586F-FBF7-4354-A3A8-CE16043C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345" y="1104901"/>
            <a:ext cx="8936831" cy="171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38" tIns="137138" rIns="137138" bIns="1371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5700" b="1">
                <a:solidFill>
                  <a:srgbClr val="FF0000"/>
                </a:solidFill>
                <a:latin typeface="Times New Roman" panose="02020603050405020304" pitchFamily="18" charset="0"/>
                <a:ea typeface="思源黑体 Normal"/>
                <a:cs typeface="Times New Roman" panose="02020603050405020304" pitchFamily="18" charset="0"/>
              </a:rPr>
              <a:t>THIẾT BỊ DẠY HỌC VÀ HỌC LIỆU</a:t>
            </a:r>
          </a:p>
        </p:txBody>
      </p:sp>
      <p:grpSp>
        <p:nvGrpSpPr>
          <p:cNvPr id="110595" name="组合 1">
            <a:extLst>
              <a:ext uri="{FF2B5EF4-FFF2-40B4-BE49-F238E27FC236}">
                <a16:creationId xmlns:a16="http://schemas.microsoft.com/office/drawing/2014/main" id="{1FD8BF7C-5A8E-4DED-BD2E-6D9115ECC0CD}"/>
              </a:ext>
            </a:extLst>
          </p:cNvPr>
          <p:cNvGrpSpPr>
            <a:grpSpLocks/>
          </p:cNvGrpSpPr>
          <p:nvPr/>
        </p:nvGrpSpPr>
        <p:grpSpPr bwMode="auto">
          <a:xfrm>
            <a:off x="1304925" y="1935958"/>
            <a:ext cx="5400675" cy="6736556"/>
            <a:chOff x="2649" y="2090"/>
            <a:chExt cx="5670" cy="707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8C7A3CC-A825-4B43-8F33-EEB8DD9BA0C7}"/>
                </a:ext>
              </a:extLst>
            </p:cNvPr>
            <p:cNvSpPr/>
            <p:nvPr/>
          </p:nvSpPr>
          <p:spPr>
            <a:xfrm>
              <a:off x="2744" y="2545"/>
              <a:ext cx="5575" cy="661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0601" name="图片 6" descr="图片包含 游戏机, 物体, 钟表, 交通&#10;&#10;描述已自动生成">
              <a:extLst>
                <a:ext uri="{FF2B5EF4-FFF2-40B4-BE49-F238E27FC236}">
                  <a16:creationId xmlns:a16="http://schemas.microsoft.com/office/drawing/2014/main" id="{8F434071-FD26-4788-8E4D-612903D77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 bwMode="auto">
            <a:xfrm>
              <a:off x="2994" y="2090"/>
              <a:ext cx="4888" cy="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2" name="图片 8" descr="卡通人物&#10;&#10;描述已自动生成">
              <a:extLst>
                <a:ext uri="{FF2B5EF4-FFF2-40B4-BE49-F238E27FC236}">
                  <a16:creationId xmlns:a16="http://schemas.microsoft.com/office/drawing/2014/main" id="{95D98D6A-19A9-4F53-82A3-A60F74A62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4" r="27708" b="41255"/>
            <a:stretch>
              <a:fillRect/>
            </a:stretch>
          </p:blipFill>
          <p:spPr bwMode="auto">
            <a:xfrm>
              <a:off x="2649" y="3083"/>
              <a:ext cx="5671" cy="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596" name="Rectangle 14">
            <a:extLst>
              <a:ext uri="{FF2B5EF4-FFF2-40B4-BE49-F238E27FC236}">
                <a16:creationId xmlns:a16="http://schemas.microsoft.com/office/drawing/2014/main" id="{77B89104-9DC1-448F-B0E6-1BB6FC0D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907" y="3719068"/>
            <a:ext cx="9991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900"/>
              </a:spcAft>
              <a:buFontTx/>
              <a:buAutoNum type="arabicPeriod"/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vi-VN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Rectangle 14">
            <a:extLst>
              <a:ext uri="{FF2B5EF4-FFF2-40B4-BE49-F238E27FC236}">
                <a16:creationId xmlns:a16="http://schemas.microsoft.com/office/drawing/2014/main" id="{16291D4A-2666-4CFD-AAB6-A137E0F99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7047741"/>
            <a:ext cx="9991725" cy="172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bài tập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altLang="en-US" sz="4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8" name="Rectangle 3">
            <a:extLst>
              <a:ext uri="{FF2B5EF4-FFF2-40B4-BE49-F238E27FC236}">
                <a16:creationId xmlns:a16="http://schemas.microsoft.com/office/drawing/2014/main" id="{8F6F2F43-4946-4446-AFDC-33EB8FD87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50558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5F70F6B7-1861-4903-98A6-46DA7582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7726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93" y="3363386"/>
            <a:ext cx="3383574" cy="393226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227" y="3764516"/>
            <a:ext cx="4563386" cy="2757969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40" y="2587924"/>
            <a:ext cx="5131545" cy="4254983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2355012" y="1229264"/>
            <a:ext cx="4222629" cy="1759790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4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7306575" y="349369"/>
            <a:ext cx="4222629" cy="1759790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4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13210246" y="970472"/>
            <a:ext cx="3960635" cy="2102231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4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AE2EA840-FC18-4A8A-9E78-1CABDCEB97D6}"/>
              </a:ext>
            </a:extLst>
          </p:cNvPr>
          <p:cNvSpPr/>
          <p:nvPr/>
        </p:nvSpPr>
        <p:spPr>
          <a:xfrm rot="19020439">
            <a:off x="-374676" y="1119637"/>
            <a:ext cx="3373767" cy="1021292"/>
          </a:xfrm>
          <a:prstGeom prst="rect">
            <a:avLst/>
          </a:prstGeom>
          <a:noFill/>
        </p:spPr>
        <p:txBody>
          <a:bodyPr wrap="none" lIns="137160" tIns="68580" rIns="137160" bIns="68580" numCol="1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7200" b="1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7200" b="1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C73954EC-8113-4EE3-87B9-A398EF216547}"/>
              </a:ext>
            </a:extLst>
          </p:cNvPr>
          <p:cNvCxnSpPr/>
          <p:nvPr/>
        </p:nvCxnSpPr>
        <p:spPr>
          <a:xfrm flipV="1">
            <a:off x="569344" y="879895"/>
            <a:ext cx="2445590" cy="234207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981286" y="1121432"/>
            <a:ext cx="2018522" cy="197545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48461" y="1681692"/>
            <a:ext cx="256053" cy="427464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34327" y="1161279"/>
            <a:ext cx="454466" cy="73414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48461" y="580475"/>
            <a:ext cx="454466" cy="73414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62596" y="29867"/>
            <a:ext cx="454466" cy="73414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439954" y="23645"/>
            <a:ext cx="454466" cy="73414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914590" y="33456"/>
            <a:ext cx="454466" cy="73414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1347892" y="20666"/>
            <a:ext cx="454466" cy="734145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1805198" y="-2151"/>
            <a:ext cx="325401" cy="51232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图片 10">
            <a:extLst>
              <a:ext uri="{FF2B5EF4-FFF2-40B4-BE49-F238E27FC236}">
                <a16:creationId xmlns:a16="http://schemas.microsoft.com/office/drawing/2014/main" id="{397B217C-ADCB-4396-83FE-C8AADF0B6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5" y="1014413"/>
            <a:ext cx="337899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3" name="图片 22">
            <a:extLst>
              <a:ext uri="{FF2B5EF4-FFF2-40B4-BE49-F238E27FC236}">
                <a16:creationId xmlns:a16="http://schemas.microsoft.com/office/drawing/2014/main" id="{02FE96A0-EF05-4FAF-BA6E-00CD3B459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7900"/>
            <a:ext cx="2602707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4" name="图片 20">
            <a:extLst>
              <a:ext uri="{FF2B5EF4-FFF2-40B4-BE49-F238E27FC236}">
                <a16:creationId xmlns:a16="http://schemas.microsoft.com/office/drawing/2014/main" id="{15831388-B1D3-4DE7-8BBA-1C8879C94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520" y="0"/>
            <a:ext cx="2707481" cy="34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5F81631-335D-4306-A101-85F4943A51B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6" y="457201"/>
            <a:ext cx="17304545" cy="9608345"/>
          </a:xfrm>
          <a:prstGeom prst="rect">
            <a:avLst/>
          </a:prstGeom>
          <a:noFill/>
          <a:ln>
            <a:noFill/>
          </a:ln>
          <a:effectLst>
            <a:outerShdw blurRad="50800" dist="12700" sx="102000" sy="102000" algn="ctr" rotWithShape="0">
              <a:srgbClr val="000000">
                <a:alpha val="12999"/>
              </a:srgbClr>
            </a:outerShdw>
          </a:effectLst>
        </p:spPr>
      </p:pic>
      <p:pic>
        <p:nvPicPr>
          <p:cNvPr id="112646" name="图片 12">
            <a:extLst>
              <a:ext uri="{FF2B5EF4-FFF2-40B4-BE49-F238E27FC236}">
                <a16:creationId xmlns:a16="http://schemas.microsoft.com/office/drawing/2014/main" id="{F8A46BB5-38F7-40C9-9562-C034E9495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476" y="1478757"/>
            <a:ext cx="1014413" cy="121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图片 14" descr="图片包含 物体&#10;&#10;自动生成的说明">
            <a:extLst>
              <a:ext uri="{FF2B5EF4-FFF2-40B4-BE49-F238E27FC236}">
                <a16:creationId xmlns:a16="http://schemas.microsoft.com/office/drawing/2014/main" id="{B422EC33-D00B-4B41-B081-BE429ADF3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838" y="8039100"/>
            <a:ext cx="285512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CCEEA3B-717A-44A9-BEFB-F561DF0EE5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333" y="2281238"/>
            <a:ext cx="935831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9" name="图片 18" descr="图片包含 文字&#10;&#10;自动生成的说明">
            <a:extLst>
              <a:ext uri="{FF2B5EF4-FFF2-40B4-BE49-F238E27FC236}">
                <a16:creationId xmlns:a16="http://schemas.microsoft.com/office/drawing/2014/main" id="{ECB30AA0-7D3B-475D-8117-8D4C0F9C84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95" y="-28575"/>
            <a:ext cx="2643188" cy="13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0A317FF0-DB94-4856-95AE-973EB49355C2}"/>
              </a:ext>
            </a:extLst>
          </p:cNvPr>
          <p:cNvSpPr/>
          <p:nvPr/>
        </p:nvSpPr>
        <p:spPr>
          <a:xfrm flipV="1">
            <a:off x="3264695" y="7891463"/>
            <a:ext cx="3483768" cy="69057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1EE54513-B1DD-4FE5-B21C-0E50CAE610F9}"/>
              </a:ext>
            </a:extLst>
          </p:cNvPr>
          <p:cNvSpPr/>
          <p:nvPr/>
        </p:nvSpPr>
        <p:spPr>
          <a:xfrm>
            <a:off x="4622007" y="8486775"/>
            <a:ext cx="1340643" cy="69057"/>
          </a:xfrm>
          <a:prstGeom prst="roundRect">
            <a:avLst>
              <a:gd name="adj" fmla="val 50000"/>
            </a:avLst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716B0D9-5BBA-408B-BAA8-B7F23D8B00AF}"/>
              </a:ext>
            </a:extLst>
          </p:cNvPr>
          <p:cNvSpPr/>
          <p:nvPr/>
        </p:nvSpPr>
        <p:spPr>
          <a:xfrm>
            <a:off x="7141370" y="7770020"/>
            <a:ext cx="383381" cy="38100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7AB953C1-F5E7-4A5A-B5CC-8B4DF43FDEF1}"/>
              </a:ext>
            </a:extLst>
          </p:cNvPr>
          <p:cNvSpPr/>
          <p:nvPr/>
        </p:nvSpPr>
        <p:spPr>
          <a:xfrm>
            <a:off x="13894595" y="8698707"/>
            <a:ext cx="352425" cy="352425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B707729C-DFCF-41BC-B807-9C3FCE14A32E}"/>
              </a:ext>
            </a:extLst>
          </p:cNvPr>
          <p:cNvSpPr/>
          <p:nvPr/>
        </p:nvSpPr>
        <p:spPr>
          <a:xfrm>
            <a:off x="481013" y="2864645"/>
            <a:ext cx="240507" cy="240506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AD75F0EC-0811-4B3B-BC3B-17B8202B66B5}"/>
              </a:ext>
            </a:extLst>
          </p:cNvPr>
          <p:cNvSpPr/>
          <p:nvPr/>
        </p:nvSpPr>
        <p:spPr>
          <a:xfrm>
            <a:off x="2581276" y="6919913"/>
            <a:ext cx="300038" cy="302420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53CDD27E-D0D8-4B74-90C1-7907002B8919}"/>
              </a:ext>
            </a:extLst>
          </p:cNvPr>
          <p:cNvSpPr/>
          <p:nvPr/>
        </p:nvSpPr>
        <p:spPr>
          <a:xfrm>
            <a:off x="3545683" y="9615488"/>
            <a:ext cx="233363" cy="23336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F1076827-4192-44D1-9DCD-039D4D04513F}"/>
              </a:ext>
            </a:extLst>
          </p:cNvPr>
          <p:cNvSpPr/>
          <p:nvPr/>
        </p:nvSpPr>
        <p:spPr>
          <a:xfrm>
            <a:off x="13894595" y="697708"/>
            <a:ext cx="233363" cy="233363"/>
          </a:xfrm>
          <a:prstGeom prst="ellipse">
            <a:avLst/>
          </a:prstGeom>
          <a:noFill/>
          <a:ln w="28575">
            <a:solidFill>
              <a:srgbClr val="295A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EA4FEFD-655E-492C-A48E-6A4CCAAA42E8}"/>
              </a:ext>
            </a:extLst>
          </p:cNvPr>
          <p:cNvSpPr/>
          <p:nvPr/>
        </p:nvSpPr>
        <p:spPr>
          <a:xfrm>
            <a:off x="2102645" y="3962400"/>
            <a:ext cx="4579143" cy="1983582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E1525B3-010C-4D34-B6BA-79F02FA219ED}"/>
              </a:ext>
            </a:extLst>
          </p:cNvPr>
          <p:cNvSpPr/>
          <p:nvPr/>
        </p:nvSpPr>
        <p:spPr>
          <a:xfrm>
            <a:off x="1535907" y="3688557"/>
            <a:ext cx="4750593" cy="1914525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3D49313-225C-49BC-A24D-00778F8E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438" y="5603082"/>
            <a:ext cx="61793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5400" b="1" dirty="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03</a:t>
            </a:r>
            <a:r>
              <a:rPr lang="en-US" altLang="zh-CN" sz="5400" b="1" dirty="0">
                <a:solidFill>
                  <a:srgbClr val="FEDD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zh-CN" altLang="en-US" sz="5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5C6785C-0745-4D8F-A86C-005BD660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0720" y="3843338"/>
            <a:ext cx="8129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5400" b="1" dirty="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02</a:t>
            </a:r>
            <a:r>
              <a:rPr lang="en-US" altLang="zh-CN" sz="5400" b="1" dirty="0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thức</a:t>
            </a:r>
            <a:endParaRPr lang="zh-CN" altLang="en-US" sz="5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15E44A8-1DB7-46C0-865B-E8D90EC4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6438" y="7208045"/>
            <a:ext cx="61793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5400" b="1" dirty="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04  </a:t>
            </a:r>
            <a:r>
              <a:rPr lang="en-US" altLang="zh-CN" sz="5400" b="1" dirty="0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Vận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dụng</a:t>
            </a:r>
            <a:endParaRPr lang="zh-CN" altLang="en-US" sz="5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83B1DFF-06A9-4A83-86AB-728593BE9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233" y="3709988"/>
            <a:ext cx="398089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CẤU TRÚC </a:t>
            </a:r>
          </a:p>
          <a:p>
            <a:pPr algn="ctr"/>
            <a:r>
              <a:rPr lang="en-US" altLang="zh-CN" sz="5400" b="1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 HỌC</a:t>
            </a:r>
            <a:endParaRPr lang="zh-CN" altLang="en-US" sz="5400" b="1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9596F4B-522E-432A-8F14-E21B748AAB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3" y="4031458"/>
            <a:ext cx="935831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38EBB62-71DC-4304-B5E9-D9B64C7EE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033" y="5679283"/>
            <a:ext cx="935831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E1B7C58-CD03-4262-8D51-C2271B6CC1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3" y="7174708"/>
            <a:ext cx="93583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29">
            <a:extLst>
              <a:ext uri="{FF2B5EF4-FFF2-40B4-BE49-F238E27FC236}">
                <a16:creationId xmlns:a16="http://schemas.microsoft.com/office/drawing/2014/main" id="{60723888-D36B-4797-9614-B22C2F06D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976" y="2152650"/>
            <a:ext cx="8129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5400" b="1" dirty="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lang="en-US" altLang="zh-CN" sz="5400" b="1" dirty="0">
                <a:solidFill>
                  <a:srgbClr val="40404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lang="en-US" altLang="zh-CN" sz="5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endParaRPr lang="zh-CN" altLang="en-US" sz="5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9" grpId="0"/>
      <p:bldP spid="30" grpId="0"/>
      <p:bldP spid="31" grpId="0"/>
      <p:bldP spid="32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>
            <a:extLst>
              <a:ext uri="{FF2B5EF4-FFF2-40B4-BE49-F238E27FC236}">
                <a16:creationId xmlns:a16="http://schemas.microsoft.com/office/drawing/2014/main" id="{4B1C532C-30AA-444B-AC06-AD0266100791}"/>
              </a:ext>
            </a:extLst>
          </p:cNvPr>
          <p:cNvSpPr/>
          <p:nvPr/>
        </p:nvSpPr>
        <p:spPr>
          <a:xfrm>
            <a:off x="481013" y="2864645"/>
            <a:ext cx="240507" cy="240506"/>
          </a:xfrm>
          <a:prstGeom prst="ellipse">
            <a:avLst/>
          </a:prstGeom>
          <a:solidFill>
            <a:srgbClr val="29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52FE471-8C60-4F64-A6BD-6A9FC01A44EE}"/>
              </a:ext>
            </a:extLst>
          </p:cNvPr>
          <p:cNvSpPr/>
          <p:nvPr/>
        </p:nvSpPr>
        <p:spPr>
          <a:xfrm>
            <a:off x="6012658" y="4783932"/>
            <a:ext cx="7100888" cy="1914525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3E85A25-ED79-42D8-A970-F688C8352595}"/>
              </a:ext>
            </a:extLst>
          </p:cNvPr>
          <p:cNvSpPr/>
          <p:nvPr/>
        </p:nvSpPr>
        <p:spPr>
          <a:xfrm>
            <a:off x="5457826" y="4376738"/>
            <a:ext cx="7360445" cy="1914525"/>
          </a:xfrm>
          <a:prstGeom prst="rect">
            <a:avLst/>
          </a:prstGeom>
          <a:solidFill>
            <a:srgbClr val="295A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700"/>
          </a:p>
        </p:txBody>
      </p:sp>
      <p:pic>
        <p:nvPicPr>
          <p:cNvPr id="114693" name="图片 46" descr="图片包含 玩具, 玩偶&#10;&#10;自动生成的说明">
            <a:extLst>
              <a:ext uri="{FF2B5EF4-FFF2-40B4-BE49-F238E27FC236}">
                <a16:creationId xmlns:a16="http://schemas.microsoft.com/office/drawing/2014/main" id="{9E79DE5C-1385-49FB-9618-1A74B189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70" y="4162426"/>
            <a:ext cx="1719263" cy="404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4A2D0A0D-357F-476F-913D-A50CF72AB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6870" y="4517232"/>
            <a:ext cx="80462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9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90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90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BB062C6F-3536-4615-8F09-2485694C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0582" y="2286000"/>
            <a:ext cx="21788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12000">
                <a:solidFill>
                  <a:srgbClr val="295AA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01</a:t>
            </a:r>
            <a:r>
              <a:rPr lang="en-US" altLang="zh-CN" sz="12000">
                <a:solidFill>
                  <a:srgbClr val="295AA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sz="12000">
              <a:solidFill>
                <a:srgbClr val="295AA7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FF2B5EF4-FFF2-40B4-BE49-F238E27FC236}">
                <a16:creationId xmlns:a16="http://schemas.microsoft.com/office/drawing/2014/main" id="{06FC341A-026B-E1AA-29AE-4C419D177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498496" y="13829"/>
            <a:ext cx="8013353" cy="2057540"/>
            <a:chOff x="5009902" y="-140391"/>
            <a:chExt cx="8098772" cy="2657697"/>
          </a:xfrm>
        </p:grpSpPr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5166684" y="-8804"/>
              <a:ext cx="7655027" cy="2366517"/>
            </a:xfrm>
            <a:prstGeom prst="rect">
              <a:avLst/>
            </a:prstGeom>
          </p:spPr>
        </p:pic>
        <p:pic>
          <p:nvPicPr>
            <p:cNvPr id="23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24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324600" y="371383"/>
            <a:ext cx="6405582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5400" dirty="0">
              <a:solidFill>
                <a:srgbClr val="002060"/>
              </a:solidFill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972AB45A-6913-9277-8E66-24FC4112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03499"/>
            <a:ext cx="17297400" cy="763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5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…………………..................................................................................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…………………………………….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sếp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…………………..................................................................................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………………………..</a:t>
            </a:r>
            <a:endParaRPr lang="en-US" alt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altLang="en-US" sz="4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…………………………………………..</a:t>
            </a:r>
            <a:endParaRPr lang="en-US" altLang="en-US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5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C14D3834-E8A1-BC8C-F04E-2EE5AC995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714223" y="203828"/>
            <a:ext cx="10655904" cy="2057540"/>
            <a:chOff x="5009902" y="-140391"/>
            <a:chExt cx="8098772" cy="2657697"/>
          </a:xfrm>
        </p:grpSpPr>
        <p:pic>
          <p:nvPicPr>
            <p:cNvPr id="2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0800000" flipV="1">
              <a:off x="5166684" y="-8804"/>
              <a:ext cx="7655027" cy="2366517"/>
            </a:xfrm>
            <a:prstGeom prst="rect">
              <a:avLst/>
            </a:prstGeom>
          </p:spPr>
        </p:pic>
        <p:pic>
          <p:nvPicPr>
            <p:cNvPr id="23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0819285">
              <a:off x="5009902" y="1570768"/>
              <a:ext cx="973076" cy="946538"/>
            </a:xfrm>
            <a:prstGeom prst="rect">
              <a:avLst/>
            </a:prstGeom>
          </p:spPr>
        </p:pic>
        <p:pic>
          <p:nvPicPr>
            <p:cNvPr id="24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347550">
              <a:off x="11869569" y="-140391"/>
              <a:ext cx="1239105" cy="92369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41733" y="447336"/>
            <a:ext cx="8229600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 ÁN PHIẾU HỌC TẬP SỐ 1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1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5400" dirty="0">
              <a:solidFill>
                <a:srgbClr val="002060"/>
              </a:solidFill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972AB45A-6913-9277-8E66-24FC41124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56756"/>
            <a:ext cx="172974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2BEEFF-4D4A-1600-8240-5F303EB76DE4}"/>
              </a:ext>
            </a:extLst>
          </p:cNvPr>
          <p:cNvSpPr txBox="1"/>
          <p:nvPr/>
        </p:nvSpPr>
        <p:spPr>
          <a:xfrm>
            <a:off x="12898831" y="3156500"/>
            <a:ext cx="26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F6E02-8432-7186-DD61-DEBF7207E09E}"/>
              </a:ext>
            </a:extLst>
          </p:cNvPr>
          <p:cNvSpPr txBox="1"/>
          <p:nvPr/>
        </p:nvSpPr>
        <p:spPr>
          <a:xfrm>
            <a:off x="6972300" y="4140350"/>
            <a:ext cx="221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B2277-1710-E8D5-FA20-FF840B502760}"/>
              </a:ext>
            </a:extLst>
          </p:cNvPr>
          <p:cNvSpPr txBox="1"/>
          <p:nvPr/>
        </p:nvSpPr>
        <p:spPr>
          <a:xfrm>
            <a:off x="13335000" y="5278331"/>
            <a:ext cx="44957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5D1C7-9342-EDEF-A61A-92960ADD8D68}"/>
              </a:ext>
            </a:extLst>
          </p:cNvPr>
          <p:cNvSpPr txBox="1"/>
          <p:nvPr/>
        </p:nvSpPr>
        <p:spPr>
          <a:xfrm>
            <a:off x="9677400" y="6522140"/>
            <a:ext cx="9370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55FD0-2FBD-DCD2-C0B0-62A10C32831F}"/>
              </a:ext>
            </a:extLst>
          </p:cNvPr>
          <p:cNvSpPr txBox="1"/>
          <p:nvPr/>
        </p:nvSpPr>
        <p:spPr>
          <a:xfrm>
            <a:off x="5943600" y="8330294"/>
            <a:ext cx="12271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FEA8EEC-6E7A-87D1-96EF-BA15803E9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140350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871E8A7A-9CC7-3930-2135-1D8CB4E1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78331"/>
            <a:ext cx="1272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sếp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alt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6E29D08-0895-09FF-0FA3-FC7064D0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522140"/>
            <a:ext cx="929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69D1124C-A66C-D83C-1309-71B021239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65905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en-US" alt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dữ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alt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EE4A0-42DB-8237-4441-308A6A94AF09}"/>
              </a:ext>
            </a:extLst>
          </p:cNvPr>
          <p:cNvSpPr txBox="1"/>
          <p:nvPr/>
        </p:nvSpPr>
        <p:spPr>
          <a:xfrm>
            <a:off x="609601" y="741200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vi-VN" sz="400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A7098-3E4E-0D47-727C-645E3C47FE6B}"/>
              </a:ext>
            </a:extLst>
          </p:cNvPr>
          <p:cNvSpPr txBox="1"/>
          <p:nvPr/>
        </p:nvSpPr>
        <p:spPr>
          <a:xfrm>
            <a:off x="627236" y="9297104"/>
            <a:ext cx="12271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45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8601F62E-36B8-7067-8E6F-8F206448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91775" y="-38099"/>
            <a:ext cx="13632506" cy="20558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06999" y="60823"/>
            <a:ext cx="1106028" cy="14873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335513">
            <a:off x="2750892" y="114676"/>
            <a:ext cx="2312983" cy="172422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031958" y="8541721"/>
            <a:ext cx="1227502" cy="1412398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02085">
            <a:off x="16873292" y="8574091"/>
            <a:ext cx="772338" cy="788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5944" y="289485"/>
            <a:ext cx="12409998" cy="173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2        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2</a:t>
            </a:r>
            <a:endParaRPr lang="en-US" altLang="en-US" sz="4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DE144F5-8E6E-DD11-3B61-BD67948F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3619"/>
            <a:ext cx="13089972" cy="6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alt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B3A296FF-75A9-58D7-9C7B-F77393D0C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4" y="3365391"/>
            <a:ext cx="1566731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………………..……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mút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……………….…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2004</Words>
  <Application>Microsoft Office PowerPoint</Application>
  <PresentationFormat>Custom</PresentationFormat>
  <Paragraphs>273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Times New Roman</vt:lpstr>
      <vt:lpstr>思源黑体 Heavy</vt:lpstr>
      <vt:lpstr>Cambria Math</vt:lpstr>
      <vt:lpstr>Wingdings</vt:lpstr>
      <vt:lpstr>Microsoft YaHei</vt:lpstr>
      <vt:lpstr>Calibri</vt:lpstr>
      <vt:lpstr>Arial</vt:lpstr>
      <vt:lpstr>Office Theme</vt:lpstr>
      <vt:lpstr>1_Default Design</vt:lpstr>
      <vt:lpstr>2_Default Design</vt:lpstr>
      <vt:lpstr>Default Design</vt:lpstr>
      <vt:lpstr>FX 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Nguyen Thuy</cp:lastModifiedBy>
  <cp:revision>112</cp:revision>
  <dcterms:created xsi:type="dcterms:W3CDTF">2006-08-16T00:00:00Z</dcterms:created>
  <dcterms:modified xsi:type="dcterms:W3CDTF">2023-06-01T18:47:15Z</dcterms:modified>
  <dc:identifier>DAEoZ-n91lM</dc:identifier>
</cp:coreProperties>
</file>