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06e8400b10894709" Type="http://schemas.microsoft.com/office/2007/relationships/ui/extensibility" Target="customUI/customUI14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94" r:id="rId2"/>
    <p:sldId id="291" r:id="rId3"/>
    <p:sldId id="301" r:id="rId4"/>
    <p:sldId id="273" r:id="rId5"/>
    <p:sldId id="302" r:id="rId6"/>
    <p:sldId id="306" r:id="rId7"/>
    <p:sldId id="1161" r:id="rId8"/>
    <p:sldId id="307" r:id="rId9"/>
    <p:sldId id="284" r:id="rId10"/>
    <p:sldId id="308" r:id="rId11"/>
  </p:sldIdLst>
  <p:sldSz cx="12192000" cy="6858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F5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6" autoAdjust="0"/>
    <p:restoredTop sz="94364" autoAdjust="0"/>
  </p:normalViewPr>
  <p:slideViewPr>
    <p:cSldViewPr>
      <p:cViewPr varScale="1">
        <p:scale>
          <a:sx n="77" d="100"/>
          <a:sy n="77" d="100"/>
        </p:scale>
        <p:origin x="758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87D76E-C3CB-4D64-9D57-003423569F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387F64-9A9B-45EC-BAFA-10E9E639FD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1BE0DD2-4E73-411F-BE8D-FF5C427350A0}" type="datetimeFigureOut">
              <a:rPr lang="en-US"/>
              <a:pPr>
                <a:defRPr/>
              </a:pPr>
              <a:t>6/2/2023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776D023-E521-48A6-A0B3-1007E6E17C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7699903-EE2C-40D4-A7FE-B9EFBB2F5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AC2E6-9677-42D6-AB6E-291AFC7A760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DD52C-0EC0-46CC-95FD-6E85EA50C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5C5E068-57C7-4506-8350-F9CE487002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>
            <a:extLst>
              <a:ext uri="{FF2B5EF4-FFF2-40B4-BE49-F238E27FC236}">
                <a16:creationId xmlns:a16="http://schemas.microsoft.com/office/drawing/2014/main" id="{599F7756-9804-4629-8B54-63EEFEB7A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>
            <a:extLst>
              <a:ext uri="{FF2B5EF4-FFF2-40B4-BE49-F238E27FC236}">
                <a16:creationId xmlns:a16="http://schemas.microsoft.com/office/drawing/2014/main" id="{6DD5826A-64C4-4A62-89AF-695CD72A1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108548" name="灯片编号占位符 3">
            <a:extLst>
              <a:ext uri="{FF2B5EF4-FFF2-40B4-BE49-F238E27FC236}">
                <a16:creationId xmlns:a16="http://schemas.microsoft.com/office/drawing/2014/main" id="{364C0CE3-477F-4674-A087-DDFC33669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2BB9BA-AF8B-4E6E-BBC7-F875D15D1E76}" type="slidenum">
              <a:rPr lang="zh-CN" altLang="en-US" smtClean="0">
                <a:latin typeface="字魂59号-创粗黑"/>
                <a:ea typeface="SimSun" panose="02010600030101010101" pitchFamily="2" charset="-122"/>
              </a:rPr>
              <a:pPr/>
              <a:t>1</a:t>
            </a:fld>
            <a:endParaRPr lang="zh-CN" altLang="en-US">
              <a:latin typeface="字魂59号-创粗黑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>
            <a:extLst>
              <a:ext uri="{FF2B5EF4-FFF2-40B4-BE49-F238E27FC236}">
                <a16:creationId xmlns:a16="http://schemas.microsoft.com/office/drawing/2014/main" id="{B586F034-62AA-4AEF-8D9A-89B5B97D92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>
            <a:extLst>
              <a:ext uri="{FF2B5EF4-FFF2-40B4-BE49-F238E27FC236}">
                <a16:creationId xmlns:a16="http://schemas.microsoft.com/office/drawing/2014/main" id="{1E3F0315-E70C-4A88-B48E-EFBEFFA9D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23908" name="Slide Number Placeholder 3">
            <a:extLst>
              <a:ext uri="{FF2B5EF4-FFF2-40B4-BE49-F238E27FC236}">
                <a16:creationId xmlns:a16="http://schemas.microsoft.com/office/drawing/2014/main" id="{4D6A7AF6-7210-4E72-87E4-BABCCA3F9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09D147-3BAD-49D1-B64C-576568FAA27A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6F934F55-0763-4CC4-8CE5-4220BC7324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C63B975-0346-4BCB-8A5E-6B49FBFFF411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871D2DDE-E7EF-40CB-91A0-FBBED67F75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2DE94F04-AFB2-445F-9CDE-AC09DE4B1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B9D6F93C-B6AA-47E7-AF29-609E95E80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F811AFF6-10DB-441C-B734-48C25380D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BB7138C8-6551-47DD-844F-4F763F762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A69AEE-D6B0-4CFA-A2C8-941D4A70AF1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B9D6F93C-B6AA-47E7-AF29-609E95E80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F811AFF6-10DB-441C-B734-48C25380DE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BB7138C8-6551-47DD-844F-4F763F7622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A69AEE-D6B0-4CFA-A2C8-941D4A70AF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41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2774F3-D038-4744-AC9F-B7CDA69273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BDBF80D3-61B7-48A2-A5F8-C13059B47591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E3E3B-E9E9-4EFD-AC7F-901CC1ABD6A0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1FA4B4-E87E-4894-8092-CDE62726F27F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D47DC-1586-4238-9373-38F3A23A32F5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0F02EB16-DE60-4175-A2AF-C42ADEB45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BD69-38B0-47BD-A4B6-F0F96752CD5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79BC331C-D683-4AF2-AF37-4D648509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80A69E3C-7ED6-47E5-AFDA-98C48C2F8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FBA2-4709-4B9F-8895-C481B562B0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4695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8EA3B-9723-465B-B978-ADD6DFA62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FAB32737-D9B3-4DCD-B424-AF74156D2844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97FABC-BCC1-4986-8094-EF49BBF17ADC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851E08-F68E-46BE-B67D-1395A4913E5E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6055F4-BDD5-4C08-8D84-37C7EAA63D35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E6C772E0-2089-48DB-9180-CC710D779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2A819-AE0A-4978-A4A4-F87501836473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9F7FC643-FA98-4D2D-AE3A-59B96BBF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0BC9B65-B118-43E0-AE5E-CF0CE2C5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9E863-E460-44BF-8487-724129210C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485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56D0E56-7A99-41F0-9167-5D0B93DFB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B7219909-1CF6-4477-BC60-5630FBF4E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698D311-EACD-48AB-9280-9BAA01E15D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0236F65C-05E5-4760-A2BD-5B94C1FD49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82DE3ECC-6D79-40FA-959D-ECE9F6D83E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765858E3-5B9B-4357-9610-05FA0F69E2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F126BCF4-5A43-4C43-9383-C4C95838E32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07821180-04C9-4B7C-BE0C-ACDFF157308D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6290F59F-89EC-4475-854E-DD3AD55B019A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68DDFBB6-480F-480A-BD8F-57C0EFA17312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C044E52B-EED9-497A-9695-2CFA84A373C5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AFDB3081-84E9-414E-AD0E-8471338835CA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9602FD0E-9F1F-490B-8937-624C76A1B56C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ADAD8D02-BAC8-4212-91F9-7858F2E5CD2C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F7974B13-F66D-4A4A-A5B4-B2335111B75F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16607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247CA-CD4A-483C-9CE2-3046B50098C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5AF500E-D019-4EF8-92BC-5B9EDF79D29C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B273C-CDE0-4A91-AA47-8955555A612A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49DFA-967C-468F-B541-83B22E244A7B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EE607-74DF-481A-ACCC-C73B5824F85C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0F6677A9-A844-4A6B-8124-2157D3D0C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C4FBD-042F-48B0-8FA1-8DF4E6F49C4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611E59FE-50A2-40FF-A00A-C484F22A0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4BBDF983-CA2F-48B4-BB8F-A136E8D9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F3D93-DAF9-425D-B161-B95C1DDEA0D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2517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409A46-8B62-46DC-B6A0-C4A4F501C5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7FE202E-F58F-48B5-A062-BA5191D7C87F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AA5C48-F313-4D2E-8A2B-BBB35C4F8E0C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010F1-7EDE-416B-A112-3559BDDD52AC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ADE2C-87E8-4303-91A6-0C354347E483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E312A592-66AA-4477-99E4-DF6C579D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69BB-2485-462D-813D-17680FE787C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2B874A2B-1DCE-4C95-85C6-630F70CE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066B4404-B149-4174-8363-CCD61255C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A2688-2EE4-4757-8FFE-07D1EC752B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5965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797A9-3ABC-462D-B516-D083FAAAAD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6DB23AD2-D21F-4463-904C-19D35509CCB8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9A4C8D-EA53-45E2-BC78-D83C7EAC9120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428D5-E6ED-4F3C-9961-DBE226C9151D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D55B7-115D-4576-8236-C8A58D811276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12471C9B-D81D-453F-B0A3-E1FA81D0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1B628-CE20-4284-9E16-C7D651AD697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14853AD7-7170-4180-917A-E8CB4AD5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E2C16300-49DF-46DA-B1CB-B13F7586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C90E4-9027-4F67-8719-F5974581B5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4504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4D8A0-D259-4550-868F-AEEB04D4ED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86E73757-6A83-4715-9C71-1B20047B8DFA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9341BC-5C5B-4ED1-860C-2C1C38F6462D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F20091-CAB7-4E5E-8A3B-FA4D88C226DB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4A1C32-330D-4DB0-8D3A-C1C327343AC7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6480C991-811F-4C25-9634-4E4FC576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78EA9-FD20-43E4-B629-280A29FC5EB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97CC0573-CE63-4902-9FD0-F9EDF8D8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F3B5C35F-D4CA-41E1-89F3-2AFDD313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66F65-4942-4C74-8273-D6949FB885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0492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A2DAC5-261B-4DB3-85B9-552C0AA2F3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015D9111-E50F-4976-BDFC-C88387613799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4FDD5-F130-4684-874F-B39EACF96394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A2C077-6200-440C-B242-DDC83F19FD7D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E5EA4-04C0-4628-8DA1-8723BD861231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5F068452-7D70-4134-A813-F7A5FCA0B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AF3C-641F-4D8D-8496-474152E8445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A0BE39C2-1450-4DBE-8D24-3F82C6B2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7359D8DC-EDF1-4E27-8EF2-FE21EC9D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574F7-3820-4ABD-95D7-6579336086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445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BD96C-500B-4639-AC41-068B883BB4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FA0D9FC-FBB8-4169-9640-898C5C1570E3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371BCE-E2AA-42E2-AA44-1891438FC40A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5CE7E2-7E97-4AAB-A9B1-D33D75FE7BF1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4D5B3F-6787-43F9-8A3C-F125E8259BA3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9910968-2F7C-4F49-A9F0-1C63CFF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6019B-D16E-4E62-BBBB-792BCFE027B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0BAAAFE1-28CB-4D30-8424-EA9B998E7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7D5BC4F4-A97F-4AFB-877A-E438784E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F4CC0-6FC2-41B5-BD42-C83CE681D96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553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71BC96-FFEE-46A9-891E-DB62663F7B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A9336304-5E56-4FC8-9708-3C4FCA71A7FD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C599B-41D3-4618-B1D4-CA20CF059860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C55EC-1DDF-4F06-8C10-61531B2D5E81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BF38AF-35C0-42C4-A308-9F9A7E869200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1DE4C187-50A2-4890-BF12-DF835CFB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65B86-0873-4CEE-AD3D-F04E903B969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BD545987-7112-4BF1-946A-8E2AFADB0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BE414D97-22F6-4AAE-A71C-2A823697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60BB0-DD4E-4235-86A6-C25DFB4B68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8700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85B173-C311-4CBE-ABC0-C5F761FBC5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637BCCC9-57B7-474F-B3D3-C15EF3F23BF3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0A366E-DA86-46C1-A77F-84998430D213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BEB8EF-A7D1-4413-BD64-3ADB6EC3ABBB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600C57-8693-4365-AD22-C1FBD8724173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92E9A225-1B59-4549-B6ED-A99195509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166C1-ADCB-4871-B437-0F4657A49657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A06E5375-4FC2-4633-9CCD-8F658309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A1C63649-B485-4C60-BA98-B66B1F2D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7C719-5579-42F2-B582-318B51C06D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167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D4E8A5-F4EB-4AD4-955F-B901C1992E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23F32F9B-8844-46CD-B07E-BF83DA906576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AE5A1B-9D1E-4C26-B0F0-DD86E52182AD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28BE-4F17-42F0-9EF9-AA632DA338EA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6ABED-15D1-4975-AE68-AA27817AFCCD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2DB758D1-CD71-4E70-9966-5ECED301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BFC1C-A035-4BAE-8021-5020016F3B5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2D47F146-6825-4C08-B29E-01B3ABD8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776E7516-C585-4D51-B23D-2AA391E62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82660-E163-47B2-88D9-B8965321EC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7844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96D21C-D65E-4D4A-9ACD-22C8D40C5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97D74F43-62B4-4EAD-A168-90F17F4CAD94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43749C-B866-4A4F-9587-2E792387457E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34C66-378E-4E16-B2F2-90EF683678CE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5217E-788E-4ACA-A86F-DA0F53D82140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19181530-55BD-41D1-80FE-9BFD43C7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C1D98-46AF-4B35-B705-74F6A7C4A04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D0734017-B752-4234-9E54-167B2C69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71909CF8-5940-4C64-B88D-BEC21A61A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9F783-0797-40BE-AFFD-90864678C2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591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29F675-2B55-417F-A5D7-D02CB4FB5B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40D2473E-9B3D-4346-B1FE-E43748871667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CBB64-2A54-4797-BDC4-1F8A7D94049A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597C6F-1C25-47C5-AED6-5294C66A9428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6B7E58-5DE0-48B3-AD2E-911CBEC8D639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B0635AD0-26E5-46B6-ACC2-2DB0D10F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E2EB4-3FEB-4FC9-8DAC-79E827BF25B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19C65E76-ECFD-4BF3-B520-C06B442A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EE91B718-0180-40CF-BA14-282A4D4A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105D-F68A-4773-9A9D-A88FEE0C55B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18173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651BD-DE44-449E-B01E-9645DFC56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28B9083-6FE4-47E3-B2F4-BA5F6BA2A68D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86DA69-A898-48C3-A9EA-F022A5CB35B5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192988-A0BC-46DA-8A29-D365B1B8EFF1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CFB2-FEAC-4979-96FF-74C369A55BA4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70C4263A-FDE1-4EF0-961D-317ABA26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F5B17-FAE7-4AC3-820C-F6E36C417B9D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0AE8480B-97E6-4FCC-9495-907135E2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FC59CBFA-5C4E-46CE-BC07-15FB68E0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0D79A-1EEC-4391-B581-A62FA5C2F4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1512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6A2E1E-B1F9-4901-9B1C-582378F30D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679D3CEA-1D7A-4222-8A94-94B8112D8CFE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E3C8DE-61B8-4591-A3F2-1A0E0AC8E8CB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9A59C-FA02-4527-A2BF-823ABDFA1971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D1042-8079-4551-9FE5-69F5DB74AA16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522DFA50-8E1E-41D7-BBE3-0F920641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C0B6A-2AF5-4493-9A89-59237EF2B37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AE1EDA2C-7E3A-4D13-BA52-F2BCD365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39AB7E16-46C7-47CC-8169-65EA2983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CB93-C903-4ABC-A3C1-EC56D53088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55205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D54CC4-2EBA-4B83-8E65-78855FC34E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17A2726-ABF4-49D7-BC17-4A907BF0AED2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D5085B-F041-4FE3-B622-A8D43AEE1DA6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111307-94AF-4D68-A799-6DD37B9B9307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1D6E6-5C5A-4B69-BE8A-FBECB06CE7B5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4F240E01-40F3-4982-959F-5BEA0523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A586B-B9C3-4410-B3FE-2BB5E565CA5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0D2B8939-3BC5-4419-A2B9-B79DAC8C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DECAF623-F3B6-48FA-9E16-2CD9C358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C0667-6382-42AC-A4A6-9941D7EC4DA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3328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6FED9C-72AB-4BFE-8BEA-49E8D365D3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A010CEFC-212D-43A6-A61F-7C0A2404A84D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8F29F-AD6F-4339-AFE5-30CB0DE8DB88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0578A1-FA6A-45DC-BB77-06F95A7C423E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5252EF-6C58-41BE-B413-EAA01E28CFCC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CA34EFBF-C00D-4ED2-8CE6-8DC31319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2152-8D65-45A4-9F10-2B0CE177870E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6389DECE-E08E-4939-B162-EF734E995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29D0A7B4-3858-4867-9B28-105FECAE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B01B-8679-4E62-AE45-8540BEBB5C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9318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4B249D-2319-45DC-93CC-2CD8AA1915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EE29A701-E222-48A7-99BC-BBC18B3B6F89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DBA6B3-FD65-463E-B0B9-F7FF71F02671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C16FBB-F1D1-480F-8A94-B23559112AC7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AC186-FB81-4FB7-9665-6E14D65E78A1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83D6731D-7B8C-4E11-9D54-137A7086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4894C-B40F-468B-8FDE-86E43C0DD83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A4FCA23B-DF90-4C60-8B3D-0FCB5A1B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5C159E43-3632-4103-B5A8-D4E99FFBC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3EC10-C4FD-4174-8FDA-DCDD8BA2CD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23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B3A2C5-8321-4753-9380-5C04819665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DDF7FBD-46A0-4E0A-99FB-CC5F84AB1191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39C37-38A7-48F8-AB85-C6AA1CC3776E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A5773-7481-409B-9E4E-E79972F4EFA4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AEF5AB-9855-44BE-B504-5919896C050B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9C0463B3-5EAC-4E26-917B-5C66C814E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39D0-C941-41CA-974C-36AB499E9A8D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E380BA91-1297-4D20-B292-A4AEF475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D9F8DDF6-0F51-40EC-BBBA-CE50A656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FAE58-4231-4316-A588-0368C48147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329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B7FA80-4729-46E0-AD93-225E25B668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F0A975D4-41C4-42A4-A3E8-4698163774C9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B630C4-A109-4D3B-A9F1-C40CAD5264CC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439156-BFE0-45EE-93A0-D9440D063439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E7612-1656-4F79-AE73-749128222D7E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E5DAAC3-7407-4684-B3D3-0FA07DB59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14EA8-6FDB-4719-814D-CC717302943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CEA49AA3-3D5B-4269-B1D2-CBC93164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D63478C6-3C5F-44A9-9818-9174CC9B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6AF48-6FD0-46B4-8F8B-ECAED822BD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3000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B43023-007C-4EBF-B862-9568485D2F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232D0633-E8DE-47CF-8CEA-ED11D6AA4C9A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2F79AD-480C-4899-A8BF-2E7B2CA484C7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36D94-EEF6-445C-B26D-06EF20E0FD42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114212-AFA3-4B4F-84C0-451E2673397C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E479E96F-C511-4F72-B483-E84048D55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78D3A-0647-47CB-9CC7-E635394035C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347B3F02-A412-4644-85E9-6DBD46BED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9451C0C4-BF24-45C5-8D2A-657A6566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1E084-193D-4B49-B282-4A4E91A423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987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061293-9C61-424A-A319-BB4DBC218A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CBC7BD46-071F-4F8A-83FE-D29E785C616E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9CAC85-0D70-4FD7-A902-5D864A5F3131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4A8F8-FB93-44FF-97B1-86DF61E628C7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B34CDD-CD03-498C-B264-73DB7D37ECD8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37AB4665-81AF-4A6B-9D78-1F7D839F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85642-2057-4328-842B-9D04262DB600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D84D572A-553A-4622-84F1-AF9E76068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B707C7CA-B7DE-4C1E-81BD-DE05CA40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6BCB4-4D77-4543-8E1E-A7C9A6208F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7841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236F2C-F14D-4BAA-957B-4E0FD6B093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FD8834C2-CE32-432D-9A00-5A53DCB6AEC4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ADEDED-68FB-4014-9B65-07C2FDA50B59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17127B-D779-4519-A995-ED5018F5C3DD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F66392-BE0C-4F74-AD8F-CD6E89FB8233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F782C10E-7B1E-4A01-BE09-FB98F9F2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4A1DF-8018-42BC-B807-926BC9C26E40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C8C2693B-F095-4B4F-8E47-6ACBF9571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D5BA243F-61C7-4B72-BC16-50D1D7A5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6C186-EA5C-471A-9A5D-66C59AC273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3704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EF463C9-3B64-49D6-9A37-75F0C5BF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3F4F-D634-4AA8-99C7-834C1C71F46A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7D42A92-766D-4F62-9AC4-A40D30D2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56D53A0-F19B-4092-98CA-23DFEF6D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C097-4C95-430F-B97F-A868309E33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8699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D3F24B5-160B-48CE-B203-348D4640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7613-9CCE-461F-8DC6-B7FE6CFDA2A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D93E439-7230-4531-B802-BAA007A79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749B833-7D67-4FF3-9A22-3B2D7B10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A077-D2EC-4CAF-B4C7-EBA0A0BE84D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7698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68B0DA0-C3B9-48CD-9C3E-7D428AEB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9ED8-7190-4432-8FDF-C3CF1EFD83CE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AA5C612-6D64-4CCF-B281-F165BF7A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CFF67BF-CDED-4C2D-B85B-E5E48DBE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B8E11-1851-4AE5-BAFE-0782543769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8444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BA7C1F9-A88C-4164-856C-472DB39B8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820E6-8E5B-480E-8449-E4648FCEE95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AE2672B-795D-4AA9-A382-A8370A6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1B528FD-34E6-47F5-AC3A-9998DBC78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19F2D-54F5-4B52-A9AF-D0C5135781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5013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C40713C-C415-4B80-A3F8-8EA0BDB1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F0073-6AA7-416B-B84A-DF9AB89B7E2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B04A6BB-4DC4-46F4-889C-4D96570C5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1011BD5-1E20-4FB4-8AE6-A3BB485F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F88EC-CD61-4C16-8817-21C526ADFB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77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65D5EC9-E7CF-486C-BC25-FF2B39FF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FA34A-D6F0-427E-B672-D7450DF3FEE7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449C4CF-38F6-4748-B720-A49D791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65AC9A9-2665-4EA1-8D53-3999B670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FE7FB-CDF5-47BC-84B6-C17DE06E75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9561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1469559-72D0-465D-98C1-0A213795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D15BC-9910-41E7-B21F-4445927FABDE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1212321-3D87-4566-83AE-DB138381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B8F4022-1B0F-4240-8B70-22A0B712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9E02-785C-43C2-8F1E-7BD4207DCE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1023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6886243-BDE0-489F-A084-BB80B2EDB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4A001-6D8D-4622-AEB5-1424445406D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58B10F9-D18B-42A4-99EA-47BADC0E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327D9CC-FB8A-4984-9C9D-218299538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039F-664D-4FBD-9F6F-1BE39D8FCF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20342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26642B3-7B71-4218-9F8C-D0BF18B4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C685-0F95-42EE-8A12-D69DC5535693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2CD6222-F52F-4292-9F73-886127BC6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E38FCC0-C13C-4151-B3C0-82CA48B5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32560-419B-4B0D-9AAD-984A653A56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4835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574BF169-1F02-4C67-BC36-D3046E9C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68998-FD3F-4B51-B573-39D87038406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FE3DD74-3A58-4EA3-A6EC-727B1DFD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61A9DBF-9F89-41B9-A9E2-E99BD33D2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8846-09E5-4765-9172-45FFAD1977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473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70F8A0-559F-4325-BB21-2A19B97075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4219C94-BA09-4239-9FAB-AA34AEADF3CD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0133C4-0400-4B77-A2A7-A161787A7917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847D5-D482-4061-80D2-56BA827A89F4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8A61B3-B9BF-4B6B-801A-BDFB9E716CD4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6DF93512-D9AB-4513-B60A-AEB0F15DF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539DB-490B-4BD8-BB5D-4E8EC982008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4D1B7A52-EC61-443E-9EC1-434F36825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6E833173-1FC7-4C07-981A-7D1FC67BB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A397A-780B-485B-A0D9-A1192008F6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7799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FB3ADEE-72D1-4BF8-9129-9C9681E8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4E8D1-B22E-4800-8001-0E6CDEE37317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3BFA55B-3309-4626-8635-01407A57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A27C2D1-442B-423E-82FA-438C16D7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0BF97-8FA0-40DB-9161-228C6C8433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1428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D13353E-9F38-4C23-83ED-54E29366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7AA61-4D52-4A16-86B2-10EAD3F1C66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39519E6-E629-4AB9-8A2E-027E322A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CBB0405-8F56-421A-82DC-41FF78546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87D9B-09A0-4FB2-8924-7BB1F94865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31256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1A1D3A2-08EA-43BD-AB49-66AF9EE4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990A2-D81B-44A6-8AD6-CAC3BC540F0E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8DB1F0B-B652-494D-91F1-269C8072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1C73FD9-D5C2-455E-9B1A-4F23BAC4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41A8-1092-4515-A41B-2D110EA124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6893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C80339D-05CF-42E5-87E1-685C2A07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5851-D281-46E3-82B3-DBCF1216651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79E11E7-9D5D-4E94-B3AA-B081494AA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9EF5AF9-88FB-4466-BCBB-B3CBDE1D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5D49C-679B-419C-A170-E8B49B7649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6148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CA2DC03-3C5C-4213-9211-5D075BE1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97CF7-136E-4A66-AD9F-1BC081D25A5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C0C4C44-692B-4877-8F2B-86A8C420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C344B84-6EAC-4A5C-84AD-A82BD9B1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63FD6-EE72-4D43-8E66-24E5A329ED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5455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EA34533-DEBF-4ECB-9EC7-ADE588F2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BF209-016A-44AC-84A6-F6672C07FAB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E43B73E-8C4C-4782-9B04-1E22888DB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293EBE1-00E4-4BCA-8923-2AC7C85D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907C1-D538-4C3C-99EF-438D970E57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7244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76F53E0-5021-4FE6-98F6-F8B4E2BD0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0641-C15D-4BF7-9BFB-3DEF4040FA1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85F1613-09C8-494D-B403-B79344F8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1636A6-8B60-4C1F-8106-38660AB4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DCF87-3061-4297-9DDE-AD25C4409F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2093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CE89DDC-1C75-4E69-AFF7-A94E16BE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3748E-9BA4-428C-92CF-A56F70C735C0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B427D46-257A-444B-B1AC-20483764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4EAE977-7DD8-437A-AD34-BC7D11C2D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A1DB-9EB3-4B84-AC70-F7BC173257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0077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2F3DD0F-C393-4294-8DF6-6DDCCAB9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BBFEC-4141-4B8A-9C59-6E474D14B29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B3BA88-EEE2-4361-959F-62320543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1FBF471-265D-4DF1-B540-601197BC3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D2B50-AC1E-4CEB-AF16-4BEA2AF593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0509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B7DBA8C-39BD-47A5-9B26-8BF00B288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37B2-FF26-4829-81AC-3B0641B639C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148077-456F-47A2-8DB0-141E35A5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E033A6C-B4E7-4496-B487-87DFA13F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832B8-CD21-42E7-94B8-C218FB5E01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6452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8FA59B-4FAB-4772-A4EF-1A930A7476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D97BA23-FEEA-47F1-9F35-82739C532C54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7444B6-7A58-472F-B981-16FA0877582E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63A03-B741-46A1-B83B-F0D9CBEFBBAA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25FDCB-4EA3-45C8-AFEB-5209FBE6F54D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72B6C750-7F40-4C46-BBDD-7F2238CC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3730-1FD5-4737-922E-9365AB4314C0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D8C273BF-8FC7-45FB-80A3-E3F2EE25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5D35E9D9-46A8-4BA5-B317-9D90DF1C3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1B8E5-D46D-4EF5-AEAA-EE6E37FE43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9448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60160B7-6A86-4456-8976-B4945D87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F9934-6255-4006-B7A7-7AF64DB0AD5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A6A7ADC-6DF0-4359-9483-5A05135D3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56961DC-781C-4990-BCF6-1F75378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CC09A-DDEB-4D62-A35F-48B78F8E23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9491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9CC019A-41F1-4F78-A74B-E43CFD65B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0454-98F0-47E6-9CEF-775CB501E7C3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F211CA-3EC8-4644-B031-4E9F90C2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A5E8C2B-5026-4B70-97F0-92151CFE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806CC-48C3-4182-B17F-CEC86E2BAE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552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04DF9140-46AE-4D73-AFD2-7DAF66A5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E0DEA-8A84-4F03-B827-8EAE70355AE9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B2F9528-44AD-45ED-9342-0B6C2F98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94DB0AF-37CA-4416-927C-524FF340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E12BA-B2EF-40DC-B77A-F28868C352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977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A1B1649-5B7B-4A3C-8A83-372F73BF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15703-420D-41F1-AB5B-D987E859F6D9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90FBBD6-89C6-465E-B38D-9255625C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0ECB6E3-EBC8-4A34-BEE9-0F33CBB8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35994-1BDF-4482-ACD0-6367FD037A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1422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AEDBECA-1CF4-4648-A681-CCB7CDB4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619DF-D4AA-4A44-A155-7688CEE0907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092471B-3B5E-4CED-AD66-A6EEBE76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3604EF7-8F58-4ACB-AA7E-030C5D7F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63E1-3E3E-4AE8-A2EB-F79BCBE19E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9114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7DED67D-14E1-4B73-9E7D-436B56FE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B8628-0F0E-415A-A0EE-6FE70FBA5B0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5DA867-5EE7-4696-9661-7C50A177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59BFAE3-0944-4A52-9182-24989CEA0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73EA9-17FA-4ED2-8DDF-039E5A6234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5571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CE01AC8-5619-4841-A071-8A089F7C4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11AC-DF01-490D-8C83-70B583D4223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E684893-81C2-446A-9749-21B4C522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FBC99D3-D9E1-403D-9AB8-DC0A42C42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A01F-7CC1-4B76-9910-9A920E48CC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26552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808967B-792D-41BA-994C-69A22237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83700-9F5D-4349-9C74-D87896AB2210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0D9A672-91B7-4A07-A9BD-BD3DE6C5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3AEA348-5B94-4B1C-A54D-011DB648A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0EF8-7090-4587-A20B-21FB06FF5B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5332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DF51EF8-6C5D-4DBF-8CB1-D7927F3F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32E7-4863-45E2-9465-CC04DA0076B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8633499-3942-4583-9424-4AFC1A7C4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6F1C1C1A-1870-408F-962E-FF23CB6D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4AB5-E726-4D7A-B92C-B5ACA6F9F7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4027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8513ABE-0B1E-4D16-884D-64AC52D28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0E196-BDAF-4678-A54F-DD918A27579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7F213E5-A8BB-4391-991C-878FF708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3298C49-F23E-41CB-94C6-83C3B528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F911B-091A-4C86-ACEA-A044B9FEC7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95811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BFB906-9D66-4BA2-AA42-ED6318D9B5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F594618-A8F2-463C-A5AF-C9E9ED7F6C63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709926-454C-4B41-B6DB-9B120F6D86F0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A585B4-22A4-4235-94FF-C86FBC381166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0FA58-6D73-40B9-B186-992A5E27A771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8B82E93-8906-4EE5-8254-C86EC09E1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9989-6EE8-48C7-BB18-C5C32D2C6673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2AC527FC-ED34-4162-893E-A2303D69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014194E7-7A8D-4909-A87B-52218387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325D3-0A7F-408F-935E-6C6096B187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481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792391-4E34-4516-A055-808211E6B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1DDC681D-5CFC-4ABC-B694-67A7B5E2A837}"/>
              </a:ext>
            </a:extLst>
          </p:cNvPr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012346-071A-4DAC-8478-DBEE40A381DC}"/>
              </a:ext>
            </a:extLst>
          </p:cNvPr>
          <p:cNvSpPr/>
          <p:nvPr/>
        </p:nvSpPr>
        <p:spPr>
          <a:xfrm flipV="1">
            <a:off x="93663" y="2376488"/>
            <a:ext cx="120173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DFBD17-5174-4D69-B977-760A298CD605}"/>
              </a:ext>
            </a:extLst>
          </p:cNvPr>
          <p:cNvSpPr/>
          <p:nvPr/>
        </p:nvSpPr>
        <p:spPr>
          <a:xfrm>
            <a:off x="93663" y="2341563"/>
            <a:ext cx="120173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B49005-CFA7-4FA3-9761-1FAAEBD10E64}"/>
              </a:ext>
            </a:extLst>
          </p:cNvPr>
          <p:cNvSpPr/>
          <p:nvPr/>
        </p:nvSpPr>
        <p:spPr>
          <a:xfrm>
            <a:off x="90488" y="2468563"/>
            <a:ext cx="12020550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6CDB196-8002-4CBE-BD72-AC66BF05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3AC19-4DF1-466E-B6A3-4A0F4D7ED77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3090C35-F714-4872-9BB6-C99A9565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5DE280-7685-41C8-A3BD-30BD7746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26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33D53-F3D5-462D-816C-DAB5B85B8D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3319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AAAE657-989A-49D1-BA83-E3071937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B5EE-2732-4758-A95B-8F5E045D00DA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032FAE5-CEC5-4E0D-900E-D7B7C4F8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439784D-C6BE-4AB9-8B96-D5139271A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EEF01-BB06-453D-A8A2-AFBC18408A8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4977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DA8CDB3-6DB6-41D4-B42A-CA796836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BC9C3-663F-431D-B3C5-FBC0DC1B65D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30F748A-CC51-48D1-9043-0FE0204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55DA4C95-BD85-4F88-A428-A040729B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438C6-9349-433E-89C8-0529C69DB7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0974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88DDB9FB-FCBD-4FB4-8D68-EB0349C7B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037FE-6AAB-40E2-B22C-B40B6A6A50A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B9ACC2-1845-42BA-8B24-8B27C321A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CA3C4C3F-4607-4DF5-B9D5-108863E0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B458-5FB4-46A2-A43D-080548770F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49994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B59116B7-3D68-447E-AAFA-39F81AF4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054BB-D2DA-4785-985E-60A63979A45D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7AA0D9-809F-4E43-94B6-390C5B47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E0F0ED9-4441-4FB6-B6C9-AA28C6A5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FCA44-67AD-4041-8641-855C6A9E4E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8215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9A7B64D-E118-4ACA-A7D2-28CD293FE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B0BB-984E-427D-ACEF-C6AEA54EC8E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18AD8-17E0-4870-ACA5-632B14DC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C8A9FFAD-CD2A-4BF9-9BF3-2E66DBA2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2637A-3B6E-48AA-940A-5ABA16597F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9174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F731359-BEC2-4F57-B6A6-299AD23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27891-0357-4243-851F-52E37BFACA7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DBC42C-9E85-444D-8E33-58B8EFA2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E2042E5B-255A-4B5B-93BB-165AF593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959F-A8F7-45F9-8BCF-15A4B178AA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7438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561F899-BBD3-4167-816A-74F3B2AA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8F970-CD67-488B-8344-8D70A3668F0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6799B2-5B91-42F5-9058-4034ABC9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DBAF995-58FC-435F-9532-9DD00C62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80071-38A6-4622-9468-F2128FC31A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19180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AD8990A-5F2B-4B60-9073-6B92A9E0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BB177-D4FB-498C-8F2C-D68C6C84CB6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6BFCC-31A7-4B3E-B388-F5EAF63CC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D7126A9-220E-4D58-9460-43F0EE34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391B-0C40-47C1-B71F-D04225A97A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119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6EBACBE0-B1D1-4D5F-81A1-8F6522E8E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E0933-0004-4F16-A0A7-2CA92F13BF54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1F01-CC3C-4840-B7A1-84A116BA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BDBD15B6-423A-44C7-9B8E-842A08EE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14AD7-E7AE-44C6-87AA-24D8E559BB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311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ED06BB-6540-42D5-A917-8A5C9B17F6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77051392-0762-4FB6-B794-F0A5991E37B9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745E5-4773-4CF0-8ECD-7A65DE7BF736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A5BB8-1505-449C-A988-A27FBD1B1679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3900F3-1A01-4A1B-8E9F-073081FA13A7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1F09BDC-0BC3-4A86-BB17-5B5B63AB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3CD80-CF7C-4883-9837-DB26C2405A3A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C611F535-E20B-4BF5-BFF2-B98BF566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DE6FE327-FFC4-4C08-B517-63537CE3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13109-D99C-4A09-890A-C31FAAADFB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2794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89911344-47DE-46FE-A9C2-DBED59CCC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2D239-41C2-4C3E-86D7-0549ABAC925C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C5E2D-822A-49D4-B22B-AEFE01086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6596347-B709-426C-9E27-8974ADDB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F211-3A55-4DDE-9785-4D63C55E6F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88558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1C0810E7-A520-4FA4-AE11-D76B16DF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A64A6-F7E2-4209-AD29-8E7870EF5D0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141A5-F392-429B-8A75-B213BFF5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1DBA9F6A-4D2C-4DCF-9294-6A78D3601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20418-D850-48A5-91E3-A91AED75CDF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3147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66844A1C-A318-4CD7-BF4F-1DA60333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47E63-1F0F-4F40-AE24-80019EBDB438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D69E3-6EC8-429B-9754-40DA26AA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E722CE45-DF2C-4D51-BA4A-8ADF2AE2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7F2D-0372-4BB4-BC76-9A904FC919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72605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0FF8E968-FD5D-4195-85CF-54F2589C6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934-175C-4660-98FA-65D6873EEF3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3F4CC-8642-405B-A1EC-0129855F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F9DA952D-CB89-4A95-9BF5-5A017F859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38B1A-BA35-4F2D-BC18-0440CDE819C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7563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565A037D-F24D-4479-B1A2-3FCE6E26C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7C1A0-EBB0-4792-B109-690710CDF6C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7AEDF-99AE-42D5-BD60-1ACB5BD1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6FB95E71-0926-42D0-852A-FFD1992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7C90A-7F61-46D7-ADDD-D1C27C754B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2605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54F7CED-C372-493C-9063-3109C098B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D427E-3702-4787-9C33-F5EED6AA1201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7BEAC-CC30-4147-B348-8AB68D87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C833A22-6196-4407-8C03-4BE29E99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DB442-6CFD-424E-A9FE-081E722B3C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767530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0372E949-8DF3-4434-8F5C-E1BCF529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428E7-89C0-4064-89FF-620DEF409E1E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6D65B-CD0C-4CA9-992A-605C8520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984CE535-9A3C-4BF7-8167-98EEE2A5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A7DB1-85FA-445B-A16C-CB0B603EFB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46443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A9C1B688-3F2A-4555-AB34-A85C9B487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A89B1-E26C-46AD-A369-B725BC7C985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840AB-9A45-42CA-B98B-4E8A83A7C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7DCEFDE4-D70A-4AB6-9E31-0BFC25A0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1FA28-6CD8-4EEA-98ED-47D56A71D1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26637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77FA9A95-EAD4-4023-AF3A-349931FE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D2A23-A5D3-4F04-9C2F-21877107C80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EAD3D-01E4-4F37-B7BD-F2886C9F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70382F1D-CF9D-4AC9-BDD8-88C741B9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31BA-5A30-4445-B6AC-8835D110BF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3296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5545AD-A81D-4619-A31A-E42DC5E47B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ounded Rectangle 10">
            <a:extLst>
              <a:ext uri="{FF2B5EF4-FFF2-40B4-BE49-F238E27FC236}">
                <a16:creationId xmlns:a16="http://schemas.microsoft.com/office/drawing/2014/main" id="{7F996A3A-1E69-4898-8541-52A7D7B87487}"/>
              </a:ext>
            </a:extLst>
          </p:cNvPr>
          <p:cNvSpPr/>
          <p:nvPr/>
        </p:nvSpPr>
        <p:spPr>
          <a:xfrm>
            <a:off x="84138" y="69850"/>
            <a:ext cx="12018962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3584854-501E-444A-BC35-C9FCC5E1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99BE6-5392-4835-9FEC-16FF04DF24BF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00050CD-797D-48DF-8843-72694E4D6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3726203-49C7-4BFB-9497-037D4379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82444-234E-4063-B2D6-591C7C4FAD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27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BADEF2-5373-418B-84AE-F443F3BAF8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9E46B8E9-AD97-4000-9646-B4999D1FD37A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10BE6-0824-4C73-A7E2-7B52933CE780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8A4F4D-98DF-4656-9C3C-FC7E569A8EBB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FD50A-C095-40CC-9DEE-854E87775363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581E66A1-A703-40F1-9B19-B0E702292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9830-B272-4AA3-A363-CF64325F000D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4B58AECA-6491-4280-AFDB-F12E049C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50E6F826-3599-440F-B8B2-654CE585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74CC0-462A-41D5-A334-BF3965EEB5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200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575361-4984-4CD0-A49D-21662A6BA750}"/>
              </a:ext>
            </a:extLst>
          </p:cNvPr>
          <p:cNvSpPr/>
          <p:nvPr/>
        </p:nvSpPr>
        <p:spPr>
          <a:xfrm flipV="1">
            <a:off x="90488" y="4683125"/>
            <a:ext cx="120110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137B7-AD13-4D20-871B-79227231FEB7}"/>
              </a:ext>
            </a:extLst>
          </p:cNvPr>
          <p:cNvSpPr/>
          <p:nvPr/>
        </p:nvSpPr>
        <p:spPr>
          <a:xfrm>
            <a:off x="90488" y="4649788"/>
            <a:ext cx="120110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05F947-E3E6-4571-8FBE-8BF4E7439347}"/>
              </a:ext>
            </a:extLst>
          </p:cNvPr>
          <p:cNvSpPr/>
          <p:nvPr/>
        </p:nvSpPr>
        <p:spPr>
          <a:xfrm>
            <a:off x="90488" y="4773613"/>
            <a:ext cx="1201102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B9F1704-0962-42C6-871A-A2FC60C0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8026E-F5D1-4BC4-882A-C69FC9263FC6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91CBAD0B-8CB5-4670-9530-1D8922B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99EDF07-901A-4E09-B138-AEB73FC7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526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05073-1A0E-48BE-BB73-080D2B0247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94272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65AB739-7DCF-43F5-93D5-DADB821F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AAE1-9825-41B4-BEA5-BBCEE2218E4B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A2207C6-5B4A-450B-A196-2B0A4CD0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7FC9919-846E-452E-AE27-BD2BE00B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8C0CA-8040-49BB-8282-0DCAB4F531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83618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1DA86EA1-F04F-47CE-AA27-640D36A83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6692-FE6D-4BB2-9CC7-157B38FD6592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8475113-7639-47BC-A6E1-D560350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9FA648A8-E6F6-4D1E-95A8-B08AB184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E7614-CCD6-42F6-8F9C-0B5B11CF00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4253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C845D12-C727-41E4-B018-6C1F56399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85E7E3B-94DD-47CA-9DE6-A5B30D682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E458389-CA89-4F09-8E3F-50B3553440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75DBB37-A299-442F-9BEB-08FA306DE1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44E63A4-FB5E-45DD-9968-0A885ADE1A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78AADFF6-3962-4050-ACBE-A9532B52F9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D7DFCDF6-41D3-48C7-9A0D-8DEC83FC9AC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2D7B81F1-B494-4898-8A92-8D473089C76D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30FE1D92-F99C-4D14-9CFD-5B0AFD7EFF9C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127060D4-E95A-47AD-B0F0-889D2BB5AECE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55C23C8B-1A7C-40B9-8CD0-E6DADF7BB047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704B9827-34D1-4BA7-B08E-0B6D60FC480C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4635C149-44F0-4EC5-9EB6-2B7EF1CCD5EB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3A3876A6-48C0-4BF8-9470-DB6C845653F8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18C56993-C74D-4DFB-92EA-8CCAB1E2E5A6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504293"/>
      </p:ext>
    </p:extLst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8B776BE-4F5F-4C01-B3AB-F4B1E9B4A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05E76F8B-D6A1-4B59-901C-E1AA48C8E4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8388469E-E0A7-44A7-A28E-0B5B04A44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DF24B09-97AA-4E35-B968-FEFA786B69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A0E200B-8C16-485C-BE18-7CA782F595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B2B8EBDB-8946-4922-A3C5-2F9AFB5A23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BA7B107A-006C-4682-9358-EB74A4E172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F4AE9215-7D73-42D3-A4A7-793D08A31363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9CD6EA08-D891-4B29-B0D7-114D661172EA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91F6B1D6-1405-48D6-B450-2E16B63D138A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398C831A-C25D-4C39-BA96-FE9444766B70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9A8EDFC3-42BD-4E46-AA7A-025F7A2DA1DA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156448CF-D752-4EF0-A1E6-181E2030FBCB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659ED398-6333-4C64-9388-8DD48E8A2C07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37C145A0-8B67-4648-9090-BC1F0F6CBB3E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865219"/>
      </p:ext>
    </p:extLst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B7478645-4A49-4D03-8BAB-385F45187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7C45FBC-36D7-4D3A-8DC2-30AAE38F6F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C9449398-2909-4C45-AA6A-7E0CC6F712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6FE548B3-2322-47FB-8BCA-305D9A4DA0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20F6FC2-6FDC-4538-94A6-4E11C3BE1C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40407593-C578-4174-AA10-46A08B7571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E641CD15-B3BC-4552-8CB0-2860B1CBD36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947CADAC-5A98-444F-90BB-53A459DAD9C0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22FAFCD6-5E67-4CC1-A637-880FA7A8CC7A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6C6A9DB1-CBA2-48B2-B01E-FA5D86BB5A5B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8E206BEE-1C90-4E11-B392-5969DEAB8270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AB1814B5-A1E2-44D9-B437-04838827D6D8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FA58B162-4366-41A2-8752-2052E6043568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662D1558-5563-400D-AE4E-B53DCA5C9BA5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216253BC-FF45-4156-AE8F-D0F485870F2B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886213"/>
      </p:ext>
    </p:extLst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B05651D-EA3A-4A10-98D6-C26C6FAB63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A0900DE-3A9D-47CF-AC91-CB1034B2C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83F15CF-2BA7-4556-9C6C-E7020EFA6F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D8CC713A-F655-4F6B-BDDB-E6A019595C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D3EF5AE2-AB45-4BC6-B2D1-A204CACA54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12F24A43-85AB-48E6-ACA7-07F6A33DD5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BF8FA4F8-4194-4F6D-AEA0-37479AFBA8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5B3B5230-3B0C-4550-AA59-772C9ACC7DB1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11EA5794-B4E8-4BDC-84B6-78D3E08393F1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C7ADA32A-5D2C-443C-ACE7-A7B8716D7E44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588EC19E-6FBA-4238-8F6C-27C5C70D690C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8C38F153-B710-4B48-B5EA-9692253C999E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49E9E47E-F7FB-4880-8F0F-C9A72BA3DDC0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26DD479A-0251-400A-95CB-226837ED84F4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A6954762-5975-44C2-AFEE-CAF049383859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424404"/>
      </p:ext>
    </p:extLst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65408D6D-B458-487B-A9E9-7E182C3A0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FD2E82B6-8BC6-4EB9-A6B8-517843FA4D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9E446709-0009-4D74-8EA9-A7C9DD433E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1D156CC-2F86-4B63-A509-D762368C15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65ED887D-1546-449E-9211-59833DA47A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3849EF09-0183-4E5A-951E-4154B767ECC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A0DFE46E-6564-4A93-90B2-008EA6A522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4FB3A550-8A07-4A76-85FD-F1AFE999E1E1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156524F6-5CF2-4906-A0B1-E2B83F3918A3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214FE6DF-F4BB-4417-A1E9-F8A1632DC4AF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437AD1B2-C615-495B-9935-E87451403745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C79103A9-9D3D-4A4F-85E4-A93E5AB58E1E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18B27FD-A69C-4555-BCCC-259DFBAD9373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176E516C-4B90-46BC-8D72-B3358AC438FB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6E658904-2612-4BCF-B5AE-AE6873519507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30798"/>
      </p:ext>
    </p:extLst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474DE4C-9EAB-4C05-867F-8873CB41F8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0A6B951-9937-436F-9ED2-A7DEAB871E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C9E9D4CA-629F-4D6D-B452-7076B35FAD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5127106-FF57-45BA-839C-0E0F83A3CC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0529852C-969D-4B3B-BFC9-B1A20FC86C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CFA8E26B-C24E-4B9C-ABEC-7353B01756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7DCE8306-4CFC-4E9D-9719-5B6DDA8C2BB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45254DE2-C37C-4D76-96A3-853EAE41AE8C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4E0747BF-1F78-4CFC-BECD-A906B938072D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A94A3235-6F39-4D89-B466-941070D747B7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A4C8E081-34A2-4006-B2F6-BDB6BB41F65C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513884AB-F602-45F1-8718-31CB90129203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0097E4C3-E0B8-49AE-A0B6-FAEB24F7B5D2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0F935925-649D-47C1-B056-478D7823D8F7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A4D616F4-3518-4842-B6A8-DA2E6C73BAD0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65424"/>
      </p:ext>
    </p:extLst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6B9D0D28-3ECC-4BA8-9335-32D2B1599E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AFF8218-B218-4892-94E6-95A3D7C1D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9D7AD671-14D0-4402-8A46-FC64FFCEF2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EE878B93-08DB-4747-9D3F-56EEB664CF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DF7C71F5-E94E-447A-9813-6D0F00854E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60719FAA-8A74-4849-BA6C-D786013E5D9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88081666-CD40-4398-9B41-2D8062A15E1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DF8F2219-BEDC-4721-912E-D00BE3934BBC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3B7F059-D621-4B3A-BD6F-755D9C706045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4777BE40-F4D8-4855-A480-B032B93CBC72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83F26F87-345E-4C0F-98DB-4429B1EB77AE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330D831A-0181-4D61-805D-696DF5A5BFB6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9779B128-4410-400D-A865-FAD8843662A8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EC6A0DC8-625F-47E0-A029-685F23F985D4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FEE43CD2-FDC4-42C7-87BD-1A33CA0EC14F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56668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004B1A1-5572-4F90-8ECE-406B83262C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AB516EB2-1879-4C1B-A4C5-298FE4FC66B6}"/>
              </a:ext>
            </a:extLst>
          </p:cNvPr>
          <p:cNvSpPr/>
          <p:nvPr/>
        </p:nvSpPr>
        <p:spPr>
          <a:xfrm>
            <a:off x="87313" y="69850"/>
            <a:ext cx="1201737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81D18D-82BE-41C9-9A48-EEE03F6F7154}"/>
              </a:ext>
            </a:extLst>
          </p:cNvPr>
          <p:cNvSpPr/>
          <p:nvPr/>
        </p:nvSpPr>
        <p:spPr>
          <a:xfrm>
            <a:off x="84138" y="1449388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BFAF2-465F-4483-986E-7D9E20A900B7}"/>
              </a:ext>
            </a:extLst>
          </p:cNvPr>
          <p:cNvSpPr/>
          <p:nvPr/>
        </p:nvSpPr>
        <p:spPr>
          <a:xfrm>
            <a:off x="84138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D90593-74FB-4CD2-A411-070FA3C703DC}"/>
              </a:ext>
            </a:extLst>
          </p:cNvPr>
          <p:cNvSpPr/>
          <p:nvPr/>
        </p:nvSpPr>
        <p:spPr>
          <a:xfrm>
            <a:off x="84138" y="2976563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D8D31A31-FB96-4BB4-9558-5E09CF616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1CA1-1499-43F8-A39D-4B1516E068E3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DD43A502-717D-4068-A0E9-85ACD3F4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49E690C8-0A54-4FFB-A1A2-A6B21E7E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078E-A136-4329-B96A-B438C6C5FE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060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A93AD581-7A02-4FDD-B189-4CED3A700F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57E869F-23E4-405B-B802-EA536FB177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3F884E9-5013-46FA-B347-617C7E10A8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32B107F4-D8E1-4115-9C5F-6E46E777A85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9D87BFE-CEC3-46D1-BCE4-5E35C0A531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3A0B1DE8-CE25-47D4-896A-CFCDCCD040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156E2734-A114-4640-A8C5-6F52628D3C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9E33AB34-23CA-46D4-BCC2-BB1E78B70F68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2DEF8314-FADE-4270-9BE2-866CCDDD39D1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2BF5EDF9-FB7A-4440-B205-B2FB8013AFA8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C3B132B3-AFD8-4D1C-AE0A-02F6591779E3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1ADB3227-C498-4D50-91B6-98FB7EBA7D4F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D9F40586-A977-4A46-B022-DC2DE5F78A07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79445B31-A25B-4557-A8DE-1E173501B0A8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E35E826C-5475-49E4-A91F-5F33A05E8260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066585"/>
      </p:ext>
    </p:extLst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EC1BD17-9211-444C-9B9B-943E8CF15B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B4339F5B-B9B6-402F-A1AC-965F1E54AB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353B4E2F-073E-4EBD-93F4-2D215679F5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120212F-9F9D-4393-AE7C-EDCDEF3B33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E7E37E66-F83B-4743-8DBC-422CC58B64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5781C6F1-17C4-4648-9055-EE0822AD01B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9EF186A1-EECE-4CC6-9BB4-4FFA602646C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C91806C8-FC3F-4A40-9955-B793D377866C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277878EB-58D4-4621-8376-7142D489227A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DFC505A0-0FBA-452E-87F7-B74FD2296DEF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FBC4217B-3783-4D2E-9935-BFADE7B298C0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BF3AB3CE-E96E-42EC-A858-713580BF83FB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26DD347-B41B-4AB8-9E98-4ACF3350FA41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2B337FFC-45D8-459C-9E7D-C6F9058E1055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24CFBC3E-81BD-412D-9D96-71971AB111B5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38277"/>
      </p:ext>
    </p:extLst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866927B-9867-4167-BE96-7351B42F74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25AA6695-F5F4-44A3-B407-BBC39A384D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A657F91-C89A-4B82-BA6E-81B8E6233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C17F923-878C-4C05-B7BB-5938392D248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C27F0E4-77B7-441E-A52A-37AF686536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8FBC3130-DDCC-4F06-B9F8-4D24F6DE092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B1CE3498-7398-4B71-9BCF-C9915CC93D4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935CBB1C-C98F-468A-9380-FF4AA63EF369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1FB5B5BD-01BE-4173-BE70-EB48F6486E0E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E83F03AE-0EDC-4DEE-A8E8-CEA7C3F22D0E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2319B274-57D0-4322-BAEB-A4F01190297B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7640EA90-7D0A-4069-8C87-09D1BEE6D1CF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3EDC3BB-8E94-4CE7-8016-8790F86E3CB4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B4605A44-749B-4C06-9A51-BEEF867D5868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5AD37028-15E7-42E3-A6F2-4D8A2B158022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710453"/>
      </p:ext>
    </p:extLst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D254C23-CBE3-42E8-A852-EBBAFDBBD6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03A6CEB-7C28-40D7-8590-E967650194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53CFB3AB-EB47-4D2B-AE01-DE3E2D7F64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4094C3C-F91C-40C9-B597-8E2646FFEC8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2C559AEF-F6AE-471D-AA68-AC4866B8BCE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DF14EB2B-6EDE-4565-AEF6-748A29F831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46B11517-45C6-4A50-83B8-2372076EDA5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239B2E92-0E55-41D2-9D23-0C80A3126A15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64E30C47-D2D5-4FFC-B7B1-FE755C7FE468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9B1B067C-79FB-45E5-B435-71E5F7263DD9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55A6E7CA-4919-4702-8C45-A273D5E8C00A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C5B1EAC7-0167-4BC9-B4CF-BEB40546D7FB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87648199-61BB-4E1A-A585-06AF25911F4C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331202AE-2DFD-47CA-88BB-FF56D530D186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10DF6FB9-695C-450A-BAA7-E4A9B125ADD9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0705"/>
      </p:ext>
    </p:extLst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54850FF-C96B-427A-B2F7-416400F7F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51251F7-B456-4D79-81A9-10D42BC4A9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D74817EA-28FD-461F-9BAF-9FB9C6B60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9AF21F5E-0833-4765-90E9-20D8681DE2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ACB4925E-6750-4A51-8BF1-E26E0D2F48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DABEA7FE-FA88-4821-9ACC-C08A3F3A52F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8D168185-BBEA-4072-AAC1-148B113DCAE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ADAAC5E5-3BC9-425E-9188-3989277C05CA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D0ECB6E7-E5B7-4DE1-83C5-7E40D9734A13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046C51CF-1CB7-424C-BAE0-D9B52515BE42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372947F0-4E0B-440A-BDDE-1DEE6C529087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AF61EC4E-14F3-4BA0-947F-20573B190BC8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5AA625F4-D842-4AE2-ADFB-22DE1A494EF2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02A85EC4-EA9C-42A1-AEDF-91D702CF4D94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089302B2-0DB7-407B-A624-A1CE1A6E6255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708704"/>
      </p:ext>
    </p:extLst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2585E6B-B90E-4A19-A312-EB8A0671B1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A351F0D-320D-48F2-BE24-F35B86347D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881130C-E8FB-4FA8-AAE8-A65D2D5FAC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630D691-D3D1-43D4-A398-8BBCDC46D2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F1F24-895B-4B12-B8D3-0B6DD4E94D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49B818C8-6577-4CC9-B4BC-70DB6CB07D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9F55F9CC-E8EA-4185-8738-DB0DCDCE207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BD455D50-0123-4503-99D2-72162FC084BC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57E4907E-8377-47AB-A67A-748D4D72E7C4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81D3DE00-D1D7-4A3C-9622-D302BEA235DE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EE1B23A1-E6D9-4342-AC9B-F18B65FA43FC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82F65AAB-561C-4D40-972E-56F35CA6BDC1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E51033BB-0BCA-4983-9C13-1B40CD000C01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44B7A79A-A4FB-4DF2-BC4C-BD5E8DB10A0B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B03F7354-A547-41DC-B396-E1DE171D82A8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02970"/>
      </p:ext>
    </p:extLst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67C5697-DB8A-4709-B605-94CB03539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4F0B7097-3135-4269-9188-D55AE0C13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E41DE0C-6A46-44FE-BD7F-308E06B49A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B1D1A6A-7367-47CD-A10E-F10FBAA9084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5DFF2A32-D1F5-4075-816C-B142CED8C1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F81E6EA8-07BB-4536-86F1-5F9A55A71C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EE89CFE0-B1B5-4324-90DE-C07CC936E5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C3532F31-2777-4FE5-8768-E1F862E393D5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F4757130-F232-4B00-810A-43533D183484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4C98C748-F936-414F-B154-2FD796D69653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01AA300F-8FAA-4473-BCAC-CE46A1C69BE0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F1475E62-3282-4DE7-8C6A-AF5DC33E8FEF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395570D6-F63D-4DA0-9684-8189D415B40A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3B258B50-27B3-4201-98D1-65E5D7040488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5160DF81-F840-4C00-859E-9D90471053F4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954396"/>
      </p:ext>
    </p:extLst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9B23F1C-9F25-4A03-8863-E146A8E82D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36E9131C-6734-41CB-8022-3556452118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AF439CC-D000-49B5-8F60-BFAA6A91C8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235BDD6-405D-45E8-BA73-D055F29EE1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6CE6030-4711-4A6F-A307-0BE47E83496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530F7E02-DE38-4796-BF90-8F7303201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A799768E-B5F7-4F1F-9471-12A933C214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370103A0-E795-4B56-B20B-F4D8E38E8EF1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BABDDBD2-8E4C-44C8-8EB6-ABD6004EDAA3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7195BD81-4A47-49C8-94D6-6F7AD5438C62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62712121-97C1-4F92-A81A-76FB6F073A49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EF06950F-EFFB-43C2-9EA7-89B0DA5B4AEA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966113B-D5E0-4B45-8A98-05AFDB404A01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C1EF34F9-3E67-48E3-8348-651DF2C1B1E9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C2E195F1-0B28-4929-9FFF-B7B3FA24D3C3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357991"/>
      </p:ext>
    </p:extLst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3A3C0457-4A4E-4026-8DFF-89441EF20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29372BD-D5C7-4276-A5E2-56FA3E7D1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E988E45-4A88-4EE7-AAF4-14E370FF7B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13118C5A-0FD6-4C49-A002-58643F5EFC4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C39CDD4-197B-45FA-B0E9-287E5A64B31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1096FF4B-5A70-4E8C-B5C0-523FCC93DF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51D235EC-2A33-462F-8D65-F4AEB2B632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B618436F-E3A7-482C-B00F-2FD0A60EA5AC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143AD834-FAAC-4BDB-8781-3FAAF5679A98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F56F1CB5-B04B-47C3-9FC6-D02A2DD94C2C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8E5DD3D4-9023-4BA1-99C7-56459A085FEA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A5F01B65-4877-4749-883A-09C7D8A28655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C1B8BAD-DD25-4487-951D-B1D79C618156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0C28921F-6E7A-4178-9F37-56606D1BCBF5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C9B78416-FA8B-420C-B692-F1360A110EC9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074024"/>
      </p:ext>
    </p:extLst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61D725B-9AFB-4CC8-8ABA-DD30B5391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676275"/>
            <a:ext cx="22526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4723B42-6BC9-4B42-A5ED-6BB3061F0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7351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0587DD4E-A7AA-4FF4-9A2E-2511A0812E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013" y="0"/>
            <a:ext cx="1804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626FCB7A-961B-422B-9E0D-81FA1E3558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04800"/>
            <a:ext cx="11536363" cy="6405563"/>
          </a:xfrm>
          <a:prstGeom prst="rect">
            <a:avLst/>
          </a:prstGeom>
          <a:noFill/>
          <a:ln>
            <a:noFill/>
          </a:ln>
          <a:effectLst>
            <a:outerShdw blurRad="50800" dist="12700" sx="102000" sy="102000" algn="ctr" rotWithShape="0">
              <a:srgbClr val="000000">
                <a:alpha val="12999"/>
              </a:srgbClr>
            </a:outerShdw>
          </a:effectLst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C9173018-92CB-48E1-B2EB-807AF9CC7D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985838"/>
            <a:ext cx="676275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 descr="图片包含 物体&#10;&#10;自动生成的说明">
            <a:extLst>
              <a:ext uri="{FF2B5EF4-FFF2-40B4-BE49-F238E27FC236}">
                <a16:creationId xmlns:a16="http://schemas.microsoft.com/office/drawing/2014/main" id="{53A8A3BC-25FD-4B02-ACD4-D494EFD93AF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5359400"/>
            <a:ext cx="19034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图片包含 文字&#10;&#10;自动生成的说明">
            <a:extLst>
              <a:ext uri="{FF2B5EF4-FFF2-40B4-BE49-F238E27FC236}">
                <a16:creationId xmlns:a16="http://schemas.microsoft.com/office/drawing/2014/main" id="{F959C6F2-851A-4E96-9B41-850E4F155CB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-19050"/>
            <a:ext cx="1762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: 圆角 9">
            <a:extLst>
              <a:ext uri="{FF2B5EF4-FFF2-40B4-BE49-F238E27FC236}">
                <a16:creationId xmlns:a16="http://schemas.microsoft.com/office/drawing/2014/main" id="{408A98FB-D3B3-49AB-A949-8591A8CF6DC2}"/>
              </a:ext>
            </a:extLst>
          </p:cNvPr>
          <p:cNvSpPr/>
          <p:nvPr userDrawn="1"/>
        </p:nvSpPr>
        <p:spPr>
          <a:xfrm flipV="1">
            <a:off x="3932238" y="5260975"/>
            <a:ext cx="232251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0" name="矩形: 圆角 10">
            <a:extLst>
              <a:ext uri="{FF2B5EF4-FFF2-40B4-BE49-F238E27FC236}">
                <a16:creationId xmlns:a16="http://schemas.microsoft.com/office/drawing/2014/main" id="{6015EC27-CB0E-4C4E-9FE2-91140AA51564}"/>
              </a:ext>
            </a:extLst>
          </p:cNvPr>
          <p:cNvSpPr/>
          <p:nvPr userDrawn="1"/>
        </p:nvSpPr>
        <p:spPr>
          <a:xfrm>
            <a:off x="4837113" y="5657850"/>
            <a:ext cx="893762" cy="46038"/>
          </a:xfrm>
          <a:prstGeom prst="roundRect">
            <a:avLst>
              <a:gd name="adj" fmla="val 50000"/>
            </a:avLst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椭圆 11">
            <a:extLst>
              <a:ext uri="{FF2B5EF4-FFF2-40B4-BE49-F238E27FC236}">
                <a16:creationId xmlns:a16="http://schemas.microsoft.com/office/drawing/2014/main" id="{F50E5136-E493-4106-A49D-B3B40237D79F}"/>
              </a:ext>
            </a:extLst>
          </p:cNvPr>
          <p:cNvSpPr/>
          <p:nvPr userDrawn="1"/>
        </p:nvSpPr>
        <p:spPr>
          <a:xfrm>
            <a:off x="6516688" y="5180013"/>
            <a:ext cx="254000" cy="254000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椭圆 12">
            <a:extLst>
              <a:ext uri="{FF2B5EF4-FFF2-40B4-BE49-F238E27FC236}">
                <a16:creationId xmlns:a16="http://schemas.microsoft.com/office/drawing/2014/main" id="{D85AABF9-835F-45FD-B468-87DD76456D0D}"/>
              </a:ext>
            </a:extLst>
          </p:cNvPr>
          <p:cNvSpPr/>
          <p:nvPr userDrawn="1"/>
        </p:nvSpPr>
        <p:spPr>
          <a:xfrm>
            <a:off x="9263063" y="5799138"/>
            <a:ext cx="234950" cy="234950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椭圆 13">
            <a:extLst>
              <a:ext uri="{FF2B5EF4-FFF2-40B4-BE49-F238E27FC236}">
                <a16:creationId xmlns:a16="http://schemas.microsoft.com/office/drawing/2014/main" id="{BC63F187-66F3-4F31-BB18-16E02E4E8D78}"/>
              </a:ext>
            </a:extLst>
          </p:cNvPr>
          <p:cNvSpPr/>
          <p:nvPr userDrawn="1"/>
        </p:nvSpPr>
        <p:spPr>
          <a:xfrm>
            <a:off x="320675" y="1909763"/>
            <a:ext cx="160338" cy="160337"/>
          </a:xfrm>
          <a:prstGeom prst="ellipse">
            <a:avLst/>
          </a:prstGeom>
          <a:solidFill>
            <a:srgbClr val="295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7B8DFD9C-C5E7-4116-A19F-10A8B4F003C6}"/>
              </a:ext>
            </a:extLst>
          </p:cNvPr>
          <p:cNvSpPr/>
          <p:nvPr userDrawn="1"/>
        </p:nvSpPr>
        <p:spPr>
          <a:xfrm>
            <a:off x="1720850" y="4613275"/>
            <a:ext cx="200025" cy="201613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椭圆 15">
            <a:extLst>
              <a:ext uri="{FF2B5EF4-FFF2-40B4-BE49-F238E27FC236}">
                <a16:creationId xmlns:a16="http://schemas.microsoft.com/office/drawing/2014/main" id="{2588F5C9-D33F-4C63-B32B-959FB944DFB7}"/>
              </a:ext>
            </a:extLst>
          </p:cNvPr>
          <p:cNvSpPr/>
          <p:nvPr userDrawn="1"/>
        </p:nvSpPr>
        <p:spPr>
          <a:xfrm>
            <a:off x="2363788" y="6410325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椭圆 16">
            <a:extLst>
              <a:ext uri="{FF2B5EF4-FFF2-40B4-BE49-F238E27FC236}">
                <a16:creationId xmlns:a16="http://schemas.microsoft.com/office/drawing/2014/main" id="{5EF38A1D-A391-4D4F-9825-32590AB918D7}"/>
              </a:ext>
            </a:extLst>
          </p:cNvPr>
          <p:cNvSpPr/>
          <p:nvPr userDrawn="1"/>
        </p:nvSpPr>
        <p:spPr>
          <a:xfrm>
            <a:off x="9263063" y="465138"/>
            <a:ext cx="155575" cy="155575"/>
          </a:xfrm>
          <a:prstGeom prst="ellipse">
            <a:avLst/>
          </a:prstGeom>
          <a:noFill/>
          <a:ln w="28575">
            <a:solidFill>
              <a:srgbClr val="295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685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B1329F-2402-4A13-B106-0C8DC4D9BA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Rounded Rectangle 7">
            <a:extLst>
              <a:ext uri="{FF2B5EF4-FFF2-40B4-BE49-F238E27FC236}">
                <a16:creationId xmlns:a16="http://schemas.microsoft.com/office/drawing/2014/main" id="{F33202BD-5958-449F-A771-640646DB2DF7}"/>
              </a:ext>
            </a:extLst>
          </p:cNvPr>
          <p:cNvSpPr/>
          <p:nvPr/>
        </p:nvSpPr>
        <p:spPr>
          <a:xfrm>
            <a:off x="84138" y="69850"/>
            <a:ext cx="12018962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1">
            <a:extLst>
              <a:ext uri="{FF2B5EF4-FFF2-40B4-BE49-F238E27FC236}">
                <a16:creationId xmlns:a16="http://schemas.microsoft.com/office/drawing/2014/main" id="{4EFD6C78-5A3A-4FF1-A0C3-152C09127B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12">
            <a:extLst>
              <a:ext uri="{FF2B5EF4-FFF2-40B4-BE49-F238E27FC236}">
                <a16:creationId xmlns:a16="http://schemas.microsoft.com/office/drawing/2014/main" id="{166DEBA1-8C07-4896-9947-44EE3426BA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60BE6DA-BA6F-4D51-AA4D-19FAE8F0B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7D691E-E1C9-4E0B-B13D-8013BB588525}" type="datetimeFigureOut">
              <a:rPr lang="en-GB"/>
              <a:pPr>
                <a:defRPr/>
              </a:pPr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D0454-FFAC-4421-80B8-7D6468077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B4B066-BE86-4527-B539-34CFFB154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526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9D831C76-95BF-47BF-95C6-4996AA38B7A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17" r:id="rId1"/>
    <p:sldLayoutId id="2147485518" r:id="rId2"/>
    <p:sldLayoutId id="2147485519" r:id="rId3"/>
    <p:sldLayoutId id="2147485520" r:id="rId4"/>
    <p:sldLayoutId id="2147485521" r:id="rId5"/>
    <p:sldLayoutId id="2147485522" r:id="rId6"/>
    <p:sldLayoutId id="2147485523" r:id="rId7"/>
    <p:sldLayoutId id="2147485524" r:id="rId8"/>
    <p:sldLayoutId id="2147485525" r:id="rId9"/>
    <p:sldLayoutId id="2147485526" r:id="rId10"/>
    <p:sldLayoutId id="2147485527" r:id="rId11"/>
    <p:sldLayoutId id="2147485528" r:id="rId12"/>
    <p:sldLayoutId id="2147485529" r:id="rId13"/>
    <p:sldLayoutId id="2147485530" r:id="rId14"/>
    <p:sldLayoutId id="2147485531" r:id="rId15"/>
    <p:sldLayoutId id="2147485532" r:id="rId16"/>
    <p:sldLayoutId id="2147485533" r:id="rId17"/>
    <p:sldLayoutId id="2147485534" r:id="rId18"/>
    <p:sldLayoutId id="2147485535" r:id="rId19"/>
    <p:sldLayoutId id="2147485536" r:id="rId20"/>
    <p:sldLayoutId id="2147485537" r:id="rId21"/>
    <p:sldLayoutId id="2147485538" r:id="rId22"/>
    <p:sldLayoutId id="2147485539" r:id="rId23"/>
    <p:sldLayoutId id="2147485540" r:id="rId24"/>
    <p:sldLayoutId id="2147485541" r:id="rId25"/>
    <p:sldLayoutId id="2147485542" r:id="rId26"/>
    <p:sldLayoutId id="2147485543" r:id="rId27"/>
    <p:sldLayoutId id="2147485544" r:id="rId28"/>
    <p:sldLayoutId id="2147485545" r:id="rId29"/>
    <p:sldLayoutId id="2147485546" r:id="rId30"/>
    <p:sldLayoutId id="2147485547" r:id="rId31"/>
    <p:sldLayoutId id="2147485548" r:id="rId32"/>
    <p:sldLayoutId id="2147485549" r:id="rId33"/>
    <p:sldLayoutId id="2147485550" r:id="rId34"/>
    <p:sldLayoutId id="2147485551" r:id="rId35"/>
    <p:sldLayoutId id="2147485552" r:id="rId36"/>
    <p:sldLayoutId id="2147485553" r:id="rId37"/>
    <p:sldLayoutId id="2147485554" r:id="rId38"/>
    <p:sldLayoutId id="2147485555" r:id="rId39"/>
    <p:sldLayoutId id="2147485556" r:id="rId40"/>
    <p:sldLayoutId id="2147485557" r:id="rId41"/>
    <p:sldLayoutId id="2147485558" r:id="rId42"/>
    <p:sldLayoutId id="2147485559" r:id="rId43"/>
    <p:sldLayoutId id="2147485560" r:id="rId44"/>
    <p:sldLayoutId id="2147485561" r:id="rId45"/>
    <p:sldLayoutId id="2147485562" r:id="rId46"/>
    <p:sldLayoutId id="2147485563" r:id="rId47"/>
    <p:sldLayoutId id="2147485564" r:id="rId48"/>
    <p:sldLayoutId id="2147485565" r:id="rId49"/>
    <p:sldLayoutId id="2147485566" r:id="rId50"/>
    <p:sldLayoutId id="2147485567" r:id="rId51"/>
    <p:sldLayoutId id="2147485568" r:id="rId52"/>
    <p:sldLayoutId id="2147485569" r:id="rId53"/>
    <p:sldLayoutId id="2147485570" r:id="rId54"/>
    <p:sldLayoutId id="2147485571" r:id="rId55"/>
    <p:sldLayoutId id="2147485572" r:id="rId56"/>
    <p:sldLayoutId id="2147485573" r:id="rId57"/>
    <p:sldLayoutId id="2147485574" r:id="rId58"/>
    <p:sldLayoutId id="2147485575" r:id="rId59"/>
    <p:sldLayoutId id="2147485576" r:id="rId60"/>
    <p:sldLayoutId id="2147485577" r:id="rId61"/>
    <p:sldLayoutId id="2147485578" r:id="rId62"/>
    <p:sldLayoutId id="2147485579" r:id="rId63"/>
    <p:sldLayoutId id="2147485580" r:id="rId64"/>
    <p:sldLayoutId id="2147485581" r:id="rId65"/>
    <p:sldLayoutId id="2147485582" r:id="rId66"/>
    <p:sldLayoutId id="2147485583" r:id="rId67"/>
    <p:sldLayoutId id="2147485584" r:id="rId68"/>
    <p:sldLayoutId id="2147485585" r:id="rId69"/>
    <p:sldLayoutId id="2147485586" r:id="rId70"/>
    <p:sldLayoutId id="2147485587" r:id="rId71"/>
    <p:sldLayoutId id="2147485588" r:id="rId72"/>
    <p:sldLayoutId id="2147485589" r:id="rId73"/>
    <p:sldLayoutId id="2147485590" r:id="rId74"/>
    <p:sldLayoutId id="2147485591" r:id="rId75"/>
    <p:sldLayoutId id="2147485592" r:id="rId76"/>
    <p:sldLayoutId id="2147485593" r:id="rId77"/>
    <p:sldLayoutId id="2147485594" r:id="rId78"/>
    <p:sldLayoutId id="2147485595" r:id="rId79"/>
    <p:sldLayoutId id="2147485596" r:id="rId80"/>
    <p:sldLayoutId id="2147485597" r:id="rId81"/>
    <p:sldLayoutId id="2147485598" r:id="rId82"/>
    <p:sldLayoutId id="2147485601" r:id="rId83"/>
    <p:sldLayoutId id="2147485602" r:id="rId84"/>
    <p:sldLayoutId id="2147485603" r:id="rId85"/>
    <p:sldLayoutId id="2147485604" r:id="rId86"/>
    <p:sldLayoutId id="2147485605" r:id="rId87"/>
    <p:sldLayoutId id="2147485606" r:id="rId88"/>
    <p:sldLayoutId id="2147485607" r:id="rId89"/>
    <p:sldLayoutId id="2147485608" r:id="rId90"/>
    <p:sldLayoutId id="2147485609" r:id="rId91"/>
    <p:sldLayoutId id="2147485610" r:id="rId92"/>
    <p:sldLayoutId id="2147485611" r:id="rId93"/>
    <p:sldLayoutId id="2147485612" r:id="rId94"/>
    <p:sldLayoutId id="2147485613" r:id="rId95"/>
    <p:sldLayoutId id="2147485614" r:id="rId96"/>
    <p:sldLayoutId id="2147485615" r:id="rId97"/>
    <p:sldLayoutId id="2147485616" r:id="rId98"/>
    <p:sldLayoutId id="2147485617" r:id="rId99"/>
    <p:sldLayoutId id="2147485618" r:id="rId10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C0E5AF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FEB80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FEB80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H7%20-%20TIET%20%2017.g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图片 1">
            <a:extLst>
              <a:ext uri="{FF2B5EF4-FFF2-40B4-BE49-F238E27FC236}">
                <a16:creationId xmlns:a16="http://schemas.microsoft.com/office/drawing/2014/main" id="{ED7FE1AF-EB0E-4EE7-B514-1A1AD1398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86313"/>
            <a:ext cx="12190412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图片 2">
            <a:extLst>
              <a:ext uri="{FF2B5EF4-FFF2-40B4-BE49-F238E27FC236}">
                <a16:creationId xmlns:a16="http://schemas.microsoft.com/office/drawing/2014/main" id="{36417CDA-5C7F-4749-A699-842B7A8CB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0"/>
            <a:ext cx="22352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图片 3">
            <a:extLst>
              <a:ext uri="{FF2B5EF4-FFF2-40B4-BE49-F238E27FC236}">
                <a16:creationId xmlns:a16="http://schemas.microsoft.com/office/drawing/2014/main" id="{B36C12C9-9526-4A4A-B519-220763D3B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29" y="4149080"/>
            <a:ext cx="3908425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清新欢乐节奏流行进取电音乐">
            <a:hlinkClick r:id="" action="ppaction://media"/>
            <a:extLst>
              <a:ext uri="{FF2B5EF4-FFF2-40B4-BE49-F238E27FC236}">
                <a16:creationId xmlns:a16="http://schemas.microsoft.com/office/drawing/2014/main" id="{152614BD-7471-41CA-8470-4366F31E4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850" y="6218238"/>
            <a:ext cx="6381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TextBox 16">
            <a:extLst>
              <a:ext uri="{FF2B5EF4-FFF2-40B4-BE49-F238E27FC236}">
                <a16:creationId xmlns:a16="http://schemas.microsoft.com/office/drawing/2014/main" id="{ED2FEAE3-F20E-465D-98CD-3FFE6F2A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538" y="287627"/>
            <a:ext cx="6271204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GD&amp; ĐT 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RƯỜNG THCS NGỌC THỤY</a:t>
            </a:r>
          </a:p>
        </p:txBody>
      </p:sp>
      <p:sp>
        <p:nvSpPr>
          <p:cNvPr id="107527" name="TextBox 17">
            <a:extLst>
              <a:ext uri="{FF2B5EF4-FFF2-40B4-BE49-F238E27FC236}">
                <a16:creationId xmlns:a16="http://schemas.microsoft.com/office/drawing/2014/main" id="{3F3A3F74-F46B-4207-9495-0E82D6DB9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064" y="5049042"/>
            <a:ext cx="52085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BF8865-4782-A173-AC03-C45602060DED}"/>
              </a:ext>
            </a:extLst>
          </p:cNvPr>
          <p:cNvSpPr txBox="1">
            <a:spLocks/>
          </p:cNvSpPr>
          <p:nvPr/>
        </p:nvSpPr>
        <p:spPr bwMode="auto">
          <a:xfrm>
            <a:off x="-96688" y="1303488"/>
            <a:ext cx="12385376" cy="29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47688" indent="-22860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22325" indent="-228600">
              <a:spcBef>
                <a:spcPts val="375"/>
              </a:spcBef>
              <a:buClr>
                <a:srgbClr val="C0E5AF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096963" indent="-228600">
              <a:spcBef>
                <a:spcPts val="375"/>
              </a:spcBef>
              <a:buClr>
                <a:srgbClr val="FEB80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371600" indent="-228600">
              <a:spcBef>
                <a:spcPts val="375"/>
              </a:spcBef>
              <a:buClr>
                <a:srgbClr val="FEB80A"/>
              </a:buClr>
              <a:buChar char="o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28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FEB80A"/>
              </a:buClr>
              <a:buChar char="o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86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FEB80A"/>
              </a:buClr>
              <a:buChar char="o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743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FEB80A"/>
              </a:buClr>
              <a:buChar char="o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2004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FEB80A"/>
              </a:buClr>
              <a:buChar char="o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97-BÀI 6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 XUẤT CỦA BIẾN CỐ NGẪU NHIÊN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MỘT SỐ TRÒ CHƠI ĐƠN GIẢN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GB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8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3ED225-125B-425F-83D0-5BD46138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806450"/>
            <a:ext cx="443801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EF6E8B-767E-4D59-BD3D-CF4C75394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9" y="1531839"/>
            <a:ext cx="7920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nl-NL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bài, nắm vững định nghĩa của bài học. 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912AA4-7662-4DBC-A20A-DB613C208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543866"/>
            <a:ext cx="96776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/>
            <a:r>
              <a:rPr lang="nl-NL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DB7870-BF90-4D36-AE97-81B815C89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4567920"/>
            <a:ext cx="7200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r>
              <a:rPr lang="nl-NL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Ôn tập chương V.</a:t>
            </a: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9AE894-58AE-04DA-79F5-04195F09469F}"/>
              </a:ext>
            </a:extLst>
          </p:cNvPr>
          <p:cNvSpPr txBox="1"/>
          <p:nvPr/>
        </p:nvSpPr>
        <p:spPr>
          <a:xfrm>
            <a:off x="1487488" y="3555893"/>
            <a:ext cx="10287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defRPr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nl-NL" dirty="0"/>
              <a:t>- Làm các bài tập: 5 (SGK - trang 33); bài tập trong SBT.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65000D7-AC22-FF8B-8897-18399F1DE834}"/>
              </a:ext>
            </a:extLst>
          </p:cNvPr>
          <p:cNvSpPr txBox="1"/>
          <p:nvPr/>
        </p:nvSpPr>
        <p:spPr>
          <a:xfrm>
            <a:off x="433204" y="0"/>
            <a:ext cx="1175879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46802-C9C0-F060-1FF0-C08BC099E71E}"/>
              </a:ext>
            </a:extLst>
          </p:cNvPr>
          <p:cNvSpPr txBox="1"/>
          <p:nvPr/>
        </p:nvSpPr>
        <p:spPr>
          <a:xfrm>
            <a:off x="191345" y="1556792"/>
            <a:ext cx="11758796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chẵn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Hình ảnh 56">
            <a:hlinkClick r:id="rId3" action="ppaction://hlinkfile"/>
            <a:extLst>
              <a:ext uri="{FF2B5EF4-FFF2-40B4-BE49-F238E27FC236}">
                <a16:creationId xmlns:a16="http://schemas.microsoft.com/office/drawing/2014/main" id="{8B904D1E-4B40-F088-4FCB-2757B46CA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88640"/>
            <a:ext cx="1268078" cy="661474"/>
          </a:xfrm>
          <a:prstGeom prst="rect">
            <a:avLst/>
          </a:prstGeom>
        </p:spPr>
      </p:pic>
      <p:sp>
        <p:nvSpPr>
          <p:cNvPr id="34" name="Hình chữ nhật 57">
            <a:extLst>
              <a:ext uri="{FF2B5EF4-FFF2-40B4-BE49-F238E27FC236}">
                <a16:creationId xmlns:a16="http://schemas.microsoft.com/office/drawing/2014/main" id="{0BE26F19-2FA9-A498-412E-E6A319733CBC}"/>
              </a:ext>
            </a:extLst>
          </p:cNvPr>
          <p:cNvSpPr/>
          <p:nvPr/>
        </p:nvSpPr>
        <p:spPr>
          <a:xfrm>
            <a:off x="983433" y="116632"/>
            <a:ext cx="3600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511C34-2E1A-CE5D-830C-EB663E71F45D}"/>
              </a:ext>
            </a:extLst>
          </p:cNvPr>
          <p:cNvSpPr txBox="1"/>
          <p:nvPr/>
        </p:nvSpPr>
        <p:spPr>
          <a:xfrm>
            <a:off x="1531430" y="177124"/>
            <a:ext cx="103972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1; 2; 3; …; 12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F21A63-B8F5-F5DC-24E5-2462664A4845}"/>
              </a:ext>
            </a:extLst>
          </p:cNvPr>
          <p:cNvSpPr txBox="1"/>
          <p:nvPr/>
        </p:nvSpPr>
        <p:spPr>
          <a:xfrm>
            <a:off x="436839" y="1748347"/>
            <a:ext cx="11305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4D2814-6018-F68C-A16A-04BABAE9C64C}"/>
              </a:ext>
            </a:extLst>
          </p:cNvPr>
          <p:cNvSpPr txBox="1"/>
          <p:nvPr/>
        </p:nvSpPr>
        <p:spPr>
          <a:xfrm>
            <a:off x="443372" y="2888682"/>
            <a:ext cx="11305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300"/>
              </a:spcBef>
              <a:spcAft>
                <a:spcPts val="300"/>
              </a:spcAft>
              <a:defRPr sz="32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CFDE64C-8737-24F0-43DB-64C4FADE8B14}"/>
              </a:ext>
            </a:extLst>
          </p:cNvPr>
          <p:cNvSpPr txBox="1"/>
          <p:nvPr/>
        </p:nvSpPr>
        <p:spPr>
          <a:xfrm>
            <a:off x="443372" y="4001379"/>
            <a:ext cx="113052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300"/>
              </a:spcBef>
              <a:spcAft>
                <a:spcPts val="300"/>
              </a:spcAft>
              <a:defRPr sz="3200" b="1">
                <a:solidFill>
                  <a:srgbClr val="002060"/>
                </a:solidFill>
                <a:effectLst/>
                <a:latin typeface="UTM Swiss Condensed" panose="02000500000000000000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B.</a:t>
            </a:r>
          </a:p>
        </p:txBody>
      </p:sp>
      <p:pic>
        <p:nvPicPr>
          <p:cNvPr id="59" name="Hình ảnh 7">
            <a:extLst>
              <a:ext uri="{FF2B5EF4-FFF2-40B4-BE49-F238E27FC236}">
                <a16:creationId xmlns:a16="http://schemas.microsoft.com/office/drawing/2014/main" id="{56A87421-95AD-B216-F050-786A48B1F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98" y="4742468"/>
            <a:ext cx="2437598" cy="20212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89B5B1-A496-00B5-97A6-916943410929}"/>
              </a:ext>
            </a:extLst>
          </p:cNvPr>
          <p:cNvSpPr/>
          <p:nvPr/>
        </p:nvSpPr>
        <p:spPr>
          <a:xfrm>
            <a:off x="695400" y="4704383"/>
            <a:ext cx="6419112" cy="2133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7526C9-63C8-4A4E-4BB2-B85DE59818DE}"/>
              </a:ext>
            </a:extLst>
          </p:cNvPr>
          <p:cNvSpPr txBox="1"/>
          <p:nvPr/>
        </p:nvSpPr>
        <p:spPr>
          <a:xfrm>
            <a:off x="1047620" y="5150564"/>
            <a:ext cx="57912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733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0" grpId="0"/>
      <p:bldP spid="56" grpId="0"/>
      <p:bldP spid="58" grpId="0"/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7">
            <a:extLst>
              <a:ext uri="{FF2B5EF4-FFF2-40B4-BE49-F238E27FC236}">
                <a16:creationId xmlns:a16="http://schemas.microsoft.com/office/drawing/2014/main" id="{5EC651FB-2A72-AEA8-A6CB-C3D1E47A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4021345"/>
            <a:ext cx="3421030" cy="2836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0F30DE-D4DC-F577-0B9E-D6FB89589A30}"/>
                  </a:ext>
                </a:extLst>
              </p:cNvPr>
              <p:cNvSpPr txBox="1"/>
              <p:nvPr/>
            </p:nvSpPr>
            <p:spPr>
              <a:xfrm>
                <a:off x="911424" y="1144451"/>
                <a:ext cx="9937104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thẻ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𝑩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=</m:t>
                    </m:r>
                    <m:r>
                      <m:rPr>
                        <m:lit/>
                      </m:rP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{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;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;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𝟑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;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𝟒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;….;</m:t>
                    </m:r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𝟏𝟐</m:t>
                    </m:r>
                    <m:r>
                      <m:rPr>
                        <m:lit/>
                      </m:rP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}</m:t>
                    </m:r>
                  </m:oMath>
                </a14:m>
                <a:endParaRPr lang="en-US" sz="3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0F30DE-D4DC-F577-0B9E-D6FB89589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1144451"/>
                <a:ext cx="9937104" cy="1077218"/>
              </a:xfrm>
              <a:prstGeom prst="rect">
                <a:avLst/>
              </a:prstGeom>
              <a:blipFill>
                <a:blip r:embed="rId4"/>
                <a:stretch>
                  <a:fillRect l="-1595" t="-7955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09A8C6-EE87-BB8A-59EA-F97319118D45}"/>
                  </a:ext>
                </a:extLst>
              </p:cNvPr>
              <p:cNvSpPr txBox="1"/>
              <p:nvPr/>
            </p:nvSpPr>
            <p:spPr>
              <a:xfrm>
                <a:off x="911424" y="2928991"/>
                <a:ext cx="9680855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bốn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lợi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cố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𝟑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𝟔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𝟗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𝟏𝟐</m:t>
                    </m:r>
                  </m:oMath>
                </a14:m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09A8C6-EE87-BB8A-59EA-F97319118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2928991"/>
                <a:ext cx="9680855" cy="584775"/>
              </a:xfrm>
              <a:prstGeom prst="rect">
                <a:avLst/>
              </a:prstGeom>
              <a:blipFill>
                <a:blip r:embed="rId5"/>
                <a:stretch>
                  <a:fillRect l="-1637" t="-14583" r="-69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8BBC3-78FD-3D3B-7F8C-B6C183CC806A}"/>
                  </a:ext>
                </a:extLst>
              </p:cNvPr>
              <p:cNvSpPr txBox="1"/>
              <p:nvPr/>
            </p:nvSpPr>
            <p:spPr>
              <a:xfrm>
                <a:off x="911424" y="4221088"/>
                <a:ext cx="4464043" cy="8036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F8BBC3-78FD-3D3B-7F8C-B6C183CC8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4221088"/>
                <a:ext cx="4464043" cy="803682"/>
              </a:xfrm>
              <a:prstGeom prst="rect">
                <a:avLst/>
              </a:prstGeom>
              <a:blipFill>
                <a:blip r:embed="rId6"/>
                <a:stretch>
                  <a:fillRect l="-3552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">
            <a:extLst>
              <a:ext uri="{FF2B5EF4-FFF2-40B4-BE49-F238E27FC236}">
                <a16:creationId xmlns:a16="http://schemas.microsoft.com/office/drawing/2014/main" id="{9BE7C93C-EDD3-7AD9-2D43-1804E3382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440" y="240829"/>
            <a:ext cx="105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ải:</a:t>
            </a:r>
            <a:endParaRPr lang="en-US" alt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6FBF659-8AC4-ABD8-6316-67864180C43C}"/>
              </a:ext>
            </a:extLst>
          </p:cNvPr>
          <p:cNvSpPr txBox="1"/>
          <p:nvPr/>
        </p:nvSpPr>
        <p:spPr>
          <a:xfrm>
            <a:off x="995817" y="442480"/>
            <a:ext cx="10903216" cy="156966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fr-FR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fr-FR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là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Hình ảnh 24">
            <a:extLst>
              <a:ext uri="{FF2B5EF4-FFF2-40B4-BE49-F238E27FC236}">
                <a16:creationId xmlns:a16="http://schemas.microsoft.com/office/drawing/2014/main" id="{40DDFE85-16C9-13C5-511B-8EECE8BEE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18" y="4869160"/>
            <a:ext cx="3042257" cy="1838646"/>
          </a:xfrm>
          <a:prstGeom prst="rect">
            <a:avLst/>
          </a:prstGeom>
        </p:spPr>
      </p:pic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63CE3A7-639B-6165-C527-B229C6AF2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7" y="105740"/>
            <a:ext cx="673480" cy="673480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FE2167C5-63FE-60C2-D8CD-82A0EA673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447" y="2204864"/>
            <a:ext cx="94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ải: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40A942-A3A9-BA5E-754D-ED252FD3885A}"/>
              </a:ext>
            </a:extLst>
          </p:cNvPr>
          <p:cNvSpPr txBox="1"/>
          <p:nvPr/>
        </p:nvSpPr>
        <p:spPr>
          <a:xfrm>
            <a:off x="995817" y="3077165"/>
            <a:ext cx="104970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là: 1; 2; 4; 5; 7; 8; 10; 11. 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D36678-997D-86E8-E1DB-4E4A2F5D3403}"/>
                  </a:ext>
                </a:extLst>
              </p:cNvPr>
              <p:cNvSpPr txBox="1"/>
              <p:nvPr/>
            </p:nvSpPr>
            <p:spPr>
              <a:xfrm>
                <a:off x="1018602" y="4293096"/>
                <a:ext cx="738165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spcBef>
                    <a:spcPts val="300"/>
                  </a:spcBef>
                  <a:spcAft>
                    <a:spcPts val="300"/>
                  </a:spcAft>
                  <a:defRPr sz="28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sz="3200" dirty="0" err="1"/>
                  <a:t>Xác</a:t>
                </a:r>
                <a:r>
                  <a:rPr lang="fr-FR" sz="3200" dirty="0"/>
                  <a:t> </a:t>
                </a:r>
                <a:r>
                  <a:rPr lang="fr-FR" sz="3200" dirty="0" err="1"/>
                  <a:t>suất</a:t>
                </a:r>
                <a:r>
                  <a:rPr lang="fr-FR" sz="3200" dirty="0"/>
                  <a:t> </a:t>
                </a:r>
                <a:r>
                  <a:rPr lang="fr-FR" sz="3200" dirty="0" err="1"/>
                  <a:t>của</a:t>
                </a:r>
                <a:r>
                  <a:rPr lang="fr-FR" sz="3200" dirty="0"/>
                  <a:t> </a:t>
                </a:r>
                <a:r>
                  <a:rPr lang="fr-FR" sz="3200" dirty="0" err="1"/>
                  <a:t>biến</a:t>
                </a:r>
                <a:r>
                  <a:rPr lang="fr-FR" sz="3200" dirty="0"/>
                  <a:t> </a:t>
                </a:r>
                <a:r>
                  <a:rPr lang="fr-FR" sz="3200" dirty="0" err="1"/>
                  <a:t>cố</a:t>
                </a:r>
                <a:r>
                  <a:rPr lang="fr-FR" sz="3200" dirty="0"/>
                  <a:t> </a:t>
                </a:r>
                <a:r>
                  <a:rPr lang="fr-FR" sz="3200" dirty="0" err="1"/>
                  <a:t>nói</a:t>
                </a:r>
                <a:r>
                  <a:rPr lang="fr-FR" sz="3200" dirty="0"/>
                  <a:t> </a:t>
                </a:r>
                <a:r>
                  <a:rPr lang="fr-FR" sz="3200" dirty="0" err="1"/>
                  <a:t>trên</a:t>
                </a:r>
                <a:r>
                  <a:rPr lang="fr-FR" sz="3200" dirty="0"/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fr-FR" sz="3200" dirty="0"/>
                  <a:t>. </a:t>
                </a:r>
                <a:endParaRPr lang="en-US" sz="3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ED36678-997D-86E8-E1DB-4E4A2F5D3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602" y="4293096"/>
                <a:ext cx="7381654" cy="803682"/>
              </a:xfrm>
              <a:prstGeom prst="rect">
                <a:avLst/>
              </a:prstGeom>
              <a:blipFill>
                <a:blip r:embed="rId4"/>
                <a:stretch>
                  <a:fillRect l="-2064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2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41983F-7123-453C-B304-25A2B70BE240}"/>
              </a:ext>
            </a:extLst>
          </p:cNvPr>
          <p:cNvSpPr/>
          <p:nvPr/>
        </p:nvSpPr>
        <p:spPr>
          <a:xfrm>
            <a:off x="1239838" y="258763"/>
            <a:ext cx="105447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 (SGK): </a:t>
            </a:r>
            <a:r>
              <a:rPr lang="pt-BR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hộp có 52 chiếc thẻ cùng loại, mỗi thẻ ghi một trong các số 1, 2, 3, ...., 51, 52; hai thẻ khác nhau thì ghi hai số khác nhau. Rút ngẫu nhiên một thẻ trong hộp. Tìm số phần tử của tập hợp C gồm các kết quả có thể xảy ra đối với số xuất hiện trên thẻ được rút ra. Sau đó, hãy tính xác xuất của mỗi biến cố sau: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678B65D-5B59-4516-9206-86E5301A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382" r="20120" b="2"/>
          <a:stretch/>
        </p:blipFill>
        <p:spPr>
          <a:xfrm>
            <a:off x="47014" y="188640"/>
            <a:ext cx="1080434" cy="1080434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5172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DC9A8C-3D83-4EB5-A59B-6DB0D6FB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6850"/>
            <a:ext cx="836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3E818-4C97-F646-176F-7FE8C7DB2C8D}"/>
              </a:ext>
            </a:extLst>
          </p:cNvPr>
          <p:cNvSpPr txBox="1"/>
          <p:nvPr/>
        </p:nvSpPr>
        <p:spPr>
          <a:xfrm>
            <a:off x="1239838" y="2745538"/>
            <a:ext cx="874459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olidFill>
                  <a:schemeClr val="tx1"/>
                </a:solidFill>
              </a:rPr>
              <a:t>a)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xuất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hiện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trên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thẻ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được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rút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ra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là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có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một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chữ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B29EA4-C995-F9E4-48DF-FBAE874E2177}"/>
              </a:ext>
            </a:extLst>
          </p:cNvPr>
          <p:cNvSpPr txBox="1"/>
          <p:nvPr/>
        </p:nvSpPr>
        <p:spPr>
          <a:xfrm>
            <a:off x="1239838" y="3584233"/>
            <a:ext cx="1040077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olidFill>
                  <a:schemeClr val="tx1"/>
                </a:solidFill>
              </a:rPr>
              <a:t>b)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xuất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hiện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trên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thẻ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được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rút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ra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là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khi</a:t>
            </a:r>
            <a:r>
              <a:rPr lang="en-US" sz="2800" b="0" dirty="0">
                <a:solidFill>
                  <a:schemeClr val="tx1"/>
                </a:solidFill>
              </a:rPr>
              <a:t> chia </a:t>
            </a:r>
            <a:r>
              <a:rPr lang="en-US" sz="2800" b="0" dirty="0" err="1">
                <a:solidFill>
                  <a:schemeClr val="tx1"/>
                </a:solidFill>
              </a:rPr>
              <a:t>cho</a:t>
            </a:r>
            <a:r>
              <a:rPr lang="en-US" sz="2800" b="0" dirty="0">
                <a:solidFill>
                  <a:schemeClr val="tx1"/>
                </a:solidFill>
              </a:rPr>
              <a:t> 4 </a:t>
            </a:r>
            <a:r>
              <a:rPr lang="en-US" sz="2800" b="0" dirty="0" err="1">
                <a:solidFill>
                  <a:schemeClr val="tx1"/>
                </a:solidFill>
              </a:rPr>
              <a:t>và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cho</a:t>
            </a:r>
            <a:r>
              <a:rPr lang="en-US" sz="2800" b="0" dirty="0">
                <a:solidFill>
                  <a:schemeClr val="tx1"/>
                </a:solidFill>
              </a:rPr>
              <a:t> 5 </a:t>
            </a:r>
            <a:r>
              <a:rPr lang="en-US" sz="2800" b="0" dirty="0" err="1">
                <a:solidFill>
                  <a:schemeClr val="tx1"/>
                </a:solidFill>
              </a:rPr>
              <a:t>đều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có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dư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là</a:t>
            </a:r>
            <a:r>
              <a:rPr lang="en-US" sz="2800" b="0" dirty="0">
                <a:solidFill>
                  <a:schemeClr val="tx1"/>
                </a:solidFill>
              </a:rPr>
              <a:t> 1.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C67788-B449-AAD2-17D0-86C5FC2678C5}"/>
              </a:ext>
            </a:extLst>
          </p:cNvPr>
          <p:cNvSpPr txBox="1"/>
          <p:nvPr/>
        </p:nvSpPr>
        <p:spPr>
          <a:xfrm>
            <a:off x="1239838" y="4763005"/>
            <a:ext cx="1040077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z="2800" b="0" dirty="0">
                <a:solidFill>
                  <a:schemeClr val="tx1"/>
                </a:solidFill>
              </a:rPr>
              <a:t>c)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xuất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hiện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trên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thẻ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được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rút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ra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là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có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tổng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các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chữ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số</a:t>
            </a:r>
            <a:r>
              <a:rPr lang="en-US" sz="2800" b="0" dirty="0">
                <a:solidFill>
                  <a:schemeClr val="tx1"/>
                </a:solidFill>
              </a:rPr>
              <a:t> </a:t>
            </a:r>
            <a:r>
              <a:rPr lang="en-US" sz="2800" b="0" dirty="0" err="1">
                <a:solidFill>
                  <a:schemeClr val="tx1"/>
                </a:solidFill>
              </a:rPr>
              <a:t>bằng</a:t>
            </a:r>
            <a:r>
              <a:rPr lang="en-US" sz="2800" b="0" dirty="0">
                <a:solidFill>
                  <a:schemeClr val="tx1"/>
                </a:solidFill>
              </a:rPr>
              <a:t> 4.</a:t>
            </a:r>
          </a:p>
        </p:txBody>
      </p:sp>
      <p:pic>
        <p:nvPicPr>
          <p:cNvPr id="32" name="Hình ảnh 7">
            <a:extLst>
              <a:ext uri="{FF2B5EF4-FFF2-40B4-BE49-F238E27FC236}">
                <a16:creationId xmlns:a16="http://schemas.microsoft.com/office/drawing/2014/main" id="{90F08146-78AF-8BBC-E01E-2DE10874C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034" y="5100253"/>
            <a:ext cx="2119858" cy="1757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678B65D-5B59-4516-9206-86E5301A4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7382" r="20120" b="2"/>
          <a:stretch/>
        </p:blipFill>
        <p:spPr>
          <a:xfrm>
            <a:off x="47014" y="188640"/>
            <a:ext cx="1080434" cy="1080434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5172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DC9A8C-3D83-4EB5-A59B-6DB0D6FB1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6850"/>
            <a:ext cx="836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Hình ảnh 7">
            <a:extLst>
              <a:ext uri="{FF2B5EF4-FFF2-40B4-BE49-F238E27FC236}">
                <a16:creationId xmlns:a16="http://schemas.microsoft.com/office/drawing/2014/main" id="{90F08146-78AF-8BBC-E01E-2DE10874C1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37" y="4974564"/>
            <a:ext cx="2304256" cy="1910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341E0A-1218-2AA7-D954-9C26D81C5773}"/>
                  </a:ext>
                </a:extLst>
              </p:cNvPr>
              <p:cNvSpPr txBox="1"/>
              <p:nvPr/>
            </p:nvSpPr>
            <p:spPr>
              <a:xfrm>
                <a:off x="1487488" y="291990"/>
                <a:ext cx="10153128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xảy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vội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thẻ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b="1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ra là: </a:t>
                </a:r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𝑪</m:t>
                    </m:r>
                    <m:r>
                      <a:rPr lang="fr-FR" sz="2800" b="1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{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𝟏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𝟑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;…;</m:t>
                    </m:r>
                    <m: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𝟓𝟐</m:t>
                    </m:r>
                    <m:r>
                      <m:rPr>
                        <m:lit/>
                      </m:rPr>
                      <a:rPr lang="fr-FR" sz="2800" b="1" i="1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fr-FR" sz="2800" b="1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341E0A-1218-2AA7-D954-9C26D81C5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488" y="291990"/>
                <a:ext cx="10153128" cy="954107"/>
              </a:xfrm>
              <a:prstGeom prst="rect">
                <a:avLst/>
              </a:prstGeom>
              <a:blipFill>
                <a:blip r:embed="rId6"/>
                <a:stretch>
                  <a:fillRect l="-1200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BD369AC-CB1C-9307-11CA-441D4467136B}"/>
              </a:ext>
            </a:extLst>
          </p:cNvPr>
          <p:cNvSpPr txBox="1"/>
          <p:nvPr/>
        </p:nvSpPr>
        <p:spPr>
          <a:xfrm>
            <a:off x="1487488" y="141277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b="1" dirty="0" err="1">
                <a:solidFill>
                  <a:srgbClr val="7030A0"/>
                </a:solidFill>
              </a:rPr>
              <a:t>Số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phẩn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tử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của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tập</a:t>
            </a:r>
            <a:r>
              <a:rPr lang="fr-FR" b="1" dirty="0">
                <a:solidFill>
                  <a:srgbClr val="7030A0"/>
                </a:solidFill>
              </a:rPr>
              <a:t> </a:t>
            </a:r>
            <a:r>
              <a:rPr lang="fr-FR" b="1" dirty="0" err="1">
                <a:solidFill>
                  <a:srgbClr val="7030A0"/>
                </a:solidFill>
              </a:rPr>
              <a:t>hợp</a:t>
            </a:r>
            <a:r>
              <a:rPr lang="fr-FR" b="1" dirty="0">
                <a:solidFill>
                  <a:srgbClr val="7030A0"/>
                </a:solidFill>
              </a:rPr>
              <a:t> C là 52.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D79A5E-792A-BDAE-09AE-EC1455DC49BF}"/>
                  </a:ext>
                </a:extLst>
              </p:cNvPr>
              <p:cNvSpPr txBox="1"/>
              <p:nvPr/>
            </p:nvSpPr>
            <p:spPr>
              <a:xfrm>
                <a:off x="1131396" y="2102675"/>
                <a:ext cx="10365203" cy="1145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b="1" dirty="0">
                    <a:solidFill>
                      <a:srgbClr val="7030A0"/>
                    </a:solidFill>
                  </a:rPr>
                  <a:t>a)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Có</a:t>
                </a:r>
                <a:r>
                  <a:rPr lang="fr-FR" b="1" dirty="0">
                    <a:solidFill>
                      <a:srgbClr val="7030A0"/>
                    </a:solidFill>
                  </a:rPr>
                  <a:t> 9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kết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quả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thuận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lợi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cho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1, 2, 3, 4, 5, 6, 7, 8, 9.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Xác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suất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của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nói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den>
                    </m:f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D79A5E-792A-BDAE-09AE-EC1455DC4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96" y="2102675"/>
                <a:ext cx="10365203" cy="1145570"/>
              </a:xfrm>
              <a:prstGeom prst="rect">
                <a:avLst/>
              </a:prstGeom>
              <a:blipFill>
                <a:blip r:embed="rId7"/>
                <a:stretch>
                  <a:fillRect l="-1235" t="-5851" b="-5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4A4C3-5560-9FF4-F844-D91788D85F05}"/>
                  </a:ext>
                </a:extLst>
              </p:cNvPr>
              <p:cNvSpPr txBox="1"/>
              <p:nvPr/>
            </p:nvSpPr>
            <p:spPr>
              <a:xfrm>
                <a:off x="1131397" y="3248245"/>
                <a:ext cx="10077171" cy="15764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b="1" dirty="0">
                    <a:solidFill>
                      <a:srgbClr val="7030A0"/>
                    </a:solidFill>
                  </a:rPr>
                  <a:t>b)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Có</a:t>
                </a:r>
                <a:r>
                  <a:rPr lang="fr-FR" b="1" dirty="0">
                    <a:solidFill>
                      <a:srgbClr val="7030A0"/>
                    </a:solidFill>
                  </a:rPr>
                  <a:t> 24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kết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quả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thuận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lợi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cho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4, 8, 12, 16, 20, 24, 28, 32, 36, 40, 44, 48, 52, 1, 6, 11, 16, 21, 26, 31, 36, 41, 46, 51.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r>
                  <a:rPr lang="fr-FR" b="1" dirty="0" err="1">
                    <a:solidFill>
                      <a:srgbClr val="7030A0"/>
                    </a:solidFill>
                  </a:rPr>
                  <a:t>Xác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suất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của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nói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den>
                    </m:f>
                    <m:r>
                      <a:rPr lang="en-US" b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den>
                    </m:f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C14A4C3-5560-9FF4-F844-D91788D85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97" y="3248245"/>
                <a:ext cx="10077171" cy="1576457"/>
              </a:xfrm>
              <a:prstGeom prst="rect">
                <a:avLst/>
              </a:prstGeom>
              <a:blipFill>
                <a:blip r:embed="rId8"/>
                <a:stretch>
                  <a:fillRect l="-1270" t="-4264" r="-1270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1F0196-F7FF-AC93-4AC1-6A43BF3D4957}"/>
                  </a:ext>
                </a:extLst>
              </p:cNvPr>
              <p:cNvSpPr txBox="1"/>
              <p:nvPr/>
            </p:nvSpPr>
            <p:spPr>
              <a:xfrm>
                <a:off x="1131396" y="4873055"/>
                <a:ext cx="9501107" cy="1151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b="1" dirty="0">
                    <a:solidFill>
                      <a:srgbClr val="7030A0"/>
                    </a:solidFill>
                  </a:rPr>
                  <a:t>c)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Có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en-US" b="1" dirty="0">
                    <a:solidFill>
                      <a:srgbClr val="7030A0"/>
                    </a:solidFill>
                  </a:rPr>
                  <a:t>5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kết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quả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thuận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lợi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cho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4, 13, 31, 22, 40.</a:t>
                </a:r>
                <a:endParaRPr lang="en-US" b="1" dirty="0">
                  <a:solidFill>
                    <a:srgbClr val="7030A0"/>
                  </a:solidFill>
                </a:endParaRPr>
              </a:p>
              <a:p>
                <a:r>
                  <a:rPr lang="fr-FR" b="1" dirty="0" err="1">
                    <a:solidFill>
                      <a:srgbClr val="7030A0"/>
                    </a:solidFill>
                  </a:rPr>
                  <a:t>Xác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suất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của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biến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cố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nói</a:t>
                </a:r>
                <a:r>
                  <a:rPr lang="fr-FR" b="1" dirty="0">
                    <a:solidFill>
                      <a:srgbClr val="7030A0"/>
                    </a:solidFill>
                  </a:rPr>
                  <a:t> </a:t>
                </a:r>
                <a:r>
                  <a:rPr lang="fr-FR" b="1" dirty="0" err="1">
                    <a:solidFill>
                      <a:srgbClr val="7030A0"/>
                    </a:solidFill>
                  </a:rPr>
                  <a:t>trên</a:t>
                </a:r>
                <a:r>
                  <a:rPr lang="fr-FR" b="1" dirty="0">
                    <a:solidFill>
                      <a:srgbClr val="7030A0"/>
                    </a:solidFill>
                  </a:rPr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den>
                    </m:f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1F0196-F7FF-AC93-4AC1-6A43BF3D4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96" y="4873055"/>
                <a:ext cx="9501107" cy="1151918"/>
              </a:xfrm>
              <a:prstGeom prst="rect">
                <a:avLst/>
              </a:prstGeom>
              <a:blipFill>
                <a:blip r:embed="rId9"/>
                <a:stretch>
                  <a:fillRect l="-1348" t="-5291" r="-513" b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1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1782E0A1-5973-44F9-A0DA-93128D366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0" y="77788"/>
            <a:ext cx="1007204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(SGK): 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ổ I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7D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ngẫu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7D.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Sau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CA5F5B0-123A-402D-BC13-5F291DD8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382" r="20120" b="2"/>
          <a:stretch/>
        </p:blipFill>
        <p:spPr>
          <a:xfrm>
            <a:off x="51367" y="47305"/>
            <a:ext cx="1080434" cy="1080434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9268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0CC2D23-A10A-40F2-916C-A796BE0C3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5563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ình ảnh 24">
            <a:extLst>
              <a:ext uri="{FF2B5EF4-FFF2-40B4-BE49-F238E27FC236}">
                <a16:creationId xmlns:a16="http://schemas.microsoft.com/office/drawing/2014/main" id="{7D8F185F-674B-D6CB-A2F2-F24D0B145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80" y="4734409"/>
            <a:ext cx="3042257" cy="1838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607140-207D-181E-AD39-DF089D95B0FC}"/>
              </a:ext>
            </a:extLst>
          </p:cNvPr>
          <p:cNvSpPr txBox="1"/>
          <p:nvPr/>
        </p:nvSpPr>
        <p:spPr>
          <a:xfrm>
            <a:off x="1348398" y="2492896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a)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F583CC-F611-35C6-6D6C-AEC81960ACE7}"/>
              </a:ext>
            </a:extLst>
          </p:cNvPr>
          <p:cNvSpPr txBox="1"/>
          <p:nvPr/>
        </p:nvSpPr>
        <p:spPr>
          <a:xfrm>
            <a:off x="1348398" y="3375396"/>
            <a:ext cx="6840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b)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24">
            <a:extLst>
              <a:ext uri="{FF2B5EF4-FFF2-40B4-BE49-F238E27FC236}">
                <a16:creationId xmlns:a16="http://schemas.microsoft.com/office/drawing/2014/main" id="{EB3020AC-423B-FE1E-53C1-6698064D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984856"/>
            <a:ext cx="3042257" cy="1838646"/>
          </a:xfrm>
          <a:prstGeom prst="rect">
            <a:avLst/>
          </a:prstGeom>
        </p:spPr>
      </p:pic>
      <p:pic>
        <p:nvPicPr>
          <p:cNvPr id="16" name="Picture 15" descr="Calendar&#10;&#10;Description automatically generated">
            <a:extLst>
              <a:ext uri="{FF2B5EF4-FFF2-40B4-BE49-F238E27FC236}">
                <a16:creationId xmlns:a16="http://schemas.microsoft.com/office/drawing/2014/main" id="{D5CA4466-BF12-7554-D069-D2D04D604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8" y="4005064"/>
            <a:ext cx="3384376" cy="33843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82F24B-465D-F9C0-4CA5-29E71AAD6E4B}"/>
              </a:ext>
            </a:extLst>
          </p:cNvPr>
          <p:cNvSpPr txBox="1"/>
          <p:nvPr/>
        </p:nvSpPr>
        <p:spPr>
          <a:xfrm>
            <a:off x="1176022" y="196824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 err="1"/>
              <a:t>Số</a:t>
            </a:r>
            <a:r>
              <a:rPr lang="fr-FR" dirty="0"/>
              <a:t> </a:t>
            </a:r>
            <a:r>
              <a:rPr lang="fr-FR" dirty="0" err="1"/>
              <a:t>phẩn</a:t>
            </a:r>
            <a:r>
              <a:rPr lang="fr-FR" dirty="0"/>
              <a:t> </a:t>
            </a:r>
            <a:r>
              <a:rPr lang="fr-FR" dirty="0" err="1"/>
              <a:t>tử</a:t>
            </a:r>
            <a:r>
              <a:rPr lang="fr-FR" dirty="0"/>
              <a:t> </a:t>
            </a:r>
            <a:r>
              <a:rPr lang="fr-FR" dirty="0" err="1"/>
              <a:t>của</a:t>
            </a:r>
            <a:r>
              <a:rPr lang="fr-FR" dirty="0"/>
              <a:t> </a:t>
            </a:r>
            <a:r>
              <a:rPr lang="fr-FR" dirty="0" err="1"/>
              <a:t>tập</a:t>
            </a:r>
            <a:r>
              <a:rPr lang="fr-FR" dirty="0"/>
              <a:t> </a:t>
            </a:r>
            <a:r>
              <a:rPr lang="fr-FR" dirty="0" err="1"/>
              <a:t>hợp</a:t>
            </a:r>
            <a:r>
              <a:rPr lang="fr-FR" dirty="0"/>
              <a:t> </a:t>
            </a:r>
            <a:r>
              <a:rPr lang="en-US" dirty="0"/>
              <a:t>E</a:t>
            </a:r>
            <a:r>
              <a:rPr lang="fr-FR" dirty="0"/>
              <a:t> là </a:t>
            </a:r>
            <a:r>
              <a:rPr lang="en-US" dirty="0"/>
              <a:t>10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3E7F18C-C084-5B97-AB0F-9AE8260C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7" y="107793"/>
            <a:ext cx="94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ải:</a:t>
            </a:r>
            <a:endParaRPr lang="en-US" alt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958BD9-0C1A-E4BA-ECB4-5DD3448712A4}"/>
              </a:ext>
            </a:extLst>
          </p:cNvPr>
          <p:cNvSpPr txBox="1"/>
          <p:nvPr/>
        </p:nvSpPr>
        <p:spPr>
          <a:xfrm>
            <a:off x="475230" y="980728"/>
            <a:ext cx="1124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a) </a:t>
            </a:r>
            <a:r>
              <a:rPr lang="fr-FR" dirty="0" err="1"/>
              <a:t>Có</a:t>
            </a:r>
            <a:r>
              <a:rPr lang="fr-FR" dirty="0"/>
              <a:t> </a:t>
            </a:r>
            <a:r>
              <a:rPr lang="en-US" dirty="0"/>
              <a:t>5 </a:t>
            </a:r>
            <a:r>
              <a:rPr lang="fr-FR" dirty="0" err="1"/>
              <a:t>kết</a:t>
            </a:r>
            <a:r>
              <a:rPr lang="fr-FR" dirty="0"/>
              <a:t> </a:t>
            </a:r>
            <a:r>
              <a:rPr lang="fr-FR" dirty="0" err="1"/>
              <a:t>quả</a:t>
            </a:r>
            <a:r>
              <a:rPr lang="fr-FR" dirty="0"/>
              <a:t> </a:t>
            </a:r>
            <a:r>
              <a:rPr lang="fr-FR" dirty="0" err="1"/>
              <a:t>thuận</a:t>
            </a:r>
            <a:r>
              <a:rPr lang="fr-FR" dirty="0"/>
              <a:t> </a:t>
            </a:r>
            <a:r>
              <a:rPr lang="fr-FR" dirty="0" err="1"/>
              <a:t>lợi</a:t>
            </a:r>
            <a:r>
              <a:rPr lang="fr-FR" dirty="0"/>
              <a:t> </a:t>
            </a:r>
            <a:r>
              <a:rPr lang="fr-FR" dirty="0" err="1"/>
              <a:t>cho</a:t>
            </a:r>
            <a:r>
              <a:rPr lang="fr-FR" dirty="0"/>
              <a:t> </a:t>
            </a:r>
            <a:r>
              <a:rPr lang="fr-FR" dirty="0" err="1"/>
              <a:t>biến</a:t>
            </a:r>
            <a:r>
              <a:rPr lang="fr-FR" dirty="0"/>
              <a:t> </a:t>
            </a:r>
            <a:r>
              <a:rPr lang="fr-FR" dirty="0" err="1"/>
              <a:t>cố</a:t>
            </a:r>
            <a:r>
              <a:rPr lang="fr-FR" dirty="0"/>
              <a:t> </a:t>
            </a:r>
            <a:r>
              <a:rPr lang="fr-FR" dirty="0" err="1"/>
              <a:t>trên</a:t>
            </a:r>
            <a:r>
              <a:rPr lang="fr-FR" dirty="0"/>
              <a:t> là: </a:t>
            </a:r>
            <a:r>
              <a:rPr lang="fr-FR" dirty="0" err="1"/>
              <a:t>Ánh</a:t>
            </a:r>
            <a:r>
              <a:rPr lang="fr-FR" dirty="0"/>
              <a:t>, </a:t>
            </a:r>
            <a:r>
              <a:rPr lang="fr-FR" dirty="0" err="1"/>
              <a:t>Châu</a:t>
            </a:r>
            <a:r>
              <a:rPr lang="fr-FR" dirty="0"/>
              <a:t>, </a:t>
            </a:r>
            <a:r>
              <a:rPr lang="fr-FR" dirty="0" err="1"/>
              <a:t>Hương</a:t>
            </a:r>
            <a:r>
              <a:rPr lang="fr-FR" dirty="0"/>
              <a:t>, </a:t>
            </a:r>
            <a:r>
              <a:rPr lang="fr-FR" dirty="0" err="1"/>
              <a:t>Hoa</a:t>
            </a:r>
            <a:r>
              <a:rPr lang="fr-FR" dirty="0"/>
              <a:t>, </a:t>
            </a:r>
            <a:r>
              <a:rPr lang="fr-FR" dirty="0" err="1"/>
              <a:t>Ngân</a:t>
            </a:r>
            <a:r>
              <a:rPr lang="fr-FR" dirty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272661-9402-D6C0-BA2C-AB378BCD7124}"/>
                  </a:ext>
                </a:extLst>
              </p:cNvPr>
              <p:cNvSpPr txBox="1"/>
              <p:nvPr/>
            </p:nvSpPr>
            <p:spPr>
              <a:xfrm>
                <a:off x="839416" y="1592252"/>
                <a:ext cx="6098344" cy="720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dirty="0" err="1"/>
                  <a:t>Xác</a:t>
                </a:r>
                <a:r>
                  <a:rPr lang="fr-FR" dirty="0"/>
                  <a:t> </a:t>
                </a:r>
                <a:r>
                  <a:rPr lang="fr-FR" dirty="0" err="1"/>
                  <a:t>suất</a:t>
                </a:r>
                <a:r>
                  <a:rPr lang="fr-FR" dirty="0"/>
                  <a:t> </a:t>
                </a:r>
                <a:r>
                  <a:rPr lang="fr-FR" dirty="0" err="1"/>
                  <a:t>của</a:t>
                </a:r>
                <a:r>
                  <a:rPr lang="fr-FR" dirty="0"/>
                  <a:t> </a:t>
                </a:r>
                <a:r>
                  <a:rPr lang="fr-FR" dirty="0" err="1"/>
                  <a:t>biến</a:t>
                </a:r>
                <a:r>
                  <a:rPr lang="fr-FR" dirty="0"/>
                  <a:t> </a:t>
                </a:r>
                <a:r>
                  <a:rPr lang="fr-FR" dirty="0" err="1"/>
                  <a:t>cố</a:t>
                </a:r>
                <a:r>
                  <a:rPr lang="fr-FR" dirty="0"/>
                  <a:t> </a:t>
                </a:r>
                <a:r>
                  <a:rPr lang="fr-FR" dirty="0" err="1"/>
                  <a:t>nói</a:t>
                </a:r>
                <a:r>
                  <a:rPr lang="fr-FR" dirty="0"/>
                  <a:t> </a:t>
                </a:r>
                <a:r>
                  <a:rPr lang="fr-FR" dirty="0" err="1"/>
                  <a:t>trên</a:t>
                </a:r>
                <a:r>
                  <a:rPr lang="fr-FR" dirty="0"/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272661-9402-D6C0-BA2C-AB378BCD7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1592252"/>
                <a:ext cx="6098344" cy="720710"/>
              </a:xfrm>
              <a:prstGeom prst="rect">
                <a:avLst/>
              </a:prstGeom>
              <a:blipFill>
                <a:blip r:embed="rId4"/>
                <a:stretch>
                  <a:fillRect l="-2100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39D6193B-9222-22B4-15AC-A1D4B4D52FBF}"/>
              </a:ext>
            </a:extLst>
          </p:cNvPr>
          <p:cNvSpPr txBox="1"/>
          <p:nvPr/>
        </p:nvSpPr>
        <p:spPr>
          <a:xfrm>
            <a:off x="475230" y="2329716"/>
            <a:ext cx="11241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b) </a:t>
            </a:r>
            <a:r>
              <a:rPr lang="fr-FR" dirty="0" err="1"/>
              <a:t>Có</a:t>
            </a:r>
            <a:r>
              <a:rPr lang="fr-FR" dirty="0"/>
              <a:t> </a:t>
            </a:r>
            <a:r>
              <a:rPr lang="en-US" dirty="0"/>
              <a:t>5</a:t>
            </a:r>
            <a:r>
              <a:rPr lang="fr-FR" dirty="0"/>
              <a:t> </a:t>
            </a:r>
            <a:r>
              <a:rPr lang="fr-FR" dirty="0" err="1"/>
              <a:t>kết</a:t>
            </a:r>
            <a:r>
              <a:rPr lang="fr-FR" dirty="0"/>
              <a:t> </a:t>
            </a:r>
            <a:r>
              <a:rPr lang="fr-FR" dirty="0" err="1"/>
              <a:t>quả</a:t>
            </a:r>
            <a:r>
              <a:rPr lang="fr-FR" dirty="0"/>
              <a:t> </a:t>
            </a:r>
            <a:r>
              <a:rPr lang="fr-FR" dirty="0" err="1"/>
              <a:t>thuận</a:t>
            </a:r>
            <a:r>
              <a:rPr lang="fr-FR" dirty="0"/>
              <a:t> </a:t>
            </a:r>
            <a:r>
              <a:rPr lang="fr-FR" dirty="0" err="1"/>
              <a:t>lợi</a:t>
            </a:r>
            <a:r>
              <a:rPr lang="fr-FR" dirty="0"/>
              <a:t> </a:t>
            </a:r>
            <a:r>
              <a:rPr lang="fr-FR" dirty="0" err="1"/>
              <a:t>cho</a:t>
            </a:r>
            <a:r>
              <a:rPr lang="fr-FR" dirty="0"/>
              <a:t> </a:t>
            </a:r>
            <a:r>
              <a:rPr lang="fr-FR" dirty="0" err="1"/>
              <a:t>biến</a:t>
            </a:r>
            <a:r>
              <a:rPr lang="fr-FR" dirty="0"/>
              <a:t> </a:t>
            </a:r>
            <a:r>
              <a:rPr lang="fr-FR" dirty="0" err="1"/>
              <a:t>cố</a:t>
            </a:r>
            <a:r>
              <a:rPr lang="fr-FR" dirty="0"/>
              <a:t> </a:t>
            </a:r>
            <a:r>
              <a:rPr lang="fr-FR" dirty="0" err="1"/>
              <a:t>trên</a:t>
            </a:r>
            <a:r>
              <a:rPr lang="fr-FR" dirty="0"/>
              <a:t> là: </a:t>
            </a:r>
            <a:r>
              <a:rPr lang="fr-FR" dirty="0" err="1"/>
              <a:t>Bình</a:t>
            </a:r>
            <a:r>
              <a:rPr lang="fr-FR" dirty="0"/>
              <a:t>, </a:t>
            </a:r>
            <a:r>
              <a:rPr lang="fr-FR" dirty="0" err="1"/>
              <a:t>Dũng</a:t>
            </a:r>
            <a:r>
              <a:rPr lang="fr-FR" dirty="0"/>
              <a:t>, </a:t>
            </a:r>
            <a:r>
              <a:rPr lang="fr-FR" dirty="0" err="1"/>
              <a:t>Hùng</a:t>
            </a:r>
            <a:r>
              <a:rPr lang="fr-FR" dirty="0"/>
              <a:t>, Huy, </a:t>
            </a:r>
            <a:r>
              <a:rPr lang="fr-FR" dirty="0" err="1"/>
              <a:t>Việt</a:t>
            </a:r>
            <a:r>
              <a:rPr lang="fr-FR" dirty="0"/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9625A1-AA2A-800A-704D-CA3F3E373AD2}"/>
                  </a:ext>
                </a:extLst>
              </p:cNvPr>
              <p:cNvSpPr txBox="1"/>
              <p:nvPr/>
            </p:nvSpPr>
            <p:spPr>
              <a:xfrm>
                <a:off x="829791" y="3068645"/>
                <a:ext cx="6098344" cy="720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>
                  <a:defRPr sz="28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fr-FR" dirty="0" err="1"/>
                  <a:t>Xác</a:t>
                </a:r>
                <a:r>
                  <a:rPr lang="fr-FR" dirty="0"/>
                  <a:t> </a:t>
                </a:r>
                <a:r>
                  <a:rPr lang="fr-FR" dirty="0" err="1"/>
                  <a:t>suất</a:t>
                </a:r>
                <a:r>
                  <a:rPr lang="fr-FR" dirty="0"/>
                  <a:t> </a:t>
                </a:r>
                <a:r>
                  <a:rPr lang="fr-FR" dirty="0" err="1"/>
                  <a:t>của</a:t>
                </a:r>
                <a:r>
                  <a:rPr lang="fr-FR" dirty="0"/>
                  <a:t> </a:t>
                </a:r>
                <a:r>
                  <a:rPr lang="fr-FR" dirty="0" err="1"/>
                  <a:t>biến</a:t>
                </a:r>
                <a:r>
                  <a:rPr lang="fr-FR" dirty="0"/>
                  <a:t> </a:t>
                </a:r>
                <a:r>
                  <a:rPr lang="fr-FR" dirty="0" err="1"/>
                  <a:t>cố</a:t>
                </a:r>
                <a:r>
                  <a:rPr lang="fr-FR" dirty="0"/>
                  <a:t> </a:t>
                </a:r>
                <a:r>
                  <a:rPr lang="fr-FR" dirty="0" err="1"/>
                  <a:t>nói</a:t>
                </a:r>
                <a:r>
                  <a:rPr lang="fr-FR" dirty="0"/>
                  <a:t> </a:t>
                </a:r>
                <a:r>
                  <a:rPr lang="fr-FR" dirty="0" err="1"/>
                  <a:t>trên</a:t>
                </a:r>
                <a:r>
                  <a:rPr lang="fr-FR" dirty="0"/>
                  <a:t>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9625A1-AA2A-800A-704D-CA3F3E37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91" y="3068645"/>
                <a:ext cx="6098344" cy="720710"/>
              </a:xfrm>
              <a:prstGeom prst="rect">
                <a:avLst/>
              </a:prstGeom>
              <a:blipFill>
                <a:blip r:embed="rId5"/>
                <a:stretch>
                  <a:fillRect l="-1998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7" grpId="0"/>
      <p:bldP spid="30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81849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5270</TotalTime>
  <Words>1009</Words>
  <Application>Microsoft Office PowerPoint</Application>
  <PresentationFormat>Widescreen</PresentationFormat>
  <Paragraphs>56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Cambria Math</vt:lpstr>
      <vt:lpstr>Comic Sans MS</vt:lpstr>
      <vt:lpstr>Times New Roman</vt:lpstr>
      <vt:lpstr>Wingdings 2</vt:lpstr>
      <vt:lpstr>字魂59号-创粗黑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Fiona</dc:creator>
  <cp:lastModifiedBy>Nguyen Thuy</cp:lastModifiedBy>
  <cp:revision>210</cp:revision>
  <dcterms:created xsi:type="dcterms:W3CDTF">2012-05-13T14:04:06Z</dcterms:created>
  <dcterms:modified xsi:type="dcterms:W3CDTF">2023-06-01T18:46:32Z</dcterms:modified>
</cp:coreProperties>
</file>