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23050b5973b44b55"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81" r:id="rId3"/>
    <p:sldId id="282" r:id="rId4"/>
    <p:sldId id="497" r:id="rId5"/>
    <p:sldId id="456" r:id="rId6"/>
    <p:sldId id="345" r:id="rId7"/>
    <p:sldId id="326" r:id="rId8"/>
    <p:sldId id="483" r:id="rId9"/>
    <p:sldId id="603" r:id="rId10"/>
    <p:sldId id="575" r:id="rId11"/>
    <p:sldId id="580" r:id="rId12"/>
    <p:sldId id="581" r:id="rId13"/>
    <p:sldId id="601" r:id="rId14"/>
    <p:sldId id="582" r:id="rId15"/>
    <p:sldId id="600" r:id="rId16"/>
    <p:sldId id="583" r:id="rId17"/>
    <p:sldId id="351" r:id="rId18"/>
    <p:sldId id="576" r:id="rId19"/>
    <p:sldId id="484" r:id="rId20"/>
    <p:sldId id="594" r:id="rId21"/>
    <p:sldId id="595" r:id="rId22"/>
    <p:sldId id="297" r:id="rId23"/>
    <p:sldId id="598" r:id="rId24"/>
    <p:sldId id="585" r:id="rId25"/>
    <p:sldId id="586" r:id="rId26"/>
    <p:sldId id="587" r:id="rId27"/>
    <p:sldId id="588" r:id="rId28"/>
    <p:sldId id="589" r:id="rId29"/>
    <p:sldId id="590" r:id="rId30"/>
    <p:sldId id="591" r:id="rId31"/>
    <p:sldId id="592" r:id="rId32"/>
    <p:sldId id="494" r:id="rId33"/>
    <p:sldId id="578" r:id="rId34"/>
    <p:sldId id="605" r:id="rId35"/>
    <p:sldId id="606" r:id="rId36"/>
    <p:sldId id="597" r:id="rId37"/>
    <p:sldId id="602" r:id="rId38"/>
    <p:sldId id="325" r:id="rId39"/>
    <p:sldId id="34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Nhữ Tiến Lâm" initials="NTL" lastIdx="24" clrIdx="2">
    <p:extLst>
      <p:ext uri="{19B8F6BF-5375-455C-9EA6-DF929625EA0E}">
        <p15:presenceInfo xmlns:p15="http://schemas.microsoft.com/office/powerpoint/2012/main" userId="S::lamvlak52@nvc3.onmicrosoft.com::567420a5-674f-4e10-be84-9678a181730b" providerId="AD"/>
      </p:ext>
    </p:extLst>
  </p:cmAuthor>
  <p:cmAuthor id="4" name="Windows User" initials="WU" lastIdx="1" clrIdx="3">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F37D9-1CB9-477C-AEBD-3F25332E5AF7}" v="51" dt="2022-07-10T09:21:23.475"/>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3" autoAdjust="0"/>
    <p:restoredTop sz="94660"/>
  </p:normalViewPr>
  <p:slideViewPr>
    <p:cSldViewPr>
      <p:cViewPr varScale="1">
        <p:scale>
          <a:sx n="102" d="100"/>
          <a:sy n="102" d="100"/>
        </p:scale>
        <p:origin x="84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ữ Tiến Lâm" userId="567420a5-674f-4e10-be84-9678a181730b" providerId="ADAL" clId="{798F37D9-1CB9-477C-AEBD-3F25332E5AF7}"/>
    <pc:docChg chg="custSel modSld">
      <pc:chgData name="Nhữ Tiến Lâm" userId="567420a5-674f-4e10-be84-9678a181730b" providerId="ADAL" clId="{798F37D9-1CB9-477C-AEBD-3F25332E5AF7}" dt="2022-07-10T09:21:23.475" v="83"/>
      <pc:docMkLst>
        <pc:docMk/>
      </pc:docMkLst>
      <pc:sldChg chg="addCm modCm">
        <pc:chgData name="Nhữ Tiến Lâm" userId="567420a5-674f-4e10-be84-9678a181730b" providerId="ADAL" clId="{798F37D9-1CB9-477C-AEBD-3F25332E5AF7}" dt="2022-07-10T09:21:23.475" v="83"/>
        <pc:sldMkLst>
          <pc:docMk/>
          <pc:sldMk cId="4009105326" sldId="281"/>
        </pc:sldMkLst>
      </pc:sldChg>
      <pc:sldChg chg="modSp addCm modCm">
        <pc:chgData name="Nhữ Tiến Lâm" userId="567420a5-674f-4e10-be84-9678a181730b" providerId="ADAL" clId="{798F37D9-1CB9-477C-AEBD-3F25332E5AF7}" dt="2022-07-10T08:47:12.018" v="3" actId="1589"/>
        <pc:sldMkLst>
          <pc:docMk/>
          <pc:sldMk cId="3180352202" sldId="345"/>
        </pc:sldMkLst>
        <pc:spChg chg="mod">
          <ac:chgData name="Nhữ Tiến Lâm" userId="567420a5-674f-4e10-be84-9678a181730b" providerId="ADAL" clId="{798F37D9-1CB9-477C-AEBD-3F25332E5AF7}" dt="2022-07-10T08:44:46.023" v="0" actId="13926"/>
          <ac:spMkLst>
            <pc:docMk/>
            <pc:sldMk cId="3180352202" sldId="345"/>
            <ac:spMk id="2" creationId="{00000000-0000-0000-0000-000000000000}"/>
          </ac:spMkLst>
        </pc:spChg>
      </pc:sldChg>
      <pc:sldChg chg="modSp addCm modCm">
        <pc:chgData name="Nhữ Tiến Lâm" userId="567420a5-674f-4e10-be84-9678a181730b" providerId="ADAL" clId="{798F37D9-1CB9-477C-AEBD-3F25332E5AF7}" dt="2022-07-10T09:04:44.104" v="38"/>
        <pc:sldMkLst>
          <pc:docMk/>
          <pc:sldMk cId="1399009367" sldId="351"/>
        </pc:sldMkLst>
        <pc:spChg chg="mod">
          <ac:chgData name="Nhữ Tiến Lâm" userId="567420a5-674f-4e10-be84-9678a181730b" providerId="ADAL" clId="{798F37D9-1CB9-477C-AEBD-3F25332E5AF7}" dt="2022-07-10T09:03:04.675" v="36" actId="13926"/>
          <ac:spMkLst>
            <pc:docMk/>
            <pc:sldMk cId="1399009367" sldId="351"/>
            <ac:spMk id="11" creationId="{00000000-0000-0000-0000-000000000000}"/>
          </ac:spMkLst>
        </pc:spChg>
      </pc:sldChg>
      <pc:sldChg chg="modSp addCm modCm">
        <pc:chgData name="Nhữ Tiến Lâm" userId="567420a5-674f-4e10-be84-9678a181730b" providerId="ADAL" clId="{798F37D9-1CB9-477C-AEBD-3F25332E5AF7}" dt="2022-07-10T08:58:57.608" v="20" actId="13926"/>
        <pc:sldMkLst>
          <pc:docMk/>
          <pc:sldMk cId="399666779" sldId="575"/>
        </pc:sldMkLst>
        <pc:spChg chg="mod">
          <ac:chgData name="Nhữ Tiến Lâm" userId="567420a5-674f-4e10-be84-9678a181730b" providerId="ADAL" clId="{798F37D9-1CB9-477C-AEBD-3F25332E5AF7}" dt="2022-07-10T08:58:57.608" v="20" actId="13926"/>
          <ac:spMkLst>
            <pc:docMk/>
            <pc:sldMk cId="399666779" sldId="575"/>
            <ac:spMk id="7" creationId="{00000000-0000-0000-0000-000000000000}"/>
          </ac:spMkLst>
        </pc:spChg>
        <pc:spChg chg="mod">
          <ac:chgData name="Nhữ Tiến Lâm" userId="567420a5-674f-4e10-be84-9678a181730b" providerId="ADAL" clId="{798F37D9-1CB9-477C-AEBD-3F25332E5AF7}" dt="2022-07-10T08:48:27.020" v="6" actId="13926"/>
          <ac:spMkLst>
            <pc:docMk/>
            <pc:sldMk cId="399666779" sldId="575"/>
            <ac:spMk id="8" creationId="{00000000-0000-0000-0000-000000000000}"/>
          </ac:spMkLst>
        </pc:spChg>
      </pc:sldChg>
      <pc:sldChg chg="addCm modCm">
        <pc:chgData name="Nhữ Tiến Lâm" userId="567420a5-674f-4e10-be84-9678a181730b" providerId="ADAL" clId="{798F37D9-1CB9-477C-AEBD-3F25332E5AF7}" dt="2022-07-10T09:05:04.871" v="40"/>
        <pc:sldMkLst>
          <pc:docMk/>
          <pc:sldMk cId="179108249" sldId="576"/>
        </pc:sldMkLst>
      </pc:sldChg>
      <pc:sldChg chg="modSp addCm modCm">
        <pc:chgData name="Nhữ Tiến Lâm" userId="567420a5-674f-4e10-be84-9678a181730b" providerId="ADAL" clId="{798F37D9-1CB9-477C-AEBD-3F25332E5AF7}" dt="2022-07-10T09:17:56.078" v="65" actId="14100"/>
        <pc:sldMkLst>
          <pc:docMk/>
          <pc:sldMk cId="3180306095" sldId="578"/>
        </pc:sldMkLst>
        <pc:spChg chg="mod">
          <ac:chgData name="Nhữ Tiến Lâm" userId="567420a5-674f-4e10-be84-9678a181730b" providerId="ADAL" clId="{798F37D9-1CB9-477C-AEBD-3F25332E5AF7}" dt="2022-07-10T09:09:07.066" v="51" actId="13926"/>
          <ac:spMkLst>
            <pc:docMk/>
            <pc:sldMk cId="3180306095" sldId="578"/>
            <ac:spMk id="4" creationId="{00000000-0000-0000-0000-000000000000}"/>
          </ac:spMkLst>
        </pc:spChg>
        <pc:graphicFrameChg chg="mod">
          <ac:chgData name="Nhữ Tiến Lâm" userId="567420a5-674f-4e10-be84-9678a181730b" providerId="ADAL" clId="{798F37D9-1CB9-477C-AEBD-3F25332E5AF7}" dt="2022-07-10T09:17:56.078" v="65" actId="14100"/>
          <ac:graphicFrameMkLst>
            <pc:docMk/>
            <pc:sldMk cId="3180306095" sldId="578"/>
            <ac:graphicFrameMk id="56322" creationId="{00000000-0000-0000-0000-000000000000}"/>
          </ac:graphicFrameMkLst>
        </pc:graphicFrameChg>
        <pc:graphicFrameChg chg="mod">
          <ac:chgData name="Nhữ Tiến Lâm" userId="567420a5-674f-4e10-be84-9678a181730b" providerId="ADAL" clId="{798F37D9-1CB9-477C-AEBD-3F25332E5AF7}" dt="2022-07-10T09:17:45.305" v="60" actId="14100"/>
          <ac:graphicFrameMkLst>
            <pc:docMk/>
            <pc:sldMk cId="3180306095" sldId="578"/>
            <ac:graphicFrameMk id="56323" creationId="{00000000-0000-0000-0000-000000000000}"/>
          </ac:graphicFrameMkLst>
        </pc:graphicFrameChg>
      </pc:sldChg>
      <pc:sldChg chg="modSp mod addCm modCm">
        <pc:chgData name="Nhữ Tiến Lâm" userId="567420a5-674f-4e10-be84-9678a181730b" providerId="ADAL" clId="{798F37D9-1CB9-477C-AEBD-3F25332E5AF7}" dt="2022-07-10T08:59:44.441" v="23" actId="1589"/>
        <pc:sldMkLst>
          <pc:docMk/>
          <pc:sldMk cId="0" sldId="580"/>
        </pc:sldMkLst>
        <pc:spChg chg="mod">
          <ac:chgData name="Nhữ Tiến Lâm" userId="567420a5-674f-4e10-be84-9678a181730b" providerId="ADAL" clId="{798F37D9-1CB9-477C-AEBD-3F25332E5AF7}" dt="2022-07-10T08:59:18.917" v="21" actId="13926"/>
          <ac:spMkLst>
            <pc:docMk/>
            <pc:sldMk cId="0" sldId="580"/>
            <ac:spMk id="3" creationId="{00000000-0000-0000-0000-000000000000}"/>
          </ac:spMkLst>
        </pc:spChg>
        <pc:spChg chg="mod">
          <ac:chgData name="Nhữ Tiến Lâm" userId="567420a5-674f-4e10-be84-9678a181730b" providerId="ADAL" clId="{798F37D9-1CB9-477C-AEBD-3F25332E5AF7}" dt="2022-07-10T08:59:25.007" v="22" actId="13926"/>
          <ac:spMkLst>
            <pc:docMk/>
            <pc:sldMk cId="0" sldId="580"/>
            <ac:spMk id="5" creationId="{00000000-0000-0000-0000-000000000000}"/>
          </ac:spMkLst>
        </pc:spChg>
        <pc:graphicFrameChg chg="mod">
          <ac:chgData name="Nhữ Tiến Lâm" userId="567420a5-674f-4e10-be84-9678a181730b" providerId="ADAL" clId="{798F37D9-1CB9-477C-AEBD-3F25332E5AF7}" dt="2022-07-10T08:56:02.029" v="11" actId="1076"/>
          <ac:graphicFrameMkLst>
            <pc:docMk/>
            <pc:sldMk cId="0" sldId="580"/>
            <ac:graphicFrameMk id="1029" creationId="{00000000-0000-0000-0000-000000000000}"/>
          </ac:graphicFrameMkLst>
        </pc:graphicFrameChg>
        <pc:graphicFrameChg chg="mod">
          <ac:chgData name="Nhữ Tiến Lâm" userId="567420a5-674f-4e10-be84-9678a181730b" providerId="ADAL" clId="{798F37D9-1CB9-477C-AEBD-3F25332E5AF7}" dt="2022-07-10T08:56:10.980" v="12" actId="1076"/>
          <ac:graphicFrameMkLst>
            <pc:docMk/>
            <pc:sldMk cId="0" sldId="580"/>
            <ac:graphicFrameMk id="1034" creationId="{00000000-0000-0000-0000-000000000000}"/>
          </ac:graphicFrameMkLst>
        </pc:graphicFrameChg>
      </pc:sldChg>
      <pc:sldChg chg="modSp addCm modCm">
        <pc:chgData name="Nhữ Tiến Lâm" userId="567420a5-674f-4e10-be84-9678a181730b" providerId="ADAL" clId="{798F37D9-1CB9-477C-AEBD-3F25332E5AF7}" dt="2022-07-10T09:00:07.773" v="25"/>
        <pc:sldMkLst>
          <pc:docMk/>
          <pc:sldMk cId="0" sldId="581"/>
        </pc:sldMkLst>
        <pc:spChg chg="mod">
          <ac:chgData name="Nhữ Tiến Lâm" userId="567420a5-674f-4e10-be84-9678a181730b" providerId="ADAL" clId="{798F37D9-1CB9-477C-AEBD-3F25332E5AF7}" dt="2022-07-10T08:58:29.868" v="19" actId="13926"/>
          <ac:spMkLst>
            <pc:docMk/>
            <pc:sldMk cId="0" sldId="581"/>
            <ac:spMk id="3" creationId="{00000000-0000-0000-0000-000000000000}"/>
          </ac:spMkLst>
        </pc:spChg>
        <pc:spChg chg="mod">
          <ac:chgData name="Nhữ Tiến Lâm" userId="567420a5-674f-4e10-be84-9678a181730b" providerId="ADAL" clId="{798F37D9-1CB9-477C-AEBD-3F25332E5AF7}" dt="2022-07-10T08:59:52.826" v="24" actId="13926"/>
          <ac:spMkLst>
            <pc:docMk/>
            <pc:sldMk cId="0" sldId="581"/>
            <ac:spMk id="5" creationId="{00000000-0000-0000-0000-000000000000}"/>
          </ac:spMkLst>
        </pc:spChg>
      </pc:sldChg>
      <pc:sldChg chg="modSp addCm modCm">
        <pc:chgData name="Nhữ Tiến Lâm" userId="567420a5-674f-4e10-be84-9678a181730b" providerId="ADAL" clId="{798F37D9-1CB9-477C-AEBD-3F25332E5AF7}" dt="2022-07-10T09:01:15.836" v="31" actId="14100"/>
        <pc:sldMkLst>
          <pc:docMk/>
          <pc:sldMk cId="0" sldId="582"/>
        </pc:sldMkLst>
        <pc:spChg chg="mod">
          <ac:chgData name="Nhữ Tiến Lâm" userId="567420a5-674f-4e10-be84-9678a181730b" providerId="ADAL" clId="{798F37D9-1CB9-477C-AEBD-3F25332E5AF7}" dt="2022-07-10T09:00:33.760" v="27" actId="13926"/>
          <ac:spMkLst>
            <pc:docMk/>
            <pc:sldMk cId="0" sldId="582"/>
            <ac:spMk id="4" creationId="{00000000-0000-0000-0000-000000000000}"/>
          </ac:spMkLst>
        </pc:spChg>
        <pc:spChg chg="mod">
          <ac:chgData name="Nhữ Tiến Lâm" userId="567420a5-674f-4e10-be84-9678a181730b" providerId="ADAL" clId="{798F37D9-1CB9-477C-AEBD-3F25332E5AF7}" dt="2022-07-10T09:00:39.416" v="28" actId="13926"/>
          <ac:spMkLst>
            <pc:docMk/>
            <pc:sldMk cId="0" sldId="582"/>
            <ac:spMk id="5" creationId="{00000000-0000-0000-0000-000000000000}"/>
          </ac:spMkLst>
        </pc:spChg>
        <pc:graphicFrameChg chg="mod">
          <ac:chgData name="Nhữ Tiến Lâm" userId="567420a5-674f-4e10-be84-9678a181730b" providerId="ADAL" clId="{798F37D9-1CB9-477C-AEBD-3F25332E5AF7}" dt="2022-07-10T09:01:15.836" v="31" actId="14100"/>
          <ac:graphicFrameMkLst>
            <pc:docMk/>
            <pc:sldMk cId="0" sldId="582"/>
            <ac:graphicFrameMk id="8" creationId="{00000000-0000-0000-0000-000000000000}"/>
          </ac:graphicFrameMkLst>
        </pc:graphicFrameChg>
      </pc:sldChg>
      <pc:sldChg chg="addCm modCm">
        <pc:chgData name="Nhữ Tiến Lâm" userId="567420a5-674f-4e10-be84-9678a181730b" providerId="ADAL" clId="{798F37D9-1CB9-477C-AEBD-3F25332E5AF7}" dt="2022-07-10T09:02:09.479" v="35"/>
        <pc:sldMkLst>
          <pc:docMk/>
          <pc:sldMk cId="0" sldId="583"/>
        </pc:sldMkLst>
      </pc:sldChg>
      <pc:sldChg chg="modSp mod">
        <pc:chgData name="Nhữ Tiến Lâm" userId="567420a5-674f-4e10-be84-9678a181730b" providerId="ADAL" clId="{798F37D9-1CB9-477C-AEBD-3F25332E5AF7}" dt="2022-07-10T09:08:18.027" v="47" actId="13926"/>
        <pc:sldMkLst>
          <pc:docMk/>
          <pc:sldMk cId="0" sldId="587"/>
        </pc:sldMkLst>
        <pc:spChg chg="mod">
          <ac:chgData name="Nhữ Tiến Lâm" userId="567420a5-674f-4e10-be84-9678a181730b" providerId="ADAL" clId="{798F37D9-1CB9-477C-AEBD-3F25332E5AF7}" dt="2022-07-10T09:08:18.027" v="47" actId="13926"/>
          <ac:spMkLst>
            <pc:docMk/>
            <pc:sldMk cId="0" sldId="587"/>
            <ac:spMk id="5" creationId="{00000000-0000-0000-0000-000000000000}"/>
          </ac:spMkLst>
        </pc:spChg>
      </pc:sldChg>
      <pc:sldChg chg="modSp mod">
        <pc:chgData name="Nhữ Tiến Lâm" userId="567420a5-674f-4e10-be84-9678a181730b" providerId="ADAL" clId="{798F37D9-1CB9-477C-AEBD-3F25332E5AF7}" dt="2022-07-10T09:08:36.394" v="49" actId="13926"/>
        <pc:sldMkLst>
          <pc:docMk/>
          <pc:sldMk cId="0" sldId="589"/>
        </pc:sldMkLst>
        <pc:spChg chg="mod">
          <ac:chgData name="Nhữ Tiến Lâm" userId="567420a5-674f-4e10-be84-9678a181730b" providerId="ADAL" clId="{798F37D9-1CB9-477C-AEBD-3F25332E5AF7}" dt="2022-07-10T09:08:36.394" v="49" actId="13926"/>
          <ac:spMkLst>
            <pc:docMk/>
            <pc:sldMk cId="0" sldId="589"/>
            <ac:spMk id="5" creationId="{00000000-0000-0000-0000-000000000000}"/>
          </ac:spMkLst>
        </pc:spChg>
      </pc:sldChg>
      <pc:sldChg chg="modSp mod">
        <pc:chgData name="Nhữ Tiến Lâm" userId="567420a5-674f-4e10-be84-9678a181730b" providerId="ADAL" clId="{798F37D9-1CB9-477C-AEBD-3F25332E5AF7}" dt="2022-07-10T09:08:44.652" v="50" actId="13926"/>
        <pc:sldMkLst>
          <pc:docMk/>
          <pc:sldMk cId="0" sldId="590"/>
        </pc:sldMkLst>
        <pc:spChg chg="mod">
          <ac:chgData name="Nhữ Tiến Lâm" userId="567420a5-674f-4e10-be84-9678a181730b" providerId="ADAL" clId="{798F37D9-1CB9-477C-AEBD-3F25332E5AF7}" dt="2022-07-10T09:08:44.652" v="50" actId="13926"/>
          <ac:spMkLst>
            <pc:docMk/>
            <pc:sldMk cId="0" sldId="590"/>
            <ac:spMk id="5" creationId="{00000000-0000-0000-0000-000000000000}"/>
          </ac:spMkLst>
        </pc:spChg>
      </pc:sldChg>
      <pc:sldChg chg="modSp addCm modCm">
        <pc:chgData name="Nhữ Tiến Lâm" userId="567420a5-674f-4e10-be84-9678a181730b" providerId="ADAL" clId="{798F37D9-1CB9-477C-AEBD-3F25332E5AF7}" dt="2022-07-10T09:10:17.951" v="54"/>
        <pc:sldMkLst>
          <pc:docMk/>
          <pc:sldMk cId="0" sldId="594"/>
        </pc:sldMkLst>
        <pc:spChg chg="mod">
          <ac:chgData name="Nhữ Tiến Lâm" userId="567420a5-674f-4e10-be84-9678a181730b" providerId="ADAL" clId="{798F37D9-1CB9-477C-AEBD-3F25332E5AF7}" dt="2022-07-10T09:09:28.501" v="52" actId="13926"/>
          <ac:spMkLst>
            <pc:docMk/>
            <pc:sldMk cId="0" sldId="594"/>
            <ac:spMk id="5" creationId="{00000000-0000-0000-0000-000000000000}"/>
          </ac:spMkLst>
        </pc:spChg>
      </pc:sldChg>
      <pc:sldChg chg="addCm modCm">
        <pc:chgData name="Nhữ Tiến Lâm" userId="567420a5-674f-4e10-be84-9678a181730b" providerId="ADAL" clId="{798F37D9-1CB9-477C-AEBD-3F25332E5AF7}" dt="2022-07-10T09:07:44.113" v="46" actId="1589"/>
        <pc:sldMkLst>
          <pc:docMk/>
          <pc:sldMk cId="0" sldId="595"/>
        </pc:sldMkLst>
      </pc:sldChg>
      <pc:sldChg chg="modSp mod addCm modCm">
        <pc:chgData name="Nhữ Tiến Lâm" userId="567420a5-674f-4e10-be84-9678a181730b" providerId="ADAL" clId="{798F37D9-1CB9-477C-AEBD-3F25332E5AF7}" dt="2022-07-10T09:19:58.475" v="79" actId="1076"/>
        <pc:sldMkLst>
          <pc:docMk/>
          <pc:sldMk cId="0" sldId="596"/>
        </pc:sldMkLst>
        <pc:spChg chg="mod">
          <ac:chgData name="Nhữ Tiến Lâm" userId="567420a5-674f-4e10-be84-9678a181730b" providerId="ADAL" clId="{798F37D9-1CB9-477C-AEBD-3F25332E5AF7}" dt="2022-07-10T09:18:49.711" v="74" actId="20577"/>
          <ac:spMkLst>
            <pc:docMk/>
            <pc:sldMk cId="0" sldId="596"/>
            <ac:spMk id="4" creationId="{00000000-0000-0000-0000-000000000000}"/>
          </ac:spMkLst>
        </pc:spChg>
        <pc:graphicFrameChg chg="mod">
          <ac:chgData name="Nhữ Tiến Lâm" userId="567420a5-674f-4e10-be84-9678a181730b" providerId="ADAL" clId="{798F37D9-1CB9-477C-AEBD-3F25332E5AF7}" dt="2022-07-10T09:19:03.009" v="76" actId="1076"/>
          <ac:graphicFrameMkLst>
            <pc:docMk/>
            <pc:sldMk cId="0" sldId="596"/>
            <ac:graphicFrameMk id="5" creationId="{00000000-0000-0000-0000-000000000000}"/>
          </ac:graphicFrameMkLst>
        </pc:graphicFrameChg>
        <pc:graphicFrameChg chg="mod">
          <ac:chgData name="Nhữ Tiến Lâm" userId="567420a5-674f-4e10-be84-9678a181730b" providerId="ADAL" clId="{798F37D9-1CB9-477C-AEBD-3F25332E5AF7}" dt="2022-07-10T09:19:58.475" v="79" actId="1076"/>
          <ac:graphicFrameMkLst>
            <pc:docMk/>
            <pc:sldMk cId="0" sldId="596"/>
            <ac:graphicFrameMk id="11" creationId="{00000000-0000-0000-0000-000000000000}"/>
          </ac:graphicFrameMkLst>
        </pc:graphicFrameChg>
      </pc:sldChg>
      <pc:sldChg chg="addCm modCm">
        <pc:chgData name="Nhữ Tiến Lâm" userId="567420a5-674f-4e10-be84-9678a181730b" providerId="ADAL" clId="{798F37D9-1CB9-477C-AEBD-3F25332E5AF7}" dt="2022-07-10T09:01:42.323" v="33"/>
        <pc:sldMkLst>
          <pc:docMk/>
          <pc:sldMk cId="0" sldId="600"/>
        </pc:sldMkLst>
      </pc:sldChg>
      <pc:sldChg chg="modSp addCm modCm">
        <pc:chgData name="Nhữ Tiến Lâm" userId="567420a5-674f-4e10-be84-9678a181730b" providerId="ADAL" clId="{798F37D9-1CB9-477C-AEBD-3F25332E5AF7}" dt="2022-07-10T09:00:28.634" v="26"/>
        <pc:sldMkLst>
          <pc:docMk/>
          <pc:sldMk cId="0" sldId="601"/>
        </pc:sldMkLst>
        <pc:spChg chg="mod">
          <ac:chgData name="Nhữ Tiến Lâm" userId="567420a5-674f-4e10-be84-9678a181730b" providerId="ADAL" clId="{798F37D9-1CB9-477C-AEBD-3F25332E5AF7}" dt="2022-07-10T08:58:25.389" v="18" actId="13926"/>
          <ac:spMkLst>
            <pc:docMk/>
            <pc:sldMk cId="0" sldId="601"/>
            <ac:spMk id="4" creationId="{00000000-0000-0000-0000-000000000000}"/>
          </ac:spMkLst>
        </pc:spChg>
        <pc:spChg chg="mod">
          <ac:chgData name="Nhữ Tiến Lâm" userId="567420a5-674f-4e10-be84-9678a181730b" providerId="ADAL" clId="{798F37D9-1CB9-477C-AEBD-3F25332E5AF7}" dt="2022-07-10T08:58:22.562" v="17" actId="13926"/>
          <ac:spMkLst>
            <pc:docMk/>
            <pc:sldMk cId="0" sldId="601"/>
            <ac:spMk id="8" creationId="{00000000-0000-0000-0000-000000000000}"/>
          </ac:spMkLst>
        </pc:spChg>
      </pc:sldChg>
      <pc:sldChg chg="addCm modCm">
        <pc:chgData name="Nhữ Tiến Lâm" userId="567420a5-674f-4e10-be84-9678a181730b" providerId="ADAL" clId="{798F37D9-1CB9-477C-AEBD-3F25332E5AF7}" dt="2022-07-10T09:20:41.804" v="81"/>
        <pc:sldMkLst>
          <pc:docMk/>
          <pc:sldMk cId="0" sldId="60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2-07-10T15:45:13.877" idx="1">
    <p:pos x="5760" y="0"/>
    <p:text>chỉ nên cho 2 gam màu trên một slide để không rối mắt, size chữ đồng nhất trong  một slide</p:text>
    <p:extLst>
      <p:ext uri="{C676402C-5697-4E1C-873F-D02D1690AC5C}">
        <p15:threadingInfo xmlns:p15="http://schemas.microsoft.com/office/powerpoint/2012/main" timeZoneBias="-420"/>
      </p:ext>
    </p:extLst>
  </p:cm>
  <p:cm authorId="3" dt="2022-07-10T15:47:11.960" idx="2">
    <p:pos x="5760" y="96"/>
    <p:text>có đồng hồ hiệu ứng cho trò chơi</p:text>
    <p:extLst>
      <p:ext uri="{C676402C-5697-4E1C-873F-D02D1690AC5C}">
        <p15:threadingInfo xmlns:p15="http://schemas.microsoft.com/office/powerpoint/2012/main" timeZoneBias="-420">
          <p15:parentCm authorId="3" idx="1"/>
        </p15:threadingInfo>
      </p:ext>
    </p:extLst>
  </p:cm>
  <p:cm authorId="4" dt="2022-07-10T19:49:08.371" idx="1">
    <p:pos x="5760" y="192"/>
    <p:text>Mình nghĩ trò chơi này không nên quy định thời gian.</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7-10T16:02:00.542" idx="11">
    <p:pos x="4404" y="2677"/>
    <p:text>chỉ chiếu slide đáp án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7-10T16:10:24.516" idx="18">
    <p:pos x="10" y="10"/>
    <p:text/>
    <p:extLst>
      <p:ext uri="{C676402C-5697-4E1C-873F-D02D1690AC5C}">
        <p15:threadingInfo xmlns:p15="http://schemas.microsoft.com/office/powerpoint/2012/main" timeZoneBias="-420"/>
      </p:ext>
    </p:extLst>
  </p:cm>
  <p:cm authorId="3" dt="2022-07-10T16:10:50.556" idx="19">
    <p:pos x="10" y="106"/>
    <p:text>slide 19 cũng có bài 1</p:text>
    <p:extLst>
      <p:ext uri="{C676402C-5697-4E1C-873F-D02D1690AC5C}">
        <p15:threadingInfo xmlns:p15="http://schemas.microsoft.com/office/powerpoint/2012/main" timeZoneBias="-420">
          <p15:parentCm authorId="3" idx="18"/>
        </p15:threadingInfo>
      </p:ext>
    </p:extLst>
  </p:cm>
  <p:cm authorId="3" dt="2022-07-10T16:15:58.910" idx="20">
    <p:pos x="10" y="202"/>
    <p:text>bổ sung hiệu ứng đồng hồ cho hoạt động nhóm nếu ko thay đổi hình thức hoạt động của hs để giải quyết bài tập</p:text>
    <p:extLst>
      <p:ext uri="{C676402C-5697-4E1C-873F-D02D1690AC5C}">
        <p15:threadingInfo xmlns:p15="http://schemas.microsoft.com/office/powerpoint/2012/main" timeZoneBias="-420">
          <p15:parentCm authorId="3" idx="1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7-10T16:20:24.839" idx="23">
    <p:pos x="10" y="10"/>
    <p:text>chỉ để lại nội dung ghi nhớ trên slide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kế hoạch bài dạy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vi-VN" sz="2800" dirty="0">
              <a:latin typeface="Times New Roman" pitchFamily="18" charset="0"/>
              <a:ea typeface="Times New Roman" panose="02020603050405020304" pitchFamily="18" charset="0"/>
              <a:cs typeface="Times New Roman" pitchFamily="18" charset="0"/>
            </a:rPr>
            <a:t>S</a:t>
          </a:r>
          <a:r>
            <a:rPr lang="en-US" sz="2800" dirty="0" err="1">
              <a:latin typeface="Times New Roman" pitchFamily="18" charset="0"/>
              <a:ea typeface="Times New Roman" panose="02020603050405020304" pitchFamily="18" charset="0"/>
              <a:cs typeface="Times New Roman" pitchFamily="18" charset="0"/>
            </a:rPr>
            <a:t>ách</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giáo</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khoa</a:t>
          </a:r>
          <a:r>
            <a:rPr lang="en-US" sz="2800" dirty="0">
              <a:latin typeface="Times New Roman" pitchFamily="18" charset="0"/>
              <a:ea typeface="Times New Roman" panose="02020603050405020304" pitchFamily="18" charset="0"/>
              <a:cs typeface="Times New Roman" pitchFamily="18" charset="0"/>
            </a:rPr>
            <a:t>.</a:t>
          </a:r>
          <a:endParaRPr lang="en-US" sz="2800" dirty="0">
            <a:latin typeface="Times New Roman" pitchFamily="18" charset="0"/>
            <a:cs typeface="Times New Roman" pitchFamily="18" charset="0"/>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Xúc xắc, hộp kín có 12 chiếc thẻ cùng loại được ghi các số từ 1 đến 12, hai thẻ khác nhau được ghi các số khác nhau.</a:t>
          </a:r>
          <a:endParaRPr lang="en-US" sz="2800"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custT="1"/>
      <dgm:spPr/>
      <dgm:t>
        <a:bodyPr/>
        <a:lstStyle/>
        <a:p>
          <a:r>
            <a:rPr lang="en-US" sz="2800" dirty="0" err="1">
              <a:latin typeface="Times New Roman" pitchFamily="18" charset="0"/>
              <a:ea typeface="Times New Roman" panose="02020603050405020304" pitchFamily="18" charset="0"/>
              <a:cs typeface="Times New Roman" pitchFamily="18" charset="0"/>
            </a:rPr>
            <a:t>Bài</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tập</a:t>
          </a:r>
          <a:r>
            <a:rPr lang="en-US" sz="2800" dirty="0">
              <a:latin typeface="Times New Roman" pitchFamily="18" charset="0"/>
              <a:ea typeface="Times New Roman" panose="02020603050405020304" pitchFamily="18" charset="0"/>
              <a:cs typeface="Times New Roman" pitchFamily="18" charset="0"/>
            </a:rPr>
            <a:t> ở </a:t>
          </a:r>
          <a:r>
            <a:rPr lang="en-US" sz="2800" dirty="0" err="1">
              <a:latin typeface="Times New Roman" pitchFamily="18" charset="0"/>
              <a:ea typeface="Times New Roman" panose="02020603050405020304" pitchFamily="18" charset="0"/>
              <a:cs typeface="Times New Roman" pitchFamily="18" charset="0"/>
            </a:rPr>
            <a:t>nhà</a:t>
          </a:r>
          <a:r>
            <a:rPr lang="en-US" sz="2800" dirty="0">
              <a:latin typeface="Times New Roman" pitchFamily="18" charset="0"/>
              <a:ea typeface="Times New Roman" panose="02020603050405020304" pitchFamily="18" charset="0"/>
              <a:cs typeface="Times New Roman" pitchFamily="18" charset="0"/>
            </a:rPr>
            <a:t>.</a:t>
          </a:r>
          <a:endParaRPr lang="en-US" sz="2800" dirty="0">
            <a:latin typeface="Times New Roman" pitchFamily="18" charset="0"/>
            <a:cs typeface="Times New Roman"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578C45F3-86DD-4F23-BF8F-057A8C926990}">
      <dgm:prSet phldrT="[Text]" custT="1"/>
      <dgm:spPr/>
      <dgm:t>
        <a:bodyPr/>
        <a:lstStyle/>
        <a:p>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nháp</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tẩy</a:t>
          </a:r>
          <a:r>
            <a:rPr lang="en-US" sz="500">
              <a:latin typeface="Times New Roman" pitchFamily="18" charset="0"/>
              <a:cs typeface="Times New Roman" pitchFamily="18" charset="0"/>
            </a:rPr>
            <a:t>..</a:t>
          </a:r>
          <a:endParaRPr lang="en-US" sz="500" dirty="0">
            <a:latin typeface="Times New Roman" pitchFamily="18" charset="0"/>
            <a:cs typeface="Times New Roman" pitchFamily="18" charset="0"/>
          </a:endParaRPr>
        </a:p>
      </dgm:t>
    </dgm:pt>
    <dgm:pt modelId="{89E4B728-BD2D-4262-99F3-4C1D72A4FFFC}" type="parTrans" cxnId="{9543479C-F188-497A-8378-6CCF83F47E1A}">
      <dgm:prSet/>
      <dgm:spPr/>
      <dgm:t>
        <a:bodyPr/>
        <a:lstStyle/>
        <a:p>
          <a:endParaRPr lang="en-US"/>
        </a:p>
      </dgm:t>
    </dgm:pt>
    <dgm:pt modelId="{E12720AB-8054-4212-8C1B-7445DF0EB8F9}" type="sibTrans" cxnId="{9543479C-F188-497A-8378-6CCF83F47E1A}">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ScaleY="32162" custLinFactNeighborX="932" custLinFactNeighborY="-236">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ScaleY="32553" custLinFactNeighborX="-252" custLinFactNeighborY="1098">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2"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770E6D75-2589-4F18-8B25-2642615E4FB6}" type="presOf" srcId="{E1F6625C-DEE5-4E81-9E17-CE182C3F5B83}" destId="{0DFB8EA2-E9F4-4E7D-B5BF-ABC527E44C63}" srcOrd="0" destOrd="1" presId="urn:microsoft.com/office/officeart/2005/8/layout/vList2"/>
    <dgm:cxn modelId="{9543479C-F188-497A-8378-6CCF83F47E1A}" srcId="{3B33AAEF-2BF8-4EBB-A3B1-62835B5C81BF}" destId="{578C45F3-86DD-4F23-BF8F-057A8C926990}" srcOrd="2" destOrd="0" parTransId="{89E4B728-BD2D-4262-99F3-4C1D72A4FFFC}" sibTransId="{E12720AB-8054-4212-8C1B-7445DF0EB8F9}"/>
    <dgm:cxn modelId="{8C2EF9A6-E286-4D8C-9B5D-AA58CB61699C}" type="presOf" srcId="{7C640BC9-3B54-462E-81CB-2C5C26E6BC7C}" destId="{8F3B6D51-6576-4847-95F8-097004C88A78}" srcOrd="0" destOrd="1"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64839"/>
          <a:ext cx="7620000" cy="385326"/>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18810" y="83649"/>
        <a:ext cx="7582380" cy="347706"/>
      </dsp:txXfrm>
    </dsp:sp>
    <dsp:sp modelId="{0DFB8EA2-E9F4-4E7D-B5BF-ABC527E44C63}">
      <dsp:nvSpPr>
        <dsp:cNvPr id="0" name=""/>
        <dsp:cNvSpPr/>
      </dsp:nvSpPr>
      <dsp:spPr>
        <a:xfrm>
          <a:off x="0" y="454152"/>
          <a:ext cx="7620000"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kế hoạch bài dạy</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85750" lvl="1" indent="-285750" algn="l" defTabSz="1244600">
            <a:lnSpc>
              <a:spcPct val="90000"/>
            </a:lnSpc>
            <a:spcBef>
              <a:spcPct val="0"/>
            </a:spcBef>
            <a:spcAft>
              <a:spcPct val="20000"/>
            </a:spcAft>
            <a:buChar char="•"/>
          </a:pP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Xúc xắc, hộp kín có 12 chiếc thẻ cùng loại được ghi các số từ 1 đến 12, hai thẻ khác nhau được ghi các số khác nhau.</a:t>
          </a:r>
          <a:endParaRPr lang="en-US" sz="2800" kern="1200" dirty="0"/>
        </a:p>
      </dsp:txBody>
      <dsp:txXfrm>
        <a:off x="0" y="454152"/>
        <a:ext cx="7620000" cy="1689120"/>
      </dsp:txXfrm>
    </dsp:sp>
    <dsp:sp modelId="{D2408717-B530-41AC-B5CE-E14FAEC5B062}">
      <dsp:nvSpPr>
        <dsp:cNvPr id="0" name=""/>
        <dsp:cNvSpPr/>
      </dsp:nvSpPr>
      <dsp:spPr>
        <a:xfrm>
          <a:off x="0" y="2162182"/>
          <a:ext cx="7620000" cy="39001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dirty="0"/>
        </a:p>
      </dsp:txBody>
      <dsp:txXfrm>
        <a:off x="19039" y="2181221"/>
        <a:ext cx="7581922" cy="351932"/>
      </dsp:txXfrm>
    </dsp:sp>
    <dsp:sp modelId="{8F3B6D51-6576-4847-95F8-097004C88A78}">
      <dsp:nvSpPr>
        <dsp:cNvPr id="0" name=""/>
        <dsp:cNvSpPr/>
      </dsp:nvSpPr>
      <dsp:spPr>
        <a:xfrm>
          <a:off x="0" y="2533283"/>
          <a:ext cx="76200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sz="2800" kern="1200" dirty="0">
              <a:latin typeface="Times New Roman" pitchFamily="18" charset="0"/>
              <a:ea typeface="Times New Roman" panose="02020603050405020304" pitchFamily="18" charset="0"/>
              <a:cs typeface="Times New Roman" pitchFamily="18" charset="0"/>
            </a:rPr>
            <a:t>S</a:t>
          </a:r>
          <a:r>
            <a:rPr lang="en-US" sz="2800" kern="1200" dirty="0" err="1">
              <a:latin typeface="Times New Roman" pitchFamily="18" charset="0"/>
              <a:ea typeface="Times New Roman" panose="02020603050405020304" pitchFamily="18" charset="0"/>
              <a:cs typeface="Times New Roman" pitchFamily="18" charset="0"/>
            </a:rPr>
            <a:t>ách</a:t>
          </a:r>
          <a:r>
            <a:rPr lang="en-US" sz="2800" kern="1200" dirty="0">
              <a:latin typeface="Times New Roman" pitchFamily="18" charset="0"/>
              <a:ea typeface="Times New Roman" panose="02020603050405020304" pitchFamily="18" charset="0"/>
              <a:cs typeface="Times New Roman" pitchFamily="18" charset="0"/>
            </a:rPr>
            <a:t> </a:t>
          </a:r>
          <a:r>
            <a:rPr lang="en-US" sz="2800" kern="1200" dirty="0" err="1">
              <a:latin typeface="Times New Roman" pitchFamily="18" charset="0"/>
              <a:ea typeface="Times New Roman" panose="02020603050405020304" pitchFamily="18" charset="0"/>
              <a:cs typeface="Times New Roman" pitchFamily="18" charset="0"/>
            </a:rPr>
            <a:t>giáo</a:t>
          </a:r>
          <a:r>
            <a:rPr lang="en-US" sz="2800" kern="1200" dirty="0">
              <a:latin typeface="Times New Roman" pitchFamily="18" charset="0"/>
              <a:ea typeface="Times New Roman" panose="02020603050405020304" pitchFamily="18" charset="0"/>
              <a:cs typeface="Times New Roman" pitchFamily="18" charset="0"/>
            </a:rPr>
            <a:t> </a:t>
          </a:r>
          <a:r>
            <a:rPr lang="en-US" sz="2800" kern="1200" dirty="0" err="1">
              <a:latin typeface="Times New Roman" pitchFamily="18" charset="0"/>
              <a:ea typeface="Times New Roman" panose="02020603050405020304" pitchFamily="18" charset="0"/>
              <a:cs typeface="Times New Roman" pitchFamily="18" charset="0"/>
            </a:rPr>
            <a:t>khoa</a:t>
          </a:r>
          <a:r>
            <a:rPr lang="en-US" sz="2800" kern="1200" dirty="0">
              <a:latin typeface="Times New Roman" pitchFamily="18" charset="0"/>
              <a:ea typeface="Times New Roman" panose="02020603050405020304"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err="1">
              <a:latin typeface="Times New Roman" pitchFamily="18" charset="0"/>
              <a:ea typeface="Times New Roman" panose="02020603050405020304" pitchFamily="18" charset="0"/>
              <a:cs typeface="Times New Roman" pitchFamily="18" charset="0"/>
            </a:rPr>
            <a:t>Bài</a:t>
          </a:r>
          <a:r>
            <a:rPr lang="en-US" sz="2800" kern="1200" dirty="0">
              <a:latin typeface="Times New Roman" pitchFamily="18" charset="0"/>
              <a:ea typeface="Times New Roman" panose="02020603050405020304" pitchFamily="18" charset="0"/>
              <a:cs typeface="Times New Roman" pitchFamily="18" charset="0"/>
            </a:rPr>
            <a:t> </a:t>
          </a:r>
          <a:r>
            <a:rPr lang="en-US" sz="2800" kern="1200" dirty="0" err="1">
              <a:latin typeface="Times New Roman" pitchFamily="18" charset="0"/>
              <a:ea typeface="Times New Roman" panose="02020603050405020304" pitchFamily="18" charset="0"/>
              <a:cs typeface="Times New Roman" pitchFamily="18" charset="0"/>
            </a:rPr>
            <a:t>tập</a:t>
          </a:r>
          <a:r>
            <a:rPr lang="en-US" sz="2800" kern="1200" dirty="0">
              <a:latin typeface="Times New Roman" pitchFamily="18" charset="0"/>
              <a:ea typeface="Times New Roman" panose="02020603050405020304" pitchFamily="18" charset="0"/>
              <a:cs typeface="Times New Roman" pitchFamily="18" charset="0"/>
            </a:rPr>
            <a:t> ở </a:t>
          </a:r>
          <a:r>
            <a:rPr lang="en-US" sz="2800" kern="1200" dirty="0" err="1">
              <a:latin typeface="Times New Roman" pitchFamily="18" charset="0"/>
              <a:ea typeface="Times New Roman" panose="02020603050405020304" pitchFamily="18" charset="0"/>
              <a:cs typeface="Times New Roman" pitchFamily="18" charset="0"/>
            </a:rPr>
            <a:t>nhà</a:t>
          </a:r>
          <a:r>
            <a:rPr lang="en-US" sz="2800" kern="1200" dirty="0">
              <a:latin typeface="Times New Roman" pitchFamily="18" charset="0"/>
              <a:ea typeface="Times New Roman" panose="02020603050405020304"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err="1">
              <a:latin typeface="Times New Roman" pitchFamily="18" charset="0"/>
              <a:cs typeface="Times New Roman" pitchFamily="18" charset="0"/>
            </a:rPr>
            <a:t>Thước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thẳng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có</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chia</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khoảng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bút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chì</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giấy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nháp</a:t>
          </a:r>
          <a:r>
            <a:rPr lang="en-US" sz="2800" kern="1200" dirty="0">
              <a:latin typeface="Times New Roman" pitchFamily="18" charset="0"/>
              <a:cs typeface="Times New Roman" pitchFamily="18" charset="0"/>
            </a:rPr>
            <a:t>, </a:t>
          </a:r>
          <a:r>
            <a:rPr lang="en-US" sz="2800" kern="1200" err="1">
              <a:latin typeface="Times New Roman" pitchFamily="18" charset="0"/>
              <a:cs typeface="Times New Roman" pitchFamily="18" charset="0"/>
            </a:rPr>
            <a:t>tẩy</a:t>
          </a:r>
          <a:r>
            <a:rPr lang="en-US" sz="500" kern="1200">
              <a:latin typeface="Times New Roman" pitchFamily="18" charset="0"/>
              <a:cs typeface="Times New Roman" pitchFamily="18" charset="0"/>
            </a:rPr>
            <a:t>..</a:t>
          </a:r>
          <a:endParaRPr lang="en-US" sz="500" kern="1200" dirty="0">
            <a:latin typeface="Times New Roman" pitchFamily="18" charset="0"/>
            <a:cs typeface="Times New Roman" pitchFamily="18" charset="0"/>
          </a:endParaRPr>
        </a:p>
      </dsp:txBody>
      <dsp:txXfrm>
        <a:off x="0" y="2533283"/>
        <a:ext cx="7620000" cy="172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pPr/>
              <a:t>6/2/2023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pPr/>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Sau </a:t>
            </a:r>
            <a:r>
              <a:rPr lang="en-US" dirty="0" err="1"/>
              <a:t>khi</a:t>
            </a:r>
            <a:r>
              <a:rPr lang="en-US" dirty="0"/>
              <a:t> </a:t>
            </a:r>
            <a:r>
              <a:rPr lang="en-US" dirty="0" err="1"/>
              <a:t>kết</a:t>
            </a:r>
            <a:r>
              <a:rPr lang="en-US" baseline="0" dirty="0"/>
              <a:t> </a:t>
            </a:r>
            <a:r>
              <a:rPr lang="en-US" baseline="0" dirty="0" err="1"/>
              <a:t>thúc</a:t>
            </a:r>
            <a:r>
              <a:rPr lang="en-US" baseline="0" dirty="0"/>
              <a:t> </a:t>
            </a:r>
            <a:r>
              <a:rPr lang="en-US" baseline="0" dirty="0" err="1"/>
              <a:t>trò</a:t>
            </a:r>
            <a:r>
              <a:rPr lang="en-US" baseline="0" dirty="0"/>
              <a:t> </a:t>
            </a:r>
            <a:r>
              <a:rPr lang="en-US" baseline="0" dirty="0" err="1"/>
              <a:t>chơi</a:t>
            </a:r>
            <a:r>
              <a:rPr lang="en-US" baseline="0" dirty="0"/>
              <a:t> </a:t>
            </a:r>
            <a:r>
              <a:rPr lang="en-US" baseline="0" dirty="0" err="1"/>
              <a:t>gieo</a:t>
            </a:r>
            <a:r>
              <a:rPr lang="en-US" baseline="0" dirty="0"/>
              <a:t> </a:t>
            </a:r>
            <a:r>
              <a:rPr lang="en-US" baseline="0" dirty="0" err="1"/>
              <a:t>xúc</a:t>
            </a:r>
            <a:r>
              <a:rPr lang="en-US" baseline="0" dirty="0"/>
              <a:t> </a:t>
            </a:r>
            <a:r>
              <a:rPr lang="en-US" baseline="0" dirty="0" err="1"/>
              <a:t>xắc</a:t>
            </a:r>
            <a:r>
              <a:rPr lang="en-US" baseline="0" dirty="0"/>
              <a:t>. </a:t>
            </a:r>
            <a:r>
              <a:rPr lang="en-US" dirty="0" err="1"/>
              <a:t>GV</a:t>
            </a:r>
            <a:r>
              <a:rPr lang="en-US" dirty="0"/>
              <a:t> </a:t>
            </a:r>
            <a:r>
              <a:rPr lang="en-US" dirty="0" err="1"/>
              <a:t>đặt</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vào</a:t>
            </a:r>
            <a:r>
              <a:rPr lang="en-US" baseline="0" dirty="0"/>
              <a:t> </a:t>
            </a:r>
            <a:r>
              <a:rPr lang="en-US" baseline="0" dirty="0" err="1"/>
              <a:t>bài</a:t>
            </a:r>
            <a:r>
              <a:rPr lang="en-US" baseline="0" dirty="0"/>
              <a:t>:</a:t>
            </a:r>
          </a:p>
          <a:p>
            <a:r>
              <a:rPr lang="en-US" baseline="0" dirty="0" err="1"/>
              <a:t>Xét</a:t>
            </a:r>
            <a:r>
              <a:rPr lang="en-US" baseline="0" dirty="0"/>
              <a:t> </a:t>
            </a:r>
            <a:r>
              <a:rPr lang="en-US" baseline="0" dirty="0" err="1"/>
              <a:t>các</a:t>
            </a:r>
            <a:r>
              <a:rPr lang="en-US" baseline="0" dirty="0"/>
              <a:t> con </a:t>
            </a:r>
            <a:r>
              <a:rPr lang="en-US" baseline="0" dirty="0" err="1"/>
              <a:t>xúc</a:t>
            </a:r>
            <a:r>
              <a:rPr lang="en-US" baseline="0" dirty="0"/>
              <a:t> </a:t>
            </a:r>
            <a:r>
              <a:rPr lang="en-US" baseline="0" dirty="0" err="1"/>
              <a:t>xắc</a:t>
            </a:r>
            <a:r>
              <a:rPr lang="en-US" baseline="0" dirty="0"/>
              <a:t> </a:t>
            </a:r>
            <a:r>
              <a:rPr lang="en-US" baseline="0" dirty="0" err="1"/>
              <a:t>cân</a:t>
            </a:r>
            <a:r>
              <a:rPr lang="en-US" baseline="0" dirty="0"/>
              <a:t> </a:t>
            </a:r>
            <a:r>
              <a:rPr lang="en-US" baseline="0" dirty="0" err="1"/>
              <a:t>đối</a:t>
            </a:r>
            <a:r>
              <a:rPr lang="en-US" baseline="0" dirty="0"/>
              <a:t> </a:t>
            </a:r>
            <a:r>
              <a:rPr lang="en-US" baseline="0" dirty="0" err="1"/>
              <a:t>và</a:t>
            </a:r>
            <a:r>
              <a:rPr lang="en-US" baseline="0" dirty="0"/>
              <a:t> </a:t>
            </a:r>
            <a:r>
              <a:rPr lang="en-US" baseline="0" dirty="0" err="1"/>
              <a:t>đồng</a:t>
            </a:r>
            <a:r>
              <a:rPr lang="en-US" baseline="0" dirty="0"/>
              <a:t> </a:t>
            </a:r>
            <a:r>
              <a:rPr lang="en-US" baseline="0" dirty="0" err="1"/>
              <a:t>chất</a:t>
            </a:r>
            <a:r>
              <a:rPr lang="en-US" baseline="0" dirty="0"/>
              <a:t>, </a:t>
            </a:r>
            <a:r>
              <a:rPr lang="en-US" baseline="0" dirty="0" err="1"/>
              <a:t>số</a:t>
            </a:r>
            <a:r>
              <a:rPr lang="en-US" baseline="0" dirty="0"/>
              <a:t> </a:t>
            </a:r>
            <a:r>
              <a:rPr lang="en-US" baseline="0" dirty="0" err="1"/>
              <a:t>chấm</a:t>
            </a:r>
            <a:r>
              <a:rPr lang="en-US" baseline="0" dirty="0"/>
              <a:t> ở </a:t>
            </a:r>
            <a:r>
              <a:rPr lang="en-US" baseline="0" dirty="0" err="1"/>
              <a:t>mỗi</a:t>
            </a:r>
            <a:r>
              <a:rPr lang="en-US" baseline="0" dirty="0"/>
              <a:t> </a:t>
            </a:r>
            <a:r>
              <a:rPr lang="en-US" baseline="0" dirty="0" err="1"/>
              <a:t>mặt</a:t>
            </a:r>
            <a:r>
              <a:rPr lang="en-US" baseline="0" dirty="0"/>
              <a:t> </a:t>
            </a:r>
            <a:r>
              <a:rPr lang="en-US" baseline="0" dirty="0" err="1"/>
              <a:t>là</a:t>
            </a:r>
            <a:r>
              <a:rPr lang="en-US" baseline="0" dirty="0"/>
              <a:t> </a:t>
            </a:r>
            <a:r>
              <a:rPr lang="en-US" baseline="0" dirty="0" err="1"/>
              <a:t>một</a:t>
            </a:r>
            <a:r>
              <a:rPr lang="en-US" baseline="0" dirty="0"/>
              <a:t> </a:t>
            </a:r>
            <a:r>
              <a:rPr lang="en-US" baseline="0" dirty="0" err="1"/>
              <a:t>trong</a:t>
            </a:r>
            <a:r>
              <a:rPr lang="en-US" baseline="0" dirty="0"/>
              <a:t> </a:t>
            </a:r>
            <a:r>
              <a:rPr lang="en-US" baseline="0" dirty="0" err="1"/>
              <a:t>các</a:t>
            </a:r>
            <a:r>
              <a:rPr lang="en-US" baseline="0" dirty="0"/>
              <a:t> </a:t>
            </a:r>
            <a:r>
              <a:rPr lang="en-US" baseline="0" dirty="0" err="1"/>
              <a:t>số</a:t>
            </a:r>
            <a:r>
              <a:rPr lang="en-US" baseline="0" dirty="0"/>
              <a:t> 1,2,3,4,5,6. Khi </a:t>
            </a:r>
            <a:r>
              <a:rPr lang="en-US" baseline="0" dirty="0" err="1"/>
              <a:t>đó</a:t>
            </a:r>
            <a:r>
              <a:rPr lang="en-US" baseline="0" dirty="0"/>
              <a:t> </a:t>
            </a:r>
            <a:r>
              <a:rPr lang="en-US" baseline="0" dirty="0" err="1"/>
              <a:t>khả</a:t>
            </a:r>
            <a:r>
              <a:rPr lang="en-US" baseline="0" dirty="0"/>
              <a:t> </a:t>
            </a:r>
            <a:r>
              <a:rPr lang="en-US" baseline="0" dirty="0" err="1"/>
              <a:t>năng</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từng</a:t>
            </a:r>
            <a:r>
              <a:rPr lang="en-US" baseline="0" dirty="0"/>
              <a:t> </a:t>
            </a:r>
            <a:r>
              <a:rPr lang="en-US" baseline="0" dirty="0" err="1"/>
              <a:t>mặt</a:t>
            </a:r>
            <a:r>
              <a:rPr lang="en-US" baseline="0" dirty="0"/>
              <a:t> </a:t>
            </a:r>
            <a:r>
              <a:rPr lang="en-US" baseline="0" dirty="0" err="1"/>
              <a:t>của</a:t>
            </a:r>
            <a:r>
              <a:rPr lang="en-US" baseline="0" dirty="0"/>
              <a:t> con </a:t>
            </a:r>
            <a:r>
              <a:rPr lang="en-US" baseline="0" dirty="0" err="1"/>
              <a:t>xúc</a:t>
            </a:r>
            <a:r>
              <a:rPr lang="en-US" baseline="0" dirty="0"/>
              <a:t> </a:t>
            </a:r>
            <a:r>
              <a:rPr lang="en-US" baseline="0" dirty="0" err="1"/>
              <a:t>xắc</a:t>
            </a:r>
            <a:r>
              <a:rPr lang="en-US" baseline="0" dirty="0"/>
              <a:t> </a:t>
            </a:r>
            <a:r>
              <a:rPr lang="en-US" baseline="0" dirty="0" err="1"/>
              <a:t>là</a:t>
            </a:r>
            <a:r>
              <a:rPr lang="en-US" baseline="0" dirty="0"/>
              <a:t> </a:t>
            </a:r>
            <a:r>
              <a:rPr lang="en-US" baseline="0" dirty="0" err="1"/>
              <a:t>như</a:t>
            </a:r>
            <a:r>
              <a:rPr lang="en-US" baseline="0" dirty="0"/>
              <a:t> </a:t>
            </a:r>
            <a:r>
              <a:rPr lang="en-US" baseline="0" dirty="0" err="1"/>
              <a:t>nhau</a:t>
            </a:r>
            <a:r>
              <a:rPr lang="en-US" baseline="0" dirty="0"/>
              <a:t>.. </a:t>
            </a:r>
            <a:r>
              <a:rPr lang="en-US" baseline="0" dirty="0" err="1"/>
              <a:t>Xét</a:t>
            </a:r>
            <a:r>
              <a:rPr lang="en-US" baseline="0" dirty="0"/>
              <a:t> </a:t>
            </a:r>
            <a:r>
              <a:rPr lang="en-US" baseline="0" dirty="0" err="1"/>
              <a:t>biến</a:t>
            </a:r>
            <a:r>
              <a:rPr lang="en-US" baseline="0" dirty="0"/>
              <a:t> </a:t>
            </a:r>
            <a:r>
              <a:rPr lang="en-US" baseline="0" dirty="0" err="1"/>
              <a:t>cố</a:t>
            </a:r>
            <a:r>
              <a:rPr lang="en-US" baseline="0" dirty="0"/>
              <a:t> “</a:t>
            </a:r>
            <a:r>
              <a:rPr lang="en-US" baseline="0" dirty="0" err="1"/>
              <a:t>Mặt</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của</a:t>
            </a:r>
            <a:r>
              <a:rPr lang="en-US" baseline="0" dirty="0"/>
              <a:t> con </a:t>
            </a:r>
            <a:r>
              <a:rPr lang="en-US" baseline="0" dirty="0" err="1"/>
              <a:t>xúc</a:t>
            </a:r>
            <a:r>
              <a:rPr lang="en-US" baseline="0" dirty="0"/>
              <a:t> </a:t>
            </a:r>
            <a:r>
              <a:rPr lang="en-US" baseline="0" dirty="0" err="1"/>
              <a:t>xắc</a:t>
            </a:r>
            <a:r>
              <a:rPr lang="en-US" baseline="0" dirty="0"/>
              <a:t> </a:t>
            </a:r>
            <a:r>
              <a:rPr lang="en-US" baseline="0" dirty="0" err="1"/>
              <a:t>có</a:t>
            </a:r>
            <a:r>
              <a:rPr lang="en-US" baseline="0" dirty="0"/>
              <a:t> </a:t>
            </a:r>
            <a:r>
              <a:rPr lang="en-US" baseline="0" dirty="0" err="1"/>
              <a:t>số</a:t>
            </a:r>
            <a:r>
              <a:rPr lang="en-US" baseline="0" dirty="0"/>
              <a:t> </a:t>
            </a:r>
            <a:r>
              <a:rPr lang="en-US" baseline="0" dirty="0" err="1"/>
              <a:t>chấm</a:t>
            </a:r>
            <a:r>
              <a:rPr lang="en-US" baseline="0" dirty="0"/>
              <a:t> </a:t>
            </a:r>
            <a:r>
              <a:rPr lang="en-US" baseline="0" dirty="0" err="1"/>
              <a:t>là</a:t>
            </a:r>
            <a:r>
              <a:rPr lang="en-US" baseline="0" dirty="0"/>
              <a:t> </a:t>
            </a:r>
            <a:r>
              <a:rPr lang="en-US" baseline="0" dirty="0" err="1"/>
              <a:t>số</a:t>
            </a:r>
            <a:r>
              <a:rPr lang="en-US" baseline="0" dirty="0"/>
              <a:t> </a:t>
            </a:r>
            <a:r>
              <a:rPr lang="en-US" baseline="0" dirty="0" err="1"/>
              <a:t>lẻ</a:t>
            </a:r>
            <a:r>
              <a:rPr lang="en-US" baseline="0" dirty="0"/>
              <a:t>”.</a:t>
            </a:r>
          </a:p>
          <a:p>
            <a:r>
              <a:rPr lang="en-US" baseline="0" dirty="0" err="1"/>
              <a:t>Làm</a:t>
            </a:r>
            <a:r>
              <a:rPr lang="en-US" baseline="0" dirty="0"/>
              <a:t> </a:t>
            </a:r>
            <a:r>
              <a:rPr lang="en-US" baseline="0" dirty="0" err="1"/>
              <a:t>thế</a:t>
            </a:r>
            <a:r>
              <a:rPr lang="en-US" baseline="0" dirty="0"/>
              <a:t> </a:t>
            </a:r>
            <a:r>
              <a:rPr lang="en-US" baseline="0" dirty="0" err="1"/>
              <a:t>nào</a:t>
            </a:r>
            <a:r>
              <a:rPr lang="en-US" baseline="0" dirty="0"/>
              <a:t> </a:t>
            </a:r>
            <a:r>
              <a:rPr lang="en-US" baseline="0" dirty="0" err="1"/>
              <a:t>để</a:t>
            </a:r>
            <a:r>
              <a:rPr lang="en-US" baseline="0" dirty="0"/>
              <a:t> </a:t>
            </a:r>
            <a:r>
              <a:rPr lang="en-US" baseline="0" dirty="0" err="1"/>
              <a:t>phản</a:t>
            </a:r>
            <a:r>
              <a:rPr lang="en-US" baseline="0" dirty="0"/>
              <a:t> </a:t>
            </a:r>
            <a:r>
              <a:rPr lang="en-US" baseline="0" dirty="0" err="1"/>
              <a:t>ánh</a:t>
            </a:r>
            <a:r>
              <a:rPr lang="en-US" baseline="0" dirty="0"/>
              <a:t> </a:t>
            </a:r>
            <a:r>
              <a:rPr lang="en-US" baseline="0" dirty="0" err="1"/>
              <a:t>được</a:t>
            </a:r>
            <a:r>
              <a:rPr lang="en-US" baseline="0" dirty="0"/>
              <a:t> </a:t>
            </a:r>
            <a:r>
              <a:rPr lang="en-US" baseline="0" dirty="0" err="1"/>
              <a:t>khả</a:t>
            </a:r>
            <a:r>
              <a:rPr lang="en-US" baseline="0" dirty="0"/>
              <a:t> </a:t>
            </a:r>
            <a:r>
              <a:rPr lang="en-US" baseline="0" dirty="0" err="1"/>
              <a:t>năng</a:t>
            </a:r>
            <a:r>
              <a:rPr lang="en-US" baseline="0" dirty="0"/>
              <a:t> </a:t>
            </a:r>
            <a:r>
              <a:rPr lang="en-US" baseline="0" dirty="0" err="1"/>
              <a:t>xảy</a:t>
            </a:r>
            <a:r>
              <a:rPr lang="en-US" baseline="0" dirty="0"/>
              <a:t> </a:t>
            </a:r>
            <a:r>
              <a:rPr lang="en-US" baseline="0" dirty="0" err="1"/>
              <a:t>ra</a:t>
            </a:r>
            <a:r>
              <a:rPr lang="en-US" baseline="0" dirty="0"/>
              <a:t> </a:t>
            </a:r>
            <a:r>
              <a:rPr lang="en-US" baseline="0" dirty="0" err="1"/>
              <a:t>của</a:t>
            </a:r>
            <a:r>
              <a:rPr lang="en-US" baseline="0" dirty="0"/>
              <a:t> </a:t>
            </a:r>
            <a:r>
              <a:rPr lang="en-US" baseline="0" dirty="0" err="1"/>
              <a:t>biến</a:t>
            </a:r>
            <a:r>
              <a:rPr lang="en-US" baseline="0" dirty="0"/>
              <a:t> </a:t>
            </a:r>
            <a:r>
              <a:rPr lang="en-US" baseline="0" dirty="0" err="1"/>
              <a:t>cố</a:t>
            </a:r>
            <a:r>
              <a:rPr lang="en-US" baseline="0" dirty="0"/>
              <a:t> </a:t>
            </a:r>
            <a:r>
              <a:rPr lang="en-US" baseline="0" dirty="0" err="1"/>
              <a:t>trên</a:t>
            </a:r>
            <a:r>
              <a:rPr lang="en-US" baseline="0" dirty="0"/>
              <a:t>?</a:t>
            </a:r>
          </a:p>
          <a:p>
            <a:r>
              <a:rPr lang="en-US" baseline="0" dirty="0"/>
              <a:t>=&gt; </a:t>
            </a:r>
            <a:r>
              <a:rPr lang="en-US" baseline="0" dirty="0" err="1"/>
              <a:t>Nghiên</a:t>
            </a:r>
            <a:r>
              <a:rPr lang="en-US" baseline="0" dirty="0"/>
              <a:t> </a:t>
            </a:r>
            <a:r>
              <a:rPr lang="en-US" baseline="0" dirty="0" err="1"/>
              <a:t>cứu</a:t>
            </a:r>
            <a:r>
              <a:rPr lang="en-US" baseline="0" dirty="0"/>
              <a:t> </a:t>
            </a:r>
            <a:r>
              <a:rPr lang="en-US" baseline="0" dirty="0" err="1"/>
              <a:t>nội</a:t>
            </a:r>
            <a:r>
              <a:rPr lang="en-US" baseline="0" dirty="0"/>
              <a:t> dung </a:t>
            </a:r>
            <a:r>
              <a:rPr lang="en-US" baseline="0" dirty="0" err="1"/>
              <a:t>bài</a:t>
            </a:r>
            <a:r>
              <a:rPr lang="en-US" baseline="0" dirty="0"/>
              <a:t> </a:t>
            </a:r>
            <a:r>
              <a:rPr lang="en-US" baseline="0" dirty="0" err="1"/>
              <a:t>học</a:t>
            </a:r>
            <a:r>
              <a:rPr lang="en-US" baseline="0" dirty="0"/>
              <a:t>.</a:t>
            </a:r>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86841-B6E9-4602-99D2-E5DE711450F7}" type="slidenum">
              <a:rPr lang="en-US" smtClean="0"/>
              <a:pPr/>
              <a:t>17</a:t>
            </a:fld>
            <a:endParaRPr lang="en-US"/>
          </a:p>
        </p:txBody>
      </p:sp>
    </p:spTree>
    <p:extLst>
      <p:ext uri="{BB962C8B-B14F-4D97-AF65-F5344CB8AC3E}">
        <p14:creationId xmlns:p14="http://schemas.microsoft.com/office/powerpoint/2010/main" val="347300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986841-B6E9-4602-99D2-E5DE711450F7}"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32</a:t>
            </a:fld>
            <a:endParaRPr lang="en-US"/>
          </a:p>
        </p:txBody>
      </p:sp>
    </p:spTree>
    <p:extLst>
      <p:ext uri="{BB962C8B-B14F-4D97-AF65-F5344CB8AC3E}">
        <p14:creationId xmlns:p14="http://schemas.microsoft.com/office/powerpoint/2010/main" val="225547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pPr/>
              <a:t>6/2/2023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pPr/>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hyperlink" Target="http://www.allwhitebackground.com/colorful-background-images.html" TargetMode="Externa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4.wmf"/><Relationship Id="rId18" Type="http://schemas.openxmlformats.org/officeDocument/2006/relationships/oleObject" Target="../embeddings/oleObject10.bin"/><Relationship Id="rId3" Type="http://schemas.openxmlformats.org/officeDocument/2006/relationships/image" Target="../media/image19.wmf"/><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7.bin"/><Relationship Id="rId17" Type="http://schemas.openxmlformats.org/officeDocument/2006/relationships/image" Target="../media/image26.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10" Type="http://schemas.openxmlformats.org/officeDocument/2006/relationships/oleObject" Target="../embeddings/oleObject6.bin"/><Relationship Id="rId19" Type="http://schemas.openxmlformats.org/officeDocument/2006/relationships/image" Target="../media/image27.wmf"/><Relationship Id="rId4" Type="http://schemas.openxmlformats.org/officeDocument/2006/relationships/oleObject" Target="../embeddings/oleObject3.bin"/><Relationship Id="rId9" Type="http://schemas.openxmlformats.org/officeDocument/2006/relationships/image" Target="../media/image22.w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9.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38.w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image" Target="../media/image32.png"/><Relationship Id="rId16" Type="http://schemas.openxmlformats.org/officeDocument/2006/relationships/image" Target="../media/image40.wmf"/><Relationship Id="rId20" Type="http://schemas.openxmlformats.org/officeDocument/2006/relationships/image" Target="../media/image42.wmf"/><Relationship Id="rId29"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image" Target="../media/image35.wmf"/><Relationship Id="rId11" Type="http://schemas.openxmlformats.org/officeDocument/2006/relationships/oleObject" Target="../embeddings/oleObject18.bin"/><Relationship Id="rId24" Type="http://schemas.openxmlformats.org/officeDocument/2006/relationships/image" Target="../media/image44.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46.wmf"/><Relationship Id="rId10" Type="http://schemas.openxmlformats.org/officeDocument/2006/relationships/image" Target="../media/image37.wmf"/><Relationship Id="rId19" Type="http://schemas.openxmlformats.org/officeDocument/2006/relationships/oleObject" Target="../embeddings/oleObject22.bin"/><Relationship Id="rId4" Type="http://schemas.openxmlformats.org/officeDocument/2006/relationships/image" Target="../media/image34.wmf"/><Relationship Id="rId9" Type="http://schemas.openxmlformats.org/officeDocument/2006/relationships/oleObject" Target="../embeddings/oleObject17.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26.bin"/><Relationship Id="rId30" Type="http://schemas.openxmlformats.org/officeDocument/2006/relationships/image" Target="../media/image47.w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3.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52.w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image" Target="../media/image32.png"/><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comments" Target="../comments/comment2.xml"/><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oleObject" Target="../embeddings/oleObject32.bin"/><Relationship Id="rId24" Type="http://schemas.openxmlformats.org/officeDocument/2006/relationships/image" Target="../media/image58.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36.bin"/><Relationship Id="rId4" Type="http://schemas.openxmlformats.org/officeDocument/2006/relationships/image" Target="../media/image48.wmf"/><Relationship Id="rId9" Type="http://schemas.openxmlformats.org/officeDocument/2006/relationships/oleObject" Target="../embeddings/oleObject31.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61.jpeg"/><Relationship Id="rId7" Type="http://schemas.openxmlformats.org/officeDocument/2006/relationships/image" Target="../media/image63.wmf"/><Relationship Id="rId12" Type="http://schemas.openxmlformats.org/officeDocument/2006/relationships/image" Target="../media/image65.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oleObject" Target="../embeddings/oleObject44.bin"/><Relationship Id="rId5" Type="http://schemas.openxmlformats.org/officeDocument/2006/relationships/image" Target="../media/image62.png"/><Relationship Id="rId10" Type="http://schemas.openxmlformats.org/officeDocument/2006/relationships/oleObject" Target="../embeddings/oleObject43.bin"/><Relationship Id="rId4" Type="http://schemas.openxmlformats.org/officeDocument/2006/relationships/hyperlink" Target="https://www.wisc-online.com/assetrepository/viewasset?id=1508" TargetMode="External"/><Relationship Id="rId9" Type="http://schemas.openxmlformats.org/officeDocument/2006/relationships/image" Target="../media/image64.wmf"/></Relationships>
</file>

<file path=ppt/slides/_rels/slide18.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66.wmf"/><Relationship Id="rId4" Type="http://schemas.openxmlformats.org/officeDocument/2006/relationships/oleObject" Target="../embeddings/oleObject46.bin"/></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hyperlink" Target="https://www.wisc-online.com/assetrepository/viewasset?id=1508" TargetMode="External"/><Relationship Id="rId7" Type="http://schemas.openxmlformats.org/officeDocument/2006/relationships/oleObject" Target="../embeddings/oleObject49.bin"/><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1.wmf"/><Relationship Id="rId5" Type="http://schemas.openxmlformats.org/officeDocument/2006/relationships/oleObject" Target="../embeddings/oleObject48.bin"/><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78.wmf"/><Relationship Id="rId18" Type="http://schemas.openxmlformats.org/officeDocument/2006/relationships/oleObject" Target="../embeddings/oleObject58.bin"/><Relationship Id="rId26" Type="http://schemas.openxmlformats.org/officeDocument/2006/relationships/oleObject" Target="../embeddings/oleObject62.bin"/><Relationship Id="rId39" Type="http://schemas.openxmlformats.org/officeDocument/2006/relationships/image" Target="../media/image91.wmf"/><Relationship Id="rId3" Type="http://schemas.openxmlformats.org/officeDocument/2006/relationships/image" Target="../media/image73.wmf"/><Relationship Id="rId21" Type="http://schemas.openxmlformats.org/officeDocument/2006/relationships/image" Target="../media/image82.wmf"/><Relationship Id="rId34" Type="http://schemas.openxmlformats.org/officeDocument/2006/relationships/oleObject" Target="../embeddings/oleObject66.bin"/><Relationship Id="rId7" Type="http://schemas.openxmlformats.org/officeDocument/2006/relationships/image" Target="../media/image75.wmf"/><Relationship Id="rId12" Type="http://schemas.openxmlformats.org/officeDocument/2006/relationships/oleObject" Target="../embeddings/oleObject55.bin"/><Relationship Id="rId17" Type="http://schemas.openxmlformats.org/officeDocument/2006/relationships/image" Target="../media/image80.wmf"/><Relationship Id="rId25" Type="http://schemas.openxmlformats.org/officeDocument/2006/relationships/image" Target="../media/image84.wmf"/><Relationship Id="rId33" Type="http://schemas.openxmlformats.org/officeDocument/2006/relationships/image" Target="../media/image88.wmf"/><Relationship Id="rId38" Type="http://schemas.openxmlformats.org/officeDocument/2006/relationships/oleObject" Target="../embeddings/oleObject68.bin"/><Relationship Id="rId2" Type="http://schemas.openxmlformats.org/officeDocument/2006/relationships/oleObject" Target="../embeddings/oleObject50.bin"/><Relationship Id="rId16" Type="http://schemas.openxmlformats.org/officeDocument/2006/relationships/oleObject" Target="../embeddings/oleObject57.bin"/><Relationship Id="rId20" Type="http://schemas.openxmlformats.org/officeDocument/2006/relationships/oleObject" Target="../embeddings/oleObject59.bin"/><Relationship Id="rId29" Type="http://schemas.openxmlformats.org/officeDocument/2006/relationships/image" Target="../media/image86.wmf"/><Relationship Id="rId41" Type="http://schemas.openxmlformats.org/officeDocument/2006/relationships/image" Target="../media/image92.wmf"/><Relationship Id="rId1" Type="http://schemas.openxmlformats.org/officeDocument/2006/relationships/slideLayout" Target="../slideLayouts/slideLayout7.xml"/><Relationship Id="rId6" Type="http://schemas.openxmlformats.org/officeDocument/2006/relationships/oleObject" Target="../embeddings/oleObject52.bin"/><Relationship Id="rId11" Type="http://schemas.openxmlformats.org/officeDocument/2006/relationships/image" Target="../media/image77.wmf"/><Relationship Id="rId24" Type="http://schemas.openxmlformats.org/officeDocument/2006/relationships/oleObject" Target="../embeddings/oleObject61.bin"/><Relationship Id="rId32" Type="http://schemas.openxmlformats.org/officeDocument/2006/relationships/oleObject" Target="../embeddings/oleObject65.bin"/><Relationship Id="rId37" Type="http://schemas.openxmlformats.org/officeDocument/2006/relationships/image" Target="../media/image90.wmf"/><Relationship Id="rId40" Type="http://schemas.openxmlformats.org/officeDocument/2006/relationships/oleObject" Target="../embeddings/oleObject69.bin"/><Relationship Id="rId5" Type="http://schemas.openxmlformats.org/officeDocument/2006/relationships/image" Target="../media/image74.wmf"/><Relationship Id="rId15" Type="http://schemas.openxmlformats.org/officeDocument/2006/relationships/image" Target="../media/image79.wmf"/><Relationship Id="rId23" Type="http://schemas.openxmlformats.org/officeDocument/2006/relationships/image" Target="../media/image83.wmf"/><Relationship Id="rId28" Type="http://schemas.openxmlformats.org/officeDocument/2006/relationships/oleObject" Target="../embeddings/oleObject63.bin"/><Relationship Id="rId36" Type="http://schemas.openxmlformats.org/officeDocument/2006/relationships/oleObject" Target="../embeddings/oleObject67.bin"/><Relationship Id="rId10" Type="http://schemas.openxmlformats.org/officeDocument/2006/relationships/oleObject" Target="../embeddings/oleObject54.bin"/><Relationship Id="rId19" Type="http://schemas.openxmlformats.org/officeDocument/2006/relationships/image" Target="../media/image81.wmf"/><Relationship Id="rId31" Type="http://schemas.openxmlformats.org/officeDocument/2006/relationships/image" Target="../media/image87.wmf"/><Relationship Id="rId4" Type="http://schemas.openxmlformats.org/officeDocument/2006/relationships/oleObject" Target="../embeddings/oleObject51.bin"/><Relationship Id="rId9" Type="http://schemas.openxmlformats.org/officeDocument/2006/relationships/image" Target="../media/image76.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85.wmf"/><Relationship Id="rId30" Type="http://schemas.openxmlformats.org/officeDocument/2006/relationships/oleObject" Target="../embeddings/oleObject64.bin"/><Relationship Id="rId35" Type="http://schemas.openxmlformats.org/officeDocument/2006/relationships/image" Target="../media/image89.wmf"/></Relationships>
</file>

<file path=ppt/slides/_rels/slide2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5.png"/><Relationship Id="rId12" Type="http://schemas.openxmlformats.org/officeDocument/2006/relationships/slide" Target="slide29.xml"/><Relationship Id="rId17" Type="http://schemas.openxmlformats.org/officeDocument/2006/relationships/image" Target="../media/image100.png"/><Relationship Id="rId2" Type="http://schemas.openxmlformats.org/officeDocument/2006/relationships/slide" Target="slide24.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97.png"/><Relationship Id="rId5" Type="http://schemas.openxmlformats.org/officeDocument/2006/relationships/image" Target="../media/image94.png"/><Relationship Id="rId15" Type="http://schemas.openxmlformats.org/officeDocument/2006/relationships/image" Target="../media/image99.png"/><Relationship Id="rId10" Type="http://schemas.openxmlformats.org/officeDocument/2006/relationships/slide" Target="slide28.xml"/><Relationship Id="rId4" Type="http://schemas.openxmlformats.org/officeDocument/2006/relationships/slide" Target="slide25.xml"/><Relationship Id="rId9" Type="http://schemas.openxmlformats.org/officeDocument/2006/relationships/image" Target="../media/image96.png"/><Relationship Id="rId14" Type="http://schemas.openxmlformats.org/officeDocument/2006/relationships/slide" Target="slide30.xml"/></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slide" Target="slide29.xml"/><Relationship Id="rId18" Type="http://schemas.openxmlformats.org/officeDocument/2006/relationships/image" Target="../media/image100.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97.png"/><Relationship Id="rId17" Type="http://schemas.openxmlformats.org/officeDocument/2006/relationships/slide" Target="slide31.xml"/><Relationship Id="rId2" Type="http://schemas.openxmlformats.org/officeDocument/2006/relationships/notesSlide" Target="../notesSlides/notesSlide6.xml"/><Relationship Id="rId16"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slide" Target="slide28.xml"/><Relationship Id="rId5" Type="http://schemas.openxmlformats.org/officeDocument/2006/relationships/slide" Target="slide25.xml"/><Relationship Id="rId15" Type="http://schemas.openxmlformats.org/officeDocument/2006/relationships/slide" Target="slide30.xml"/><Relationship Id="rId10" Type="http://schemas.openxmlformats.org/officeDocument/2006/relationships/image" Target="../media/image96.png"/><Relationship Id="rId19" Type="http://schemas.openxmlformats.org/officeDocument/2006/relationships/slide" Target="slide32.xml"/><Relationship Id="rId4" Type="http://schemas.openxmlformats.org/officeDocument/2006/relationships/image" Target="../media/image93.png"/><Relationship Id="rId9" Type="http://schemas.openxmlformats.org/officeDocument/2006/relationships/slide" Target="slide27.xml"/><Relationship Id="rId1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2.bin"/><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02.wmf"/><Relationship Id="rId12" Type="http://schemas.openxmlformats.org/officeDocument/2006/relationships/image" Target="../media/image105.png"/><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1" Type="http://schemas.openxmlformats.org/officeDocument/2006/relationships/video" Target="NULL" TargetMode="External"/><Relationship Id="rId6" Type="http://schemas.openxmlformats.org/officeDocument/2006/relationships/oleObject" Target="../embeddings/oleObject71.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slide" Target="slide23.xml"/><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103.wmf"/><Relationship Id="rId14"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6.bin"/><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03.wmf"/><Relationship Id="rId12" Type="http://schemas.openxmlformats.org/officeDocument/2006/relationships/image" Target="../media/image105.png"/><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1" Type="http://schemas.openxmlformats.org/officeDocument/2006/relationships/video" Target="NULL" TargetMode="External"/><Relationship Id="rId6" Type="http://schemas.openxmlformats.org/officeDocument/2006/relationships/oleObject" Target="../embeddings/oleObject75.bin"/><Relationship Id="rId11" Type="http://schemas.openxmlformats.org/officeDocument/2006/relationships/image" Target="../media/image104.wmf"/><Relationship Id="rId5" Type="http://schemas.openxmlformats.org/officeDocument/2006/relationships/image" Target="../media/image102.wmf"/><Relationship Id="rId15" Type="http://schemas.openxmlformats.org/officeDocument/2006/relationships/slide" Target="slide23.xml"/><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101.wmf"/><Relationship Id="rId14"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0.bin"/><Relationship Id="rId13" Type="http://schemas.microsoft.com/office/2007/relationships/hdphoto" Target="../media/hdphoto1.wdp"/><Relationship Id="rId18" Type="http://schemas.openxmlformats.org/officeDocument/2006/relationships/oleObject" Target="../embeddings/oleObject82.bin"/><Relationship Id="rId3" Type="http://schemas.openxmlformats.org/officeDocument/2006/relationships/audio" Target="../media/audio2.wav"/><Relationship Id="rId7" Type="http://schemas.openxmlformats.org/officeDocument/2006/relationships/image" Target="../media/image109.wmf"/><Relationship Id="rId12" Type="http://schemas.openxmlformats.org/officeDocument/2006/relationships/image" Target="../media/image105.png"/><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1" Type="http://schemas.openxmlformats.org/officeDocument/2006/relationships/video" Target="NULL" TargetMode="External"/><Relationship Id="rId6" Type="http://schemas.openxmlformats.org/officeDocument/2006/relationships/oleObject" Target="../embeddings/oleObject79.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slide" Target="slide23.xml"/><Relationship Id="rId10" Type="http://schemas.openxmlformats.org/officeDocument/2006/relationships/oleObject" Target="../embeddings/oleObject81.bin"/><Relationship Id="rId19" Type="http://schemas.openxmlformats.org/officeDocument/2006/relationships/image" Target="../media/image42.wmf"/><Relationship Id="rId4" Type="http://schemas.openxmlformats.org/officeDocument/2006/relationships/oleObject" Target="../embeddings/oleObject78.bin"/><Relationship Id="rId9" Type="http://schemas.openxmlformats.org/officeDocument/2006/relationships/image" Target="../media/image110.wmf"/><Relationship Id="rId14" Type="http://schemas.openxmlformats.org/officeDocument/2006/relationships/image" Target="../media/image95.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5.bin"/><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08.wmf"/><Relationship Id="rId12" Type="http://schemas.openxmlformats.org/officeDocument/2006/relationships/image" Target="../media/image105.png"/><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1" Type="http://schemas.openxmlformats.org/officeDocument/2006/relationships/video" Target="NULL" TargetMode="External"/><Relationship Id="rId6" Type="http://schemas.openxmlformats.org/officeDocument/2006/relationships/oleObject" Target="../embeddings/oleObject84.bin"/><Relationship Id="rId11" Type="http://schemas.openxmlformats.org/officeDocument/2006/relationships/image" Target="../media/image113.wmf"/><Relationship Id="rId5" Type="http://schemas.openxmlformats.org/officeDocument/2006/relationships/image" Target="../media/image112.wmf"/><Relationship Id="rId15" Type="http://schemas.openxmlformats.org/officeDocument/2006/relationships/slide" Target="slide23.xml"/><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10.wmf"/><Relationship Id="rId14"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112.wmf"/><Relationship Id="rId18" Type="http://schemas.openxmlformats.org/officeDocument/2006/relationships/oleObject" Target="../embeddings/oleObject91.bin"/><Relationship Id="rId3" Type="http://schemas.openxmlformats.org/officeDocument/2006/relationships/audio" Target="../media/audio2.wav"/><Relationship Id="rId21" Type="http://schemas.openxmlformats.org/officeDocument/2006/relationships/image" Target="../media/image74.wmf"/><Relationship Id="rId7" Type="http://schemas.openxmlformats.org/officeDocument/2006/relationships/image" Target="../media/image110.wmf"/><Relationship Id="rId12" Type="http://schemas.openxmlformats.org/officeDocument/2006/relationships/oleObject" Target="../embeddings/oleObject90.bin"/><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20" Type="http://schemas.openxmlformats.org/officeDocument/2006/relationships/oleObject" Target="../embeddings/oleObject92.bin"/><Relationship Id="rId1" Type="http://schemas.openxmlformats.org/officeDocument/2006/relationships/video" Target="NULL" TargetMode="External"/><Relationship Id="rId6" Type="http://schemas.openxmlformats.org/officeDocument/2006/relationships/oleObject" Target="../embeddings/oleObject88.bin"/><Relationship Id="rId11" Type="http://schemas.microsoft.com/office/2007/relationships/hdphoto" Target="../media/hdphoto1.wdp"/><Relationship Id="rId5" Type="http://schemas.openxmlformats.org/officeDocument/2006/relationships/image" Target="../media/image108.wmf"/><Relationship Id="rId15" Type="http://schemas.openxmlformats.org/officeDocument/2006/relationships/slide" Target="slide23.xml"/><Relationship Id="rId10" Type="http://schemas.openxmlformats.org/officeDocument/2006/relationships/image" Target="../media/image105.png"/><Relationship Id="rId19" Type="http://schemas.openxmlformats.org/officeDocument/2006/relationships/image" Target="../media/image114.wmf"/><Relationship Id="rId4" Type="http://schemas.openxmlformats.org/officeDocument/2006/relationships/oleObject" Target="../embeddings/oleObject87.bin"/><Relationship Id="rId9" Type="http://schemas.openxmlformats.org/officeDocument/2006/relationships/image" Target="../media/image113.wmf"/><Relationship Id="rId14"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5.bin"/><Relationship Id="rId13" Type="http://schemas.microsoft.com/office/2007/relationships/hdphoto" Target="../media/hdphoto1.wdp"/><Relationship Id="rId18" Type="http://schemas.openxmlformats.org/officeDocument/2006/relationships/oleObject" Target="../embeddings/oleObject97.bin"/><Relationship Id="rId3" Type="http://schemas.openxmlformats.org/officeDocument/2006/relationships/audio" Target="../media/audio2.wav"/><Relationship Id="rId7" Type="http://schemas.openxmlformats.org/officeDocument/2006/relationships/image" Target="../media/image103.wmf"/><Relationship Id="rId12" Type="http://schemas.openxmlformats.org/officeDocument/2006/relationships/image" Target="../media/image105.png"/><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png"/><Relationship Id="rId1" Type="http://schemas.openxmlformats.org/officeDocument/2006/relationships/video" Target="NULL" TargetMode="External"/><Relationship Id="rId6" Type="http://schemas.openxmlformats.org/officeDocument/2006/relationships/oleObject" Target="../embeddings/oleObject94.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slide" Target="slide23.xml"/><Relationship Id="rId10" Type="http://schemas.openxmlformats.org/officeDocument/2006/relationships/oleObject" Target="../embeddings/oleObject96.bin"/><Relationship Id="rId19" Type="http://schemas.openxmlformats.org/officeDocument/2006/relationships/image" Target="../media/image115.wmf"/><Relationship Id="rId4" Type="http://schemas.openxmlformats.org/officeDocument/2006/relationships/oleObject" Target="../embeddings/oleObject93.bin"/><Relationship Id="rId9" Type="http://schemas.openxmlformats.org/officeDocument/2006/relationships/image" Target="../media/image102.wmf"/><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7.png"/><Relationship Id="rId7" Type="http://schemas.openxmlformats.org/officeDocument/2006/relationships/image" Target="../media/image118.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117.wmf"/><Relationship Id="rId10" Type="http://schemas.openxmlformats.org/officeDocument/2006/relationships/comments" Target="../comments/comment3.xml"/><Relationship Id="rId4" Type="http://schemas.openxmlformats.org/officeDocument/2006/relationships/oleObject" Target="../embeddings/oleObject98.bin"/><Relationship Id="rId9" Type="http://schemas.openxmlformats.org/officeDocument/2006/relationships/image" Target="../media/image11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11" Type="http://schemas.openxmlformats.org/officeDocument/2006/relationships/image" Target="../media/image124.wmf"/><Relationship Id="rId5" Type="http://schemas.openxmlformats.org/officeDocument/2006/relationships/image" Target="../media/image121.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23.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5" Type="http://schemas.openxmlformats.org/officeDocument/2006/relationships/image" Target="../media/image126.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2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32.wmf"/></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descr="Ảnh có chứa diều, bầu trời, bay, ngoài trời&#10;&#10;Mô tả được tạo tự động">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20" y="10"/>
            <a:ext cx="7252212" cy="51434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ộp Văn bản 1">
            <a:extLst>
              <a:ext uri="{FF2B5EF4-FFF2-40B4-BE49-F238E27FC236}">
                <a16:creationId xmlns:a16="http://schemas.microsoft.com/office/drawing/2014/main" id="{9D73F281-D85A-414B-B050-B924052F9282}"/>
              </a:ext>
            </a:extLst>
          </p:cNvPr>
          <p:cNvSpPr txBox="1"/>
          <p:nvPr/>
        </p:nvSpPr>
        <p:spPr>
          <a:xfrm>
            <a:off x="1749914" y="364839"/>
            <a:ext cx="6664004" cy="355642"/>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PHÒNG GIÁO DỤC VÀ ĐÀO TẠO QUẬN LONG BIÊN</a:t>
            </a:r>
          </a:p>
        </p:txBody>
      </p:sp>
      <p:sp>
        <p:nvSpPr>
          <p:cNvPr id="8" name="Hộp Văn bản 7">
            <a:extLst>
              <a:ext uri="{FF2B5EF4-FFF2-40B4-BE49-F238E27FC236}">
                <a16:creationId xmlns:a16="http://schemas.microsoft.com/office/drawing/2014/main" id="{ABD37E8A-D45A-4AF4-AA02-27891D5290CA}"/>
              </a:ext>
            </a:extLst>
          </p:cNvPr>
          <p:cNvSpPr txBox="1"/>
          <p:nvPr/>
        </p:nvSpPr>
        <p:spPr>
          <a:xfrm>
            <a:off x="2602583" y="622704"/>
            <a:ext cx="4958665" cy="507831"/>
          </a:xfrm>
          <a:prstGeom prst="rect">
            <a:avLst/>
          </a:prstGeom>
          <a:noFill/>
        </p:spPr>
        <p:txBody>
          <a:bodyPr wrap="none" rtlCol="0">
            <a:spAutoFit/>
          </a:bodyPr>
          <a:lstStyle/>
          <a:p>
            <a:pPr>
              <a:spcAft>
                <a:spcPts val="600"/>
              </a:spcAft>
            </a:pPr>
            <a:r>
              <a:rPr lang="en-US" sz="2700" b="1" dirty="0">
                <a:solidFill>
                  <a:srgbClr val="002060"/>
                </a:solidFill>
                <a:latin typeface="Times New Roman" panose="02020603050405020304" pitchFamily="18" charset="0"/>
                <a:cs typeface="Times New Roman" panose="02020603050405020304" pitchFamily="18" charset="0"/>
              </a:rPr>
              <a:t>TRƯỜNG THCS NGỌC THỤY</a:t>
            </a:r>
          </a:p>
        </p:txBody>
      </p:sp>
      <p:sp>
        <p:nvSpPr>
          <p:cNvPr id="9" name="Hộp Văn bản 8">
            <a:extLst>
              <a:ext uri="{FF2B5EF4-FFF2-40B4-BE49-F238E27FC236}">
                <a16:creationId xmlns:a16="http://schemas.microsoft.com/office/drawing/2014/main" id="{D5A797EB-37FC-432B-A43C-3061B2852843}"/>
              </a:ext>
            </a:extLst>
          </p:cNvPr>
          <p:cNvSpPr txBox="1"/>
          <p:nvPr/>
        </p:nvSpPr>
        <p:spPr>
          <a:xfrm>
            <a:off x="2945721" y="3712882"/>
            <a:ext cx="4881016"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GV: NGUYỄN THÙY LINH</a:t>
            </a: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1192903" y="2931540"/>
            <a:ext cx="7778027" cy="784830"/>
          </a:xfrm>
          <a:prstGeom prst="rect">
            <a:avLst/>
          </a:prstGeom>
          <a:noFill/>
        </p:spPr>
        <p:txBody>
          <a:bodyPr wrap="none" rtlCol="0">
            <a:spAutoFit/>
          </a:bodyPr>
          <a:lstStyle/>
          <a:p>
            <a:pPr>
              <a:spcAft>
                <a:spcPts val="600"/>
              </a:spcAft>
            </a:pPr>
            <a:r>
              <a:rPr lang="en-US" sz="4500" b="1" dirty="0">
                <a:solidFill>
                  <a:srgbClr val="FF0000"/>
                </a:solidFill>
                <a:latin typeface="Times New Roman" panose="02020603050405020304" pitchFamily="18" charset="0"/>
                <a:cs typeface="Times New Roman" panose="02020603050405020304" pitchFamily="18" charset="0"/>
              </a:rPr>
              <a:t>MÔN TOÁN 7 (CÁNH DIỀU )</a:t>
            </a: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3001858" y="4260322"/>
            <a:ext cx="4160113"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279422545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96256"/>
            <a:ext cx="41148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Hoạt động 1: (Sgktr30)</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0" y="1962150"/>
            <a:ext cx="6705600" cy="369332"/>
          </a:xfrm>
          <a:prstGeom prst="rect">
            <a:avLst/>
          </a:prstGeom>
          <a:noFill/>
        </p:spPr>
        <p:txBody>
          <a:bodyPr wrap="square" rtlCol="0">
            <a:spAutoFit/>
          </a:bodyPr>
          <a:lstStyle/>
          <a:p>
            <a:endParaRPr lang="en-US"/>
          </a:p>
        </p:txBody>
      </p:sp>
      <p:sp>
        <p:nvSpPr>
          <p:cNvPr id="10" name="TextBox 9"/>
          <p:cNvSpPr txBox="1"/>
          <p:nvPr/>
        </p:nvSpPr>
        <p:spPr>
          <a:xfrm>
            <a:off x="914400" y="895350"/>
            <a:ext cx="7848600" cy="3539430"/>
          </a:xfrm>
          <a:prstGeom prst="rect">
            <a:avLst/>
          </a:prstGeom>
          <a:noFill/>
        </p:spPr>
        <p:txBody>
          <a:bodyPr wrap="square" rtlCol="0">
            <a:spAutoFit/>
          </a:bodyPr>
          <a:lstStyle/>
          <a:p>
            <a:r>
              <a:rPr lang="en-US" sz="2800" dirty="0" err="1">
                <a:latin typeface="Times New Roman" pitchFamily="18" charset="0"/>
                <a:cs typeface="Times New Roman" pitchFamily="18" charset="0"/>
              </a:rPr>
              <a:t>Gieo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a:t>
            </a:r>
          </a:p>
        </p:txBody>
      </p:sp>
      <p:sp>
        <p:nvSpPr>
          <p:cNvPr id="11" name="Rounded Rectangle 1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05:00</a:t>
            </a:r>
          </a:p>
        </p:txBody>
      </p:sp>
      <p:sp>
        <p:nvSpPr>
          <p:cNvPr id="12" name="Rounded Rectangle 1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04:59</a:t>
            </a:r>
          </a:p>
        </p:txBody>
      </p:sp>
      <p:sp>
        <p:nvSpPr>
          <p:cNvPr id="13" name="Rounded Rectangle 1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04:58</a:t>
            </a:r>
          </a:p>
        </p:txBody>
      </p:sp>
      <p:sp>
        <p:nvSpPr>
          <p:cNvPr id="14" name="Rounded Rectangle 1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04:57</a:t>
            </a:r>
          </a:p>
        </p:txBody>
      </p:sp>
      <p:sp>
        <p:nvSpPr>
          <p:cNvPr id="15" name="Rounded Rectangle 1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04:56</a:t>
            </a:r>
          </a:p>
        </p:txBody>
      </p:sp>
      <p:sp>
        <p:nvSpPr>
          <p:cNvPr id="16" name="Rounded Rectangle 1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04:55</a:t>
            </a:r>
          </a:p>
        </p:txBody>
      </p:sp>
      <p:sp>
        <p:nvSpPr>
          <p:cNvPr id="17" name="Rounded Rectangle 1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04:54</a:t>
            </a:r>
          </a:p>
        </p:txBody>
      </p:sp>
      <p:sp>
        <p:nvSpPr>
          <p:cNvPr id="18" name="Rounded Rectangle 1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04:53</a:t>
            </a:r>
          </a:p>
        </p:txBody>
      </p:sp>
      <p:sp>
        <p:nvSpPr>
          <p:cNvPr id="19" name="Rounded Rectangle 1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04:52</a:t>
            </a:r>
          </a:p>
        </p:txBody>
      </p:sp>
      <p:sp>
        <p:nvSpPr>
          <p:cNvPr id="20" name="Rounded Rectangle 1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04:51</a:t>
            </a:r>
          </a:p>
        </p:txBody>
      </p:sp>
      <p:sp>
        <p:nvSpPr>
          <p:cNvPr id="21" name="Rounded Rectangle 2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04:50</a:t>
            </a:r>
          </a:p>
        </p:txBody>
      </p:sp>
      <p:sp>
        <p:nvSpPr>
          <p:cNvPr id="22" name="Rounded Rectangle 2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04:49</a:t>
            </a:r>
          </a:p>
        </p:txBody>
      </p:sp>
      <p:sp>
        <p:nvSpPr>
          <p:cNvPr id="23" name="Rounded Rectangle 2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04:48</a:t>
            </a:r>
          </a:p>
        </p:txBody>
      </p:sp>
      <p:sp>
        <p:nvSpPr>
          <p:cNvPr id="24" name="Rounded Rectangle 2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04:47</a:t>
            </a:r>
          </a:p>
        </p:txBody>
      </p:sp>
      <p:sp>
        <p:nvSpPr>
          <p:cNvPr id="25" name="Rounded Rectangle 2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04:46</a:t>
            </a:r>
          </a:p>
        </p:txBody>
      </p:sp>
      <p:sp>
        <p:nvSpPr>
          <p:cNvPr id="26" name="Rounded Rectangle 2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04:45</a:t>
            </a:r>
          </a:p>
        </p:txBody>
      </p:sp>
      <p:sp>
        <p:nvSpPr>
          <p:cNvPr id="27" name="Rounded Rectangle 2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04:44</a:t>
            </a:r>
          </a:p>
        </p:txBody>
      </p:sp>
      <p:sp>
        <p:nvSpPr>
          <p:cNvPr id="28" name="Rounded Rectangle 2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04:43</a:t>
            </a:r>
          </a:p>
        </p:txBody>
      </p:sp>
      <p:sp>
        <p:nvSpPr>
          <p:cNvPr id="29" name="Rounded Rectangle 2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04:42</a:t>
            </a:r>
          </a:p>
        </p:txBody>
      </p:sp>
      <p:sp>
        <p:nvSpPr>
          <p:cNvPr id="30" name="Rounded Rectangle 2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04:41</a:t>
            </a:r>
          </a:p>
        </p:txBody>
      </p:sp>
      <p:sp>
        <p:nvSpPr>
          <p:cNvPr id="31" name="Rounded Rectangle 3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04:40</a:t>
            </a:r>
          </a:p>
        </p:txBody>
      </p:sp>
      <p:sp>
        <p:nvSpPr>
          <p:cNvPr id="32" name="Rounded Rectangle 3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04:39</a:t>
            </a:r>
          </a:p>
        </p:txBody>
      </p:sp>
      <p:sp>
        <p:nvSpPr>
          <p:cNvPr id="33" name="Rounded Rectangle 3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04:38</a:t>
            </a:r>
          </a:p>
        </p:txBody>
      </p:sp>
      <p:sp>
        <p:nvSpPr>
          <p:cNvPr id="34" name="Rounded Rectangle 3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04:37</a:t>
            </a:r>
          </a:p>
        </p:txBody>
      </p:sp>
      <p:sp>
        <p:nvSpPr>
          <p:cNvPr id="35" name="Rounded Rectangle 3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04:36</a:t>
            </a:r>
          </a:p>
        </p:txBody>
      </p:sp>
      <p:sp>
        <p:nvSpPr>
          <p:cNvPr id="36" name="Rounded Rectangle 3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04:35</a:t>
            </a:r>
          </a:p>
        </p:txBody>
      </p:sp>
      <p:sp>
        <p:nvSpPr>
          <p:cNvPr id="37" name="Rounded Rectangle 3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04:34</a:t>
            </a:r>
          </a:p>
        </p:txBody>
      </p:sp>
      <p:sp>
        <p:nvSpPr>
          <p:cNvPr id="38" name="Rounded Rectangle 3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04:33</a:t>
            </a:r>
          </a:p>
        </p:txBody>
      </p:sp>
      <p:sp>
        <p:nvSpPr>
          <p:cNvPr id="39" name="Rounded Rectangle 3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04:32</a:t>
            </a:r>
          </a:p>
        </p:txBody>
      </p:sp>
      <p:sp>
        <p:nvSpPr>
          <p:cNvPr id="40" name="Rounded Rectangle 3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04:31</a:t>
            </a:r>
          </a:p>
        </p:txBody>
      </p:sp>
      <p:sp>
        <p:nvSpPr>
          <p:cNvPr id="41" name="Rounded Rectangle 4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04:30</a:t>
            </a:r>
          </a:p>
        </p:txBody>
      </p:sp>
      <p:sp>
        <p:nvSpPr>
          <p:cNvPr id="42" name="Rounded Rectangle 4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04:29</a:t>
            </a:r>
          </a:p>
        </p:txBody>
      </p:sp>
      <p:sp>
        <p:nvSpPr>
          <p:cNvPr id="43" name="Rounded Rectangle 4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04:28</a:t>
            </a:r>
          </a:p>
        </p:txBody>
      </p:sp>
      <p:sp>
        <p:nvSpPr>
          <p:cNvPr id="44" name="Rounded Rectangle 4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04:27</a:t>
            </a:r>
          </a:p>
        </p:txBody>
      </p:sp>
      <p:sp>
        <p:nvSpPr>
          <p:cNvPr id="45" name="Rounded Rectangle 4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04:26</a:t>
            </a:r>
          </a:p>
        </p:txBody>
      </p:sp>
      <p:sp>
        <p:nvSpPr>
          <p:cNvPr id="46" name="Rounded Rectangle 4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04:25</a:t>
            </a:r>
          </a:p>
        </p:txBody>
      </p:sp>
      <p:sp>
        <p:nvSpPr>
          <p:cNvPr id="47" name="Rounded Rectangle 4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04:24</a:t>
            </a:r>
          </a:p>
        </p:txBody>
      </p:sp>
      <p:sp>
        <p:nvSpPr>
          <p:cNvPr id="48" name="Rounded Rectangle 4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04:23</a:t>
            </a:r>
          </a:p>
        </p:txBody>
      </p:sp>
      <p:sp>
        <p:nvSpPr>
          <p:cNvPr id="49" name="Rounded Rectangle 4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04:22</a:t>
            </a:r>
          </a:p>
        </p:txBody>
      </p:sp>
      <p:sp>
        <p:nvSpPr>
          <p:cNvPr id="50" name="Rounded Rectangle 4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04:21</a:t>
            </a:r>
          </a:p>
        </p:txBody>
      </p:sp>
      <p:sp>
        <p:nvSpPr>
          <p:cNvPr id="51" name="Rounded Rectangle 5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04:20</a:t>
            </a:r>
          </a:p>
        </p:txBody>
      </p:sp>
      <p:sp>
        <p:nvSpPr>
          <p:cNvPr id="52" name="Rounded Rectangle 5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04:19</a:t>
            </a:r>
          </a:p>
        </p:txBody>
      </p:sp>
      <p:sp>
        <p:nvSpPr>
          <p:cNvPr id="53" name="Rounded Rectangle 5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04:18</a:t>
            </a:r>
          </a:p>
        </p:txBody>
      </p:sp>
      <p:sp>
        <p:nvSpPr>
          <p:cNvPr id="54" name="Rounded Rectangle 5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04:17</a:t>
            </a:r>
          </a:p>
        </p:txBody>
      </p:sp>
      <p:sp>
        <p:nvSpPr>
          <p:cNvPr id="55" name="Rounded Rectangle 5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04:16</a:t>
            </a:r>
          </a:p>
        </p:txBody>
      </p:sp>
      <p:sp>
        <p:nvSpPr>
          <p:cNvPr id="56" name="Rounded Rectangle 5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04:15</a:t>
            </a:r>
          </a:p>
        </p:txBody>
      </p:sp>
      <p:sp>
        <p:nvSpPr>
          <p:cNvPr id="57" name="Rounded Rectangle 5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04:14</a:t>
            </a:r>
          </a:p>
        </p:txBody>
      </p:sp>
      <p:sp>
        <p:nvSpPr>
          <p:cNvPr id="58" name="Rounded Rectangle 5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04:13</a:t>
            </a:r>
          </a:p>
        </p:txBody>
      </p:sp>
      <p:sp>
        <p:nvSpPr>
          <p:cNvPr id="59" name="Rounded Rectangle 5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04:12</a:t>
            </a:r>
          </a:p>
        </p:txBody>
      </p:sp>
      <p:sp>
        <p:nvSpPr>
          <p:cNvPr id="60" name="Rounded Rectangle 5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04:11</a:t>
            </a:r>
          </a:p>
        </p:txBody>
      </p:sp>
      <p:sp>
        <p:nvSpPr>
          <p:cNvPr id="61" name="Rounded Rectangle 6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04:10</a:t>
            </a:r>
          </a:p>
        </p:txBody>
      </p:sp>
      <p:sp>
        <p:nvSpPr>
          <p:cNvPr id="62" name="Rounded Rectangle 6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04:09</a:t>
            </a:r>
          </a:p>
        </p:txBody>
      </p:sp>
      <p:sp>
        <p:nvSpPr>
          <p:cNvPr id="63" name="Rounded Rectangle 6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04:08</a:t>
            </a:r>
          </a:p>
        </p:txBody>
      </p:sp>
      <p:sp>
        <p:nvSpPr>
          <p:cNvPr id="64" name="Rounded Rectangle 6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04:07</a:t>
            </a:r>
          </a:p>
        </p:txBody>
      </p:sp>
      <p:sp>
        <p:nvSpPr>
          <p:cNvPr id="65" name="Rounded Rectangle 6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04:06</a:t>
            </a:r>
          </a:p>
        </p:txBody>
      </p:sp>
      <p:sp>
        <p:nvSpPr>
          <p:cNvPr id="66" name="Rounded Rectangle 6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04:05</a:t>
            </a:r>
          </a:p>
        </p:txBody>
      </p:sp>
      <p:sp>
        <p:nvSpPr>
          <p:cNvPr id="67" name="Rounded Rectangle 6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04:04</a:t>
            </a:r>
          </a:p>
        </p:txBody>
      </p:sp>
      <p:sp>
        <p:nvSpPr>
          <p:cNvPr id="68" name="Rounded Rectangle 6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04:03</a:t>
            </a:r>
          </a:p>
        </p:txBody>
      </p:sp>
      <p:sp>
        <p:nvSpPr>
          <p:cNvPr id="69" name="Rounded Rectangle 6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04:02</a:t>
            </a:r>
          </a:p>
        </p:txBody>
      </p:sp>
      <p:sp>
        <p:nvSpPr>
          <p:cNvPr id="70" name="Rounded Rectangle 6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04:01</a:t>
            </a:r>
          </a:p>
        </p:txBody>
      </p:sp>
      <p:sp>
        <p:nvSpPr>
          <p:cNvPr id="71" name="Rounded Rectangle 7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04:00</a:t>
            </a:r>
          </a:p>
        </p:txBody>
      </p:sp>
      <p:sp>
        <p:nvSpPr>
          <p:cNvPr id="72" name="Rounded Rectangle 7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03:59</a:t>
            </a:r>
          </a:p>
        </p:txBody>
      </p:sp>
      <p:sp>
        <p:nvSpPr>
          <p:cNvPr id="73" name="Rounded Rectangle 7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03:58</a:t>
            </a:r>
          </a:p>
        </p:txBody>
      </p:sp>
      <p:sp>
        <p:nvSpPr>
          <p:cNvPr id="74" name="Rounded Rectangle 7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03:57</a:t>
            </a:r>
          </a:p>
        </p:txBody>
      </p:sp>
      <p:sp>
        <p:nvSpPr>
          <p:cNvPr id="75" name="Rounded Rectangle 7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03:56</a:t>
            </a:r>
          </a:p>
        </p:txBody>
      </p:sp>
      <p:sp>
        <p:nvSpPr>
          <p:cNvPr id="76" name="Rounded Rectangle 7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03:55</a:t>
            </a:r>
          </a:p>
        </p:txBody>
      </p:sp>
      <p:sp>
        <p:nvSpPr>
          <p:cNvPr id="77" name="Rounded Rectangle 7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03:54</a:t>
            </a:r>
          </a:p>
        </p:txBody>
      </p:sp>
      <p:sp>
        <p:nvSpPr>
          <p:cNvPr id="78" name="Rounded Rectangle 7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03:53</a:t>
            </a:r>
          </a:p>
        </p:txBody>
      </p:sp>
      <p:sp>
        <p:nvSpPr>
          <p:cNvPr id="79" name="Rounded Rectangle 7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03:52</a:t>
            </a:r>
          </a:p>
        </p:txBody>
      </p:sp>
      <p:sp>
        <p:nvSpPr>
          <p:cNvPr id="80" name="Rounded Rectangle 7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03:51</a:t>
            </a:r>
          </a:p>
        </p:txBody>
      </p:sp>
      <p:sp>
        <p:nvSpPr>
          <p:cNvPr id="81" name="Rounded Rectangle 8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03:50</a:t>
            </a:r>
          </a:p>
        </p:txBody>
      </p:sp>
      <p:sp>
        <p:nvSpPr>
          <p:cNvPr id="82" name="Rounded Rectangle 8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03:49</a:t>
            </a:r>
          </a:p>
        </p:txBody>
      </p:sp>
      <p:sp>
        <p:nvSpPr>
          <p:cNvPr id="83" name="Rounded Rectangle 8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03:48</a:t>
            </a:r>
          </a:p>
        </p:txBody>
      </p:sp>
      <p:sp>
        <p:nvSpPr>
          <p:cNvPr id="84" name="Rounded Rectangle 8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03:47</a:t>
            </a:r>
          </a:p>
        </p:txBody>
      </p:sp>
      <p:sp>
        <p:nvSpPr>
          <p:cNvPr id="85" name="Rounded Rectangle 8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03:46</a:t>
            </a:r>
          </a:p>
        </p:txBody>
      </p:sp>
      <p:sp>
        <p:nvSpPr>
          <p:cNvPr id="86" name="Rounded Rectangle 8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03:45</a:t>
            </a:r>
          </a:p>
        </p:txBody>
      </p:sp>
      <p:sp>
        <p:nvSpPr>
          <p:cNvPr id="87" name="Rounded Rectangle 8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03:44</a:t>
            </a:r>
          </a:p>
        </p:txBody>
      </p:sp>
      <p:sp>
        <p:nvSpPr>
          <p:cNvPr id="88" name="Rounded Rectangle 8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03:43</a:t>
            </a:r>
          </a:p>
        </p:txBody>
      </p:sp>
      <p:sp>
        <p:nvSpPr>
          <p:cNvPr id="89" name="Rounded Rectangle 8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03:42</a:t>
            </a:r>
          </a:p>
        </p:txBody>
      </p:sp>
      <p:sp>
        <p:nvSpPr>
          <p:cNvPr id="90" name="Rounded Rectangle 8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03:41</a:t>
            </a:r>
          </a:p>
        </p:txBody>
      </p:sp>
      <p:sp>
        <p:nvSpPr>
          <p:cNvPr id="91" name="Rounded Rectangle 9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03:40</a:t>
            </a:r>
          </a:p>
        </p:txBody>
      </p:sp>
      <p:sp>
        <p:nvSpPr>
          <p:cNvPr id="92" name="Rounded Rectangle 9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03:39</a:t>
            </a:r>
          </a:p>
        </p:txBody>
      </p:sp>
      <p:sp>
        <p:nvSpPr>
          <p:cNvPr id="93" name="Rounded Rectangle 9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03:38</a:t>
            </a:r>
          </a:p>
        </p:txBody>
      </p:sp>
      <p:sp>
        <p:nvSpPr>
          <p:cNvPr id="94" name="Rounded Rectangle 9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03:37</a:t>
            </a:r>
          </a:p>
        </p:txBody>
      </p:sp>
      <p:sp>
        <p:nvSpPr>
          <p:cNvPr id="95" name="Rounded Rectangle 9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03:36</a:t>
            </a:r>
          </a:p>
        </p:txBody>
      </p:sp>
      <p:sp>
        <p:nvSpPr>
          <p:cNvPr id="96" name="Rounded Rectangle 9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03:35</a:t>
            </a:r>
          </a:p>
        </p:txBody>
      </p:sp>
      <p:sp>
        <p:nvSpPr>
          <p:cNvPr id="97" name="Rounded Rectangle 9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03:34</a:t>
            </a:r>
          </a:p>
        </p:txBody>
      </p:sp>
      <p:sp>
        <p:nvSpPr>
          <p:cNvPr id="98" name="Rounded Rectangle 9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03:33</a:t>
            </a:r>
          </a:p>
        </p:txBody>
      </p:sp>
      <p:sp>
        <p:nvSpPr>
          <p:cNvPr id="99" name="Rounded Rectangle 9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03:32</a:t>
            </a:r>
          </a:p>
        </p:txBody>
      </p:sp>
      <p:sp>
        <p:nvSpPr>
          <p:cNvPr id="100" name="Rounded Rectangle 9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03:31</a:t>
            </a:r>
          </a:p>
        </p:txBody>
      </p:sp>
      <p:sp>
        <p:nvSpPr>
          <p:cNvPr id="101" name="Rounded Rectangle 10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03:30</a:t>
            </a:r>
          </a:p>
        </p:txBody>
      </p:sp>
      <p:sp>
        <p:nvSpPr>
          <p:cNvPr id="102" name="Rounded Rectangle 10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03:29</a:t>
            </a:r>
          </a:p>
        </p:txBody>
      </p:sp>
      <p:sp>
        <p:nvSpPr>
          <p:cNvPr id="103" name="Rounded Rectangle 10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03:28</a:t>
            </a:r>
          </a:p>
        </p:txBody>
      </p:sp>
      <p:sp>
        <p:nvSpPr>
          <p:cNvPr id="104" name="Rounded Rectangle 10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03:27</a:t>
            </a:r>
          </a:p>
        </p:txBody>
      </p:sp>
      <p:sp>
        <p:nvSpPr>
          <p:cNvPr id="105" name="Rounded Rectangle 10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03:26</a:t>
            </a:r>
          </a:p>
        </p:txBody>
      </p:sp>
      <p:sp>
        <p:nvSpPr>
          <p:cNvPr id="106" name="Rounded Rectangle 10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03:25</a:t>
            </a:r>
          </a:p>
        </p:txBody>
      </p:sp>
      <p:sp>
        <p:nvSpPr>
          <p:cNvPr id="107" name="Rounded Rectangle 10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03:24</a:t>
            </a:r>
          </a:p>
        </p:txBody>
      </p:sp>
      <p:sp>
        <p:nvSpPr>
          <p:cNvPr id="108" name="Rounded Rectangle 10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03:23</a:t>
            </a:r>
          </a:p>
        </p:txBody>
      </p:sp>
      <p:sp>
        <p:nvSpPr>
          <p:cNvPr id="109" name="Rounded Rectangle 10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03:22</a:t>
            </a:r>
          </a:p>
        </p:txBody>
      </p:sp>
      <p:sp>
        <p:nvSpPr>
          <p:cNvPr id="110" name="Rounded Rectangle 10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03:21</a:t>
            </a:r>
          </a:p>
        </p:txBody>
      </p:sp>
      <p:sp>
        <p:nvSpPr>
          <p:cNvPr id="111" name="Rounded Rectangle 11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03:20</a:t>
            </a:r>
          </a:p>
        </p:txBody>
      </p:sp>
      <p:sp>
        <p:nvSpPr>
          <p:cNvPr id="112" name="Rounded Rectangle 11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03:19</a:t>
            </a:r>
          </a:p>
        </p:txBody>
      </p:sp>
      <p:sp>
        <p:nvSpPr>
          <p:cNvPr id="113" name="Rounded Rectangle 11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03:18</a:t>
            </a:r>
          </a:p>
        </p:txBody>
      </p:sp>
      <p:sp>
        <p:nvSpPr>
          <p:cNvPr id="114" name="Rounded Rectangle 11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03:17</a:t>
            </a:r>
          </a:p>
        </p:txBody>
      </p:sp>
      <p:sp>
        <p:nvSpPr>
          <p:cNvPr id="115" name="Rounded Rectangle 11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03:16</a:t>
            </a:r>
          </a:p>
        </p:txBody>
      </p:sp>
      <p:sp>
        <p:nvSpPr>
          <p:cNvPr id="116" name="Rounded Rectangle 11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03:15</a:t>
            </a:r>
          </a:p>
        </p:txBody>
      </p:sp>
      <p:sp>
        <p:nvSpPr>
          <p:cNvPr id="117" name="Rounded Rectangle 11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03:14</a:t>
            </a:r>
          </a:p>
        </p:txBody>
      </p:sp>
      <p:sp>
        <p:nvSpPr>
          <p:cNvPr id="118" name="Rounded Rectangle 11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03:13</a:t>
            </a:r>
          </a:p>
        </p:txBody>
      </p:sp>
      <p:sp>
        <p:nvSpPr>
          <p:cNvPr id="119" name="Rounded Rectangle 11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03:12</a:t>
            </a:r>
          </a:p>
        </p:txBody>
      </p:sp>
      <p:sp>
        <p:nvSpPr>
          <p:cNvPr id="120" name="Rounded Rectangle 11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03:11</a:t>
            </a:r>
          </a:p>
        </p:txBody>
      </p:sp>
      <p:sp>
        <p:nvSpPr>
          <p:cNvPr id="121" name="Rounded Rectangle 12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03:10</a:t>
            </a:r>
          </a:p>
        </p:txBody>
      </p:sp>
      <p:sp>
        <p:nvSpPr>
          <p:cNvPr id="122" name="Rounded Rectangle 12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03:09</a:t>
            </a:r>
          </a:p>
        </p:txBody>
      </p:sp>
      <p:sp>
        <p:nvSpPr>
          <p:cNvPr id="123" name="Rounded Rectangle 12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03:08</a:t>
            </a:r>
          </a:p>
        </p:txBody>
      </p:sp>
      <p:sp>
        <p:nvSpPr>
          <p:cNvPr id="124" name="Rounded Rectangle 12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03:07</a:t>
            </a:r>
          </a:p>
        </p:txBody>
      </p:sp>
      <p:sp>
        <p:nvSpPr>
          <p:cNvPr id="125" name="Rounded Rectangle 12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03:06</a:t>
            </a:r>
          </a:p>
        </p:txBody>
      </p:sp>
      <p:sp>
        <p:nvSpPr>
          <p:cNvPr id="126" name="Rounded Rectangle 12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03:05</a:t>
            </a:r>
          </a:p>
        </p:txBody>
      </p:sp>
      <p:sp>
        <p:nvSpPr>
          <p:cNvPr id="127" name="Rounded Rectangle 12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03:04</a:t>
            </a:r>
          </a:p>
        </p:txBody>
      </p:sp>
      <p:sp>
        <p:nvSpPr>
          <p:cNvPr id="128" name="Rounded Rectangle 12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03:03</a:t>
            </a:r>
          </a:p>
        </p:txBody>
      </p:sp>
      <p:sp>
        <p:nvSpPr>
          <p:cNvPr id="129" name="Rounded Rectangle 12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03:02</a:t>
            </a:r>
          </a:p>
        </p:txBody>
      </p:sp>
      <p:sp>
        <p:nvSpPr>
          <p:cNvPr id="130" name="Rounded Rectangle 12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03:01</a:t>
            </a:r>
          </a:p>
        </p:txBody>
      </p:sp>
      <p:sp>
        <p:nvSpPr>
          <p:cNvPr id="131" name="Rounded Rectangle 13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03:00</a:t>
            </a:r>
          </a:p>
        </p:txBody>
      </p:sp>
      <p:sp>
        <p:nvSpPr>
          <p:cNvPr id="132" name="Rounded Rectangle 13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02:59</a:t>
            </a:r>
          </a:p>
        </p:txBody>
      </p:sp>
      <p:sp>
        <p:nvSpPr>
          <p:cNvPr id="133" name="Rounded Rectangle 13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02:58</a:t>
            </a:r>
          </a:p>
        </p:txBody>
      </p:sp>
      <p:sp>
        <p:nvSpPr>
          <p:cNvPr id="134" name="Rounded Rectangle 13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02:57</a:t>
            </a:r>
          </a:p>
        </p:txBody>
      </p:sp>
      <p:sp>
        <p:nvSpPr>
          <p:cNvPr id="135" name="Rounded Rectangle 13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02:56</a:t>
            </a:r>
          </a:p>
        </p:txBody>
      </p:sp>
      <p:sp>
        <p:nvSpPr>
          <p:cNvPr id="136" name="Rounded Rectangle 13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02:55</a:t>
            </a:r>
          </a:p>
        </p:txBody>
      </p:sp>
      <p:sp>
        <p:nvSpPr>
          <p:cNvPr id="137" name="Rounded Rectangle 13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02:54</a:t>
            </a:r>
          </a:p>
        </p:txBody>
      </p:sp>
      <p:sp>
        <p:nvSpPr>
          <p:cNvPr id="138" name="Rounded Rectangle 13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02:53</a:t>
            </a:r>
          </a:p>
        </p:txBody>
      </p:sp>
      <p:sp>
        <p:nvSpPr>
          <p:cNvPr id="139" name="Rounded Rectangle 13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02:52</a:t>
            </a:r>
          </a:p>
        </p:txBody>
      </p:sp>
      <p:sp>
        <p:nvSpPr>
          <p:cNvPr id="140" name="Rounded Rectangle 13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02:51</a:t>
            </a:r>
          </a:p>
        </p:txBody>
      </p:sp>
      <p:sp>
        <p:nvSpPr>
          <p:cNvPr id="141" name="Rounded Rectangle 14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02:50</a:t>
            </a:r>
          </a:p>
        </p:txBody>
      </p:sp>
      <p:sp>
        <p:nvSpPr>
          <p:cNvPr id="142" name="Rounded Rectangle 14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02:49</a:t>
            </a:r>
          </a:p>
        </p:txBody>
      </p:sp>
      <p:sp>
        <p:nvSpPr>
          <p:cNvPr id="143" name="Rounded Rectangle 14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02:48</a:t>
            </a:r>
          </a:p>
        </p:txBody>
      </p:sp>
      <p:sp>
        <p:nvSpPr>
          <p:cNvPr id="144" name="Rounded Rectangle 14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02:47</a:t>
            </a:r>
          </a:p>
        </p:txBody>
      </p:sp>
      <p:sp>
        <p:nvSpPr>
          <p:cNvPr id="145" name="Rounded Rectangle 14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02:46</a:t>
            </a:r>
          </a:p>
        </p:txBody>
      </p:sp>
      <p:sp>
        <p:nvSpPr>
          <p:cNvPr id="146" name="Rounded Rectangle 14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02:45</a:t>
            </a:r>
          </a:p>
        </p:txBody>
      </p:sp>
      <p:sp>
        <p:nvSpPr>
          <p:cNvPr id="147" name="Rounded Rectangle 14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02:44</a:t>
            </a:r>
          </a:p>
        </p:txBody>
      </p:sp>
      <p:sp>
        <p:nvSpPr>
          <p:cNvPr id="148" name="Rounded Rectangle 14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02:43</a:t>
            </a:r>
          </a:p>
        </p:txBody>
      </p:sp>
      <p:sp>
        <p:nvSpPr>
          <p:cNvPr id="149" name="Rounded Rectangle 14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02:42</a:t>
            </a:r>
          </a:p>
        </p:txBody>
      </p:sp>
      <p:sp>
        <p:nvSpPr>
          <p:cNvPr id="150" name="Rounded Rectangle 14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02:41</a:t>
            </a:r>
          </a:p>
        </p:txBody>
      </p:sp>
      <p:sp>
        <p:nvSpPr>
          <p:cNvPr id="151" name="Rounded Rectangle 15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02:40</a:t>
            </a:r>
          </a:p>
        </p:txBody>
      </p:sp>
      <p:sp>
        <p:nvSpPr>
          <p:cNvPr id="152" name="Rounded Rectangle 15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02:39</a:t>
            </a:r>
          </a:p>
        </p:txBody>
      </p:sp>
      <p:sp>
        <p:nvSpPr>
          <p:cNvPr id="153" name="Rounded Rectangle 15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02:38</a:t>
            </a:r>
          </a:p>
        </p:txBody>
      </p:sp>
      <p:sp>
        <p:nvSpPr>
          <p:cNvPr id="154" name="Rounded Rectangle 15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02:37</a:t>
            </a:r>
          </a:p>
        </p:txBody>
      </p:sp>
      <p:sp>
        <p:nvSpPr>
          <p:cNvPr id="155" name="Rounded Rectangle 15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02:36</a:t>
            </a:r>
          </a:p>
        </p:txBody>
      </p:sp>
      <p:sp>
        <p:nvSpPr>
          <p:cNvPr id="156" name="Rounded Rectangle 15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02:35</a:t>
            </a:r>
          </a:p>
        </p:txBody>
      </p:sp>
      <p:sp>
        <p:nvSpPr>
          <p:cNvPr id="157" name="Rounded Rectangle 15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02:34</a:t>
            </a:r>
          </a:p>
        </p:txBody>
      </p:sp>
      <p:sp>
        <p:nvSpPr>
          <p:cNvPr id="158" name="Rounded Rectangle 15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02:33</a:t>
            </a:r>
          </a:p>
        </p:txBody>
      </p:sp>
      <p:sp>
        <p:nvSpPr>
          <p:cNvPr id="159" name="Rounded Rectangle 15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02:32</a:t>
            </a:r>
          </a:p>
        </p:txBody>
      </p:sp>
      <p:sp>
        <p:nvSpPr>
          <p:cNvPr id="160" name="Rounded Rectangle 15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02:31</a:t>
            </a:r>
          </a:p>
        </p:txBody>
      </p:sp>
      <p:sp>
        <p:nvSpPr>
          <p:cNvPr id="161" name="Rounded Rectangle 16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02:30</a:t>
            </a:r>
          </a:p>
        </p:txBody>
      </p:sp>
      <p:sp>
        <p:nvSpPr>
          <p:cNvPr id="162" name="Rounded Rectangle 16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02:29</a:t>
            </a:r>
          </a:p>
        </p:txBody>
      </p:sp>
      <p:sp>
        <p:nvSpPr>
          <p:cNvPr id="163" name="Rounded Rectangle 16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02:28</a:t>
            </a:r>
          </a:p>
        </p:txBody>
      </p:sp>
      <p:sp>
        <p:nvSpPr>
          <p:cNvPr id="164" name="Rounded Rectangle 16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02:27</a:t>
            </a:r>
          </a:p>
        </p:txBody>
      </p:sp>
      <p:sp>
        <p:nvSpPr>
          <p:cNvPr id="165" name="Rounded Rectangle 16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02:26</a:t>
            </a:r>
          </a:p>
        </p:txBody>
      </p:sp>
      <p:sp>
        <p:nvSpPr>
          <p:cNvPr id="166" name="Rounded Rectangle 16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02:25</a:t>
            </a:r>
          </a:p>
        </p:txBody>
      </p:sp>
      <p:sp>
        <p:nvSpPr>
          <p:cNvPr id="167" name="Rounded Rectangle 16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02:24</a:t>
            </a:r>
          </a:p>
        </p:txBody>
      </p:sp>
      <p:sp>
        <p:nvSpPr>
          <p:cNvPr id="168" name="Rounded Rectangle 16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02:23</a:t>
            </a:r>
          </a:p>
        </p:txBody>
      </p:sp>
      <p:sp>
        <p:nvSpPr>
          <p:cNvPr id="169" name="Rounded Rectangle 16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02:22</a:t>
            </a:r>
          </a:p>
        </p:txBody>
      </p:sp>
      <p:sp>
        <p:nvSpPr>
          <p:cNvPr id="170" name="Rounded Rectangle 16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02:21</a:t>
            </a:r>
          </a:p>
        </p:txBody>
      </p:sp>
      <p:sp>
        <p:nvSpPr>
          <p:cNvPr id="171" name="Rounded Rectangle 17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02:20</a:t>
            </a:r>
          </a:p>
        </p:txBody>
      </p:sp>
      <p:sp>
        <p:nvSpPr>
          <p:cNvPr id="172" name="Rounded Rectangle 17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02:19</a:t>
            </a:r>
          </a:p>
        </p:txBody>
      </p:sp>
      <p:sp>
        <p:nvSpPr>
          <p:cNvPr id="173" name="Rounded Rectangle 17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02:18</a:t>
            </a:r>
          </a:p>
        </p:txBody>
      </p:sp>
      <p:sp>
        <p:nvSpPr>
          <p:cNvPr id="174" name="Rounded Rectangle 17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02:17</a:t>
            </a:r>
          </a:p>
        </p:txBody>
      </p:sp>
      <p:sp>
        <p:nvSpPr>
          <p:cNvPr id="175" name="Rounded Rectangle 17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02:16</a:t>
            </a:r>
          </a:p>
        </p:txBody>
      </p:sp>
      <p:sp>
        <p:nvSpPr>
          <p:cNvPr id="176" name="Rounded Rectangle 17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02:15</a:t>
            </a:r>
          </a:p>
        </p:txBody>
      </p:sp>
      <p:sp>
        <p:nvSpPr>
          <p:cNvPr id="177" name="Rounded Rectangle 17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02:14</a:t>
            </a:r>
          </a:p>
        </p:txBody>
      </p:sp>
      <p:sp>
        <p:nvSpPr>
          <p:cNvPr id="178" name="Rounded Rectangle 17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02:13</a:t>
            </a:r>
          </a:p>
        </p:txBody>
      </p:sp>
      <p:sp>
        <p:nvSpPr>
          <p:cNvPr id="179" name="Rounded Rectangle 17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02:12</a:t>
            </a:r>
          </a:p>
        </p:txBody>
      </p:sp>
      <p:sp>
        <p:nvSpPr>
          <p:cNvPr id="180" name="Rounded Rectangle 17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02:11</a:t>
            </a:r>
          </a:p>
        </p:txBody>
      </p:sp>
      <p:sp>
        <p:nvSpPr>
          <p:cNvPr id="181" name="Rounded Rectangle 18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02:10</a:t>
            </a:r>
          </a:p>
        </p:txBody>
      </p:sp>
      <p:sp>
        <p:nvSpPr>
          <p:cNvPr id="182" name="Rounded Rectangle 18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02:09</a:t>
            </a:r>
          </a:p>
        </p:txBody>
      </p:sp>
      <p:sp>
        <p:nvSpPr>
          <p:cNvPr id="183" name="Rounded Rectangle 18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02:08</a:t>
            </a:r>
          </a:p>
        </p:txBody>
      </p:sp>
      <p:sp>
        <p:nvSpPr>
          <p:cNvPr id="184" name="Rounded Rectangle 18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02:07</a:t>
            </a:r>
          </a:p>
        </p:txBody>
      </p:sp>
      <p:sp>
        <p:nvSpPr>
          <p:cNvPr id="185" name="Rounded Rectangle 18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02:06</a:t>
            </a:r>
          </a:p>
        </p:txBody>
      </p:sp>
      <p:sp>
        <p:nvSpPr>
          <p:cNvPr id="186" name="Rounded Rectangle 18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02:05</a:t>
            </a:r>
          </a:p>
        </p:txBody>
      </p:sp>
      <p:sp>
        <p:nvSpPr>
          <p:cNvPr id="187" name="Rounded Rectangle 18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02:04</a:t>
            </a:r>
          </a:p>
        </p:txBody>
      </p:sp>
      <p:sp>
        <p:nvSpPr>
          <p:cNvPr id="188" name="Rounded Rectangle 18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02:03</a:t>
            </a:r>
          </a:p>
        </p:txBody>
      </p:sp>
      <p:sp>
        <p:nvSpPr>
          <p:cNvPr id="189" name="Rounded Rectangle 18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02:02</a:t>
            </a:r>
          </a:p>
        </p:txBody>
      </p:sp>
      <p:sp>
        <p:nvSpPr>
          <p:cNvPr id="190" name="Rounded Rectangle 18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02:01</a:t>
            </a:r>
          </a:p>
        </p:txBody>
      </p:sp>
      <p:sp>
        <p:nvSpPr>
          <p:cNvPr id="191" name="Rounded Rectangle 19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02:00</a:t>
            </a:r>
          </a:p>
        </p:txBody>
      </p:sp>
      <p:sp>
        <p:nvSpPr>
          <p:cNvPr id="192" name="Rounded Rectangle 19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01:59</a:t>
            </a:r>
          </a:p>
        </p:txBody>
      </p:sp>
      <p:sp>
        <p:nvSpPr>
          <p:cNvPr id="193" name="Rounded Rectangle 19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01:58</a:t>
            </a:r>
          </a:p>
        </p:txBody>
      </p:sp>
      <p:sp>
        <p:nvSpPr>
          <p:cNvPr id="194" name="Rounded Rectangle 19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01:57</a:t>
            </a:r>
          </a:p>
        </p:txBody>
      </p:sp>
      <p:sp>
        <p:nvSpPr>
          <p:cNvPr id="195" name="Rounded Rectangle 19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01:56</a:t>
            </a:r>
          </a:p>
        </p:txBody>
      </p:sp>
      <p:sp>
        <p:nvSpPr>
          <p:cNvPr id="196" name="Rounded Rectangle 19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01:55</a:t>
            </a:r>
          </a:p>
        </p:txBody>
      </p:sp>
      <p:sp>
        <p:nvSpPr>
          <p:cNvPr id="197" name="Rounded Rectangle 19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01:54</a:t>
            </a:r>
          </a:p>
        </p:txBody>
      </p:sp>
      <p:sp>
        <p:nvSpPr>
          <p:cNvPr id="198" name="Rounded Rectangle 19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01:53</a:t>
            </a:r>
          </a:p>
        </p:txBody>
      </p:sp>
      <p:sp>
        <p:nvSpPr>
          <p:cNvPr id="199" name="Rounded Rectangle 19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01:52</a:t>
            </a:r>
          </a:p>
        </p:txBody>
      </p:sp>
      <p:sp>
        <p:nvSpPr>
          <p:cNvPr id="200" name="Rounded Rectangle 19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01:51</a:t>
            </a:r>
          </a:p>
        </p:txBody>
      </p:sp>
      <p:sp>
        <p:nvSpPr>
          <p:cNvPr id="201" name="Rounded Rectangle 20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01:50</a:t>
            </a:r>
          </a:p>
        </p:txBody>
      </p:sp>
      <p:sp>
        <p:nvSpPr>
          <p:cNvPr id="202" name="Rounded Rectangle 20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01:49</a:t>
            </a:r>
          </a:p>
        </p:txBody>
      </p:sp>
      <p:sp>
        <p:nvSpPr>
          <p:cNvPr id="203" name="Rounded Rectangle 20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01:48</a:t>
            </a:r>
          </a:p>
        </p:txBody>
      </p:sp>
      <p:sp>
        <p:nvSpPr>
          <p:cNvPr id="204" name="Rounded Rectangle 20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01:47</a:t>
            </a:r>
          </a:p>
        </p:txBody>
      </p:sp>
      <p:sp>
        <p:nvSpPr>
          <p:cNvPr id="205" name="Rounded Rectangle 20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01:46</a:t>
            </a:r>
          </a:p>
        </p:txBody>
      </p:sp>
      <p:sp>
        <p:nvSpPr>
          <p:cNvPr id="206" name="Rounded Rectangle 20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01:45</a:t>
            </a:r>
          </a:p>
        </p:txBody>
      </p:sp>
      <p:sp>
        <p:nvSpPr>
          <p:cNvPr id="207" name="Rounded Rectangle 20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01:44</a:t>
            </a:r>
          </a:p>
        </p:txBody>
      </p:sp>
      <p:sp>
        <p:nvSpPr>
          <p:cNvPr id="208" name="Rounded Rectangle 20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01:43</a:t>
            </a:r>
          </a:p>
        </p:txBody>
      </p:sp>
      <p:sp>
        <p:nvSpPr>
          <p:cNvPr id="209" name="Rounded Rectangle 20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01:42</a:t>
            </a:r>
          </a:p>
        </p:txBody>
      </p:sp>
      <p:sp>
        <p:nvSpPr>
          <p:cNvPr id="210" name="Rounded Rectangle 20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01:41</a:t>
            </a:r>
          </a:p>
        </p:txBody>
      </p:sp>
      <p:sp>
        <p:nvSpPr>
          <p:cNvPr id="211" name="Rounded Rectangle 21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01:40</a:t>
            </a:r>
          </a:p>
        </p:txBody>
      </p:sp>
      <p:sp>
        <p:nvSpPr>
          <p:cNvPr id="212" name="Rounded Rectangle 21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01:39</a:t>
            </a:r>
          </a:p>
        </p:txBody>
      </p:sp>
      <p:sp>
        <p:nvSpPr>
          <p:cNvPr id="213" name="Rounded Rectangle 21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01:38</a:t>
            </a:r>
          </a:p>
        </p:txBody>
      </p:sp>
      <p:sp>
        <p:nvSpPr>
          <p:cNvPr id="214" name="Rounded Rectangle 21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01:37</a:t>
            </a:r>
          </a:p>
        </p:txBody>
      </p:sp>
      <p:sp>
        <p:nvSpPr>
          <p:cNvPr id="215" name="Rounded Rectangle 21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01:36</a:t>
            </a:r>
          </a:p>
        </p:txBody>
      </p:sp>
      <p:sp>
        <p:nvSpPr>
          <p:cNvPr id="216" name="Rounded Rectangle 21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01:35</a:t>
            </a:r>
          </a:p>
        </p:txBody>
      </p:sp>
      <p:sp>
        <p:nvSpPr>
          <p:cNvPr id="217" name="Rounded Rectangle 21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01:34</a:t>
            </a:r>
          </a:p>
        </p:txBody>
      </p:sp>
      <p:sp>
        <p:nvSpPr>
          <p:cNvPr id="218" name="Rounded Rectangle 21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01:33</a:t>
            </a:r>
          </a:p>
        </p:txBody>
      </p:sp>
      <p:sp>
        <p:nvSpPr>
          <p:cNvPr id="219" name="Rounded Rectangle 21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01:32</a:t>
            </a:r>
          </a:p>
        </p:txBody>
      </p:sp>
      <p:sp>
        <p:nvSpPr>
          <p:cNvPr id="220" name="Rounded Rectangle 21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01:31</a:t>
            </a:r>
          </a:p>
        </p:txBody>
      </p:sp>
      <p:sp>
        <p:nvSpPr>
          <p:cNvPr id="221" name="Rounded Rectangle 22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01:30</a:t>
            </a:r>
          </a:p>
        </p:txBody>
      </p:sp>
      <p:sp>
        <p:nvSpPr>
          <p:cNvPr id="222" name="Rounded Rectangle 22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01:29</a:t>
            </a:r>
          </a:p>
        </p:txBody>
      </p:sp>
      <p:sp>
        <p:nvSpPr>
          <p:cNvPr id="223" name="Rounded Rectangle 22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01:28</a:t>
            </a:r>
          </a:p>
        </p:txBody>
      </p:sp>
      <p:sp>
        <p:nvSpPr>
          <p:cNvPr id="224" name="Rounded Rectangle 22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01:27</a:t>
            </a:r>
          </a:p>
        </p:txBody>
      </p:sp>
      <p:sp>
        <p:nvSpPr>
          <p:cNvPr id="225" name="Rounded Rectangle 22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01:26</a:t>
            </a:r>
          </a:p>
        </p:txBody>
      </p:sp>
      <p:sp>
        <p:nvSpPr>
          <p:cNvPr id="226" name="Rounded Rectangle 22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01:25</a:t>
            </a:r>
          </a:p>
        </p:txBody>
      </p:sp>
      <p:sp>
        <p:nvSpPr>
          <p:cNvPr id="227" name="Rounded Rectangle 22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01:24</a:t>
            </a:r>
          </a:p>
        </p:txBody>
      </p:sp>
      <p:sp>
        <p:nvSpPr>
          <p:cNvPr id="228" name="Rounded Rectangle 22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01:23</a:t>
            </a:r>
          </a:p>
        </p:txBody>
      </p:sp>
      <p:sp>
        <p:nvSpPr>
          <p:cNvPr id="229" name="Rounded Rectangle 22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01:22</a:t>
            </a:r>
          </a:p>
        </p:txBody>
      </p:sp>
      <p:sp>
        <p:nvSpPr>
          <p:cNvPr id="230" name="Rounded Rectangle 22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01:21</a:t>
            </a:r>
          </a:p>
        </p:txBody>
      </p:sp>
      <p:sp>
        <p:nvSpPr>
          <p:cNvPr id="231" name="Rounded Rectangle 23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01:20</a:t>
            </a:r>
          </a:p>
        </p:txBody>
      </p:sp>
      <p:sp>
        <p:nvSpPr>
          <p:cNvPr id="232" name="Rounded Rectangle 23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01:19</a:t>
            </a:r>
          </a:p>
        </p:txBody>
      </p:sp>
      <p:sp>
        <p:nvSpPr>
          <p:cNvPr id="233" name="Rounded Rectangle 23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01:18</a:t>
            </a:r>
          </a:p>
        </p:txBody>
      </p:sp>
      <p:sp>
        <p:nvSpPr>
          <p:cNvPr id="234" name="Rounded Rectangle 23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01:17</a:t>
            </a:r>
          </a:p>
        </p:txBody>
      </p:sp>
      <p:sp>
        <p:nvSpPr>
          <p:cNvPr id="235" name="Rounded Rectangle 23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01:16</a:t>
            </a:r>
          </a:p>
        </p:txBody>
      </p:sp>
      <p:sp>
        <p:nvSpPr>
          <p:cNvPr id="236" name="Rounded Rectangle 23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01:15</a:t>
            </a:r>
          </a:p>
        </p:txBody>
      </p:sp>
      <p:sp>
        <p:nvSpPr>
          <p:cNvPr id="237" name="Rounded Rectangle 23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01:14</a:t>
            </a:r>
          </a:p>
        </p:txBody>
      </p:sp>
      <p:sp>
        <p:nvSpPr>
          <p:cNvPr id="238" name="Rounded Rectangle 23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01:13</a:t>
            </a:r>
          </a:p>
        </p:txBody>
      </p:sp>
      <p:sp>
        <p:nvSpPr>
          <p:cNvPr id="239" name="Rounded Rectangle 23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01:12</a:t>
            </a:r>
          </a:p>
        </p:txBody>
      </p:sp>
      <p:sp>
        <p:nvSpPr>
          <p:cNvPr id="240" name="Rounded Rectangle 23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01:11</a:t>
            </a:r>
          </a:p>
        </p:txBody>
      </p:sp>
      <p:sp>
        <p:nvSpPr>
          <p:cNvPr id="241" name="Rounded Rectangle 24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01:10</a:t>
            </a:r>
          </a:p>
        </p:txBody>
      </p:sp>
      <p:sp>
        <p:nvSpPr>
          <p:cNvPr id="242" name="Rounded Rectangle 24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01:09</a:t>
            </a:r>
          </a:p>
        </p:txBody>
      </p:sp>
      <p:sp>
        <p:nvSpPr>
          <p:cNvPr id="243" name="Rounded Rectangle 24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01:08</a:t>
            </a:r>
          </a:p>
        </p:txBody>
      </p:sp>
      <p:sp>
        <p:nvSpPr>
          <p:cNvPr id="244" name="Rounded Rectangle 24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01:07</a:t>
            </a:r>
          </a:p>
        </p:txBody>
      </p:sp>
      <p:sp>
        <p:nvSpPr>
          <p:cNvPr id="245" name="Rounded Rectangle 24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01:06</a:t>
            </a:r>
          </a:p>
        </p:txBody>
      </p:sp>
      <p:sp>
        <p:nvSpPr>
          <p:cNvPr id="246" name="Rounded Rectangle 24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01:05</a:t>
            </a:r>
          </a:p>
        </p:txBody>
      </p:sp>
      <p:sp>
        <p:nvSpPr>
          <p:cNvPr id="247" name="Rounded Rectangle 24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01:04</a:t>
            </a:r>
          </a:p>
        </p:txBody>
      </p:sp>
      <p:sp>
        <p:nvSpPr>
          <p:cNvPr id="248" name="Rounded Rectangle 24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01:03</a:t>
            </a:r>
          </a:p>
        </p:txBody>
      </p:sp>
      <p:sp>
        <p:nvSpPr>
          <p:cNvPr id="249" name="Rounded Rectangle 24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01:02</a:t>
            </a:r>
          </a:p>
        </p:txBody>
      </p:sp>
      <p:sp>
        <p:nvSpPr>
          <p:cNvPr id="250" name="Rounded Rectangle 24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01:01</a:t>
            </a:r>
          </a:p>
        </p:txBody>
      </p:sp>
      <p:sp>
        <p:nvSpPr>
          <p:cNvPr id="251" name="Rounded Rectangle 25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01:00</a:t>
            </a:r>
          </a:p>
        </p:txBody>
      </p:sp>
      <p:sp>
        <p:nvSpPr>
          <p:cNvPr id="252" name="Rounded Rectangle 25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00:59</a:t>
            </a:r>
          </a:p>
        </p:txBody>
      </p:sp>
      <p:sp>
        <p:nvSpPr>
          <p:cNvPr id="253" name="Rounded Rectangle 25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00:58</a:t>
            </a:r>
          </a:p>
        </p:txBody>
      </p:sp>
      <p:sp>
        <p:nvSpPr>
          <p:cNvPr id="254" name="Rounded Rectangle 25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00:57</a:t>
            </a:r>
          </a:p>
        </p:txBody>
      </p:sp>
      <p:sp>
        <p:nvSpPr>
          <p:cNvPr id="255" name="Rounded Rectangle 25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00:56</a:t>
            </a:r>
          </a:p>
        </p:txBody>
      </p:sp>
      <p:sp>
        <p:nvSpPr>
          <p:cNvPr id="256" name="Rounded Rectangle 25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00:55</a:t>
            </a:r>
          </a:p>
        </p:txBody>
      </p:sp>
      <p:sp>
        <p:nvSpPr>
          <p:cNvPr id="257" name="Rounded Rectangle 25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00:54</a:t>
            </a:r>
          </a:p>
        </p:txBody>
      </p:sp>
      <p:sp>
        <p:nvSpPr>
          <p:cNvPr id="258" name="Rounded Rectangle 25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00:53</a:t>
            </a:r>
          </a:p>
        </p:txBody>
      </p:sp>
      <p:sp>
        <p:nvSpPr>
          <p:cNvPr id="259" name="Rounded Rectangle 25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00:52</a:t>
            </a:r>
          </a:p>
        </p:txBody>
      </p:sp>
      <p:sp>
        <p:nvSpPr>
          <p:cNvPr id="260" name="Rounded Rectangle 25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00:51</a:t>
            </a:r>
          </a:p>
        </p:txBody>
      </p:sp>
      <p:sp>
        <p:nvSpPr>
          <p:cNvPr id="261" name="Rounded Rectangle 26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00:50</a:t>
            </a:r>
          </a:p>
        </p:txBody>
      </p:sp>
      <p:sp>
        <p:nvSpPr>
          <p:cNvPr id="262" name="Rounded Rectangle 26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00:49</a:t>
            </a:r>
          </a:p>
        </p:txBody>
      </p:sp>
      <p:sp>
        <p:nvSpPr>
          <p:cNvPr id="263" name="Rounded Rectangle 26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00:48</a:t>
            </a:r>
          </a:p>
        </p:txBody>
      </p:sp>
      <p:sp>
        <p:nvSpPr>
          <p:cNvPr id="264" name="Rounded Rectangle 26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00:47</a:t>
            </a:r>
          </a:p>
        </p:txBody>
      </p:sp>
      <p:sp>
        <p:nvSpPr>
          <p:cNvPr id="265" name="Rounded Rectangle 26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00:46</a:t>
            </a:r>
          </a:p>
        </p:txBody>
      </p:sp>
      <p:sp>
        <p:nvSpPr>
          <p:cNvPr id="266" name="Rounded Rectangle 26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00:45</a:t>
            </a:r>
          </a:p>
        </p:txBody>
      </p:sp>
      <p:sp>
        <p:nvSpPr>
          <p:cNvPr id="267" name="Rounded Rectangle 26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00:44</a:t>
            </a:r>
          </a:p>
        </p:txBody>
      </p:sp>
      <p:sp>
        <p:nvSpPr>
          <p:cNvPr id="268" name="Rounded Rectangle 26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00:43</a:t>
            </a:r>
          </a:p>
        </p:txBody>
      </p:sp>
      <p:sp>
        <p:nvSpPr>
          <p:cNvPr id="269" name="Rounded Rectangle 26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00:42</a:t>
            </a:r>
          </a:p>
        </p:txBody>
      </p:sp>
      <p:sp>
        <p:nvSpPr>
          <p:cNvPr id="270" name="Rounded Rectangle 26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00:41</a:t>
            </a:r>
          </a:p>
        </p:txBody>
      </p:sp>
      <p:sp>
        <p:nvSpPr>
          <p:cNvPr id="271" name="Rounded Rectangle 27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00:40</a:t>
            </a:r>
          </a:p>
        </p:txBody>
      </p:sp>
      <p:sp>
        <p:nvSpPr>
          <p:cNvPr id="272" name="Rounded Rectangle 27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00:39</a:t>
            </a:r>
          </a:p>
        </p:txBody>
      </p:sp>
      <p:sp>
        <p:nvSpPr>
          <p:cNvPr id="273" name="Rounded Rectangle 27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00:38</a:t>
            </a:r>
          </a:p>
        </p:txBody>
      </p:sp>
      <p:sp>
        <p:nvSpPr>
          <p:cNvPr id="274" name="Rounded Rectangle 27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00:37</a:t>
            </a:r>
          </a:p>
        </p:txBody>
      </p:sp>
      <p:sp>
        <p:nvSpPr>
          <p:cNvPr id="275" name="Rounded Rectangle 27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00:36</a:t>
            </a:r>
          </a:p>
        </p:txBody>
      </p:sp>
      <p:sp>
        <p:nvSpPr>
          <p:cNvPr id="276" name="Rounded Rectangle 27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00:35</a:t>
            </a:r>
          </a:p>
        </p:txBody>
      </p:sp>
      <p:sp>
        <p:nvSpPr>
          <p:cNvPr id="277" name="Rounded Rectangle 27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00:34</a:t>
            </a:r>
          </a:p>
        </p:txBody>
      </p:sp>
      <p:sp>
        <p:nvSpPr>
          <p:cNvPr id="278" name="Rounded Rectangle 27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00:33</a:t>
            </a:r>
          </a:p>
        </p:txBody>
      </p:sp>
      <p:sp>
        <p:nvSpPr>
          <p:cNvPr id="279" name="Rounded Rectangle 27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00:32</a:t>
            </a:r>
          </a:p>
        </p:txBody>
      </p:sp>
      <p:sp>
        <p:nvSpPr>
          <p:cNvPr id="280" name="Rounded Rectangle 27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00:31</a:t>
            </a:r>
          </a:p>
        </p:txBody>
      </p:sp>
      <p:sp>
        <p:nvSpPr>
          <p:cNvPr id="281" name="Rounded Rectangle 28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00:30</a:t>
            </a:r>
          </a:p>
        </p:txBody>
      </p:sp>
      <p:sp>
        <p:nvSpPr>
          <p:cNvPr id="282" name="Rounded Rectangle 28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00:29</a:t>
            </a:r>
          </a:p>
        </p:txBody>
      </p:sp>
      <p:sp>
        <p:nvSpPr>
          <p:cNvPr id="283" name="Rounded Rectangle 28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00:28</a:t>
            </a:r>
          </a:p>
        </p:txBody>
      </p:sp>
      <p:sp>
        <p:nvSpPr>
          <p:cNvPr id="284" name="Rounded Rectangle 28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00:27</a:t>
            </a:r>
          </a:p>
        </p:txBody>
      </p:sp>
      <p:sp>
        <p:nvSpPr>
          <p:cNvPr id="285" name="Rounded Rectangle 28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00:26</a:t>
            </a:r>
          </a:p>
        </p:txBody>
      </p:sp>
      <p:sp>
        <p:nvSpPr>
          <p:cNvPr id="286" name="Rounded Rectangle 28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00:25</a:t>
            </a:r>
          </a:p>
        </p:txBody>
      </p:sp>
      <p:sp>
        <p:nvSpPr>
          <p:cNvPr id="287" name="Rounded Rectangle 28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00:24</a:t>
            </a:r>
          </a:p>
        </p:txBody>
      </p:sp>
      <p:sp>
        <p:nvSpPr>
          <p:cNvPr id="288" name="Rounded Rectangle 28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00:23</a:t>
            </a:r>
          </a:p>
        </p:txBody>
      </p:sp>
      <p:sp>
        <p:nvSpPr>
          <p:cNvPr id="289" name="Rounded Rectangle 28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00:22</a:t>
            </a:r>
          </a:p>
        </p:txBody>
      </p:sp>
      <p:sp>
        <p:nvSpPr>
          <p:cNvPr id="290" name="Rounded Rectangle 28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00:21</a:t>
            </a:r>
          </a:p>
        </p:txBody>
      </p:sp>
      <p:sp>
        <p:nvSpPr>
          <p:cNvPr id="291" name="Rounded Rectangle 29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00:20</a:t>
            </a:r>
          </a:p>
        </p:txBody>
      </p:sp>
      <p:sp>
        <p:nvSpPr>
          <p:cNvPr id="292" name="Rounded Rectangle 29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00:19</a:t>
            </a:r>
          </a:p>
        </p:txBody>
      </p:sp>
      <p:sp>
        <p:nvSpPr>
          <p:cNvPr id="293" name="Rounded Rectangle 29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00:18</a:t>
            </a:r>
          </a:p>
        </p:txBody>
      </p:sp>
      <p:sp>
        <p:nvSpPr>
          <p:cNvPr id="294" name="Rounded Rectangle 29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00:17</a:t>
            </a:r>
          </a:p>
        </p:txBody>
      </p:sp>
      <p:sp>
        <p:nvSpPr>
          <p:cNvPr id="295" name="Rounded Rectangle 29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00:16</a:t>
            </a:r>
          </a:p>
        </p:txBody>
      </p:sp>
      <p:sp>
        <p:nvSpPr>
          <p:cNvPr id="296" name="Rounded Rectangle 29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00:15</a:t>
            </a:r>
          </a:p>
        </p:txBody>
      </p:sp>
      <p:sp>
        <p:nvSpPr>
          <p:cNvPr id="297" name="Rounded Rectangle 29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00:14</a:t>
            </a:r>
          </a:p>
        </p:txBody>
      </p:sp>
      <p:sp>
        <p:nvSpPr>
          <p:cNvPr id="298" name="Rounded Rectangle 29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00:13</a:t>
            </a:r>
          </a:p>
        </p:txBody>
      </p:sp>
      <p:sp>
        <p:nvSpPr>
          <p:cNvPr id="299" name="Rounded Rectangle 29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00:12</a:t>
            </a:r>
          </a:p>
        </p:txBody>
      </p:sp>
      <p:sp>
        <p:nvSpPr>
          <p:cNvPr id="300" name="Rounded Rectangle 29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00:11</a:t>
            </a:r>
          </a:p>
        </p:txBody>
      </p:sp>
      <p:sp>
        <p:nvSpPr>
          <p:cNvPr id="301" name="Rounded Rectangle 30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00:10</a:t>
            </a:r>
          </a:p>
        </p:txBody>
      </p:sp>
      <p:sp>
        <p:nvSpPr>
          <p:cNvPr id="302" name="Rounded Rectangle 301"/>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00:09</a:t>
            </a:r>
          </a:p>
        </p:txBody>
      </p:sp>
      <p:sp>
        <p:nvSpPr>
          <p:cNvPr id="303" name="Rounded Rectangle 302"/>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00:08</a:t>
            </a:r>
          </a:p>
        </p:txBody>
      </p:sp>
      <p:sp>
        <p:nvSpPr>
          <p:cNvPr id="304" name="Rounded Rectangle 303"/>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00:07</a:t>
            </a:r>
          </a:p>
        </p:txBody>
      </p:sp>
      <p:sp>
        <p:nvSpPr>
          <p:cNvPr id="305" name="Rounded Rectangle 304"/>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00:06</a:t>
            </a:r>
          </a:p>
        </p:txBody>
      </p:sp>
      <p:sp>
        <p:nvSpPr>
          <p:cNvPr id="306" name="Rounded Rectangle 305"/>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00:05</a:t>
            </a:r>
          </a:p>
        </p:txBody>
      </p:sp>
      <p:sp>
        <p:nvSpPr>
          <p:cNvPr id="307" name="Rounded Rectangle 306"/>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00:04</a:t>
            </a:r>
          </a:p>
        </p:txBody>
      </p:sp>
      <p:sp>
        <p:nvSpPr>
          <p:cNvPr id="308" name="Rounded Rectangle 307"/>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00:03</a:t>
            </a:r>
          </a:p>
        </p:txBody>
      </p:sp>
      <p:sp>
        <p:nvSpPr>
          <p:cNvPr id="309" name="Rounded Rectangle 308"/>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00:02</a:t>
            </a:r>
          </a:p>
        </p:txBody>
      </p:sp>
      <p:sp>
        <p:nvSpPr>
          <p:cNvPr id="310" name="Rounded Rectangle 309"/>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00:01</a:t>
            </a:r>
          </a:p>
        </p:txBody>
      </p:sp>
      <p:sp>
        <p:nvSpPr>
          <p:cNvPr id="311" name="Rounded Rectangle 310"/>
          <p:cNvSpPr/>
          <p:nvPr/>
        </p:nvSpPr>
        <p:spPr>
          <a:xfrm>
            <a:off x="0" y="44005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00:00</a:t>
            </a:r>
          </a:p>
        </p:txBody>
      </p:sp>
      <p:sp>
        <p:nvSpPr>
          <p:cNvPr id="312" name="Oval 311"/>
          <p:cNvSpPr/>
          <p:nvPr/>
        </p:nvSpPr>
        <p:spPr>
          <a:xfrm>
            <a:off x="290732" y="3943350"/>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itchFamily="18" charset="0"/>
                <a:cs typeface="Times New Roman" pitchFamily="18" charset="0"/>
              </a:rPr>
              <a:t>TG</a:t>
            </a:r>
            <a:endParaRPr lang="en-US" b="1" dirty="0">
              <a:latin typeface="Times New Roman" pitchFamily="18" charset="0"/>
              <a:cs typeface="Times New Roman" pitchFamily="18" charset="0"/>
            </a:endParaRPr>
          </a:p>
        </p:txBody>
      </p:sp>
      <p:pic>
        <p:nvPicPr>
          <p:cNvPr id="313" name="Picture 312"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82" r="20120" b="2"/>
          <a:stretch/>
        </p:blipFill>
        <p:spPr>
          <a:xfrm>
            <a:off x="7772400" y="133350"/>
            <a:ext cx="1251598" cy="125159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14" name="Picture 3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9862" y="276865"/>
            <a:ext cx="848585" cy="848585"/>
          </a:xfrm>
          <a:prstGeom prst="rect">
            <a:avLst/>
          </a:prstGeom>
        </p:spPr>
      </p:pic>
      <p:graphicFrame>
        <p:nvGraphicFramePr>
          <p:cNvPr id="315" name="Object 314"/>
          <p:cNvGraphicFramePr>
            <a:graphicFrameLocks noChangeAspect="1"/>
          </p:cNvGraphicFramePr>
          <p:nvPr>
            <p:extLst>
              <p:ext uri="{D42A27DB-BD31-4B8C-83A1-F6EECF244321}">
                <p14:modId xmlns:p14="http://schemas.microsoft.com/office/powerpoint/2010/main" val="3367027415"/>
              </p:ext>
            </p:extLst>
          </p:nvPr>
        </p:nvGraphicFramePr>
        <p:xfrm>
          <a:off x="4699000" y="3985140"/>
          <a:ext cx="279400" cy="292100"/>
        </p:xfrm>
        <a:graphic>
          <a:graphicData uri="http://schemas.openxmlformats.org/presentationml/2006/ole">
            <mc:AlternateContent xmlns:mc="http://schemas.openxmlformats.org/markup-compatibility/2006">
              <mc:Choice xmlns:v="urn:schemas-microsoft-com:vml" Requires="v">
                <p:oleObj name="Equation" r:id="rId6" imgW="279360" imgH="291960" progId="Equation.DSMT4">
                  <p:embed/>
                </p:oleObj>
              </mc:Choice>
              <mc:Fallback>
                <p:oleObj name="Equation" r:id="rId6" imgW="279360" imgH="291960" progId="Equation.DSMT4">
                  <p:embed/>
                  <p:pic>
                    <p:nvPicPr>
                      <p:cNvPr id="315" name="Object 3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3985140"/>
                        <a:ext cx="279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6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blinds(horizontal)">
                                      <p:cBhvr>
                                        <p:cTn id="12" dur="500"/>
                                        <p:tgtEl>
                                          <p:spTgt spid="313"/>
                                        </p:tgtEl>
                                      </p:cBhvr>
                                    </p:animEffect>
                                  </p:childTnLst>
                                </p:cTn>
                              </p:par>
                              <p:par>
                                <p:cTn id="13" presetID="3" presetClass="entr" presetSubtype="10" fill="hold" nodeType="withEffect">
                                  <p:stCondLst>
                                    <p:cond delay="0"/>
                                  </p:stCondLst>
                                  <p:childTnLst>
                                    <p:set>
                                      <p:cBhvr>
                                        <p:cTn id="14" dur="1" fill="hold">
                                          <p:stCondLst>
                                            <p:cond delay="0"/>
                                          </p:stCondLst>
                                        </p:cTn>
                                        <p:tgtEl>
                                          <p:spTgt spid="314"/>
                                        </p:tgtEl>
                                        <p:attrNameLst>
                                          <p:attrName>style.visibility</p:attrName>
                                        </p:attrNameLst>
                                      </p:cBhvr>
                                      <p:to>
                                        <p:strVal val="visible"/>
                                      </p:to>
                                    </p:set>
                                    <p:animEffect transition="in" filter="blinds(horizontal)">
                                      <p:cBhvr>
                                        <p:cTn id="15" dur="500"/>
                                        <p:tgtEl>
                                          <p:spTgt spid="3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314"/>
                                        </p:tgtEl>
                                        <p:attrNameLst>
                                          <p:attrName>style.visibility</p:attrName>
                                        </p:attrNameLst>
                                      </p:cBhvr>
                                      <p:to>
                                        <p:strVal val="visible"/>
                                      </p:to>
                                    </p:set>
                                    <p:animEffect transition="in" filter="circle(in)">
                                      <p:cBhvr>
                                        <p:cTn id="23" dur="1000"/>
                                        <p:tgtEl>
                                          <p:spTgt spid="314"/>
                                        </p:tgtEl>
                                      </p:cBhvr>
                                    </p:animEffect>
                                  </p:childTnLst>
                                </p:cTn>
                              </p:par>
                              <p:par>
                                <p:cTn id="24" presetID="3" presetClass="entr" presetSubtype="10" fill="hold" nodeType="withEffect">
                                  <p:stCondLst>
                                    <p:cond delay="0"/>
                                  </p:stCondLst>
                                  <p:childTnLst>
                                    <p:set>
                                      <p:cBhvr>
                                        <p:cTn id="25" dur="1" fill="hold">
                                          <p:stCondLst>
                                            <p:cond delay="0"/>
                                          </p:stCondLst>
                                        </p:cTn>
                                        <p:tgtEl>
                                          <p:spTgt spid="315"/>
                                        </p:tgtEl>
                                        <p:attrNameLst>
                                          <p:attrName>style.visibility</p:attrName>
                                        </p:attrNameLst>
                                      </p:cBhvr>
                                      <p:to>
                                        <p:strVal val="visible"/>
                                      </p:to>
                                    </p:set>
                                    <p:animEffect transition="in" filter="blinds(horizontal)">
                                      <p:cBhvr>
                                        <p:cTn id="26"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12"/>
                    </p:tgtEl>
                  </p:cond>
                </p:stCondLst>
                <p:endSync evt="end" delay="0">
                  <p:rtn val="all"/>
                </p:endSync>
                <p:childTnLst>
                  <p:par>
                    <p:cTn id="28" fill="hold">
                      <p:stCondLst>
                        <p:cond delay="0"/>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312"/>
                                        </p:tgtEl>
                                      </p:cBhvr>
                                    </p:animEffect>
                                    <p:set>
                                      <p:cBhvr>
                                        <p:cTn id="32" dur="1" fill="hold">
                                          <p:stCondLst>
                                            <p:cond delay="499"/>
                                          </p:stCondLst>
                                        </p:cTn>
                                        <p:tgtEl>
                                          <p:spTgt spid="3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
                            </p:stCondLst>
                            <p:childTnLst>
                              <p:par>
                                <p:cTn id="34" presetID="11" presetClass="entr" presetSubtype="0" fill="hold" grpId="0" nodeType="afterEffect">
                                  <p:stCondLst>
                                    <p:cond delay="0"/>
                                  </p:stCondLst>
                                  <p:childTnLst>
                                    <p:set>
                                      <p:cBhvr>
                                        <p:cTn id="35"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1500"/>
                            </p:stCondLst>
                            <p:childTnLst>
                              <p:par>
                                <p:cTn id="37" presetID="11" presetClass="entr" presetSubtype="0" fill="hold" grpId="0" nodeType="afterEffect">
                                  <p:stCondLst>
                                    <p:cond delay="0"/>
                                  </p:stCondLst>
                                  <p:childTnLst>
                                    <p:set>
                                      <p:cBhvr>
                                        <p:cTn id="38"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2500"/>
                            </p:stCondLst>
                            <p:childTnLst>
                              <p:par>
                                <p:cTn id="40" presetID="11" presetClass="entr" presetSubtype="0" fill="hold" grpId="0" nodeType="afterEffect">
                                  <p:stCondLst>
                                    <p:cond delay="0"/>
                                  </p:stCondLst>
                                  <p:childTnLst>
                                    <p:set>
                                      <p:cBhvr>
                                        <p:cTn id="41"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3500"/>
                            </p:stCondLst>
                            <p:childTnLst>
                              <p:par>
                                <p:cTn id="43" presetID="11" presetClass="entr" presetSubtype="0" fill="hold" grpId="0" nodeType="afterEffect">
                                  <p:stCondLst>
                                    <p:cond delay="0"/>
                                  </p:stCondLst>
                                  <p:childTnLst>
                                    <p:set>
                                      <p:cBhvr>
                                        <p:cTn id="44"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4500"/>
                            </p:stCondLst>
                            <p:childTnLst>
                              <p:par>
                                <p:cTn id="46" presetID="11" presetClass="entr" presetSubtype="0" fill="hold" grpId="0" nodeType="afterEffect">
                                  <p:stCondLst>
                                    <p:cond delay="0"/>
                                  </p:stCondLst>
                                  <p:childTnLst>
                                    <p:set>
                                      <p:cBhvr>
                                        <p:cTn id="47"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5500"/>
                            </p:stCondLst>
                            <p:childTnLst>
                              <p:par>
                                <p:cTn id="49" presetID="11" presetClass="entr" presetSubtype="0" fill="hold" grpId="0" nodeType="afterEffect">
                                  <p:stCondLst>
                                    <p:cond delay="0"/>
                                  </p:stCondLst>
                                  <p:childTnLst>
                                    <p:set>
                                      <p:cBhvr>
                                        <p:cTn id="50"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6500"/>
                            </p:stCondLst>
                            <p:childTnLst>
                              <p:par>
                                <p:cTn id="52" presetID="11" presetClass="entr" presetSubtype="0" fill="hold" grpId="0" nodeType="afterEffect">
                                  <p:stCondLst>
                                    <p:cond delay="0"/>
                                  </p:stCondLst>
                                  <p:childTnLst>
                                    <p:set>
                                      <p:cBhvr>
                                        <p:cTn id="53"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4" fill="hold">
                            <p:stCondLst>
                              <p:cond delay="7500"/>
                            </p:stCondLst>
                            <p:childTnLst>
                              <p:par>
                                <p:cTn id="55" presetID="11" presetClass="entr" presetSubtype="0" fill="hold" grpId="0" nodeType="afterEffect">
                                  <p:stCondLst>
                                    <p:cond delay="0"/>
                                  </p:stCondLst>
                                  <p:childTnLst>
                                    <p:set>
                                      <p:cBhvr>
                                        <p:cTn id="56"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8500"/>
                            </p:stCondLst>
                            <p:childTnLst>
                              <p:par>
                                <p:cTn id="58" presetID="11" presetClass="entr" presetSubtype="0" fill="hold" grpId="0" nodeType="afterEffect">
                                  <p:stCondLst>
                                    <p:cond delay="0"/>
                                  </p:stCondLst>
                                  <p:childTnLst>
                                    <p:set>
                                      <p:cBhvr>
                                        <p:cTn id="59"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9500"/>
                            </p:stCondLst>
                            <p:childTnLst>
                              <p:par>
                                <p:cTn id="61" presetID="11" presetClass="entr" presetSubtype="0" fill="hold" grpId="0" nodeType="afterEffect">
                                  <p:stCondLst>
                                    <p:cond delay="0"/>
                                  </p:stCondLst>
                                  <p:childTnLst>
                                    <p:set>
                                      <p:cBhvr>
                                        <p:cTn id="62"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10500"/>
                            </p:stCondLst>
                            <p:childTnLst>
                              <p:par>
                                <p:cTn id="64" presetID="11" presetClass="entr" presetSubtype="0" fill="hold" grpId="0" nodeType="afterEffect">
                                  <p:stCondLst>
                                    <p:cond delay="0"/>
                                  </p:stCondLst>
                                  <p:childTnLst>
                                    <p:set>
                                      <p:cBhvr>
                                        <p:cTn id="65"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6" fill="hold">
                            <p:stCondLst>
                              <p:cond delay="11500"/>
                            </p:stCondLst>
                            <p:childTnLst>
                              <p:par>
                                <p:cTn id="67" presetID="11" presetClass="entr" presetSubtype="0" fill="hold" grpId="0" nodeType="afterEffect">
                                  <p:stCondLst>
                                    <p:cond delay="0"/>
                                  </p:stCondLst>
                                  <p:childTnLst>
                                    <p:set>
                                      <p:cBhvr>
                                        <p:cTn id="68"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69" fill="hold">
                            <p:stCondLst>
                              <p:cond delay="12500"/>
                            </p:stCondLst>
                            <p:childTnLst>
                              <p:par>
                                <p:cTn id="70" presetID="11" presetClass="entr" presetSubtype="0" fill="hold" grpId="0" nodeType="afterEffect">
                                  <p:stCondLst>
                                    <p:cond delay="0"/>
                                  </p:stCondLst>
                                  <p:childTnLst>
                                    <p:set>
                                      <p:cBhvr>
                                        <p:cTn id="71"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2" fill="hold">
                            <p:stCondLst>
                              <p:cond delay="13500"/>
                            </p:stCondLst>
                            <p:childTnLst>
                              <p:par>
                                <p:cTn id="73" presetID="11" presetClass="entr" presetSubtype="0" fill="hold" grpId="0" nodeType="afterEffect">
                                  <p:stCondLst>
                                    <p:cond delay="0"/>
                                  </p:stCondLst>
                                  <p:childTnLst>
                                    <p:set>
                                      <p:cBhvr>
                                        <p:cTn id="74"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5" fill="hold">
                            <p:stCondLst>
                              <p:cond delay="14500"/>
                            </p:stCondLst>
                            <p:childTnLst>
                              <p:par>
                                <p:cTn id="76" presetID="11" presetClass="entr" presetSubtype="0" fill="hold" grpId="0" nodeType="afterEffect">
                                  <p:stCondLst>
                                    <p:cond delay="0"/>
                                  </p:stCondLst>
                                  <p:childTnLst>
                                    <p:set>
                                      <p:cBhvr>
                                        <p:cTn id="77"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8" fill="hold">
                            <p:stCondLst>
                              <p:cond delay="15500"/>
                            </p:stCondLst>
                            <p:childTnLst>
                              <p:par>
                                <p:cTn id="79" presetID="11" presetClass="entr" presetSubtype="0" fill="hold" grpId="0" nodeType="afterEffect">
                                  <p:stCondLst>
                                    <p:cond delay="0"/>
                                  </p:stCondLst>
                                  <p:childTnLst>
                                    <p:set>
                                      <p:cBhvr>
                                        <p:cTn id="80"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1" fill="hold">
                            <p:stCondLst>
                              <p:cond delay="16500"/>
                            </p:stCondLst>
                            <p:childTnLst>
                              <p:par>
                                <p:cTn id="82" presetID="11" presetClass="entr" presetSubtype="0" fill="hold" grpId="0" nodeType="afterEffect">
                                  <p:stCondLst>
                                    <p:cond delay="0"/>
                                  </p:stCondLst>
                                  <p:childTnLst>
                                    <p:set>
                                      <p:cBhvr>
                                        <p:cTn id="83"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4" fill="hold">
                            <p:stCondLst>
                              <p:cond delay="17500"/>
                            </p:stCondLst>
                            <p:childTnLst>
                              <p:par>
                                <p:cTn id="85" presetID="11" presetClass="entr" presetSubtype="0" fill="hold" grpId="0" nodeType="afterEffect">
                                  <p:stCondLst>
                                    <p:cond delay="0"/>
                                  </p:stCondLst>
                                  <p:childTnLst>
                                    <p:set>
                                      <p:cBhvr>
                                        <p:cTn id="86"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7" fill="hold">
                            <p:stCondLst>
                              <p:cond delay="18500"/>
                            </p:stCondLst>
                            <p:childTnLst>
                              <p:par>
                                <p:cTn id="88" presetID="11" presetClass="entr" presetSubtype="0" fill="hold" grpId="0" nodeType="afterEffect">
                                  <p:stCondLst>
                                    <p:cond delay="0"/>
                                  </p:stCondLst>
                                  <p:childTnLst>
                                    <p:set>
                                      <p:cBhvr>
                                        <p:cTn id="8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0" fill="hold">
                            <p:stCondLst>
                              <p:cond delay="19500"/>
                            </p:stCondLst>
                            <p:childTnLst>
                              <p:par>
                                <p:cTn id="91" presetID="11" presetClass="entr" presetSubtype="0" fill="hold" grpId="0" nodeType="afterEffect">
                                  <p:stCondLst>
                                    <p:cond delay="0"/>
                                  </p:stCondLst>
                                  <p:childTnLst>
                                    <p:set>
                                      <p:cBhvr>
                                        <p:cTn id="9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20500"/>
                            </p:stCondLst>
                            <p:childTnLst>
                              <p:par>
                                <p:cTn id="94" presetID="11" presetClass="entr" presetSubtype="0" fill="hold" grpId="0" nodeType="afterEffect">
                                  <p:stCondLst>
                                    <p:cond delay="0"/>
                                  </p:stCondLst>
                                  <p:childTnLst>
                                    <p:set>
                                      <p:cBhvr>
                                        <p:cTn id="95"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21500"/>
                            </p:stCondLst>
                            <p:childTnLst>
                              <p:par>
                                <p:cTn id="97" presetID="11" presetClass="entr" presetSubtype="0" fill="hold" grpId="0" nodeType="afterEffect">
                                  <p:stCondLst>
                                    <p:cond delay="0"/>
                                  </p:stCondLst>
                                  <p:childTnLst>
                                    <p:set>
                                      <p:cBhvr>
                                        <p:cTn id="9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99" fill="hold">
                            <p:stCondLst>
                              <p:cond delay="22500"/>
                            </p:stCondLst>
                            <p:childTnLst>
                              <p:par>
                                <p:cTn id="100" presetID="11" presetClass="entr" presetSubtype="0" fill="hold" grpId="0" nodeType="afterEffect">
                                  <p:stCondLst>
                                    <p:cond delay="0"/>
                                  </p:stCondLst>
                                  <p:childTnLst>
                                    <p:set>
                                      <p:cBhvr>
                                        <p:cTn id="101"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p:stCondLst>
                              <p:cond delay="23500"/>
                            </p:stCondLst>
                            <p:childTnLst>
                              <p:par>
                                <p:cTn id="103" presetID="11" presetClass="entr" presetSubtype="0" fill="hold" grpId="0" nodeType="afterEffect">
                                  <p:stCondLst>
                                    <p:cond delay="0"/>
                                  </p:stCondLst>
                                  <p:childTnLst>
                                    <p:set>
                                      <p:cBhvr>
                                        <p:cTn id="104"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p:stCondLst>
                              <p:cond delay="24500"/>
                            </p:stCondLst>
                            <p:childTnLst>
                              <p:par>
                                <p:cTn id="106" presetID="11" presetClass="entr" presetSubtype="0" fill="hold" grpId="0" nodeType="afterEffect">
                                  <p:stCondLst>
                                    <p:cond delay="0"/>
                                  </p:stCondLst>
                                  <p:childTnLst>
                                    <p:set>
                                      <p:cBhvr>
                                        <p:cTn id="107"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p:stCondLst>
                              <p:cond delay="25500"/>
                            </p:stCondLst>
                            <p:childTnLst>
                              <p:par>
                                <p:cTn id="109" presetID="11" presetClass="entr" presetSubtype="0" fill="hold" grpId="0" nodeType="afterEffect">
                                  <p:stCondLst>
                                    <p:cond delay="0"/>
                                  </p:stCondLst>
                                  <p:childTnLst>
                                    <p:set>
                                      <p:cBhvr>
                                        <p:cTn id="11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p:stCondLst>
                              <p:cond delay="26500"/>
                            </p:stCondLst>
                            <p:childTnLst>
                              <p:par>
                                <p:cTn id="112" presetID="11" presetClass="entr" presetSubtype="0" fill="hold" grpId="0" nodeType="afterEffect">
                                  <p:stCondLst>
                                    <p:cond delay="0"/>
                                  </p:stCondLst>
                                  <p:childTnLst>
                                    <p:set>
                                      <p:cBhvr>
                                        <p:cTn id="113"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p:stCondLst>
                              <p:cond delay="27500"/>
                            </p:stCondLst>
                            <p:childTnLst>
                              <p:par>
                                <p:cTn id="115" presetID="11" presetClass="entr" presetSubtype="0" fill="hold" grpId="0" nodeType="afterEffect">
                                  <p:stCondLst>
                                    <p:cond delay="0"/>
                                  </p:stCondLst>
                                  <p:childTnLst>
                                    <p:set>
                                      <p:cBhvr>
                                        <p:cTn id="116"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p:stCondLst>
                              <p:cond delay="28500"/>
                            </p:stCondLst>
                            <p:childTnLst>
                              <p:par>
                                <p:cTn id="118" presetID="11" presetClass="entr" presetSubtype="0" fill="hold" grpId="0" nodeType="afterEffect">
                                  <p:stCondLst>
                                    <p:cond delay="0"/>
                                  </p:stCondLst>
                                  <p:childTnLst>
                                    <p:set>
                                      <p:cBhvr>
                                        <p:cTn id="119"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p:stCondLst>
                              <p:cond delay="29500"/>
                            </p:stCondLst>
                            <p:childTnLst>
                              <p:par>
                                <p:cTn id="121" presetID="11" presetClass="entr" presetSubtype="0" fill="hold" grpId="0" nodeType="afterEffect">
                                  <p:stCondLst>
                                    <p:cond delay="0"/>
                                  </p:stCondLst>
                                  <p:childTnLst>
                                    <p:set>
                                      <p:cBhvr>
                                        <p:cTn id="122"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p:stCondLst>
                              <p:cond delay="30500"/>
                            </p:stCondLst>
                            <p:childTnLst>
                              <p:par>
                                <p:cTn id="124" presetID="11" presetClass="entr" presetSubtype="0" fill="hold" grpId="0" nodeType="afterEffect">
                                  <p:stCondLst>
                                    <p:cond delay="0"/>
                                  </p:stCondLst>
                                  <p:childTnLst>
                                    <p:set>
                                      <p:cBhvr>
                                        <p:cTn id="125"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p:stCondLst>
                              <p:cond delay="31500"/>
                            </p:stCondLst>
                            <p:childTnLst>
                              <p:par>
                                <p:cTn id="127" presetID="11" presetClass="entr" presetSubtype="0" fill="hold" grpId="0" nodeType="afterEffect">
                                  <p:stCondLst>
                                    <p:cond delay="0"/>
                                  </p:stCondLst>
                                  <p:childTnLst>
                                    <p:set>
                                      <p:cBhvr>
                                        <p:cTn id="128"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32500"/>
                            </p:stCondLst>
                            <p:childTnLst>
                              <p:par>
                                <p:cTn id="130" presetID="11" presetClass="entr" presetSubtype="0" fill="hold" grpId="0" nodeType="afterEffect">
                                  <p:stCondLst>
                                    <p:cond delay="0"/>
                                  </p:stCondLst>
                                  <p:childTnLst>
                                    <p:set>
                                      <p:cBhvr>
                                        <p:cTn id="131"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33500"/>
                            </p:stCondLst>
                            <p:childTnLst>
                              <p:par>
                                <p:cTn id="133" presetID="11" presetClass="entr" presetSubtype="0" fill="hold" grpId="0" nodeType="afterEffect">
                                  <p:stCondLst>
                                    <p:cond delay="0"/>
                                  </p:stCondLst>
                                  <p:childTnLst>
                                    <p:set>
                                      <p:cBhvr>
                                        <p:cTn id="134"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34500"/>
                            </p:stCondLst>
                            <p:childTnLst>
                              <p:par>
                                <p:cTn id="136" presetID="11" presetClass="entr" presetSubtype="0" fill="hold" grpId="0" nodeType="afterEffect">
                                  <p:stCondLst>
                                    <p:cond delay="0"/>
                                  </p:stCondLst>
                                  <p:childTnLst>
                                    <p:set>
                                      <p:cBhvr>
                                        <p:cTn id="137"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35500"/>
                            </p:stCondLst>
                            <p:childTnLst>
                              <p:par>
                                <p:cTn id="139" presetID="11" presetClass="entr" presetSubtype="0" fill="hold" grpId="0" nodeType="afterEffect">
                                  <p:stCondLst>
                                    <p:cond delay="0"/>
                                  </p:stCondLst>
                                  <p:childTnLst>
                                    <p:set>
                                      <p:cBhvr>
                                        <p:cTn id="140"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36500"/>
                            </p:stCondLst>
                            <p:childTnLst>
                              <p:par>
                                <p:cTn id="142" presetID="11" presetClass="entr" presetSubtype="0" fill="hold" grpId="0" nodeType="afterEffect">
                                  <p:stCondLst>
                                    <p:cond delay="0"/>
                                  </p:stCondLst>
                                  <p:childTnLst>
                                    <p:set>
                                      <p:cBhvr>
                                        <p:cTn id="14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37500"/>
                            </p:stCondLst>
                            <p:childTnLst>
                              <p:par>
                                <p:cTn id="145" presetID="11" presetClass="entr" presetSubtype="0" fill="hold" grpId="0" nodeType="afterEffect">
                                  <p:stCondLst>
                                    <p:cond delay="0"/>
                                  </p:stCondLst>
                                  <p:childTnLst>
                                    <p:set>
                                      <p:cBhvr>
                                        <p:cTn id="14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38500"/>
                            </p:stCondLst>
                            <p:childTnLst>
                              <p:par>
                                <p:cTn id="148" presetID="11" presetClass="entr" presetSubtype="0" fill="hold" grpId="0" nodeType="afterEffect">
                                  <p:stCondLst>
                                    <p:cond delay="0"/>
                                  </p:stCondLst>
                                  <p:childTnLst>
                                    <p:set>
                                      <p:cBhvr>
                                        <p:cTn id="149"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39500"/>
                            </p:stCondLst>
                            <p:childTnLst>
                              <p:par>
                                <p:cTn id="151" presetID="11" presetClass="entr" presetSubtype="0" fill="hold" grpId="0" nodeType="afterEffect">
                                  <p:stCondLst>
                                    <p:cond delay="0"/>
                                  </p:stCondLst>
                                  <p:childTnLst>
                                    <p:set>
                                      <p:cBhvr>
                                        <p:cTn id="152"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40500"/>
                            </p:stCondLst>
                            <p:childTnLst>
                              <p:par>
                                <p:cTn id="154" presetID="11" presetClass="entr" presetSubtype="0" fill="hold" grpId="0" nodeType="afterEffect">
                                  <p:stCondLst>
                                    <p:cond delay="0"/>
                                  </p:stCondLst>
                                  <p:childTnLst>
                                    <p:set>
                                      <p:cBhvr>
                                        <p:cTn id="155"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41500"/>
                            </p:stCondLst>
                            <p:childTnLst>
                              <p:par>
                                <p:cTn id="157" presetID="11" presetClass="entr" presetSubtype="0" fill="hold" grpId="0" nodeType="afterEffect">
                                  <p:stCondLst>
                                    <p:cond delay="0"/>
                                  </p:stCondLst>
                                  <p:childTnLst>
                                    <p:set>
                                      <p:cBhvr>
                                        <p:cTn id="158"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42500"/>
                            </p:stCondLst>
                            <p:childTnLst>
                              <p:par>
                                <p:cTn id="160" presetID="11" presetClass="entr" presetSubtype="0" fill="hold" grpId="0" nodeType="afterEffect">
                                  <p:stCondLst>
                                    <p:cond delay="0"/>
                                  </p:stCondLst>
                                  <p:childTnLst>
                                    <p:set>
                                      <p:cBhvr>
                                        <p:cTn id="161"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43500"/>
                            </p:stCondLst>
                            <p:childTnLst>
                              <p:par>
                                <p:cTn id="163" presetID="11" presetClass="entr" presetSubtype="0" fill="hold" grpId="0" nodeType="afterEffect">
                                  <p:stCondLst>
                                    <p:cond delay="0"/>
                                  </p:stCondLst>
                                  <p:childTnLst>
                                    <p:set>
                                      <p:cBhvr>
                                        <p:cTn id="164"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44500"/>
                            </p:stCondLst>
                            <p:childTnLst>
                              <p:par>
                                <p:cTn id="166" presetID="11" presetClass="entr" presetSubtype="0" fill="hold" grpId="0" nodeType="afterEffect">
                                  <p:stCondLst>
                                    <p:cond delay="0"/>
                                  </p:stCondLst>
                                  <p:childTnLst>
                                    <p:set>
                                      <p:cBhvr>
                                        <p:cTn id="16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45500"/>
                            </p:stCondLst>
                            <p:childTnLst>
                              <p:par>
                                <p:cTn id="169" presetID="11" presetClass="entr" presetSubtype="0" fill="hold" grpId="0" nodeType="afterEffect">
                                  <p:stCondLst>
                                    <p:cond delay="0"/>
                                  </p:stCondLst>
                                  <p:childTnLst>
                                    <p:set>
                                      <p:cBhvr>
                                        <p:cTn id="170"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46500"/>
                            </p:stCondLst>
                            <p:childTnLst>
                              <p:par>
                                <p:cTn id="172" presetID="11" presetClass="entr" presetSubtype="0" fill="hold" grpId="0" nodeType="afterEffect">
                                  <p:stCondLst>
                                    <p:cond delay="0"/>
                                  </p:stCondLst>
                                  <p:childTnLst>
                                    <p:set>
                                      <p:cBhvr>
                                        <p:cTn id="173"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47500"/>
                            </p:stCondLst>
                            <p:childTnLst>
                              <p:par>
                                <p:cTn id="175" presetID="11" presetClass="entr" presetSubtype="0" fill="hold" grpId="0" nodeType="afterEffect">
                                  <p:stCondLst>
                                    <p:cond delay="0"/>
                                  </p:stCondLst>
                                  <p:childTnLst>
                                    <p:set>
                                      <p:cBhvr>
                                        <p:cTn id="176"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48500"/>
                            </p:stCondLst>
                            <p:childTnLst>
                              <p:par>
                                <p:cTn id="178" presetID="11" presetClass="entr" presetSubtype="0" fill="hold" grpId="0" nodeType="afterEffect">
                                  <p:stCondLst>
                                    <p:cond delay="0"/>
                                  </p:stCondLst>
                                  <p:childTnLst>
                                    <p:set>
                                      <p:cBhvr>
                                        <p:cTn id="179"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49500"/>
                            </p:stCondLst>
                            <p:childTnLst>
                              <p:par>
                                <p:cTn id="181" presetID="11" presetClass="entr" presetSubtype="0" fill="hold" grpId="0" nodeType="afterEffect">
                                  <p:stCondLst>
                                    <p:cond delay="0"/>
                                  </p:stCondLst>
                                  <p:childTnLst>
                                    <p:set>
                                      <p:cBhvr>
                                        <p:cTn id="182"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50500"/>
                            </p:stCondLst>
                            <p:childTnLst>
                              <p:par>
                                <p:cTn id="184" presetID="11" presetClass="entr" presetSubtype="0" fill="hold" grpId="0" nodeType="afterEffect">
                                  <p:stCondLst>
                                    <p:cond delay="0"/>
                                  </p:stCondLst>
                                  <p:childTnLst>
                                    <p:set>
                                      <p:cBhvr>
                                        <p:cTn id="185"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51500"/>
                            </p:stCondLst>
                            <p:childTnLst>
                              <p:par>
                                <p:cTn id="187" presetID="11" presetClass="entr" presetSubtype="0" fill="hold" grpId="0" nodeType="afterEffect">
                                  <p:stCondLst>
                                    <p:cond delay="0"/>
                                  </p:stCondLst>
                                  <p:childTnLst>
                                    <p:set>
                                      <p:cBhvr>
                                        <p:cTn id="188"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52500"/>
                            </p:stCondLst>
                            <p:childTnLst>
                              <p:par>
                                <p:cTn id="190" presetID="11" presetClass="entr" presetSubtype="0" fill="hold" grpId="0" nodeType="afterEffect">
                                  <p:stCondLst>
                                    <p:cond delay="0"/>
                                  </p:stCondLst>
                                  <p:childTnLst>
                                    <p:set>
                                      <p:cBhvr>
                                        <p:cTn id="191"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53500"/>
                            </p:stCondLst>
                            <p:childTnLst>
                              <p:par>
                                <p:cTn id="193" presetID="11" presetClass="entr" presetSubtype="0" fill="hold" grpId="0" nodeType="afterEffect">
                                  <p:stCondLst>
                                    <p:cond delay="0"/>
                                  </p:stCondLst>
                                  <p:childTnLst>
                                    <p:set>
                                      <p:cBhvr>
                                        <p:cTn id="194"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5" fill="hold">
                            <p:stCondLst>
                              <p:cond delay="54500"/>
                            </p:stCondLst>
                            <p:childTnLst>
                              <p:par>
                                <p:cTn id="196" presetID="11" presetClass="entr" presetSubtype="0" fill="hold" grpId="0" nodeType="afterEffect">
                                  <p:stCondLst>
                                    <p:cond delay="0"/>
                                  </p:stCondLst>
                                  <p:childTnLst>
                                    <p:set>
                                      <p:cBhvr>
                                        <p:cTn id="197"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8" fill="hold">
                            <p:stCondLst>
                              <p:cond delay="55500"/>
                            </p:stCondLst>
                            <p:childTnLst>
                              <p:par>
                                <p:cTn id="199" presetID="11" presetClass="entr" presetSubtype="0" fill="hold" grpId="0" nodeType="afterEffect">
                                  <p:stCondLst>
                                    <p:cond delay="0"/>
                                  </p:stCondLst>
                                  <p:childTnLst>
                                    <p:set>
                                      <p:cBhvr>
                                        <p:cTn id="200"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1" fill="hold">
                            <p:stCondLst>
                              <p:cond delay="56500"/>
                            </p:stCondLst>
                            <p:childTnLst>
                              <p:par>
                                <p:cTn id="202" presetID="11" presetClass="entr" presetSubtype="0" fill="hold" grpId="0" nodeType="afterEffect">
                                  <p:stCondLst>
                                    <p:cond delay="0"/>
                                  </p:stCondLst>
                                  <p:childTnLst>
                                    <p:set>
                                      <p:cBhvr>
                                        <p:cTn id="203"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4" fill="hold">
                            <p:stCondLst>
                              <p:cond delay="57500"/>
                            </p:stCondLst>
                            <p:childTnLst>
                              <p:par>
                                <p:cTn id="205" presetID="11" presetClass="entr" presetSubtype="0" fill="hold" grpId="0" nodeType="afterEffect">
                                  <p:stCondLst>
                                    <p:cond delay="0"/>
                                  </p:stCondLst>
                                  <p:childTnLst>
                                    <p:set>
                                      <p:cBhvr>
                                        <p:cTn id="206"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7" fill="hold">
                            <p:stCondLst>
                              <p:cond delay="58500"/>
                            </p:stCondLst>
                            <p:childTnLst>
                              <p:par>
                                <p:cTn id="208" presetID="11" presetClass="entr" presetSubtype="0" fill="hold" grpId="0" nodeType="afterEffect">
                                  <p:stCondLst>
                                    <p:cond delay="0"/>
                                  </p:stCondLst>
                                  <p:childTnLst>
                                    <p:set>
                                      <p:cBhvr>
                                        <p:cTn id="209"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click.wav"/>
                                        </p:tgtEl>
                                      </p:cMediaNode>
                                    </p:audio>
                                  </p:subTnLst>
                                </p:cTn>
                              </p:par>
                            </p:childTnLst>
                          </p:cTn>
                        </p:par>
                        <p:par>
                          <p:cTn id="210" fill="hold">
                            <p:stCondLst>
                              <p:cond delay="59500"/>
                            </p:stCondLst>
                            <p:childTnLst>
                              <p:par>
                                <p:cTn id="211" presetID="11" presetClass="entr" presetSubtype="0" fill="hold" grpId="0" nodeType="afterEffect">
                                  <p:stCondLst>
                                    <p:cond delay="0"/>
                                  </p:stCondLst>
                                  <p:childTnLst>
                                    <p:set>
                                      <p:cBhvr>
                                        <p:cTn id="212"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click.wav"/>
                                        </p:tgtEl>
                                      </p:cMediaNode>
                                    </p:audio>
                                  </p:subTnLst>
                                </p:cTn>
                              </p:par>
                            </p:childTnLst>
                          </p:cTn>
                        </p:par>
                        <p:par>
                          <p:cTn id="213" fill="hold">
                            <p:stCondLst>
                              <p:cond delay="60500"/>
                            </p:stCondLst>
                            <p:childTnLst>
                              <p:par>
                                <p:cTn id="214" presetID="11" presetClass="entr" presetSubtype="0" fill="hold" grpId="0" nodeType="afterEffect">
                                  <p:stCondLst>
                                    <p:cond delay="0"/>
                                  </p:stCondLst>
                                  <p:childTnLst>
                                    <p:set>
                                      <p:cBhvr>
                                        <p:cTn id="215"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6" fill="hold">
                            <p:stCondLst>
                              <p:cond delay="61500"/>
                            </p:stCondLst>
                            <p:childTnLst>
                              <p:par>
                                <p:cTn id="217" presetID="11" presetClass="entr" presetSubtype="0" fill="hold" grpId="0" nodeType="afterEffect">
                                  <p:stCondLst>
                                    <p:cond delay="0"/>
                                  </p:stCondLst>
                                  <p:childTnLst>
                                    <p:set>
                                      <p:cBhvr>
                                        <p:cTn id="218"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19" fill="hold">
                            <p:stCondLst>
                              <p:cond delay="62500"/>
                            </p:stCondLst>
                            <p:childTnLst>
                              <p:par>
                                <p:cTn id="220" presetID="11" presetClass="entr" presetSubtype="0" fill="hold" grpId="0" nodeType="afterEffect">
                                  <p:stCondLst>
                                    <p:cond delay="0"/>
                                  </p:stCondLst>
                                  <p:childTnLst>
                                    <p:set>
                                      <p:cBhvr>
                                        <p:cTn id="221"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2" fill="hold">
                            <p:stCondLst>
                              <p:cond delay="63500"/>
                            </p:stCondLst>
                            <p:childTnLst>
                              <p:par>
                                <p:cTn id="223" presetID="11" presetClass="entr" presetSubtype="0" fill="hold" grpId="0" nodeType="afterEffect">
                                  <p:stCondLst>
                                    <p:cond delay="0"/>
                                  </p:stCondLst>
                                  <p:childTnLst>
                                    <p:set>
                                      <p:cBhvr>
                                        <p:cTn id="224"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click.wav"/>
                                        </p:tgtEl>
                                      </p:cMediaNode>
                                    </p:audio>
                                  </p:subTnLst>
                                </p:cTn>
                              </p:par>
                            </p:childTnLst>
                          </p:cTn>
                        </p:par>
                        <p:par>
                          <p:cTn id="225" fill="hold">
                            <p:stCondLst>
                              <p:cond delay="64500"/>
                            </p:stCondLst>
                            <p:childTnLst>
                              <p:par>
                                <p:cTn id="226" presetID="11" presetClass="entr" presetSubtype="0" fill="hold" grpId="0" nodeType="afterEffect">
                                  <p:stCondLst>
                                    <p:cond delay="0"/>
                                  </p:stCondLst>
                                  <p:childTnLst>
                                    <p:set>
                                      <p:cBhvr>
                                        <p:cTn id="227"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8" fill="hold">
                            <p:stCondLst>
                              <p:cond delay="65500"/>
                            </p:stCondLst>
                            <p:childTnLst>
                              <p:par>
                                <p:cTn id="229" presetID="11" presetClass="entr" presetSubtype="0" fill="hold" grpId="0" nodeType="afterEffect">
                                  <p:stCondLst>
                                    <p:cond delay="0"/>
                                  </p:stCondLst>
                                  <p:childTnLst>
                                    <p:set>
                                      <p:cBhvr>
                                        <p:cTn id="230"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1" fill="hold">
                            <p:stCondLst>
                              <p:cond delay="66500"/>
                            </p:stCondLst>
                            <p:childTnLst>
                              <p:par>
                                <p:cTn id="232" presetID="11" presetClass="entr" presetSubtype="0" fill="hold" grpId="0" nodeType="afterEffect">
                                  <p:stCondLst>
                                    <p:cond delay="0"/>
                                  </p:stCondLst>
                                  <p:childTnLst>
                                    <p:set>
                                      <p:cBhvr>
                                        <p:cTn id="233"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par>
                          <p:cTn id="234" fill="hold">
                            <p:stCondLst>
                              <p:cond delay="67500"/>
                            </p:stCondLst>
                            <p:childTnLst>
                              <p:par>
                                <p:cTn id="235" presetID="11" presetClass="entr" presetSubtype="0" fill="hold" grpId="0" nodeType="afterEffect">
                                  <p:stCondLst>
                                    <p:cond delay="0"/>
                                  </p:stCondLst>
                                  <p:childTnLst>
                                    <p:set>
                                      <p:cBhvr>
                                        <p:cTn id="236"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35"/>
                                            </p:cond>
                                          </p:stCondLst>
                                          <p:endCondLst>
                                            <p:cond evt="onStopAudio" delay="0">
                                              <p:tgtEl>
                                                <p:sldTgt/>
                                              </p:tgtEl>
                                            </p:cond>
                                          </p:endCondLst>
                                        </p:cTn>
                                        <p:tgtEl>
                                          <p:sndTgt r:embed="rId2" name="click.wav"/>
                                        </p:tgtEl>
                                      </p:cMediaNode>
                                    </p:audio>
                                  </p:subTnLst>
                                </p:cTn>
                              </p:par>
                            </p:childTnLst>
                          </p:cTn>
                        </p:par>
                        <p:par>
                          <p:cTn id="237" fill="hold">
                            <p:stCondLst>
                              <p:cond delay="68500"/>
                            </p:stCondLst>
                            <p:childTnLst>
                              <p:par>
                                <p:cTn id="238" presetID="11" presetClass="entr" presetSubtype="0" fill="hold" grpId="0" nodeType="afterEffect">
                                  <p:stCondLst>
                                    <p:cond delay="0"/>
                                  </p:stCondLst>
                                  <p:childTnLst>
                                    <p:set>
                                      <p:cBhvr>
                                        <p:cTn id="239"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0" fill="hold">
                            <p:stCondLst>
                              <p:cond delay="69500"/>
                            </p:stCondLst>
                            <p:childTnLst>
                              <p:par>
                                <p:cTn id="241" presetID="11" presetClass="entr" presetSubtype="0" fill="hold" grpId="0" nodeType="afterEffect">
                                  <p:stCondLst>
                                    <p:cond delay="0"/>
                                  </p:stCondLst>
                                  <p:childTnLst>
                                    <p:set>
                                      <p:cBhvr>
                                        <p:cTn id="242"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3" fill="hold">
                            <p:stCondLst>
                              <p:cond delay="70500"/>
                            </p:stCondLst>
                            <p:childTnLst>
                              <p:par>
                                <p:cTn id="244" presetID="11" presetClass="entr" presetSubtype="0" fill="hold" grpId="0" nodeType="afterEffect">
                                  <p:stCondLst>
                                    <p:cond delay="0"/>
                                  </p:stCondLst>
                                  <p:childTnLst>
                                    <p:set>
                                      <p:cBhvr>
                                        <p:cTn id="245"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2" name="click.wav"/>
                                        </p:tgtEl>
                                      </p:cMediaNode>
                                    </p:audio>
                                  </p:subTnLst>
                                </p:cTn>
                              </p:par>
                            </p:childTnLst>
                          </p:cTn>
                        </p:par>
                        <p:par>
                          <p:cTn id="246" fill="hold">
                            <p:stCondLst>
                              <p:cond delay="71500"/>
                            </p:stCondLst>
                            <p:childTnLst>
                              <p:par>
                                <p:cTn id="247" presetID="11" presetClass="entr" presetSubtype="0" fill="hold" grpId="0" nodeType="afterEffect">
                                  <p:stCondLst>
                                    <p:cond delay="0"/>
                                  </p:stCondLst>
                                  <p:childTnLst>
                                    <p:set>
                                      <p:cBhvr>
                                        <p:cTn id="248"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2" name="click.wav"/>
                                        </p:tgtEl>
                                      </p:cMediaNode>
                                    </p:audio>
                                  </p:subTnLst>
                                </p:cTn>
                              </p:par>
                            </p:childTnLst>
                          </p:cTn>
                        </p:par>
                        <p:par>
                          <p:cTn id="249" fill="hold">
                            <p:stCondLst>
                              <p:cond delay="72500"/>
                            </p:stCondLst>
                            <p:childTnLst>
                              <p:par>
                                <p:cTn id="250" presetID="11" presetClass="entr" presetSubtype="0" fill="hold" grpId="0" nodeType="afterEffect">
                                  <p:stCondLst>
                                    <p:cond delay="0"/>
                                  </p:stCondLst>
                                  <p:childTnLst>
                                    <p:set>
                                      <p:cBhvr>
                                        <p:cTn id="251"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2" fill="hold">
                            <p:stCondLst>
                              <p:cond delay="73500"/>
                            </p:stCondLst>
                            <p:childTnLst>
                              <p:par>
                                <p:cTn id="253" presetID="11" presetClass="entr" presetSubtype="0" fill="hold" grpId="0" nodeType="afterEffect">
                                  <p:stCondLst>
                                    <p:cond delay="0"/>
                                  </p:stCondLst>
                                  <p:childTnLst>
                                    <p:set>
                                      <p:cBhvr>
                                        <p:cTn id="254"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5" fill="hold">
                            <p:stCondLst>
                              <p:cond delay="74500"/>
                            </p:stCondLst>
                            <p:childTnLst>
                              <p:par>
                                <p:cTn id="256" presetID="11" presetClass="entr" presetSubtype="0" fill="hold" grpId="0" nodeType="afterEffect">
                                  <p:stCondLst>
                                    <p:cond delay="0"/>
                                  </p:stCondLst>
                                  <p:childTnLst>
                                    <p:set>
                                      <p:cBhvr>
                                        <p:cTn id="257"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2" name="click.wav"/>
                                        </p:tgtEl>
                                      </p:cMediaNode>
                                    </p:audio>
                                  </p:subTnLst>
                                </p:cTn>
                              </p:par>
                            </p:childTnLst>
                          </p:cTn>
                        </p:par>
                        <p:par>
                          <p:cTn id="258" fill="hold">
                            <p:stCondLst>
                              <p:cond delay="75500"/>
                            </p:stCondLst>
                            <p:childTnLst>
                              <p:par>
                                <p:cTn id="259" presetID="11" presetClass="entr" presetSubtype="0" fill="hold" grpId="0" nodeType="afterEffect">
                                  <p:stCondLst>
                                    <p:cond delay="0"/>
                                  </p:stCondLst>
                                  <p:childTnLst>
                                    <p:set>
                                      <p:cBhvr>
                                        <p:cTn id="260"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2" name="click.wav"/>
                                        </p:tgtEl>
                                      </p:cMediaNode>
                                    </p:audio>
                                  </p:subTnLst>
                                </p:cTn>
                              </p:par>
                            </p:childTnLst>
                          </p:cTn>
                        </p:par>
                        <p:par>
                          <p:cTn id="261" fill="hold">
                            <p:stCondLst>
                              <p:cond delay="76500"/>
                            </p:stCondLst>
                            <p:childTnLst>
                              <p:par>
                                <p:cTn id="262" presetID="11" presetClass="entr" presetSubtype="0" fill="hold" grpId="0" nodeType="afterEffect">
                                  <p:stCondLst>
                                    <p:cond delay="0"/>
                                  </p:stCondLst>
                                  <p:childTnLst>
                                    <p:set>
                                      <p:cBhvr>
                                        <p:cTn id="263"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4" fill="hold">
                            <p:stCondLst>
                              <p:cond delay="77500"/>
                            </p:stCondLst>
                            <p:childTnLst>
                              <p:par>
                                <p:cTn id="265" presetID="11" presetClass="entr" presetSubtype="0" fill="hold" grpId="0" nodeType="afterEffect">
                                  <p:stCondLst>
                                    <p:cond delay="0"/>
                                  </p:stCondLst>
                                  <p:childTnLst>
                                    <p:set>
                                      <p:cBhvr>
                                        <p:cTn id="266"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7" fill="hold">
                            <p:stCondLst>
                              <p:cond delay="78500"/>
                            </p:stCondLst>
                            <p:childTnLst>
                              <p:par>
                                <p:cTn id="268" presetID="11" presetClass="entr" presetSubtype="0" fill="hold" grpId="0" nodeType="afterEffect">
                                  <p:stCondLst>
                                    <p:cond delay="0"/>
                                  </p:stCondLst>
                                  <p:childTnLst>
                                    <p:set>
                                      <p:cBhvr>
                                        <p:cTn id="269"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2" name="click.wav"/>
                                        </p:tgtEl>
                                      </p:cMediaNode>
                                    </p:audio>
                                  </p:subTnLst>
                                </p:cTn>
                              </p:par>
                            </p:childTnLst>
                          </p:cTn>
                        </p:par>
                        <p:par>
                          <p:cTn id="270" fill="hold">
                            <p:stCondLst>
                              <p:cond delay="79500"/>
                            </p:stCondLst>
                            <p:childTnLst>
                              <p:par>
                                <p:cTn id="271" presetID="11" presetClass="entr" presetSubtype="0" fill="hold" grpId="0" nodeType="afterEffect">
                                  <p:stCondLst>
                                    <p:cond delay="0"/>
                                  </p:stCondLst>
                                  <p:childTnLst>
                                    <p:set>
                                      <p:cBhvr>
                                        <p:cTn id="272"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71"/>
                                            </p:cond>
                                          </p:stCondLst>
                                          <p:endCondLst>
                                            <p:cond evt="onStopAudio" delay="0">
                                              <p:tgtEl>
                                                <p:sldTgt/>
                                              </p:tgtEl>
                                            </p:cond>
                                          </p:endCondLst>
                                        </p:cTn>
                                        <p:tgtEl>
                                          <p:sndTgt r:embed="rId2" name="click.wav"/>
                                        </p:tgtEl>
                                      </p:cMediaNode>
                                    </p:audio>
                                  </p:subTnLst>
                                </p:cTn>
                              </p:par>
                            </p:childTnLst>
                          </p:cTn>
                        </p:par>
                        <p:par>
                          <p:cTn id="273" fill="hold">
                            <p:stCondLst>
                              <p:cond delay="80500"/>
                            </p:stCondLst>
                            <p:childTnLst>
                              <p:par>
                                <p:cTn id="274" presetID="11" presetClass="entr" presetSubtype="0" fill="hold" grpId="0" nodeType="afterEffect">
                                  <p:stCondLst>
                                    <p:cond delay="0"/>
                                  </p:stCondLst>
                                  <p:childTnLst>
                                    <p:set>
                                      <p:cBhvr>
                                        <p:cTn id="275"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6" fill="hold">
                            <p:stCondLst>
                              <p:cond delay="81500"/>
                            </p:stCondLst>
                            <p:childTnLst>
                              <p:par>
                                <p:cTn id="277" presetID="11" presetClass="entr" presetSubtype="0" fill="hold" grpId="0" nodeType="afterEffect">
                                  <p:stCondLst>
                                    <p:cond delay="0"/>
                                  </p:stCondLst>
                                  <p:childTnLst>
                                    <p:set>
                                      <p:cBhvr>
                                        <p:cTn id="278"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79" fill="hold">
                            <p:stCondLst>
                              <p:cond delay="82500"/>
                            </p:stCondLst>
                            <p:childTnLst>
                              <p:par>
                                <p:cTn id="280" presetID="11" presetClass="entr" presetSubtype="0" fill="hold" grpId="0" nodeType="afterEffect">
                                  <p:stCondLst>
                                    <p:cond delay="0"/>
                                  </p:stCondLst>
                                  <p:childTnLst>
                                    <p:set>
                                      <p:cBhvr>
                                        <p:cTn id="281"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80"/>
                                            </p:cond>
                                          </p:stCondLst>
                                          <p:endCondLst>
                                            <p:cond evt="onStopAudio" delay="0">
                                              <p:tgtEl>
                                                <p:sldTgt/>
                                              </p:tgtEl>
                                            </p:cond>
                                          </p:endCondLst>
                                        </p:cTn>
                                        <p:tgtEl>
                                          <p:sndTgt r:embed="rId2" name="click.wav"/>
                                        </p:tgtEl>
                                      </p:cMediaNode>
                                    </p:audio>
                                  </p:subTnLst>
                                </p:cTn>
                              </p:par>
                            </p:childTnLst>
                          </p:cTn>
                        </p:par>
                        <p:par>
                          <p:cTn id="282" fill="hold">
                            <p:stCondLst>
                              <p:cond delay="83500"/>
                            </p:stCondLst>
                            <p:childTnLst>
                              <p:par>
                                <p:cTn id="283" presetID="11" presetClass="entr" presetSubtype="0" fill="hold" grpId="0" nodeType="afterEffect">
                                  <p:stCondLst>
                                    <p:cond delay="0"/>
                                  </p:stCondLst>
                                  <p:childTnLst>
                                    <p:set>
                                      <p:cBhvr>
                                        <p:cTn id="284"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2" name="click.wav"/>
                                        </p:tgtEl>
                                      </p:cMediaNode>
                                    </p:audio>
                                  </p:subTnLst>
                                </p:cTn>
                              </p:par>
                            </p:childTnLst>
                          </p:cTn>
                        </p:par>
                        <p:par>
                          <p:cTn id="285" fill="hold">
                            <p:stCondLst>
                              <p:cond delay="84500"/>
                            </p:stCondLst>
                            <p:childTnLst>
                              <p:par>
                                <p:cTn id="286" presetID="11" presetClass="entr" presetSubtype="0" fill="hold" grpId="0" nodeType="afterEffect">
                                  <p:stCondLst>
                                    <p:cond delay="0"/>
                                  </p:stCondLst>
                                  <p:childTnLst>
                                    <p:set>
                                      <p:cBhvr>
                                        <p:cTn id="287"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8" fill="hold">
                            <p:stCondLst>
                              <p:cond delay="85500"/>
                            </p:stCondLst>
                            <p:childTnLst>
                              <p:par>
                                <p:cTn id="289" presetID="11" presetClass="entr" presetSubtype="0" fill="hold" grpId="0" nodeType="afterEffect">
                                  <p:stCondLst>
                                    <p:cond delay="0"/>
                                  </p:stCondLst>
                                  <p:childTnLst>
                                    <p:set>
                                      <p:cBhvr>
                                        <p:cTn id="290"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1" fill="hold">
                            <p:stCondLst>
                              <p:cond delay="86500"/>
                            </p:stCondLst>
                            <p:childTnLst>
                              <p:par>
                                <p:cTn id="292" presetID="11" presetClass="entr" presetSubtype="0" fill="hold" grpId="0" nodeType="afterEffect">
                                  <p:stCondLst>
                                    <p:cond delay="0"/>
                                  </p:stCondLst>
                                  <p:childTnLst>
                                    <p:set>
                                      <p:cBhvr>
                                        <p:cTn id="293"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92"/>
                                            </p:cond>
                                          </p:stCondLst>
                                          <p:endCondLst>
                                            <p:cond evt="onStopAudio" delay="0">
                                              <p:tgtEl>
                                                <p:sldTgt/>
                                              </p:tgtEl>
                                            </p:cond>
                                          </p:endCondLst>
                                        </p:cTn>
                                        <p:tgtEl>
                                          <p:sndTgt r:embed="rId2" name="click.wav"/>
                                        </p:tgtEl>
                                      </p:cMediaNode>
                                    </p:audio>
                                  </p:subTnLst>
                                </p:cTn>
                              </p:par>
                            </p:childTnLst>
                          </p:cTn>
                        </p:par>
                        <p:par>
                          <p:cTn id="294" fill="hold">
                            <p:stCondLst>
                              <p:cond delay="87500"/>
                            </p:stCondLst>
                            <p:childTnLst>
                              <p:par>
                                <p:cTn id="295" presetID="11" presetClass="entr" presetSubtype="0" fill="hold" grpId="0" nodeType="afterEffect">
                                  <p:stCondLst>
                                    <p:cond delay="0"/>
                                  </p:stCondLst>
                                  <p:childTnLst>
                                    <p:set>
                                      <p:cBhvr>
                                        <p:cTn id="296"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95"/>
                                            </p:cond>
                                          </p:stCondLst>
                                          <p:endCondLst>
                                            <p:cond evt="onStopAudio" delay="0">
                                              <p:tgtEl>
                                                <p:sldTgt/>
                                              </p:tgtEl>
                                            </p:cond>
                                          </p:endCondLst>
                                        </p:cTn>
                                        <p:tgtEl>
                                          <p:sndTgt r:embed="rId2" name="click.wav"/>
                                        </p:tgtEl>
                                      </p:cMediaNode>
                                    </p:audio>
                                  </p:subTnLst>
                                </p:cTn>
                              </p:par>
                            </p:childTnLst>
                          </p:cTn>
                        </p:par>
                        <p:par>
                          <p:cTn id="297" fill="hold">
                            <p:stCondLst>
                              <p:cond delay="88500"/>
                            </p:stCondLst>
                            <p:childTnLst>
                              <p:par>
                                <p:cTn id="298" presetID="11" presetClass="entr" presetSubtype="0" fill="hold" grpId="0" nodeType="afterEffect">
                                  <p:stCondLst>
                                    <p:cond delay="0"/>
                                  </p:stCondLst>
                                  <p:childTnLst>
                                    <p:set>
                                      <p:cBhvr>
                                        <p:cTn id="299"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98"/>
                                            </p:cond>
                                          </p:stCondLst>
                                          <p:endCondLst>
                                            <p:cond evt="onStopAudio" delay="0">
                                              <p:tgtEl>
                                                <p:sldTgt/>
                                              </p:tgtEl>
                                            </p:cond>
                                          </p:endCondLst>
                                        </p:cTn>
                                        <p:tgtEl>
                                          <p:sndTgt r:embed="rId2" name="click.wav"/>
                                        </p:tgtEl>
                                      </p:cMediaNode>
                                    </p:audio>
                                  </p:subTnLst>
                                </p:cTn>
                              </p:par>
                            </p:childTnLst>
                          </p:cTn>
                        </p:par>
                        <p:par>
                          <p:cTn id="300" fill="hold">
                            <p:stCondLst>
                              <p:cond delay="89500"/>
                            </p:stCondLst>
                            <p:childTnLst>
                              <p:par>
                                <p:cTn id="301" presetID="11" presetClass="entr" presetSubtype="0" fill="hold" grpId="0" nodeType="afterEffect">
                                  <p:stCondLst>
                                    <p:cond delay="0"/>
                                  </p:stCondLst>
                                  <p:childTnLst>
                                    <p:set>
                                      <p:cBhvr>
                                        <p:cTn id="302"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3" fill="hold">
                            <p:stCondLst>
                              <p:cond delay="90500"/>
                            </p:stCondLst>
                            <p:childTnLst>
                              <p:par>
                                <p:cTn id="304" presetID="11" presetClass="entr" presetSubtype="0" fill="hold" grpId="0" nodeType="afterEffect">
                                  <p:stCondLst>
                                    <p:cond delay="0"/>
                                  </p:stCondLst>
                                  <p:childTnLst>
                                    <p:set>
                                      <p:cBhvr>
                                        <p:cTn id="305"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2" name="click.wav"/>
                                        </p:tgtEl>
                                      </p:cMediaNode>
                                    </p:audio>
                                  </p:subTnLst>
                                </p:cTn>
                              </p:par>
                            </p:childTnLst>
                          </p:cTn>
                        </p:par>
                        <p:par>
                          <p:cTn id="306" fill="hold">
                            <p:stCondLst>
                              <p:cond delay="91500"/>
                            </p:stCondLst>
                            <p:childTnLst>
                              <p:par>
                                <p:cTn id="307" presetID="11" presetClass="entr" presetSubtype="0" fill="hold" grpId="0" nodeType="afterEffect">
                                  <p:stCondLst>
                                    <p:cond delay="0"/>
                                  </p:stCondLst>
                                  <p:childTnLst>
                                    <p:set>
                                      <p:cBhvr>
                                        <p:cTn id="308"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07"/>
                                            </p:cond>
                                          </p:stCondLst>
                                          <p:endCondLst>
                                            <p:cond evt="onStopAudio" delay="0">
                                              <p:tgtEl>
                                                <p:sldTgt/>
                                              </p:tgtEl>
                                            </p:cond>
                                          </p:endCondLst>
                                        </p:cTn>
                                        <p:tgtEl>
                                          <p:sndTgt r:embed="rId2" name="click.wav"/>
                                        </p:tgtEl>
                                      </p:cMediaNode>
                                    </p:audio>
                                  </p:subTnLst>
                                </p:cTn>
                              </p:par>
                            </p:childTnLst>
                          </p:cTn>
                        </p:par>
                        <p:par>
                          <p:cTn id="309" fill="hold">
                            <p:stCondLst>
                              <p:cond delay="92500"/>
                            </p:stCondLst>
                            <p:childTnLst>
                              <p:par>
                                <p:cTn id="310" presetID="11" presetClass="entr" presetSubtype="0" fill="hold" grpId="0" nodeType="afterEffect">
                                  <p:stCondLst>
                                    <p:cond delay="0"/>
                                  </p:stCondLst>
                                  <p:childTnLst>
                                    <p:set>
                                      <p:cBhvr>
                                        <p:cTn id="311"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2" name="click.wav"/>
                                        </p:tgtEl>
                                      </p:cMediaNode>
                                    </p:audio>
                                  </p:subTnLst>
                                </p:cTn>
                              </p:par>
                            </p:childTnLst>
                          </p:cTn>
                        </p:par>
                        <p:par>
                          <p:cTn id="312" fill="hold">
                            <p:stCondLst>
                              <p:cond delay="93500"/>
                            </p:stCondLst>
                            <p:childTnLst>
                              <p:par>
                                <p:cTn id="313" presetID="11" presetClass="entr" presetSubtype="0" fill="hold" grpId="0" nodeType="afterEffect">
                                  <p:stCondLst>
                                    <p:cond delay="0"/>
                                  </p:stCondLst>
                                  <p:childTnLst>
                                    <p:set>
                                      <p:cBhvr>
                                        <p:cTn id="314"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5" fill="hold">
                            <p:stCondLst>
                              <p:cond delay="94500"/>
                            </p:stCondLst>
                            <p:childTnLst>
                              <p:par>
                                <p:cTn id="316" presetID="11" presetClass="entr" presetSubtype="0" fill="hold" grpId="0" nodeType="afterEffect">
                                  <p:stCondLst>
                                    <p:cond delay="0"/>
                                  </p:stCondLst>
                                  <p:childTnLst>
                                    <p:set>
                                      <p:cBhvr>
                                        <p:cTn id="317"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16"/>
                                            </p:cond>
                                          </p:stCondLst>
                                          <p:endCondLst>
                                            <p:cond evt="onStopAudio" delay="0">
                                              <p:tgtEl>
                                                <p:sldTgt/>
                                              </p:tgtEl>
                                            </p:cond>
                                          </p:endCondLst>
                                        </p:cTn>
                                        <p:tgtEl>
                                          <p:sndTgt r:embed="rId2" name="click.wav"/>
                                        </p:tgtEl>
                                      </p:cMediaNode>
                                    </p:audio>
                                  </p:subTnLst>
                                </p:cTn>
                              </p:par>
                            </p:childTnLst>
                          </p:cTn>
                        </p:par>
                        <p:par>
                          <p:cTn id="318" fill="hold">
                            <p:stCondLst>
                              <p:cond delay="95500"/>
                            </p:stCondLst>
                            <p:childTnLst>
                              <p:par>
                                <p:cTn id="319" presetID="11" presetClass="entr" presetSubtype="0" fill="hold" grpId="0" nodeType="afterEffect">
                                  <p:stCondLst>
                                    <p:cond delay="0"/>
                                  </p:stCondLst>
                                  <p:childTnLst>
                                    <p:set>
                                      <p:cBhvr>
                                        <p:cTn id="320"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19"/>
                                            </p:cond>
                                          </p:stCondLst>
                                          <p:endCondLst>
                                            <p:cond evt="onStopAudio" delay="0">
                                              <p:tgtEl>
                                                <p:sldTgt/>
                                              </p:tgtEl>
                                            </p:cond>
                                          </p:endCondLst>
                                        </p:cTn>
                                        <p:tgtEl>
                                          <p:sndTgt r:embed="rId2" name="click.wav"/>
                                        </p:tgtEl>
                                      </p:cMediaNode>
                                    </p:audio>
                                  </p:subTnLst>
                                </p:cTn>
                              </p:par>
                            </p:childTnLst>
                          </p:cTn>
                        </p:par>
                        <p:par>
                          <p:cTn id="321" fill="hold">
                            <p:stCondLst>
                              <p:cond delay="96500"/>
                            </p:stCondLst>
                            <p:childTnLst>
                              <p:par>
                                <p:cTn id="322" presetID="11" presetClass="entr" presetSubtype="0" fill="hold" grpId="0" nodeType="afterEffect">
                                  <p:stCondLst>
                                    <p:cond delay="0"/>
                                  </p:stCondLst>
                                  <p:childTnLst>
                                    <p:set>
                                      <p:cBhvr>
                                        <p:cTn id="323"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22"/>
                                            </p:cond>
                                          </p:stCondLst>
                                          <p:endCondLst>
                                            <p:cond evt="onStopAudio" delay="0">
                                              <p:tgtEl>
                                                <p:sldTgt/>
                                              </p:tgtEl>
                                            </p:cond>
                                          </p:endCondLst>
                                        </p:cTn>
                                        <p:tgtEl>
                                          <p:sndTgt r:embed="rId2" name="click.wav"/>
                                        </p:tgtEl>
                                      </p:cMediaNode>
                                    </p:audio>
                                  </p:subTnLst>
                                </p:cTn>
                              </p:par>
                            </p:childTnLst>
                          </p:cTn>
                        </p:par>
                        <p:par>
                          <p:cTn id="324" fill="hold">
                            <p:stCondLst>
                              <p:cond delay="97500"/>
                            </p:stCondLst>
                            <p:childTnLst>
                              <p:par>
                                <p:cTn id="325" presetID="11" presetClass="entr" presetSubtype="0" fill="hold" grpId="0" nodeType="afterEffect">
                                  <p:stCondLst>
                                    <p:cond delay="0"/>
                                  </p:stCondLst>
                                  <p:childTnLst>
                                    <p:set>
                                      <p:cBhvr>
                                        <p:cTn id="326"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7" fill="hold">
                            <p:stCondLst>
                              <p:cond delay="98500"/>
                            </p:stCondLst>
                            <p:childTnLst>
                              <p:par>
                                <p:cTn id="328" presetID="11" presetClass="entr" presetSubtype="0" fill="hold" grpId="0" nodeType="afterEffect">
                                  <p:stCondLst>
                                    <p:cond delay="0"/>
                                  </p:stCondLst>
                                  <p:childTnLst>
                                    <p:set>
                                      <p:cBhvr>
                                        <p:cTn id="329"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328"/>
                                            </p:cond>
                                          </p:stCondLst>
                                          <p:endCondLst>
                                            <p:cond evt="onStopAudio" delay="0">
                                              <p:tgtEl>
                                                <p:sldTgt/>
                                              </p:tgtEl>
                                            </p:cond>
                                          </p:endCondLst>
                                        </p:cTn>
                                        <p:tgtEl>
                                          <p:sndTgt r:embed="rId2" name="click.wav"/>
                                        </p:tgtEl>
                                      </p:cMediaNode>
                                    </p:audio>
                                  </p:subTnLst>
                                </p:cTn>
                              </p:par>
                            </p:childTnLst>
                          </p:cTn>
                        </p:par>
                        <p:par>
                          <p:cTn id="330" fill="hold">
                            <p:stCondLst>
                              <p:cond delay="99500"/>
                            </p:stCondLst>
                            <p:childTnLst>
                              <p:par>
                                <p:cTn id="331" presetID="11" presetClass="entr" presetSubtype="0" fill="hold" grpId="0" nodeType="afterEffect">
                                  <p:stCondLst>
                                    <p:cond delay="0"/>
                                  </p:stCondLst>
                                  <p:childTnLst>
                                    <p:set>
                                      <p:cBhvr>
                                        <p:cTn id="332"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331"/>
                                            </p:cond>
                                          </p:stCondLst>
                                          <p:endCondLst>
                                            <p:cond evt="onStopAudio" delay="0">
                                              <p:tgtEl>
                                                <p:sldTgt/>
                                              </p:tgtEl>
                                            </p:cond>
                                          </p:endCondLst>
                                        </p:cTn>
                                        <p:tgtEl>
                                          <p:sndTgt r:embed="rId2" name="click.wav"/>
                                        </p:tgtEl>
                                      </p:cMediaNode>
                                    </p:audio>
                                  </p:subTnLst>
                                </p:cTn>
                              </p:par>
                            </p:childTnLst>
                          </p:cTn>
                        </p:par>
                        <p:par>
                          <p:cTn id="333" fill="hold">
                            <p:stCondLst>
                              <p:cond delay="100500"/>
                            </p:stCondLst>
                            <p:childTnLst>
                              <p:par>
                                <p:cTn id="334" presetID="11" presetClass="entr" presetSubtype="0" fill="hold" grpId="0" nodeType="afterEffect">
                                  <p:stCondLst>
                                    <p:cond delay="0"/>
                                  </p:stCondLst>
                                  <p:childTnLst>
                                    <p:set>
                                      <p:cBhvr>
                                        <p:cTn id="335"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34"/>
                                            </p:cond>
                                          </p:stCondLst>
                                          <p:endCondLst>
                                            <p:cond evt="onStopAudio" delay="0">
                                              <p:tgtEl>
                                                <p:sldTgt/>
                                              </p:tgtEl>
                                            </p:cond>
                                          </p:endCondLst>
                                        </p:cTn>
                                        <p:tgtEl>
                                          <p:sndTgt r:embed="rId2" name="click.wav"/>
                                        </p:tgtEl>
                                      </p:cMediaNode>
                                    </p:audio>
                                  </p:subTnLst>
                                </p:cTn>
                              </p:par>
                            </p:childTnLst>
                          </p:cTn>
                        </p:par>
                        <p:par>
                          <p:cTn id="336" fill="hold">
                            <p:stCondLst>
                              <p:cond delay="101500"/>
                            </p:stCondLst>
                            <p:childTnLst>
                              <p:par>
                                <p:cTn id="337" presetID="11" presetClass="entr" presetSubtype="0" fill="hold" grpId="0" nodeType="afterEffect">
                                  <p:stCondLst>
                                    <p:cond delay="0"/>
                                  </p:stCondLst>
                                  <p:childTnLst>
                                    <p:set>
                                      <p:cBhvr>
                                        <p:cTn id="338"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39" fill="hold">
                            <p:stCondLst>
                              <p:cond delay="102500"/>
                            </p:stCondLst>
                            <p:childTnLst>
                              <p:par>
                                <p:cTn id="340" presetID="11" presetClass="entr" presetSubtype="0" fill="hold" grpId="0" nodeType="afterEffect">
                                  <p:stCondLst>
                                    <p:cond delay="0"/>
                                  </p:stCondLst>
                                  <p:childTnLst>
                                    <p:set>
                                      <p:cBhvr>
                                        <p:cTn id="341"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40"/>
                                            </p:cond>
                                          </p:stCondLst>
                                          <p:endCondLst>
                                            <p:cond evt="onStopAudio" delay="0">
                                              <p:tgtEl>
                                                <p:sldTgt/>
                                              </p:tgtEl>
                                            </p:cond>
                                          </p:endCondLst>
                                        </p:cTn>
                                        <p:tgtEl>
                                          <p:sndTgt r:embed="rId2" name="click.wav"/>
                                        </p:tgtEl>
                                      </p:cMediaNode>
                                    </p:audio>
                                  </p:subTnLst>
                                </p:cTn>
                              </p:par>
                            </p:childTnLst>
                          </p:cTn>
                        </p:par>
                        <p:par>
                          <p:cTn id="342" fill="hold">
                            <p:stCondLst>
                              <p:cond delay="103500"/>
                            </p:stCondLst>
                            <p:childTnLst>
                              <p:par>
                                <p:cTn id="343" presetID="11" presetClass="entr" presetSubtype="0" fill="hold" grpId="0" nodeType="afterEffect">
                                  <p:stCondLst>
                                    <p:cond delay="0"/>
                                  </p:stCondLst>
                                  <p:childTnLst>
                                    <p:set>
                                      <p:cBhvr>
                                        <p:cTn id="344"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43"/>
                                            </p:cond>
                                          </p:stCondLst>
                                          <p:endCondLst>
                                            <p:cond evt="onStopAudio" delay="0">
                                              <p:tgtEl>
                                                <p:sldTgt/>
                                              </p:tgtEl>
                                            </p:cond>
                                          </p:endCondLst>
                                        </p:cTn>
                                        <p:tgtEl>
                                          <p:sndTgt r:embed="rId2" name="click.wav"/>
                                        </p:tgtEl>
                                      </p:cMediaNode>
                                    </p:audio>
                                  </p:subTnLst>
                                </p:cTn>
                              </p:par>
                            </p:childTnLst>
                          </p:cTn>
                        </p:par>
                        <p:par>
                          <p:cTn id="345" fill="hold">
                            <p:stCondLst>
                              <p:cond delay="104500"/>
                            </p:stCondLst>
                            <p:childTnLst>
                              <p:par>
                                <p:cTn id="346" presetID="11" presetClass="entr" presetSubtype="0" fill="hold" grpId="0" nodeType="afterEffect">
                                  <p:stCondLst>
                                    <p:cond delay="0"/>
                                  </p:stCondLst>
                                  <p:childTnLst>
                                    <p:set>
                                      <p:cBhvr>
                                        <p:cTn id="347"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46"/>
                                            </p:cond>
                                          </p:stCondLst>
                                          <p:endCondLst>
                                            <p:cond evt="onStopAudio" delay="0">
                                              <p:tgtEl>
                                                <p:sldTgt/>
                                              </p:tgtEl>
                                            </p:cond>
                                          </p:endCondLst>
                                        </p:cTn>
                                        <p:tgtEl>
                                          <p:sndTgt r:embed="rId2" name="click.wav"/>
                                        </p:tgtEl>
                                      </p:cMediaNode>
                                    </p:audio>
                                  </p:subTnLst>
                                </p:cTn>
                              </p:par>
                            </p:childTnLst>
                          </p:cTn>
                        </p:par>
                        <p:par>
                          <p:cTn id="348" fill="hold">
                            <p:stCondLst>
                              <p:cond delay="105500"/>
                            </p:stCondLst>
                            <p:childTnLst>
                              <p:par>
                                <p:cTn id="349" presetID="11" presetClass="entr" presetSubtype="0" fill="hold" grpId="0" nodeType="afterEffect">
                                  <p:stCondLst>
                                    <p:cond delay="0"/>
                                  </p:stCondLst>
                                  <p:childTnLst>
                                    <p:set>
                                      <p:cBhvr>
                                        <p:cTn id="350"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1" fill="hold">
                            <p:stCondLst>
                              <p:cond delay="106500"/>
                            </p:stCondLst>
                            <p:childTnLst>
                              <p:par>
                                <p:cTn id="352" presetID="11" presetClass="entr" presetSubtype="0" fill="hold" grpId="0" nodeType="afterEffect">
                                  <p:stCondLst>
                                    <p:cond delay="0"/>
                                  </p:stCondLst>
                                  <p:childTnLst>
                                    <p:set>
                                      <p:cBhvr>
                                        <p:cTn id="353"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52"/>
                                            </p:cond>
                                          </p:stCondLst>
                                          <p:endCondLst>
                                            <p:cond evt="onStopAudio" delay="0">
                                              <p:tgtEl>
                                                <p:sldTgt/>
                                              </p:tgtEl>
                                            </p:cond>
                                          </p:endCondLst>
                                        </p:cTn>
                                        <p:tgtEl>
                                          <p:sndTgt r:embed="rId2" name="click.wav"/>
                                        </p:tgtEl>
                                      </p:cMediaNode>
                                    </p:audio>
                                  </p:subTnLst>
                                </p:cTn>
                              </p:par>
                            </p:childTnLst>
                          </p:cTn>
                        </p:par>
                        <p:par>
                          <p:cTn id="354" fill="hold">
                            <p:stCondLst>
                              <p:cond delay="107500"/>
                            </p:stCondLst>
                            <p:childTnLst>
                              <p:par>
                                <p:cTn id="355" presetID="11" presetClass="entr" presetSubtype="0" fill="hold" grpId="0" nodeType="afterEffect">
                                  <p:stCondLst>
                                    <p:cond delay="0"/>
                                  </p:stCondLst>
                                  <p:childTnLst>
                                    <p:set>
                                      <p:cBhvr>
                                        <p:cTn id="356"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55"/>
                                            </p:cond>
                                          </p:stCondLst>
                                          <p:endCondLst>
                                            <p:cond evt="onStopAudio" delay="0">
                                              <p:tgtEl>
                                                <p:sldTgt/>
                                              </p:tgtEl>
                                            </p:cond>
                                          </p:endCondLst>
                                        </p:cTn>
                                        <p:tgtEl>
                                          <p:sndTgt r:embed="rId2" name="click.wav"/>
                                        </p:tgtEl>
                                      </p:cMediaNode>
                                    </p:audio>
                                  </p:subTnLst>
                                </p:cTn>
                              </p:par>
                            </p:childTnLst>
                          </p:cTn>
                        </p:par>
                        <p:par>
                          <p:cTn id="357" fill="hold">
                            <p:stCondLst>
                              <p:cond delay="108500"/>
                            </p:stCondLst>
                            <p:childTnLst>
                              <p:par>
                                <p:cTn id="358" presetID="11" presetClass="entr" presetSubtype="0" fill="hold" grpId="0" nodeType="afterEffect">
                                  <p:stCondLst>
                                    <p:cond delay="0"/>
                                  </p:stCondLst>
                                  <p:childTnLst>
                                    <p:set>
                                      <p:cBhvr>
                                        <p:cTn id="359"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58"/>
                                            </p:cond>
                                          </p:stCondLst>
                                          <p:endCondLst>
                                            <p:cond evt="onStopAudio" delay="0">
                                              <p:tgtEl>
                                                <p:sldTgt/>
                                              </p:tgtEl>
                                            </p:cond>
                                          </p:endCondLst>
                                        </p:cTn>
                                        <p:tgtEl>
                                          <p:sndTgt r:embed="rId2" name="click.wav"/>
                                        </p:tgtEl>
                                      </p:cMediaNode>
                                    </p:audio>
                                  </p:subTnLst>
                                </p:cTn>
                              </p:par>
                            </p:childTnLst>
                          </p:cTn>
                        </p:par>
                        <p:par>
                          <p:cTn id="360" fill="hold">
                            <p:stCondLst>
                              <p:cond delay="109500"/>
                            </p:stCondLst>
                            <p:childTnLst>
                              <p:par>
                                <p:cTn id="361" presetID="11" presetClass="entr" presetSubtype="0" fill="hold" grpId="0" nodeType="afterEffect">
                                  <p:stCondLst>
                                    <p:cond delay="0"/>
                                  </p:stCondLst>
                                  <p:childTnLst>
                                    <p:set>
                                      <p:cBhvr>
                                        <p:cTn id="362"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3" fill="hold">
                            <p:stCondLst>
                              <p:cond delay="110500"/>
                            </p:stCondLst>
                            <p:childTnLst>
                              <p:par>
                                <p:cTn id="364" presetID="11" presetClass="entr" presetSubtype="0" fill="hold" grpId="0" nodeType="afterEffect">
                                  <p:stCondLst>
                                    <p:cond delay="0"/>
                                  </p:stCondLst>
                                  <p:childTnLst>
                                    <p:set>
                                      <p:cBhvr>
                                        <p:cTn id="365"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64"/>
                                            </p:cond>
                                          </p:stCondLst>
                                          <p:endCondLst>
                                            <p:cond evt="onStopAudio" delay="0">
                                              <p:tgtEl>
                                                <p:sldTgt/>
                                              </p:tgtEl>
                                            </p:cond>
                                          </p:endCondLst>
                                        </p:cTn>
                                        <p:tgtEl>
                                          <p:sndTgt r:embed="rId2" name="click.wav"/>
                                        </p:tgtEl>
                                      </p:cMediaNode>
                                    </p:audio>
                                  </p:subTnLst>
                                </p:cTn>
                              </p:par>
                            </p:childTnLst>
                          </p:cTn>
                        </p:par>
                        <p:par>
                          <p:cTn id="366" fill="hold">
                            <p:stCondLst>
                              <p:cond delay="111500"/>
                            </p:stCondLst>
                            <p:childTnLst>
                              <p:par>
                                <p:cTn id="367" presetID="11" presetClass="entr" presetSubtype="0" fill="hold" grpId="0" nodeType="afterEffect">
                                  <p:stCondLst>
                                    <p:cond delay="0"/>
                                  </p:stCondLst>
                                  <p:childTnLst>
                                    <p:set>
                                      <p:cBhvr>
                                        <p:cTn id="368"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2" name="click.wav"/>
                                        </p:tgtEl>
                                      </p:cMediaNode>
                                    </p:audio>
                                  </p:subTnLst>
                                </p:cTn>
                              </p:par>
                            </p:childTnLst>
                          </p:cTn>
                        </p:par>
                        <p:par>
                          <p:cTn id="369" fill="hold">
                            <p:stCondLst>
                              <p:cond delay="112500"/>
                            </p:stCondLst>
                            <p:childTnLst>
                              <p:par>
                                <p:cTn id="370" presetID="11" presetClass="entr" presetSubtype="0" fill="hold" grpId="0" nodeType="afterEffect">
                                  <p:stCondLst>
                                    <p:cond delay="0"/>
                                  </p:stCondLst>
                                  <p:childTnLst>
                                    <p:set>
                                      <p:cBhvr>
                                        <p:cTn id="371"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70"/>
                                            </p:cond>
                                          </p:stCondLst>
                                          <p:endCondLst>
                                            <p:cond evt="onStopAudio" delay="0">
                                              <p:tgtEl>
                                                <p:sldTgt/>
                                              </p:tgtEl>
                                            </p:cond>
                                          </p:endCondLst>
                                        </p:cTn>
                                        <p:tgtEl>
                                          <p:sndTgt r:embed="rId2" name="click.wav"/>
                                        </p:tgtEl>
                                      </p:cMediaNode>
                                    </p:audio>
                                  </p:subTnLst>
                                </p:cTn>
                              </p:par>
                            </p:childTnLst>
                          </p:cTn>
                        </p:par>
                        <p:par>
                          <p:cTn id="372" fill="hold">
                            <p:stCondLst>
                              <p:cond delay="113500"/>
                            </p:stCondLst>
                            <p:childTnLst>
                              <p:par>
                                <p:cTn id="373" presetID="11" presetClass="entr" presetSubtype="0" fill="hold" grpId="0" nodeType="afterEffect">
                                  <p:stCondLst>
                                    <p:cond delay="0"/>
                                  </p:stCondLst>
                                  <p:childTnLst>
                                    <p:set>
                                      <p:cBhvr>
                                        <p:cTn id="374"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5" fill="hold">
                            <p:stCondLst>
                              <p:cond delay="114500"/>
                            </p:stCondLst>
                            <p:childTnLst>
                              <p:par>
                                <p:cTn id="376" presetID="11" presetClass="entr" presetSubtype="0" fill="hold" grpId="0" nodeType="afterEffect">
                                  <p:stCondLst>
                                    <p:cond delay="0"/>
                                  </p:stCondLst>
                                  <p:childTnLst>
                                    <p:set>
                                      <p:cBhvr>
                                        <p:cTn id="377"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76"/>
                                            </p:cond>
                                          </p:stCondLst>
                                          <p:endCondLst>
                                            <p:cond evt="onStopAudio" delay="0">
                                              <p:tgtEl>
                                                <p:sldTgt/>
                                              </p:tgtEl>
                                            </p:cond>
                                          </p:endCondLst>
                                        </p:cTn>
                                        <p:tgtEl>
                                          <p:sndTgt r:embed="rId2" name="click.wav"/>
                                        </p:tgtEl>
                                      </p:cMediaNode>
                                    </p:audio>
                                  </p:subTnLst>
                                </p:cTn>
                              </p:par>
                            </p:childTnLst>
                          </p:cTn>
                        </p:par>
                        <p:par>
                          <p:cTn id="378" fill="hold">
                            <p:stCondLst>
                              <p:cond delay="115500"/>
                            </p:stCondLst>
                            <p:childTnLst>
                              <p:par>
                                <p:cTn id="379" presetID="11" presetClass="entr" presetSubtype="0" fill="hold" grpId="0" nodeType="afterEffect">
                                  <p:stCondLst>
                                    <p:cond delay="0"/>
                                  </p:stCondLst>
                                  <p:childTnLst>
                                    <p:set>
                                      <p:cBhvr>
                                        <p:cTn id="380"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79"/>
                                            </p:cond>
                                          </p:stCondLst>
                                          <p:endCondLst>
                                            <p:cond evt="onStopAudio" delay="0">
                                              <p:tgtEl>
                                                <p:sldTgt/>
                                              </p:tgtEl>
                                            </p:cond>
                                          </p:endCondLst>
                                        </p:cTn>
                                        <p:tgtEl>
                                          <p:sndTgt r:embed="rId2" name="click.wav"/>
                                        </p:tgtEl>
                                      </p:cMediaNode>
                                    </p:audio>
                                  </p:subTnLst>
                                </p:cTn>
                              </p:par>
                            </p:childTnLst>
                          </p:cTn>
                        </p:par>
                        <p:par>
                          <p:cTn id="381" fill="hold">
                            <p:stCondLst>
                              <p:cond delay="116500"/>
                            </p:stCondLst>
                            <p:childTnLst>
                              <p:par>
                                <p:cTn id="382" presetID="11" presetClass="entr" presetSubtype="0" fill="hold" grpId="0" nodeType="afterEffect">
                                  <p:stCondLst>
                                    <p:cond delay="0"/>
                                  </p:stCondLst>
                                  <p:childTnLst>
                                    <p:set>
                                      <p:cBhvr>
                                        <p:cTn id="383"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2"/>
                                            </p:cond>
                                          </p:stCondLst>
                                          <p:endCondLst>
                                            <p:cond evt="onStopAudio" delay="0">
                                              <p:tgtEl>
                                                <p:sldTgt/>
                                              </p:tgtEl>
                                            </p:cond>
                                          </p:endCondLst>
                                        </p:cTn>
                                        <p:tgtEl>
                                          <p:sndTgt r:embed="rId2" name="click.wav"/>
                                        </p:tgtEl>
                                      </p:cMediaNode>
                                    </p:audio>
                                  </p:subTnLst>
                                </p:cTn>
                              </p:par>
                            </p:childTnLst>
                          </p:cTn>
                        </p:par>
                        <p:par>
                          <p:cTn id="384" fill="hold">
                            <p:stCondLst>
                              <p:cond delay="117500"/>
                            </p:stCondLst>
                            <p:childTnLst>
                              <p:par>
                                <p:cTn id="385" presetID="11" presetClass="entr" presetSubtype="0" fill="hold" grpId="0" nodeType="afterEffect">
                                  <p:stCondLst>
                                    <p:cond delay="0"/>
                                  </p:stCondLst>
                                  <p:childTnLst>
                                    <p:set>
                                      <p:cBhvr>
                                        <p:cTn id="386"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par>
                          <p:cTn id="387" fill="hold">
                            <p:stCondLst>
                              <p:cond delay="118500"/>
                            </p:stCondLst>
                            <p:childTnLst>
                              <p:par>
                                <p:cTn id="388" presetID="11" presetClass="entr" presetSubtype="0" fill="hold" grpId="0" nodeType="afterEffect">
                                  <p:stCondLst>
                                    <p:cond delay="0"/>
                                  </p:stCondLst>
                                  <p:childTnLst>
                                    <p:set>
                                      <p:cBhvr>
                                        <p:cTn id="389"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88"/>
                                            </p:cond>
                                          </p:stCondLst>
                                          <p:endCondLst>
                                            <p:cond evt="onStopAudio" delay="0">
                                              <p:tgtEl>
                                                <p:sldTgt/>
                                              </p:tgtEl>
                                            </p:cond>
                                          </p:endCondLst>
                                        </p:cTn>
                                        <p:tgtEl>
                                          <p:sndTgt r:embed="rId2" name="click.wav"/>
                                        </p:tgtEl>
                                      </p:cMediaNode>
                                    </p:audio>
                                  </p:subTnLst>
                                </p:cTn>
                              </p:par>
                            </p:childTnLst>
                          </p:cTn>
                        </p:par>
                        <p:par>
                          <p:cTn id="390" fill="hold">
                            <p:stCondLst>
                              <p:cond delay="119500"/>
                            </p:stCondLst>
                            <p:childTnLst>
                              <p:par>
                                <p:cTn id="391" presetID="11" presetClass="entr" presetSubtype="0" fill="hold" grpId="0" nodeType="afterEffect">
                                  <p:stCondLst>
                                    <p:cond delay="0"/>
                                  </p:stCondLst>
                                  <p:childTnLst>
                                    <p:set>
                                      <p:cBhvr>
                                        <p:cTn id="392"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91"/>
                                            </p:cond>
                                          </p:stCondLst>
                                          <p:endCondLst>
                                            <p:cond evt="onStopAudio" delay="0">
                                              <p:tgtEl>
                                                <p:sldTgt/>
                                              </p:tgtEl>
                                            </p:cond>
                                          </p:endCondLst>
                                        </p:cTn>
                                        <p:tgtEl>
                                          <p:sndTgt r:embed="rId2" name="click.wav"/>
                                        </p:tgtEl>
                                      </p:cMediaNode>
                                    </p:audio>
                                  </p:subTnLst>
                                </p:cTn>
                              </p:par>
                            </p:childTnLst>
                          </p:cTn>
                        </p:par>
                        <p:par>
                          <p:cTn id="393" fill="hold">
                            <p:stCondLst>
                              <p:cond delay="120500"/>
                            </p:stCondLst>
                            <p:childTnLst>
                              <p:par>
                                <p:cTn id="394" presetID="11" presetClass="entr" presetSubtype="0" fill="hold" grpId="0" nodeType="afterEffect">
                                  <p:stCondLst>
                                    <p:cond delay="0"/>
                                  </p:stCondLst>
                                  <p:childTnLst>
                                    <p:set>
                                      <p:cBhvr>
                                        <p:cTn id="395"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394"/>
                                            </p:cond>
                                          </p:stCondLst>
                                          <p:endCondLst>
                                            <p:cond evt="onStopAudio" delay="0">
                                              <p:tgtEl>
                                                <p:sldTgt/>
                                              </p:tgtEl>
                                            </p:cond>
                                          </p:endCondLst>
                                        </p:cTn>
                                        <p:tgtEl>
                                          <p:sndTgt r:embed="rId2" name="click.wav"/>
                                        </p:tgtEl>
                                      </p:cMediaNode>
                                    </p:audio>
                                  </p:subTnLst>
                                </p:cTn>
                              </p:par>
                            </p:childTnLst>
                          </p:cTn>
                        </p:par>
                        <p:par>
                          <p:cTn id="396" fill="hold">
                            <p:stCondLst>
                              <p:cond delay="121500"/>
                            </p:stCondLst>
                            <p:childTnLst>
                              <p:par>
                                <p:cTn id="397" presetID="11" presetClass="entr" presetSubtype="0" fill="hold" grpId="0" nodeType="afterEffect">
                                  <p:stCondLst>
                                    <p:cond delay="0"/>
                                  </p:stCondLst>
                                  <p:childTnLst>
                                    <p:set>
                                      <p:cBhvr>
                                        <p:cTn id="398"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397"/>
                                            </p:cond>
                                          </p:stCondLst>
                                          <p:endCondLst>
                                            <p:cond evt="onStopAudio" delay="0">
                                              <p:tgtEl>
                                                <p:sldTgt/>
                                              </p:tgtEl>
                                            </p:cond>
                                          </p:endCondLst>
                                        </p:cTn>
                                        <p:tgtEl>
                                          <p:sndTgt r:embed="rId2" name="click.wav"/>
                                        </p:tgtEl>
                                      </p:cMediaNode>
                                    </p:audio>
                                  </p:subTnLst>
                                </p:cTn>
                              </p:par>
                            </p:childTnLst>
                          </p:cTn>
                        </p:par>
                        <p:par>
                          <p:cTn id="399" fill="hold">
                            <p:stCondLst>
                              <p:cond delay="122500"/>
                            </p:stCondLst>
                            <p:childTnLst>
                              <p:par>
                                <p:cTn id="400" presetID="11" presetClass="entr" presetSubtype="0" fill="hold" grpId="0" nodeType="afterEffect">
                                  <p:stCondLst>
                                    <p:cond delay="0"/>
                                  </p:stCondLst>
                                  <p:childTnLst>
                                    <p:set>
                                      <p:cBhvr>
                                        <p:cTn id="401"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400"/>
                                            </p:cond>
                                          </p:stCondLst>
                                          <p:endCondLst>
                                            <p:cond evt="onStopAudio" delay="0">
                                              <p:tgtEl>
                                                <p:sldTgt/>
                                              </p:tgtEl>
                                            </p:cond>
                                          </p:endCondLst>
                                        </p:cTn>
                                        <p:tgtEl>
                                          <p:sndTgt r:embed="rId2" name="click.wav"/>
                                        </p:tgtEl>
                                      </p:cMediaNode>
                                    </p:audio>
                                  </p:subTnLst>
                                </p:cTn>
                              </p:par>
                            </p:childTnLst>
                          </p:cTn>
                        </p:par>
                        <p:par>
                          <p:cTn id="402" fill="hold">
                            <p:stCondLst>
                              <p:cond delay="123500"/>
                            </p:stCondLst>
                            <p:childTnLst>
                              <p:par>
                                <p:cTn id="403" presetID="11" presetClass="entr" presetSubtype="0" fill="hold" grpId="0" nodeType="afterEffect">
                                  <p:stCondLst>
                                    <p:cond delay="0"/>
                                  </p:stCondLst>
                                  <p:childTnLst>
                                    <p:set>
                                      <p:cBhvr>
                                        <p:cTn id="404"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403"/>
                                            </p:cond>
                                          </p:stCondLst>
                                          <p:endCondLst>
                                            <p:cond evt="onStopAudio" delay="0">
                                              <p:tgtEl>
                                                <p:sldTgt/>
                                              </p:tgtEl>
                                            </p:cond>
                                          </p:endCondLst>
                                        </p:cTn>
                                        <p:tgtEl>
                                          <p:sndTgt r:embed="rId2" name="click.wav"/>
                                        </p:tgtEl>
                                      </p:cMediaNode>
                                    </p:audio>
                                  </p:subTnLst>
                                </p:cTn>
                              </p:par>
                            </p:childTnLst>
                          </p:cTn>
                        </p:par>
                        <p:par>
                          <p:cTn id="405" fill="hold">
                            <p:stCondLst>
                              <p:cond delay="124500"/>
                            </p:stCondLst>
                            <p:childTnLst>
                              <p:par>
                                <p:cTn id="406" presetID="11" presetClass="entr" presetSubtype="0" fill="hold" grpId="0" nodeType="afterEffect">
                                  <p:stCondLst>
                                    <p:cond delay="0"/>
                                  </p:stCondLst>
                                  <p:childTnLst>
                                    <p:set>
                                      <p:cBhvr>
                                        <p:cTn id="407"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406"/>
                                            </p:cond>
                                          </p:stCondLst>
                                          <p:endCondLst>
                                            <p:cond evt="onStopAudio" delay="0">
                                              <p:tgtEl>
                                                <p:sldTgt/>
                                              </p:tgtEl>
                                            </p:cond>
                                          </p:endCondLst>
                                        </p:cTn>
                                        <p:tgtEl>
                                          <p:sndTgt r:embed="rId2" name="click.wav"/>
                                        </p:tgtEl>
                                      </p:cMediaNode>
                                    </p:audio>
                                  </p:subTnLst>
                                </p:cTn>
                              </p:par>
                            </p:childTnLst>
                          </p:cTn>
                        </p:par>
                        <p:par>
                          <p:cTn id="408" fill="hold">
                            <p:stCondLst>
                              <p:cond delay="125500"/>
                            </p:stCondLst>
                            <p:childTnLst>
                              <p:par>
                                <p:cTn id="409" presetID="11" presetClass="entr" presetSubtype="0" fill="hold" grpId="0" nodeType="afterEffect">
                                  <p:stCondLst>
                                    <p:cond delay="0"/>
                                  </p:stCondLst>
                                  <p:childTnLst>
                                    <p:set>
                                      <p:cBhvr>
                                        <p:cTn id="410"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409"/>
                                            </p:cond>
                                          </p:stCondLst>
                                          <p:endCondLst>
                                            <p:cond evt="onStopAudio" delay="0">
                                              <p:tgtEl>
                                                <p:sldTgt/>
                                              </p:tgtEl>
                                            </p:cond>
                                          </p:endCondLst>
                                        </p:cTn>
                                        <p:tgtEl>
                                          <p:sndTgt r:embed="rId2" name="click.wav"/>
                                        </p:tgtEl>
                                      </p:cMediaNode>
                                    </p:audio>
                                  </p:subTnLst>
                                </p:cTn>
                              </p:par>
                            </p:childTnLst>
                          </p:cTn>
                        </p:par>
                        <p:par>
                          <p:cTn id="411" fill="hold">
                            <p:stCondLst>
                              <p:cond delay="126500"/>
                            </p:stCondLst>
                            <p:childTnLst>
                              <p:par>
                                <p:cTn id="412" presetID="11" presetClass="entr" presetSubtype="0" fill="hold" grpId="0" nodeType="afterEffect">
                                  <p:stCondLst>
                                    <p:cond delay="0"/>
                                  </p:stCondLst>
                                  <p:childTnLst>
                                    <p:set>
                                      <p:cBhvr>
                                        <p:cTn id="413"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2" name="click.wav"/>
                                        </p:tgtEl>
                                      </p:cMediaNode>
                                    </p:audio>
                                  </p:subTnLst>
                                </p:cTn>
                              </p:par>
                            </p:childTnLst>
                          </p:cTn>
                        </p:par>
                        <p:par>
                          <p:cTn id="414" fill="hold">
                            <p:stCondLst>
                              <p:cond delay="127500"/>
                            </p:stCondLst>
                            <p:childTnLst>
                              <p:par>
                                <p:cTn id="415" presetID="11" presetClass="entr" presetSubtype="0" fill="hold" grpId="0" nodeType="afterEffect">
                                  <p:stCondLst>
                                    <p:cond delay="0"/>
                                  </p:stCondLst>
                                  <p:childTnLst>
                                    <p:set>
                                      <p:cBhvr>
                                        <p:cTn id="416"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415"/>
                                            </p:cond>
                                          </p:stCondLst>
                                          <p:endCondLst>
                                            <p:cond evt="onStopAudio" delay="0">
                                              <p:tgtEl>
                                                <p:sldTgt/>
                                              </p:tgtEl>
                                            </p:cond>
                                          </p:endCondLst>
                                        </p:cTn>
                                        <p:tgtEl>
                                          <p:sndTgt r:embed="rId2" name="click.wav"/>
                                        </p:tgtEl>
                                      </p:cMediaNode>
                                    </p:audio>
                                  </p:subTnLst>
                                </p:cTn>
                              </p:par>
                            </p:childTnLst>
                          </p:cTn>
                        </p:par>
                        <p:par>
                          <p:cTn id="417" fill="hold">
                            <p:stCondLst>
                              <p:cond delay="128500"/>
                            </p:stCondLst>
                            <p:childTnLst>
                              <p:par>
                                <p:cTn id="418" presetID="11" presetClass="entr" presetSubtype="0" fill="hold" grpId="0" nodeType="afterEffect">
                                  <p:stCondLst>
                                    <p:cond delay="0"/>
                                  </p:stCondLst>
                                  <p:childTnLst>
                                    <p:set>
                                      <p:cBhvr>
                                        <p:cTn id="419"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418"/>
                                            </p:cond>
                                          </p:stCondLst>
                                          <p:endCondLst>
                                            <p:cond evt="onStopAudio" delay="0">
                                              <p:tgtEl>
                                                <p:sldTgt/>
                                              </p:tgtEl>
                                            </p:cond>
                                          </p:endCondLst>
                                        </p:cTn>
                                        <p:tgtEl>
                                          <p:sndTgt r:embed="rId2" name="click.wav"/>
                                        </p:tgtEl>
                                      </p:cMediaNode>
                                    </p:audio>
                                  </p:subTnLst>
                                </p:cTn>
                              </p:par>
                            </p:childTnLst>
                          </p:cTn>
                        </p:par>
                        <p:par>
                          <p:cTn id="420" fill="hold">
                            <p:stCondLst>
                              <p:cond delay="129500"/>
                            </p:stCondLst>
                            <p:childTnLst>
                              <p:par>
                                <p:cTn id="421" presetID="11" presetClass="entr" presetSubtype="0" fill="hold" grpId="0" nodeType="afterEffect">
                                  <p:stCondLst>
                                    <p:cond delay="0"/>
                                  </p:stCondLst>
                                  <p:childTnLst>
                                    <p:set>
                                      <p:cBhvr>
                                        <p:cTn id="422"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3" fill="hold">
                            <p:stCondLst>
                              <p:cond delay="130500"/>
                            </p:stCondLst>
                            <p:childTnLst>
                              <p:par>
                                <p:cTn id="424" presetID="11" presetClass="entr" presetSubtype="0" fill="hold" grpId="0" nodeType="afterEffect">
                                  <p:stCondLst>
                                    <p:cond delay="0"/>
                                  </p:stCondLst>
                                  <p:childTnLst>
                                    <p:set>
                                      <p:cBhvr>
                                        <p:cTn id="425"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424"/>
                                            </p:cond>
                                          </p:stCondLst>
                                          <p:endCondLst>
                                            <p:cond evt="onStopAudio" delay="0">
                                              <p:tgtEl>
                                                <p:sldTgt/>
                                              </p:tgtEl>
                                            </p:cond>
                                          </p:endCondLst>
                                        </p:cTn>
                                        <p:tgtEl>
                                          <p:sndTgt r:embed="rId2" name="click.wav"/>
                                        </p:tgtEl>
                                      </p:cMediaNode>
                                    </p:audio>
                                  </p:subTnLst>
                                </p:cTn>
                              </p:par>
                            </p:childTnLst>
                          </p:cTn>
                        </p:par>
                        <p:par>
                          <p:cTn id="426" fill="hold">
                            <p:stCondLst>
                              <p:cond delay="131500"/>
                            </p:stCondLst>
                            <p:childTnLst>
                              <p:par>
                                <p:cTn id="427" presetID="11" presetClass="entr" presetSubtype="0" fill="hold" grpId="0" nodeType="afterEffect">
                                  <p:stCondLst>
                                    <p:cond delay="0"/>
                                  </p:stCondLst>
                                  <p:childTnLst>
                                    <p:set>
                                      <p:cBhvr>
                                        <p:cTn id="428"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427"/>
                                            </p:cond>
                                          </p:stCondLst>
                                          <p:endCondLst>
                                            <p:cond evt="onStopAudio" delay="0">
                                              <p:tgtEl>
                                                <p:sldTgt/>
                                              </p:tgtEl>
                                            </p:cond>
                                          </p:endCondLst>
                                        </p:cTn>
                                        <p:tgtEl>
                                          <p:sndTgt r:embed="rId2" name="click.wav"/>
                                        </p:tgtEl>
                                      </p:cMediaNode>
                                    </p:audio>
                                  </p:subTnLst>
                                </p:cTn>
                              </p:par>
                            </p:childTnLst>
                          </p:cTn>
                        </p:par>
                        <p:par>
                          <p:cTn id="429" fill="hold">
                            <p:stCondLst>
                              <p:cond delay="132500"/>
                            </p:stCondLst>
                            <p:childTnLst>
                              <p:par>
                                <p:cTn id="430" presetID="11" presetClass="entr" presetSubtype="0" fill="hold" grpId="0" nodeType="afterEffect">
                                  <p:stCondLst>
                                    <p:cond delay="0"/>
                                  </p:stCondLst>
                                  <p:childTnLst>
                                    <p:set>
                                      <p:cBhvr>
                                        <p:cTn id="431"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2" name="click.wav"/>
                                        </p:tgtEl>
                                      </p:cMediaNode>
                                    </p:audio>
                                  </p:subTnLst>
                                </p:cTn>
                              </p:par>
                            </p:childTnLst>
                          </p:cTn>
                        </p:par>
                        <p:par>
                          <p:cTn id="432" fill="hold">
                            <p:stCondLst>
                              <p:cond delay="133500"/>
                            </p:stCondLst>
                            <p:childTnLst>
                              <p:par>
                                <p:cTn id="433" presetID="11" presetClass="entr" presetSubtype="0" fill="hold" grpId="0" nodeType="afterEffect">
                                  <p:stCondLst>
                                    <p:cond delay="0"/>
                                  </p:stCondLst>
                                  <p:childTnLst>
                                    <p:set>
                                      <p:cBhvr>
                                        <p:cTn id="434"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5" fill="hold">
                            <p:stCondLst>
                              <p:cond delay="134500"/>
                            </p:stCondLst>
                            <p:childTnLst>
                              <p:par>
                                <p:cTn id="436" presetID="11" presetClass="entr" presetSubtype="0" fill="hold" grpId="0" nodeType="afterEffect">
                                  <p:stCondLst>
                                    <p:cond delay="0"/>
                                  </p:stCondLst>
                                  <p:childTnLst>
                                    <p:set>
                                      <p:cBhvr>
                                        <p:cTn id="437"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36"/>
                                            </p:cond>
                                          </p:stCondLst>
                                          <p:endCondLst>
                                            <p:cond evt="onStopAudio" delay="0">
                                              <p:tgtEl>
                                                <p:sldTgt/>
                                              </p:tgtEl>
                                            </p:cond>
                                          </p:endCondLst>
                                        </p:cTn>
                                        <p:tgtEl>
                                          <p:sndTgt r:embed="rId2" name="click.wav"/>
                                        </p:tgtEl>
                                      </p:cMediaNode>
                                    </p:audio>
                                  </p:subTnLst>
                                </p:cTn>
                              </p:par>
                            </p:childTnLst>
                          </p:cTn>
                        </p:par>
                        <p:par>
                          <p:cTn id="438" fill="hold">
                            <p:stCondLst>
                              <p:cond delay="135500"/>
                            </p:stCondLst>
                            <p:childTnLst>
                              <p:par>
                                <p:cTn id="439" presetID="11" presetClass="entr" presetSubtype="0" fill="hold" grpId="0" nodeType="afterEffect">
                                  <p:stCondLst>
                                    <p:cond delay="0"/>
                                  </p:stCondLst>
                                  <p:childTnLst>
                                    <p:set>
                                      <p:cBhvr>
                                        <p:cTn id="440"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39"/>
                                            </p:cond>
                                          </p:stCondLst>
                                          <p:endCondLst>
                                            <p:cond evt="onStopAudio" delay="0">
                                              <p:tgtEl>
                                                <p:sldTgt/>
                                              </p:tgtEl>
                                            </p:cond>
                                          </p:endCondLst>
                                        </p:cTn>
                                        <p:tgtEl>
                                          <p:sndTgt r:embed="rId2" name="click.wav"/>
                                        </p:tgtEl>
                                      </p:cMediaNode>
                                    </p:audio>
                                  </p:subTnLst>
                                </p:cTn>
                              </p:par>
                            </p:childTnLst>
                          </p:cTn>
                        </p:par>
                        <p:par>
                          <p:cTn id="441" fill="hold">
                            <p:stCondLst>
                              <p:cond delay="136500"/>
                            </p:stCondLst>
                            <p:childTnLst>
                              <p:par>
                                <p:cTn id="442" presetID="11" presetClass="entr" presetSubtype="0" fill="hold" grpId="0" nodeType="afterEffect">
                                  <p:stCondLst>
                                    <p:cond delay="0"/>
                                  </p:stCondLst>
                                  <p:childTnLst>
                                    <p:set>
                                      <p:cBhvr>
                                        <p:cTn id="443"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42"/>
                                            </p:cond>
                                          </p:stCondLst>
                                          <p:endCondLst>
                                            <p:cond evt="onStopAudio" delay="0">
                                              <p:tgtEl>
                                                <p:sldTgt/>
                                              </p:tgtEl>
                                            </p:cond>
                                          </p:endCondLst>
                                        </p:cTn>
                                        <p:tgtEl>
                                          <p:sndTgt r:embed="rId2" name="click.wav"/>
                                        </p:tgtEl>
                                      </p:cMediaNode>
                                    </p:audio>
                                  </p:subTnLst>
                                </p:cTn>
                              </p:par>
                            </p:childTnLst>
                          </p:cTn>
                        </p:par>
                        <p:par>
                          <p:cTn id="444" fill="hold">
                            <p:stCondLst>
                              <p:cond delay="137500"/>
                            </p:stCondLst>
                            <p:childTnLst>
                              <p:par>
                                <p:cTn id="445" presetID="11" presetClass="entr" presetSubtype="0" fill="hold" grpId="0" nodeType="afterEffect">
                                  <p:stCondLst>
                                    <p:cond delay="0"/>
                                  </p:stCondLst>
                                  <p:childTnLst>
                                    <p:set>
                                      <p:cBhvr>
                                        <p:cTn id="446"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7" fill="hold">
                            <p:stCondLst>
                              <p:cond delay="138500"/>
                            </p:stCondLst>
                            <p:childTnLst>
                              <p:par>
                                <p:cTn id="448" presetID="11" presetClass="entr" presetSubtype="0" fill="hold" grpId="0" nodeType="afterEffect">
                                  <p:stCondLst>
                                    <p:cond delay="0"/>
                                  </p:stCondLst>
                                  <p:childTnLst>
                                    <p:set>
                                      <p:cBhvr>
                                        <p:cTn id="449"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48"/>
                                            </p:cond>
                                          </p:stCondLst>
                                          <p:endCondLst>
                                            <p:cond evt="onStopAudio" delay="0">
                                              <p:tgtEl>
                                                <p:sldTgt/>
                                              </p:tgtEl>
                                            </p:cond>
                                          </p:endCondLst>
                                        </p:cTn>
                                        <p:tgtEl>
                                          <p:sndTgt r:embed="rId2" name="click.wav"/>
                                        </p:tgtEl>
                                      </p:cMediaNode>
                                    </p:audio>
                                  </p:subTnLst>
                                </p:cTn>
                              </p:par>
                            </p:childTnLst>
                          </p:cTn>
                        </p:par>
                        <p:par>
                          <p:cTn id="450" fill="hold">
                            <p:stCondLst>
                              <p:cond delay="139500"/>
                            </p:stCondLst>
                            <p:childTnLst>
                              <p:par>
                                <p:cTn id="451" presetID="11" presetClass="entr" presetSubtype="0" fill="hold" grpId="0" nodeType="afterEffect">
                                  <p:stCondLst>
                                    <p:cond delay="0"/>
                                  </p:stCondLst>
                                  <p:childTnLst>
                                    <p:set>
                                      <p:cBhvr>
                                        <p:cTn id="452"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2" name="click.wav"/>
                                        </p:tgtEl>
                                      </p:cMediaNode>
                                    </p:audio>
                                  </p:subTnLst>
                                </p:cTn>
                              </p:par>
                            </p:childTnLst>
                          </p:cTn>
                        </p:par>
                        <p:par>
                          <p:cTn id="453" fill="hold">
                            <p:stCondLst>
                              <p:cond delay="140500"/>
                            </p:stCondLst>
                            <p:childTnLst>
                              <p:par>
                                <p:cTn id="454" presetID="11" presetClass="entr" presetSubtype="0" fill="hold" grpId="0" nodeType="afterEffect">
                                  <p:stCondLst>
                                    <p:cond delay="0"/>
                                  </p:stCondLst>
                                  <p:childTnLst>
                                    <p:set>
                                      <p:cBhvr>
                                        <p:cTn id="455"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54"/>
                                            </p:cond>
                                          </p:stCondLst>
                                          <p:endCondLst>
                                            <p:cond evt="onStopAudio" delay="0">
                                              <p:tgtEl>
                                                <p:sldTgt/>
                                              </p:tgtEl>
                                            </p:cond>
                                          </p:endCondLst>
                                        </p:cTn>
                                        <p:tgtEl>
                                          <p:sndTgt r:embed="rId2" name="click.wav"/>
                                        </p:tgtEl>
                                      </p:cMediaNode>
                                    </p:audio>
                                  </p:subTnLst>
                                </p:cTn>
                              </p:par>
                            </p:childTnLst>
                          </p:cTn>
                        </p:par>
                        <p:par>
                          <p:cTn id="456" fill="hold">
                            <p:stCondLst>
                              <p:cond delay="141500"/>
                            </p:stCondLst>
                            <p:childTnLst>
                              <p:par>
                                <p:cTn id="457" presetID="11" presetClass="entr" presetSubtype="0" fill="hold" grpId="0" nodeType="afterEffect">
                                  <p:stCondLst>
                                    <p:cond delay="0"/>
                                  </p:stCondLst>
                                  <p:childTnLst>
                                    <p:set>
                                      <p:cBhvr>
                                        <p:cTn id="458"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59" fill="hold">
                            <p:stCondLst>
                              <p:cond delay="142500"/>
                            </p:stCondLst>
                            <p:childTnLst>
                              <p:par>
                                <p:cTn id="460" presetID="11" presetClass="entr" presetSubtype="0" fill="hold" grpId="0" nodeType="afterEffect">
                                  <p:stCondLst>
                                    <p:cond delay="0"/>
                                  </p:stCondLst>
                                  <p:childTnLst>
                                    <p:set>
                                      <p:cBhvr>
                                        <p:cTn id="461"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60"/>
                                            </p:cond>
                                          </p:stCondLst>
                                          <p:endCondLst>
                                            <p:cond evt="onStopAudio" delay="0">
                                              <p:tgtEl>
                                                <p:sldTgt/>
                                              </p:tgtEl>
                                            </p:cond>
                                          </p:endCondLst>
                                        </p:cTn>
                                        <p:tgtEl>
                                          <p:sndTgt r:embed="rId2" name="click.wav"/>
                                        </p:tgtEl>
                                      </p:cMediaNode>
                                    </p:audio>
                                  </p:subTnLst>
                                </p:cTn>
                              </p:par>
                            </p:childTnLst>
                          </p:cTn>
                        </p:par>
                        <p:par>
                          <p:cTn id="462" fill="hold">
                            <p:stCondLst>
                              <p:cond delay="143500"/>
                            </p:stCondLst>
                            <p:childTnLst>
                              <p:par>
                                <p:cTn id="463" presetID="11" presetClass="entr" presetSubtype="0" fill="hold" grpId="0" nodeType="afterEffect">
                                  <p:stCondLst>
                                    <p:cond delay="0"/>
                                  </p:stCondLst>
                                  <p:childTnLst>
                                    <p:set>
                                      <p:cBhvr>
                                        <p:cTn id="464"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63"/>
                                            </p:cond>
                                          </p:stCondLst>
                                          <p:endCondLst>
                                            <p:cond evt="onStopAudio" delay="0">
                                              <p:tgtEl>
                                                <p:sldTgt/>
                                              </p:tgtEl>
                                            </p:cond>
                                          </p:endCondLst>
                                        </p:cTn>
                                        <p:tgtEl>
                                          <p:sndTgt r:embed="rId2" name="click.wav"/>
                                        </p:tgtEl>
                                      </p:cMediaNode>
                                    </p:audio>
                                  </p:subTnLst>
                                </p:cTn>
                              </p:par>
                            </p:childTnLst>
                          </p:cTn>
                        </p:par>
                        <p:par>
                          <p:cTn id="465" fill="hold">
                            <p:stCondLst>
                              <p:cond delay="144500"/>
                            </p:stCondLst>
                            <p:childTnLst>
                              <p:par>
                                <p:cTn id="466" presetID="11" presetClass="entr" presetSubtype="0" fill="hold" grpId="0" nodeType="afterEffect">
                                  <p:stCondLst>
                                    <p:cond delay="0"/>
                                  </p:stCondLst>
                                  <p:childTnLst>
                                    <p:set>
                                      <p:cBhvr>
                                        <p:cTn id="467"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66"/>
                                            </p:cond>
                                          </p:stCondLst>
                                          <p:endCondLst>
                                            <p:cond evt="onStopAudio" delay="0">
                                              <p:tgtEl>
                                                <p:sldTgt/>
                                              </p:tgtEl>
                                            </p:cond>
                                          </p:endCondLst>
                                        </p:cTn>
                                        <p:tgtEl>
                                          <p:sndTgt r:embed="rId2" name="click.wav"/>
                                        </p:tgtEl>
                                      </p:cMediaNode>
                                    </p:audio>
                                  </p:subTnLst>
                                </p:cTn>
                              </p:par>
                            </p:childTnLst>
                          </p:cTn>
                        </p:par>
                        <p:par>
                          <p:cTn id="468" fill="hold">
                            <p:stCondLst>
                              <p:cond delay="145500"/>
                            </p:stCondLst>
                            <p:childTnLst>
                              <p:par>
                                <p:cTn id="469" presetID="11" presetClass="entr" presetSubtype="0" fill="hold" grpId="0" nodeType="afterEffect">
                                  <p:stCondLst>
                                    <p:cond delay="0"/>
                                  </p:stCondLst>
                                  <p:childTnLst>
                                    <p:set>
                                      <p:cBhvr>
                                        <p:cTn id="470"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1" fill="hold">
                            <p:stCondLst>
                              <p:cond delay="146500"/>
                            </p:stCondLst>
                            <p:childTnLst>
                              <p:par>
                                <p:cTn id="472" presetID="11" presetClass="entr" presetSubtype="0" fill="hold" grpId="0" nodeType="afterEffect">
                                  <p:stCondLst>
                                    <p:cond delay="0"/>
                                  </p:stCondLst>
                                  <p:childTnLst>
                                    <p:set>
                                      <p:cBhvr>
                                        <p:cTn id="473"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2" name="click.wav"/>
                                        </p:tgtEl>
                                      </p:cMediaNode>
                                    </p:audio>
                                  </p:subTnLst>
                                </p:cTn>
                              </p:par>
                            </p:childTnLst>
                          </p:cTn>
                        </p:par>
                        <p:par>
                          <p:cTn id="474" fill="hold">
                            <p:stCondLst>
                              <p:cond delay="147500"/>
                            </p:stCondLst>
                            <p:childTnLst>
                              <p:par>
                                <p:cTn id="475" presetID="11" presetClass="entr" presetSubtype="0" fill="hold" grpId="0" nodeType="afterEffect">
                                  <p:stCondLst>
                                    <p:cond delay="0"/>
                                  </p:stCondLst>
                                  <p:childTnLst>
                                    <p:set>
                                      <p:cBhvr>
                                        <p:cTn id="476"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2" name="click.wav"/>
                                        </p:tgtEl>
                                      </p:cMediaNode>
                                    </p:audio>
                                  </p:subTnLst>
                                </p:cTn>
                              </p:par>
                            </p:childTnLst>
                          </p:cTn>
                        </p:par>
                        <p:par>
                          <p:cTn id="477" fill="hold">
                            <p:stCondLst>
                              <p:cond delay="148500"/>
                            </p:stCondLst>
                            <p:childTnLst>
                              <p:par>
                                <p:cTn id="478" presetID="11" presetClass="entr" presetSubtype="0" fill="hold" grpId="0" nodeType="afterEffect">
                                  <p:stCondLst>
                                    <p:cond delay="0"/>
                                  </p:stCondLst>
                                  <p:childTnLst>
                                    <p:set>
                                      <p:cBhvr>
                                        <p:cTn id="479"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2" name="click.wav"/>
                                        </p:tgtEl>
                                      </p:cMediaNode>
                                    </p:audio>
                                  </p:subTnLst>
                                </p:cTn>
                              </p:par>
                            </p:childTnLst>
                          </p:cTn>
                        </p:par>
                        <p:par>
                          <p:cTn id="480" fill="hold">
                            <p:stCondLst>
                              <p:cond delay="149500"/>
                            </p:stCondLst>
                            <p:childTnLst>
                              <p:par>
                                <p:cTn id="481" presetID="11" presetClass="entr" presetSubtype="0" fill="hold" grpId="0" nodeType="afterEffect">
                                  <p:stCondLst>
                                    <p:cond delay="0"/>
                                  </p:stCondLst>
                                  <p:childTnLst>
                                    <p:set>
                                      <p:cBhvr>
                                        <p:cTn id="482"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2" name="click.wav"/>
                                        </p:tgtEl>
                                      </p:cMediaNode>
                                    </p:audio>
                                  </p:subTnLst>
                                </p:cTn>
                              </p:par>
                            </p:childTnLst>
                          </p:cTn>
                        </p:par>
                        <p:par>
                          <p:cTn id="483" fill="hold">
                            <p:stCondLst>
                              <p:cond delay="150500"/>
                            </p:stCondLst>
                            <p:childTnLst>
                              <p:par>
                                <p:cTn id="484" presetID="11" presetClass="entr" presetSubtype="0" fill="hold" grpId="0" nodeType="afterEffect">
                                  <p:stCondLst>
                                    <p:cond delay="0"/>
                                  </p:stCondLst>
                                  <p:childTnLst>
                                    <p:set>
                                      <p:cBhvr>
                                        <p:cTn id="485"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2" name="click.wav"/>
                                        </p:tgtEl>
                                      </p:cMediaNode>
                                    </p:audio>
                                  </p:subTnLst>
                                </p:cTn>
                              </p:par>
                            </p:childTnLst>
                          </p:cTn>
                        </p:par>
                        <p:par>
                          <p:cTn id="486" fill="hold">
                            <p:stCondLst>
                              <p:cond delay="151500"/>
                            </p:stCondLst>
                            <p:childTnLst>
                              <p:par>
                                <p:cTn id="487" presetID="11" presetClass="entr" presetSubtype="0" fill="hold" grpId="0" nodeType="afterEffect">
                                  <p:stCondLst>
                                    <p:cond delay="0"/>
                                  </p:stCondLst>
                                  <p:childTnLst>
                                    <p:set>
                                      <p:cBhvr>
                                        <p:cTn id="488"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2" name="click.wav"/>
                                        </p:tgtEl>
                                      </p:cMediaNode>
                                    </p:audio>
                                  </p:subTnLst>
                                </p:cTn>
                              </p:par>
                            </p:childTnLst>
                          </p:cTn>
                        </p:par>
                        <p:par>
                          <p:cTn id="489" fill="hold">
                            <p:stCondLst>
                              <p:cond delay="152500"/>
                            </p:stCondLst>
                            <p:childTnLst>
                              <p:par>
                                <p:cTn id="490" presetID="11" presetClass="entr" presetSubtype="0" fill="hold" grpId="0" nodeType="afterEffect">
                                  <p:stCondLst>
                                    <p:cond delay="0"/>
                                  </p:stCondLst>
                                  <p:childTnLst>
                                    <p:set>
                                      <p:cBhvr>
                                        <p:cTn id="491"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90"/>
                                            </p:cond>
                                          </p:stCondLst>
                                          <p:endCondLst>
                                            <p:cond evt="onStopAudio" delay="0">
                                              <p:tgtEl>
                                                <p:sldTgt/>
                                              </p:tgtEl>
                                            </p:cond>
                                          </p:endCondLst>
                                        </p:cTn>
                                        <p:tgtEl>
                                          <p:sndTgt r:embed="rId2" name="click.wav"/>
                                        </p:tgtEl>
                                      </p:cMediaNode>
                                    </p:audio>
                                  </p:subTnLst>
                                </p:cTn>
                              </p:par>
                            </p:childTnLst>
                          </p:cTn>
                        </p:par>
                        <p:par>
                          <p:cTn id="492" fill="hold">
                            <p:stCondLst>
                              <p:cond delay="153500"/>
                            </p:stCondLst>
                            <p:childTnLst>
                              <p:par>
                                <p:cTn id="493" presetID="11" presetClass="entr" presetSubtype="0" fill="hold" grpId="0" nodeType="afterEffect">
                                  <p:stCondLst>
                                    <p:cond delay="0"/>
                                  </p:stCondLst>
                                  <p:childTnLst>
                                    <p:set>
                                      <p:cBhvr>
                                        <p:cTn id="494"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2" name="click.wav"/>
                                        </p:tgtEl>
                                      </p:cMediaNode>
                                    </p:audio>
                                  </p:subTnLst>
                                </p:cTn>
                              </p:par>
                            </p:childTnLst>
                          </p:cTn>
                        </p:par>
                        <p:par>
                          <p:cTn id="495" fill="hold">
                            <p:stCondLst>
                              <p:cond delay="154500"/>
                            </p:stCondLst>
                            <p:childTnLst>
                              <p:par>
                                <p:cTn id="496" presetID="11" presetClass="entr" presetSubtype="0" fill="hold" grpId="0" nodeType="afterEffect">
                                  <p:stCondLst>
                                    <p:cond delay="0"/>
                                  </p:stCondLst>
                                  <p:childTnLst>
                                    <p:set>
                                      <p:cBhvr>
                                        <p:cTn id="497"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2" name="click.wav"/>
                                        </p:tgtEl>
                                      </p:cMediaNode>
                                    </p:audio>
                                  </p:subTnLst>
                                </p:cTn>
                              </p:par>
                            </p:childTnLst>
                          </p:cTn>
                        </p:par>
                        <p:par>
                          <p:cTn id="498" fill="hold">
                            <p:stCondLst>
                              <p:cond delay="155500"/>
                            </p:stCondLst>
                            <p:childTnLst>
                              <p:par>
                                <p:cTn id="499" presetID="11" presetClass="entr" presetSubtype="0" fill="hold" grpId="0" nodeType="afterEffect">
                                  <p:stCondLst>
                                    <p:cond delay="0"/>
                                  </p:stCondLst>
                                  <p:childTnLst>
                                    <p:set>
                                      <p:cBhvr>
                                        <p:cTn id="500"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499"/>
                                            </p:cond>
                                          </p:stCondLst>
                                          <p:endCondLst>
                                            <p:cond evt="onStopAudio" delay="0">
                                              <p:tgtEl>
                                                <p:sldTgt/>
                                              </p:tgtEl>
                                            </p:cond>
                                          </p:endCondLst>
                                        </p:cTn>
                                        <p:tgtEl>
                                          <p:sndTgt r:embed="rId2" name="click.wav"/>
                                        </p:tgtEl>
                                      </p:cMediaNode>
                                    </p:audio>
                                  </p:subTnLst>
                                </p:cTn>
                              </p:par>
                            </p:childTnLst>
                          </p:cTn>
                        </p:par>
                        <p:par>
                          <p:cTn id="501" fill="hold">
                            <p:stCondLst>
                              <p:cond delay="156500"/>
                            </p:stCondLst>
                            <p:childTnLst>
                              <p:par>
                                <p:cTn id="502" presetID="11" presetClass="entr" presetSubtype="0" fill="hold" grpId="0" nodeType="afterEffect">
                                  <p:stCondLst>
                                    <p:cond delay="0"/>
                                  </p:stCondLst>
                                  <p:childTnLst>
                                    <p:set>
                                      <p:cBhvr>
                                        <p:cTn id="503"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502"/>
                                            </p:cond>
                                          </p:stCondLst>
                                          <p:endCondLst>
                                            <p:cond evt="onStopAudio" delay="0">
                                              <p:tgtEl>
                                                <p:sldTgt/>
                                              </p:tgtEl>
                                            </p:cond>
                                          </p:endCondLst>
                                        </p:cTn>
                                        <p:tgtEl>
                                          <p:sndTgt r:embed="rId2" name="click.wav"/>
                                        </p:tgtEl>
                                      </p:cMediaNode>
                                    </p:audio>
                                  </p:subTnLst>
                                </p:cTn>
                              </p:par>
                            </p:childTnLst>
                          </p:cTn>
                        </p:par>
                        <p:par>
                          <p:cTn id="504" fill="hold">
                            <p:stCondLst>
                              <p:cond delay="157500"/>
                            </p:stCondLst>
                            <p:childTnLst>
                              <p:par>
                                <p:cTn id="505" presetID="11" presetClass="entr" presetSubtype="0" fill="hold" grpId="0" nodeType="afterEffect">
                                  <p:stCondLst>
                                    <p:cond delay="0"/>
                                  </p:stCondLst>
                                  <p:childTnLst>
                                    <p:set>
                                      <p:cBhvr>
                                        <p:cTn id="506"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505"/>
                                            </p:cond>
                                          </p:stCondLst>
                                          <p:endCondLst>
                                            <p:cond evt="onStopAudio" delay="0">
                                              <p:tgtEl>
                                                <p:sldTgt/>
                                              </p:tgtEl>
                                            </p:cond>
                                          </p:endCondLst>
                                        </p:cTn>
                                        <p:tgtEl>
                                          <p:sndTgt r:embed="rId2" name="click.wav"/>
                                        </p:tgtEl>
                                      </p:cMediaNode>
                                    </p:audio>
                                  </p:subTnLst>
                                </p:cTn>
                              </p:par>
                            </p:childTnLst>
                          </p:cTn>
                        </p:par>
                        <p:par>
                          <p:cTn id="507" fill="hold">
                            <p:stCondLst>
                              <p:cond delay="158500"/>
                            </p:stCondLst>
                            <p:childTnLst>
                              <p:par>
                                <p:cTn id="508" presetID="11" presetClass="entr" presetSubtype="0" fill="hold" grpId="0" nodeType="afterEffect">
                                  <p:stCondLst>
                                    <p:cond delay="0"/>
                                  </p:stCondLst>
                                  <p:childTnLst>
                                    <p:set>
                                      <p:cBhvr>
                                        <p:cTn id="509"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508"/>
                                            </p:cond>
                                          </p:stCondLst>
                                          <p:endCondLst>
                                            <p:cond evt="onStopAudio" delay="0">
                                              <p:tgtEl>
                                                <p:sldTgt/>
                                              </p:tgtEl>
                                            </p:cond>
                                          </p:endCondLst>
                                        </p:cTn>
                                        <p:tgtEl>
                                          <p:sndTgt r:embed="rId2" name="click.wav"/>
                                        </p:tgtEl>
                                      </p:cMediaNode>
                                    </p:audio>
                                  </p:subTnLst>
                                </p:cTn>
                              </p:par>
                            </p:childTnLst>
                          </p:cTn>
                        </p:par>
                        <p:par>
                          <p:cTn id="510" fill="hold">
                            <p:stCondLst>
                              <p:cond delay="159500"/>
                            </p:stCondLst>
                            <p:childTnLst>
                              <p:par>
                                <p:cTn id="511" presetID="11" presetClass="entr" presetSubtype="0" fill="hold" grpId="0" nodeType="afterEffect">
                                  <p:stCondLst>
                                    <p:cond delay="0"/>
                                  </p:stCondLst>
                                  <p:childTnLst>
                                    <p:set>
                                      <p:cBhvr>
                                        <p:cTn id="512"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511"/>
                                            </p:cond>
                                          </p:stCondLst>
                                          <p:endCondLst>
                                            <p:cond evt="onStopAudio" delay="0">
                                              <p:tgtEl>
                                                <p:sldTgt/>
                                              </p:tgtEl>
                                            </p:cond>
                                          </p:endCondLst>
                                        </p:cTn>
                                        <p:tgtEl>
                                          <p:sndTgt r:embed="rId2" name="click.wav"/>
                                        </p:tgtEl>
                                      </p:cMediaNode>
                                    </p:audio>
                                  </p:subTnLst>
                                </p:cTn>
                              </p:par>
                            </p:childTnLst>
                          </p:cTn>
                        </p:par>
                        <p:par>
                          <p:cTn id="513" fill="hold">
                            <p:stCondLst>
                              <p:cond delay="160500"/>
                            </p:stCondLst>
                            <p:childTnLst>
                              <p:par>
                                <p:cTn id="514" presetID="11" presetClass="entr" presetSubtype="0" fill="hold" grpId="0" nodeType="afterEffect">
                                  <p:stCondLst>
                                    <p:cond delay="0"/>
                                  </p:stCondLst>
                                  <p:childTnLst>
                                    <p:set>
                                      <p:cBhvr>
                                        <p:cTn id="515"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514"/>
                                            </p:cond>
                                          </p:stCondLst>
                                          <p:endCondLst>
                                            <p:cond evt="onStopAudio" delay="0">
                                              <p:tgtEl>
                                                <p:sldTgt/>
                                              </p:tgtEl>
                                            </p:cond>
                                          </p:endCondLst>
                                        </p:cTn>
                                        <p:tgtEl>
                                          <p:sndTgt r:embed="rId2" name="click.wav"/>
                                        </p:tgtEl>
                                      </p:cMediaNode>
                                    </p:audio>
                                  </p:subTnLst>
                                </p:cTn>
                              </p:par>
                            </p:childTnLst>
                          </p:cTn>
                        </p:par>
                        <p:par>
                          <p:cTn id="516" fill="hold">
                            <p:stCondLst>
                              <p:cond delay="161500"/>
                            </p:stCondLst>
                            <p:childTnLst>
                              <p:par>
                                <p:cTn id="517" presetID="11" presetClass="entr" presetSubtype="0" fill="hold" grpId="0" nodeType="afterEffect">
                                  <p:stCondLst>
                                    <p:cond delay="0"/>
                                  </p:stCondLst>
                                  <p:childTnLst>
                                    <p:set>
                                      <p:cBhvr>
                                        <p:cTn id="518"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517"/>
                                            </p:cond>
                                          </p:stCondLst>
                                          <p:endCondLst>
                                            <p:cond evt="onStopAudio" delay="0">
                                              <p:tgtEl>
                                                <p:sldTgt/>
                                              </p:tgtEl>
                                            </p:cond>
                                          </p:endCondLst>
                                        </p:cTn>
                                        <p:tgtEl>
                                          <p:sndTgt r:embed="rId2" name="click.wav"/>
                                        </p:tgtEl>
                                      </p:cMediaNode>
                                    </p:audio>
                                  </p:subTnLst>
                                </p:cTn>
                              </p:par>
                            </p:childTnLst>
                          </p:cTn>
                        </p:par>
                        <p:par>
                          <p:cTn id="519" fill="hold">
                            <p:stCondLst>
                              <p:cond delay="162500"/>
                            </p:stCondLst>
                            <p:childTnLst>
                              <p:par>
                                <p:cTn id="520" presetID="11" presetClass="entr" presetSubtype="0" fill="hold" grpId="0" nodeType="afterEffect">
                                  <p:stCondLst>
                                    <p:cond delay="0"/>
                                  </p:stCondLst>
                                  <p:childTnLst>
                                    <p:set>
                                      <p:cBhvr>
                                        <p:cTn id="521"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520"/>
                                            </p:cond>
                                          </p:stCondLst>
                                          <p:endCondLst>
                                            <p:cond evt="onStopAudio" delay="0">
                                              <p:tgtEl>
                                                <p:sldTgt/>
                                              </p:tgtEl>
                                            </p:cond>
                                          </p:endCondLst>
                                        </p:cTn>
                                        <p:tgtEl>
                                          <p:sndTgt r:embed="rId2" name="click.wav"/>
                                        </p:tgtEl>
                                      </p:cMediaNode>
                                    </p:audio>
                                  </p:subTnLst>
                                </p:cTn>
                              </p:par>
                            </p:childTnLst>
                          </p:cTn>
                        </p:par>
                        <p:par>
                          <p:cTn id="522" fill="hold">
                            <p:stCondLst>
                              <p:cond delay="163500"/>
                            </p:stCondLst>
                            <p:childTnLst>
                              <p:par>
                                <p:cTn id="523" presetID="11" presetClass="entr" presetSubtype="0" fill="hold" grpId="0" nodeType="afterEffect">
                                  <p:stCondLst>
                                    <p:cond delay="0"/>
                                  </p:stCondLst>
                                  <p:childTnLst>
                                    <p:set>
                                      <p:cBhvr>
                                        <p:cTn id="524"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523"/>
                                            </p:cond>
                                          </p:stCondLst>
                                          <p:endCondLst>
                                            <p:cond evt="onStopAudio" delay="0">
                                              <p:tgtEl>
                                                <p:sldTgt/>
                                              </p:tgtEl>
                                            </p:cond>
                                          </p:endCondLst>
                                        </p:cTn>
                                        <p:tgtEl>
                                          <p:sndTgt r:embed="rId2" name="click.wav"/>
                                        </p:tgtEl>
                                      </p:cMediaNode>
                                    </p:audio>
                                  </p:subTnLst>
                                </p:cTn>
                              </p:par>
                            </p:childTnLst>
                          </p:cTn>
                        </p:par>
                        <p:par>
                          <p:cTn id="525" fill="hold">
                            <p:stCondLst>
                              <p:cond delay="164500"/>
                            </p:stCondLst>
                            <p:childTnLst>
                              <p:par>
                                <p:cTn id="526" presetID="11" presetClass="entr" presetSubtype="0" fill="hold" grpId="0" nodeType="afterEffect">
                                  <p:stCondLst>
                                    <p:cond delay="0"/>
                                  </p:stCondLst>
                                  <p:childTnLst>
                                    <p:set>
                                      <p:cBhvr>
                                        <p:cTn id="527"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526"/>
                                            </p:cond>
                                          </p:stCondLst>
                                          <p:endCondLst>
                                            <p:cond evt="onStopAudio" delay="0">
                                              <p:tgtEl>
                                                <p:sldTgt/>
                                              </p:tgtEl>
                                            </p:cond>
                                          </p:endCondLst>
                                        </p:cTn>
                                        <p:tgtEl>
                                          <p:sndTgt r:embed="rId2" name="click.wav"/>
                                        </p:tgtEl>
                                      </p:cMediaNode>
                                    </p:audio>
                                  </p:subTnLst>
                                </p:cTn>
                              </p:par>
                            </p:childTnLst>
                          </p:cTn>
                        </p:par>
                        <p:par>
                          <p:cTn id="528" fill="hold">
                            <p:stCondLst>
                              <p:cond delay="165500"/>
                            </p:stCondLst>
                            <p:childTnLst>
                              <p:par>
                                <p:cTn id="529" presetID="11" presetClass="entr" presetSubtype="0" fill="hold" grpId="0" nodeType="afterEffect">
                                  <p:stCondLst>
                                    <p:cond delay="0"/>
                                  </p:stCondLst>
                                  <p:childTnLst>
                                    <p:set>
                                      <p:cBhvr>
                                        <p:cTn id="530"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529"/>
                                            </p:cond>
                                          </p:stCondLst>
                                          <p:endCondLst>
                                            <p:cond evt="onStopAudio" delay="0">
                                              <p:tgtEl>
                                                <p:sldTgt/>
                                              </p:tgtEl>
                                            </p:cond>
                                          </p:endCondLst>
                                        </p:cTn>
                                        <p:tgtEl>
                                          <p:sndTgt r:embed="rId2" name="click.wav"/>
                                        </p:tgtEl>
                                      </p:cMediaNode>
                                    </p:audio>
                                  </p:subTnLst>
                                </p:cTn>
                              </p:par>
                            </p:childTnLst>
                          </p:cTn>
                        </p:par>
                        <p:par>
                          <p:cTn id="531" fill="hold">
                            <p:stCondLst>
                              <p:cond delay="166500"/>
                            </p:stCondLst>
                            <p:childTnLst>
                              <p:par>
                                <p:cTn id="532" presetID="11" presetClass="entr" presetSubtype="0" fill="hold" grpId="0" nodeType="afterEffect">
                                  <p:stCondLst>
                                    <p:cond delay="0"/>
                                  </p:stCondLst>
                                  <p:childTnLst>
                                    <p:set>
                                      <p:cBhvr>
                                        <p:cTn id="533"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32"/>
                                            </p:cond>
                                          </p:stCondLst>
                                          <p:endCondLst>
                                            <p:cond evt="onStopAudio" delay="0">
                                              <p:tgtEl>
                                                <p:sldTgt/>
                                              </p:tgtEl>
                                            </p:cond>
                                          </p:endCondLst>
                                        </p:cTn>
                                        <p:tgtEl>
                                          <p:sndTgt r:embed="rId2" name="click.wav"/>
                                        </p:tgtEl>
                                      </p:cMediaNode>
                                    </p:audio>
                                  </p:subTnLst>
                                </p:cTn>
                              </p:par>
                            </p:childTnLst>
                          </p:cTn>
                        </p:par>
                        <p:par>
                          <p:cTn id="534" fill="hold">
                            <p:stCondLst>
                              <p:cond delay="167500"/>
                            </p:stCondLst>
                            <p:childTnLst>
                              <p:par>
                                <p:cTn id="535" presetID="11" presetClass="entr" presetSubtype="0" fill="hold" grpId="0" nodeType="afterEffect">
                                  <p:stCondLst>
                                    <p:cond delay="0"/>
                                  </p:stCondLst>
                                  <p:childTnLst>
                                    <p:set>
                                      <p:cBhvr>
                                        <p:cTn id="536"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2" name="click.wav"/>
                                        </p:tgtEl>
                                      </p:cMediaNode>
                                    </p:audio>
                                  </p:subTnLst>
                                </p:cTn>
                              </p:par>
                            </p:childTnLst>
                          </p:cTn>
                        </p:par>
                        <p:par>
                          <p:cTn id="537" fill="hold">
                            <p:stCondLst>
                              <p:cond delay="168500"/>
                            </p:stCondLst>
                            <p:childTnLst>
                              <p:par>
                                <p:cTn id="538" presetID="11" presetClass="entr" presetSubtype="0" fill="hold" grpId="0" nodeType="afterEffect">
                                  <p:stCondLst>
                                    <p:cond delay="0"/>
                                  </p:stCondLst>
                                  <p:childTnLst>
                                    <p:set>
                                      <p:cBhvr>
                                        <p:cTn id="539"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38"/>
                                            </p:cond>
                                          </p:stCondLst>
                                          <p:endCondLst>
                                            <p:cond evt="onStopAudio" delay="0">
                                              <p:tgtEl>
                                                <p:sldTgt/>
                                              </p:tgtEl>
                                            </p:cond>
                                          </p:endCondLst>
                                        </p:cTn>
                                        <p:tgtEl>
                                          <p:sndTgt r:embed="rId2" name="click.wav"/>
                                        </p:tgtEl>
                                      </p:cMediaNode>
                                    </p:audio>
                                  </p:subTnLst>
                                </p:cTn>
                              </p:par>
                            </p:childTnLst>
                          </p:cTn>
                        </p:par>
                        <p:par>
                          <p:cTn id="540" fill="hold">
                            <p:stCondLst>
                              <p:cond delay="169500"/>
                            </p:stCondLst>
                            <p:childTnLst>
                              <p:par>
                                <p:cTn id="541" presetID="11" presetClass="entr" presetSubtype="0" fill="hold" grpId="0" nodeType="afterEffect">
                                  <p:stCondLst>
                                    <p:cond delay="0"/>
                                  </p:stCondLst>
                                  <p:childTnLst>
                                    <p:set>
                                      <p:cBhvr>
                                        <p:cTn id="542"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41"/>
                                            </p:cond>
                                          </p:stCondLst>
                                          <p:endCondLst>
                                            <p:cond evt="onStopAudio" delay="0">
                                              <p:tgtEl>
                                                <p:sldTgt/>
                                              </p:tgtEl>
                                            </p:cond>
                                          </p:endCondLst>
                                        </p:cTn>
                                        <p:tgtEl>
                                          <p:sndTgt r:embed="rId2" name="click.wav"/>
                                        </p:tgtEl>
                                      </p:cMediaNode>
                                    </p:audio>
                                  </p:subTnLst>
                                </p:cTn>
                              </p:par>
                            </p:childTnLst>
                          </p:cTn>
                        </p:par>
                        <p:par>
                          <p:cTn id="543" fill="hold">
                            <p:stCondLst>
                              <p:cond delay="170500"/>
                            </p:stCondLst>
                            <p:childTnLst>
                              <p:par>
                                <p:cTn id="544" presetID="11" presetClass="entr" presetSubtype="0" fill="hold" grpId="0" nodeType="afterEffect">
                                  <p:stCondLst>
                                    <p:cond delay="0"/>
                                  </p:stCondLst>
                                  <p:childTnLst>
                                    <p:set>
                                      <p:cBhvr>
                                        <p:cTn id="545"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44"/>
                                            </p:cond>
                                          </p:stCondLst>
                                          <p:endCondLst>
                                            <p:cond evt="onStopAudio" delay="0">
                                              <p:tgtEl>
                                                <p:sldTgt/>
                                              </p:tgtEl>
                                            </p:cond>
                                          </p:endCondLst>
                                        </p:cTn>
                                        <p:tgtEl>
                                          <p:sndTgt r:embed="rId2" name="click.wav"/>
                                        </p:tgtEl>
                                      </p:cMediaNode>
                                    </p:audio>
                                  </p:subTnLst>
                                </p:cTn>
                              </p:par>
                            </p:childTnLst>
                          </p:cTn>
                        </p:par>
                        <p:par>
                          <p:cTn id="546" fill="hold">
                            <p:stCondLst>
                              <p:cond delay="171500"/>
                            </p:stCondLst>
                            <p:childTnLst>
                              <p:par>
                                <p:cTn id="547" presetID="11" presetClass="entr" presetSubtype="0" fill="hold" grpId="0" nodeType="afterEffect">
                                  <p:stCondLst>
                                    <p:cond delay="0"/>
                                  </p:stCondLst>
                                  <p:childTnLst>
                                    <p:set>
                                      <p:cBhvr>
                                        <p:cTn id="548"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47"/>
                                            </p:cond>
                                          </p:stCondLst>
                                          <p:endCondLst>
                                            <p:cond evt="onStopAudio" delay="0">
                                              <p:tgtEl>
                                                <p:sldTgt/>
                                              </p:tgtEl>
                                            </p:cond>
                                          </p:endCondLst>
                                        </p:cTn>
                                        <p:tgtEl>
                                          <p:sndTgt r:embed="rId2" name="click.wav"/>
                                        </p:tgtEl>
                                      </p:cMediaNode>
                                    </p:audio>
                                  </p:subTnLst>
                                </p:cTn>
                              </p:par>
                            </p:childTnLst>
                          </p:cTn>
                        </p:par>
                        <p:par>
                          <p:cTn id="549" fill="hold">
                            <p:stCondLst>
                              <p:cond delay="172500"/>
                            </p:stCondLst>
                            <p:childTnLst>
                              <p:par>
                                <p:cTn id="550" presetID="11" presetClass="entr" presetSubtype="0" fill="hold" grpId="0" nodeType="afterEffect">
                                  <p:stCondLst>
                                    <p:cond delay="0"/>
                                  </p:stCondLst>
                                  <p:childTnLst>
                                    <p:set>
                                      <p:cBhvr>
                                        <p:cTn id="551"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50"/>
                                            </p:cond>
                                          </p:stCondLst>
                                          <p:endCondLst>
                                            <p:cond evt="onStopAudio" delay="0">
                                              <p:tgtEl>
                                                <p:sldTgt/>
                                              </p:tgtEl>
                                            </p:cond>
                                          </p:endCondLst>
                                        </p:cTn>
                                        <p:tgtEl>
                                          <p:sndTgt r:embed="rId2" name="click.wav"/>
                                        </p:tgtEl>
                                      </p:cMediaNode>
                                    </p:audio>
                                  </p:subTnLst>
                                </p:cTn>
                              </p:par>
                            </p:childTnLst>
                          </p:cTn>
                        </p:par>
                        <p:par>
                          <p:cTn id="552" fill="hold">
                            <p:stCondLst>
                              <p:cond delay="173500"/>
                            </p:stCondLst>
                            <p:childTnLst>
                              <p:par>
                                <p:cTn id="553" presetID="11" presetClass="entr" presetSubtype="0" fill="hold" grpId="0" nodeType="afterEffect">
                                  <p:stCondLst>
                                    <p:cond delay="0"/>
                                  </p:stCondLst>
                                  <p:childTnLst>
                                    <p:set>
                                      <p:cBhvr>
                                        <p:cTn id="554"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2" name="click.wav"/>
                                        </p:tgtEl>
                                      </p:cMediaNode>
                                    </p:audio>
                                  </p:subTnLst>
                                </p:cTn>
                              </p:par>
                            </p:childTnLst>
                          </p:cTn>
                        </p:par>
                        <p:par>
                          <p:cTn id="555" fill="hold">
                            <p:stCondLst>
                              <p:cond delay="174500"/>
                            </p:stCondLst>
                            <p:childTnLst>
                              <p:par>
                                <p:cTn id="556" presetID="11" presetClass="entr" presetSubtype="0" fill="hold" grpId="0" nodeType="afterEffect">
                                  <p:stCondLst>
                                    <p:cond delay="0"/>
                                  </p:stCondLst>
                                  <p:childTnLst>
                                    <p:set>
                                      <p:cBhvr>
                                        <p:cTn id="557"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56"/>
                                            </p:cond>
                                          </p:stCondLst>
                                          <p:endCondLst>
                                            <p:cond evt="onStopAudio" delay="0">
                                              <p:tgtEl>
                                                <p:sldTgt/>
                                              </p:tgtEl>
                                            </p:cond>
                                          </p:endCondLst>
                                        </p:cTn>
                                        <p:tgtEl>
                                          <p:sndTgt r:embed="rId2" name="click.wav"/>
                                        </p:tgtEl>
                                      </p:cMediaNode>
                                    </p:audio>
                                  </p:subTnLst>
                                </p:cTn>
                              </p:par>
                            </p:childTnLst>
                          </p:cTn>
                        </p:par>
                        <p:par>
                          <p:cTn id="558" fill="hold">
                            <p:stCondLst>
                              <p:cond delay="175500"/>
                            </p:stCondLst>
                            <p:childTnLst>
                              <p:par>
                                <p:cTn id="559" presetID="11" presetClass="entr" presetSubtype="0" fill="hold" grpId="0" nodeType="afterEffect">
                                  <p:stCondLst>
                                    <p:cond delay="0"/>
                                  </p:stCondLst>
                                  <p:childTnLst>
                                    <p:set>
                                      <p:cBhvr>
                                        <p:cTn id="560"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2" name="click.wav"/>
                                        </p:tgtEl>
                                      </p:cMediaNode>
                                    </p:audio>
                                  </p:subTnLst>
                                </p:cTn>
                              </p:par>
                            </p:childTnLst>
                          </p:cTn>
                        </p:par>
                        <p:par>
                          <p:cTn id="561" fill="hold">
                            <p:stCondLst>
                              <p:cond delay="176500"/>
                            </p:stCondLst>
                            <p:childTnLst>
                              <p:par>
                                <p:cTn id="562" presetID="11" presetClass="entr" presetSubtype="0" fill="hold" grpId="0" nodeType="afterEffect">
                                  <p:stCondLst>
                                    <p:cond delay="0"/>
                                  </p:stCondLst>
                                  <p:childTnLst>
                                    <p:set>
                                      <p:cBhvr>
                                        <p:cTn id="563"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62"/>
                                            </p:cond>
                                          </p:stCondLst>
                                          <p:endCondLst>
                                            <p:cond evt="onStopAudio" delay="0">
                                              <p:tgtEl>
                                                <p:sldTgt/>
                                              </p:tgtEl>
                                            </p:cond>
                                          </p:endCondLst>
                                        </p:cTn>
                                        <p:tgtEl>
                                          <p:sndTgt r:embed="rId2" name="click.wav"/>
                                        </p:tgtEl>
                                      </p:cMediaNode>
                                    </p:audio>
                                  </p:subTnLst>
                                </p:cTn>
                              </p:par>
                            </p:childTnLst>
                          </p:cTn>
                        </p:par>
                        <p:par>
                          <p:cTn id="564" fill="hold">
                            <p:stCondLst>
                              <p:cond delay="177500"/>
                            </p:stCondLst>
                            <p:childTnLst>
                              <p:par>
                                <p:cTn id="565" presetID="11" presetClass="entr" presetSubtype="0" fill="hold" grpId="0" nodeType="afterEffect">
                                  <p:stCondLst>
                                    <p:cond delay="0"/>
                                  </p:stCondLst>
                                  <p:childTnLst>
                                    <p:set>
                                      <p:cBhvr>
                                        <p:cTn id="566"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65"/>
                                            </p:cond>
                                          </p:stCondLst>
                                          <p:endCondLst>
                                            <p:cond evt="onStopAudio" delay="0">
                                              <p:tgtEl>
                                                <p:sldTgt/>
                                              </p:tgtEl>
                                            </p:cond>
                                          </p:endCondLst>
                                        </p:cTn>
                                        <p:tgtEl>
                                          <p:sndTgt r:embed="rId2" name="click.wav"/>
                                        </p:tgtEl>
                                      </p:cMediaNode>
                                    </p:audio>
                                  </p:subTnLst>
                                </p:cTn>
                              </p:par>
                            </p:childTnLst>
                          </p:cTn>
                        </p:par>
                        <p:par>
                          <p:cTn id="567" fill="hold">
                            <p:stCondLst>
                              <p:cond delay="178500"/>
                            </p:stCondLst>
                            <p:childTnLst>
                              <p:par>
                                <p:cTn id="568" presetID="11" presetClass="entr" presetSubtype="0" fill="hold" grpId="0" nodeType="afterEffect">
                                  <p:stCondLst>
                                    <p:cond delay="0"/>
                                  </p:stCondLst>
                                  <p:childTnLst>
                                    <p:set>
                                      <p:cBhvr>
                                        <p:cTn id="569"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68"/>
                                            </p:cond>
                                          </p:stCondLst>
                                          <p:endCondLst>
                                            <p:cond evt="onStopAudio" delay="0">
                                              <p:tgtEl>
                                                <p:sldTgt/>
                                              </p:tgtEl>
                                            </p:cond>
                                          </p:endCondLst>
                                        </p:cTn>
                                        <p:tgtEl>
                                          <p:sndTgt r:embed="rId2" name="click.wav"/>
                                        </p:tgtEl>
                                      </p:cMediaNode>
                                    </p:audio>
                                  </p:subTnLst>
                                </p:cTn>
                              </p:par>
                            </p:childTnLst>
                          </p:cTn>
                        </p:par>
                        <p:par>
                          <p:cTn id="570" fill="hold">
                            <p:stCondLst>
                              <p:cond delay="179500"/>
                            </p:stCondLst>
                            <p:childTnLst>
                              <p:par>
                                <p:cTn id="571" presetID="11" presetClass="entr" presetSubtype="0" fill="hold" grpId="0" nodeType="afterEffect">
                                  <p:stCondLst>
                                    <p:cond delay="0"/>
                                  </p:stCondLst>
                                  <p:childTnLst>
                                    <p:set>
                                      <p:cBhvr>
                                        <p:cTn id="572"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71"/>
                                            </p:cond>
                                          </p:stCondLst>
                                          <p:endCondLst>
                                            <p:cond evt="onStopAudio" delay="0">
                                              <p:tgtEl>
                                                <p:sldTgt/>
                                              </p:tgtEl>
                                            </p:cond>
                                          </p:endCondLst>
                                        </p:cTn>
                                        <p:tgtEl>
                                          <p:sndTgt r:embed="rId2" name="click.wav"/>
                                        </p:tgtEl>
                                      </p:cMediaNode>
                                    </p:audio>
                                  </p:subTnLst>
                                </p:cTn>
                              </p:par>
                            </p:childTnLst>
                          </p:cTn>
                        </p:par>
                        <p:par>
                          <p:cTn id="573" fill="hold">
                            <p:stCondLst>
                              <p:cond delay="180500"/>
                            </p:stCondLst>
                            <p:childTnLst>
                              <p:par>
                                <p:cTn id="574" presetID="11" presetClass="entr" presetSubtype="0" fill="hold" grpId="0" nodeType="afterEffect">
                                  <p:stCondLst>
                                    <p:cond delay="0"/>
                                  </p:stCondLst>
                                  <p:childTnLst>
                                    <p:set>
                                      <p:cBhvr>
                                        <p:cTn id="575" dur="1000">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574"/>
                                            </p:cond>
                                          </p:stCondLst>
                                          <p:endCondLst>
                                            <p:cond evt="onStopAudio" delay="0">
                                              <p:tgtEl>
                                                <p:sldTgt/>
                                              </p:tgtEl>
                                            </p:cond>
                                          </p:endCondLst>
                                        </p:cTn>
                                        <p:tgtEl>
                                          <p:sndTgt r:embed="rId2" name="click.wav"/>
                                        </p:tgtEl>
                                      </p:cMediaNode>
                                    </p:audio>
                                  </p:subTnLst>
                                </p:cTn>
                              </p:par>
                            </p:childTnLst>
                          </p:cTn>
                        </p:par>
                        <p:par>
                          <p:cTn id="576" fill="hold">
                            <p:stCondLst>
                              <p:cond delay="181500"/>
                            </p:stCondLst>
                            <p:childTnLst>
                              <p:par>
                                <p:cTn id="577" presetID="11" presetClass="entr" presetSubtype="0" fill="hold" grpId="0" nodeType="afterEffect">
                                  <p:stCondLst>
                                    <p:cond delay="0"/>
                                  </p:stCondLst>
                                  <p:childTnLst>
                                    <p:set>
                                      <p:cBhvr>
                                        <p:cTn id="578" dur="1000">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577"/>
                                            </p:cond>
                                          </p:stCondLst>
                                          <p:endCondLst>
                                            <p:cond evt="onStopAudio" delay="0">
                                              <p:tgtEl>
                                                <p:sldTgt/>
                                              </p:tgtEl>
                                            </p:cond>
                                          </p:endCondLst>
                                        </p:cTn>
                                        <p:tgtEl>
                                          <p:sndTgt r:embed="rId2" name="click.wav"/>
                                        </p:tgtEl>
                                      </p:cMediaNode>
                                    </p:audio>
                                  </p:subTnLst>
                                </p:cTn>
                              </p:par>
                            </p:childTnLst>
                          </p:cTn>
                        </p:par>
                        <p:par>
                          <p:cTn id="579" fill="hold">
                            <p:stCondLst>
                              <p:cond delay="182500"/>
                            </p:stCondLst>
                            <p:childTnLst>
                              <p:par>
                                <p:cTn id="580" presetID="11" presetClass="entr" presetSubtype="0" fill="hold" grpId="0" nodeType="afterEffect">
                                  <p:stCondLst>
                                    <p:cond delay="0"/>
                                  </p:stCondLst>
                                  <p:childTnLst>
                                    <p:set>
                                      <p:cBhvr>
                                        <p:cTn id="581"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580"/>
                                            </p:cond>
                                          </p:stCondLst>
                                          <p:endCondLst>
                                            <p:cond evt="onStopAudio" delay="0">
                                              <p:tgtEl>
                                                <p:sldTgt/>
                                              </p:tgtEl>
                                            </p:cond>
                                          </p:endCondLst>
                                        </p:cTn>
                                        <p:tgtEl>
                                          <p:sndTgt r:embed="rId2" name="click.wav"/>
                                        </p:tgtEl>
                                      </p:cMediaNode>
                                    </p:audio>
                                  </p:subTnLst>
                                </p:cTn>
                              </p:par>
                            </p:childTnLst>
                          </p:cTn>
                        </p:par>
                        <p:par>
                          <p:cTn id="582" fill="hold">
                            <p:stCondLst>
                              <p:cond delay="183500"/>
                            </p:stCondLst>
                            <p:childTnLst>
                              <p:par>
                                <p:cTn id="583" presetID="11" presetClass="entr" presetSubtype="0" fill="hold" grpId="0" nodeType="afterEffect">
                                  <p:stCondLst>
                                    <p:cond delay="0"/>
                                  </p:stCondLst>
                                  <p:childTnLst>
                                    <p:set>
                                      <p:cBhvr>
                                        <p:cTn id="584" dur="1000">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583"/>
                                            </p:cond>
                                          </p:stCondLst>
                                          <p:endCondLst>
                                            <p:cond evt="onStopAudio" delay="0">
                                              <p:tgtEl>
                                                <p:sldTgt/>
                                              </p:tgtEl>
                                            </p:cond>
                                          </p:endCondLst>
                                        </p:cTn>
                                        <p:tgtEl>
                                          <p:sndTgt r:embed="rId2" name="click.wav"/>
                                        </p:tgtEl>
                                      </p:cMediaNode>
                                    </p:audio>
                                  </p:subTnLst>
                                </p:cTn>
                              </p:par>
                            </p:childTnLst>
                          </p:cTn>
                        </p:par>
                        <p:par>
                          <p:cTn id="585" fill="hold">
                            <p:stCondLst>
                              <p:cond delay="184500"/>
                            </p:stCondLst>
                            <p:childTnLst>
                              <p:par>
                                <p:cTn id="586" presetID="11" presetClass="entr" presetSubtype="0" fill="hold" grpId="0" nodeType="afterEffect">
                                  <p:stCondLst>
                                    <p:cond delay="0"/>
                                  </p:stCondLst>
                                  <p:childTnLst>
                                    <p:set>
                                      <p:cBhvr>
                                        <p:cTn id="587" dur="1000">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586"/>
                                            </p:cond>
                                          </p:stCondLst>
                                          <p:endCondLst>
                                            <p:cond evt="onStopAudio" delay="0">
                                              <p:tgtEl>
                                                <p:sldTgt/>
                                              </p:tgtEl>
                                            </p:cond>
                                          </p:endCondLst>
                                        </p:cTn>
                                        <p:tgtEl>
                                          <p:sndTgt r:embed="rId2" name="click.wav"/>
                                        </p:tgtEl>
                                      </p:cMediaNode>
                                    </p:audio>
                                  </p:subTnLst>
                                </p:cTn>
                              </p:par>
                            </p:childTnLst>
                          </p:cTn>
                        </p:par>
                        <p:par>
                          <p:cTn id="588" fill="hold">
                            <p:stCondLst>
                              <p:cond delay="185500"/>
                            </p:stCondLst>
                            <p:childTnLst>
                              <p:par>
                                <p:cTn id="589" presetID="11" presetClass="entr" presetSubtype="0" fill="hold" grpId="0" nodeType="afterEffect">
                                  <p:stCondLst>
                                    <p:cond delay="0"/>
                                  </p:stCondLst>
                                  <p:childTnLst>
                                    <p:set>
                                      <p:cBhvr>
                                        <p:cTn id="590"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589"/>
                                            </p:cond>
                                          </p:stCondLst>
                                          <p:endCondLst>
                                            <p:cond evt="onStopAudio" delay="0">
                                              <p:tgtEl>
                                                <p:sldTgt/>
                                              </p:tgtEl>
                                            </p:cond>
                                          </p:endCondLst>
                                        </p:cTn>
                                        <p:tgtEl>
                                          <p:sndTgt r:embed="rId2" name="click.wav"/>
                                        </p:tgtEl>
                                      </p:cMediaNode>
                                    </p:audio>
                                  </p:subTnLst>
                                </p:cTn>
                              </p:par>
                            </p:childTnLst>
                          </p:cTn>
                        </p:par>
                        <p:par>
                          <p:cTn id="591" fill="hold">
                            <p:stCondLst>
                              <p:cond delay="186500"/>
                            </p:stCondLst>
                            <p:childTnLst>
                              <p:par>
                                <p:cTn id="592" presetID="11" presetClass="entr" presetSubtype="0" fill="hold" grpId="0" nodeType="afterEffect">
                                  <p:stCondLst>
                                    <p:cond delay="0"/>
                                  </p:stCondLst>
                                  <p:childTnLst>
                                    <p:set>
                                      <p:cBhvr>
                                        <p:cTn id="593" dur="1000">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592"/>
                                            </p:cond>
                                          </p:stCondLst>
                                          <p:endCondLst>
                                            <p:cond evt="onStopAudio" delay="0">
                                              <p:tgtEl>
                                                <p:sldTgt/>
                                              </p:tgtEl>
                                            </p:cond>
                                          </p:endCondLst>
                                        </p:cTn>
                                        <p:tgtEl>
                                          <p:sndTgt r:embed="rId2" name="click.wav"/>
                                        </p:tgtEl>
                                      </p:cMediaNode>
                                    </p:audio>
                                  </p:subTnLst>
                                </p:cTn>
                              </p:par>
                            </p:childTnLst>
                          </p:cTn>
                        </p:par>
                        <p:par>
                          <p:cTn id="594" fill="hold">
                            <p:stCondLst>
                              <p:cond delay="187500"/>
                            </p:stCondLst>
                            <p:childTnLst>
                              <p:par>
                                <p:cTn id="595" presetID="11" presetClass="entr" presetSubtype="0" fill="hold" grpId="0" nodeType="afterEffect">
                                  <p:stCondLst>
                                    <p:cond delay="0"/>
                                  </p:stCondLst>
                                  <p:childTnLst>
                                    <p:set>
                                      <p:cBhvr>
                                        <p:cTn id="596" dur="1000">
                                          <p:stCondLst>
                                            <p:cond delay="0"/>
                                          </p:stCondLst>
                                        </p:cTn>
                                        <p:tgtEl>
                                          <p:spTgt spid="198"/>
                                        </p:tgtEl>
                                        <p:attrNameLst>
                                          <p:attrName>style.visibility</p:attrName>
                                        </p:attrNameLst>
                                      </p:cBhvr>
                                      <p:to>
                                        <p:strVal val="visible"/>
                                      </p:to>
                                    </p:set>
                                  </p:childTnLst>
                                  <p:subTnLst>
                                    <p:audio>
                                      <p:cMediaNode>
                                        <p:cTn display="0" masterRel="sameClick">
                                          <p:stCondLst>
                                            <p:cond evt="begin" delay="0">
                                              <p:tn val="595"/>
                                            </p:cond>
                                          </p:stCondLst>
                                          <p:endCondLst>
                                            <p:cond evt="onStopAudio" delay="0">
                                              <p:tgtEl>
                                                <p:sldTgt/>
                                              </p:tgtEl>
                                            </p:cond>
                                          </p:endCondLst>
                                        </p:cTn>
                                        <p:tgtEl>
                                          <p:sndTgt r:embed="rId2" name="click.wav"/>
                                        </p:tgtEl>
                                      </p:cMediaNode>
                                    </p:audio>
                                  </p:subTnLst>
                                </p:cTn>
                              </p:par>
                            </p:childTnLst>
                          </p:cTn>
                        </p:par>
                        <p:par>
                          <p:cTn id="597" fill="hold">
                            <p:stCondLst>
                              <p:cond delay="188500"/>
                            </p:stCondLst>
                            <p:childTnLst>
                              <p:par>
                                <p:cTn id="598" presetID="11" presetClass="entr" presetSubtype="0" fill="hold" grpId="0" nodeType="afterEffect">
                                  <p:stCondLst>
                                    <p:cond delay="0"/>
                                  </p:stCondLst>
                                  <p:childTnLst>
                                    <p:set>
                                      <p:cBhvr>
                                        <p:cTn id="599" dur="1000">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598"/>
                                            </p:cond>
                                          </p:stCondLst>
                                          <p:endCondLst>
                                            <p:cond evt="onStopAudio" delay="0">
                                              <p:tgtEl>
                                                <p:sldTgt/>
                                              </p:tgtEl>
                                            </p:cond>
                                          </p:endCondLst>
                                        </p:cTn>
                                        <p:tgtEl>
                                          <p:sndTgt r:embed="rId2" name="click.wav"/>
                                        </p:tgtEl>
                                      </p:cMediaNode>
                                    </p:audio>
                                  </p:subTnLst>
                                </p:cTn>
                              </p:par>
                            </p:childTnLst>
                          </p:cTn>
                        </p:par>
                        <p:par>
                          <p:cTn id="600" fill="hold">
                            <p:stCondLst>
                              <p:cond delay="189500"/>
                            </p:stCondLst>
                            <p:childTnLst>
                              <p:par>
                                <p:cTn id="601" presetID="11" presetClass="entr" presetSubtype="0" fill="hold" grpId="0" nodeType="afterEffect">
                                  <p:stCondLst>
                                    <p:cond delay="0"/>
                                  </p:stCondLst>
                                  <p:childTnLst>
                                    <p:set>
                                      <p:cBhvr>
                                        <p:cTn id="602" dur="1000">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601"/>
                                            </p:cond>
                                          </p:stCondLst>
                                          <p:endCondLst>
                                            <p:cond evt="onStopAudio" delay="0">
                                              <p:tgtEl>
                                                <p:sldTgt/>
                                              </p:tgtEl>
                                            </p:cond>
                                          </p:endCondLst>
                                        </p:cTn>
                                        <p:tgtEl>
                                          <p:sndTgt r:embed="rId2" name="click.wav"/>
                                        </p:tgtEl>
                                      </p:cMediaNode>
                                    </p:audio>
                                  </p:subTnLst>
                                </p:cTn>
                              </p:par>
                            </p:childTnLst>
                          </p:cTn>
                        </p:par>
                        <p:par>
                          <p:cTn id="603" fill="hold">
                            <p:stCondLst>
                              <p:cond delay="190500"/>
                            </p:stCondLst>
                            <p:childTnLst>
                              <p:par>
                                <p:cTn id="604" presetID="11" presetClass="entr" presetSubtype="0" fill="hold" grpId="0" nodeType="afterEffect">
                                  <p:stCondLst>
                                    <p:cond delay="0"/>
                                  </p:stCondLst>
                                  <p:childTnLst>
                                    <p:set>
                                      <p:cBhvr>
                                        <p:cTn id="605" dur="1000">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604"/>
                                            </p:cond>
                                          </p:stCondLst>
                                          <p:endCondLst>
                                            <p:cond evt="onStopAudio" delay="0">
                                              <p:tgtEl>
                                                <p:sldTgt/>
                                              </p:tgtEl>
                                            </p:cond>
                                          </p:endCondLst>
                                        </p:cTn>
                                        <p:tgtEl>
                                          <p:sndTgt r:embed="rId2" name="click.wav"/>
                                        </p:tgtEl>
                                      </p:cMediaNode>
                                    </p:audio>
                                  </p:subTnLst>
                                </p:cTn>
                              </p:par>
                            </p:childTnLst>
                          </p:cTn>
                        </p:par>
                        <p:par>
                          <p:cTn id="606" fill="hold">
                            <p:stCondLst>
                              <p:cond delay="191500"/>
                            </p:stCondLst>
                            <p:childTnLst>
                              <p:par>
                                <p:cTn id="607" presetID="11" presetClass="entr" presetSubtype="0" fill="hold" grpId="0" nodeType="afterEffect">
                                  <p:stCondLst>
                                    <p:cond delay="0"/>
                                  </p:stCondLst>
                                  <p:childTnLst>
                                    <p:set>
                                      <p:cBhvr>
                                        <p:cTn id="608" dur="1000">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607"/>
                                            </p:cond>
                                          </p:stCondLst>
                                          <p:endCondLst>
                                            <p:cond evt="onStopAudio" delay="0">
                                              <p:tgtEl>
                                                <p:sldTgt/>
                                              </p:tgtEl>
                                            </p:cond>
                                          </p:endCondLst>
                                        </p:cTn>
                                        <p:tgtEl>
                                          <p:sndTgt r:embed="rId2" name="click.wav"/>
                                        </p:tgtEl>
                                      </p:cMediaNode>
                                    </p:audio>
                                  </p:subTnLst>
                                </p:cTn>
                              </p:par>
                            </p:childTnLst>
                          </p:cTn>
                        </p:par>
                        <p:par>
                          <p:cTn id="609" fill="hold">
                            <p:stCondLst>
                              <p:cond delay="192500"/>
                            </p:stCondLst>
                            <p:childTnLst>
                              <p:par>
                                <p:cTn id="610" presetID="11" presetClass="entr" presetSubtype="0" fill="hold" grpId="0" nodeType="afterEffect">
                                  <p:stCondLst>
                                    <p:cond delay="0"/>
                                  </p:stCondLst>
                                  <p:childTnLst>
                                    <p:set>
                                      <p:cBhvr>
                                        <p:cTn id="611"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610"/>
                                            </p:cond>
                                          </p:stCondLst>
                                          <p:endCondLst>
                                            <p:cond evt="onStopAudio" delay="0">
                                              <p:tgtEl>
                                                <p:sldTgt/>
                                              </p:tgtEl>
                                            </p:cond>
                                          </p:endCondLst>
                                        </p:cTn>
                                        <p:tgtEl>
                                          <p:sndTgt r:embed="rId2" name="click.wav"/>
                                        </p:tgtEl>
                                      </p:cMediaNode>
                                    </p:audio>
                                  </p:subTnLst>
                                </p:cTn>
                              </p:par>
                            </p:childTnLst>
                          </p:cTn>
                        </p:par>
                        <p:par>
                          <p:cTn id="612" fill="hold">
                            <p:stCondLst>
                              <p:cond delay="193500"/>
                            </p:stCondLst>
                            <p:childTnLst>
                              <p:par>
                                <p:cTn id="613" presetID="11" presetClass="entr" presetSubtype="0" fill="hold" grpId="0" nodeType="afterEffect">
                                  <p:stCondLst>
                                    <p:cond delay="0"/>
                                  </p:stCondLst>
                                  <p:childTnLst>
                                    <p:set>
                                      <p:cBhvr>
                                        <p:cTn id="614" dur="1000">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613"/>
                                            </p:cond>
                                          </p:stCondLst>
                                          <p:endCondLst>
                                            <p:cond evt="onStopAudio" delay="0">
                                              <p:tgtEl>
                                                <p:sldTgt/>
                                              </p:tgtEl>
                                            </p:cond>
                                          </p:endCondLst>
                                        </p:cTn>
                                        <p:tgtEl>
                                          <p:sndTgt r:embed="rId2" name="click.wav"/>
                                        </p:tgtEl>
                                      </p:cMediaNode>
                                    </p:audio>
                                  </p:subTnLst>
                                </p:cTn>
                              </p:par>
                            </p:childTnLst>
                          </p:cTn>
                        </p:par>
                        <p:par>
                          <p:cTn id="615" fill="hold">
                            <p:stCondLst>
                              <p:cond delay="194500"/>
                            </p:stCondLst>
                            <p:childTnLst>
                              <p:par>
                                <p:cTn id="616" presetID="11" presetClass="entr" presetSubtype="0" fill="hold" grpId="0" nodeType="afterEffect">
                                  <p:stCondLst>
                                    <p:cond delay="0"/>
                                  </p:stCondLst>
                                  <p:childTnLst>
                                    <p:set>
                                      <p:cBhvr>
                                        <p:cTn id="617" dur="1000">
                                          <p:stCondLst>
                                            <p:cond delay="0"/>
                                          </p:stCondLst>
                                        </p:cTn>
                                        <p:tgtEl>
                                          <p:spTgt spid="205"/>
                                        </p:tgtEl>
                                        <p:attrNameLst>
                                          <p:attrName>style.visibility</p:attrName>
                                        </p:attrNameLst>
                                      </p:cBhvr>
                                      <p:to>
                                        <p:strVal val="visible"/>
                                      </p:to>
                                    </p:set>
                                  </p:childTnLst>
                                  <p:subTnLst>
                                    <p:audio>
                                      <p:cMediaNode>
                                        <p:cTn display="0" masterRel="sameClick">
                                          <p:stCondLst>
                                            <p:cond evt="begin" delay="0">
                                              <p:tn val="616"/>
                                            </p:cond>
                                          </p:stCondLst>
                                          <p:endCondLst>
                                            <p:cond evt="onStopAudio" delay="0">
                                              <p:tgtEl>
                                                <p:sldTgt/>
                                              </p:tgtEl>
                                            </p:cond>
                                          </p:endCondLst>
                                        </p:cTn>
                                        <p:tgtEl>
                                          <p:sndTgt r:embed="rId2" name="click.wav"/>
                                        </p:tgtEl>
                                      </p:cMediaNode>
                                    </p:audio>
                                  </p:subTnLst>
                                </p:cTn>
                              </p:par>
                            </p:childTnLst>
                          </p:cTn>
                        </p:par>
                        <p:par>
                          <p:cTn id="618" fill="hold">
                            <p:stCondLst>
                              <p:cond delay="195500"/>
                            </p:stCondLst>
                            <p:childTnLst>
                              <p:par>
                                <p:cTn id="619" presetID="11" presetClass="entr" presetSubtype="0" fill="hold" grpId="0" nodeType="afterEffect">
                                  <p:stCondLst>
                                    <p:cond delay="0"/>
                                  </p:stCondLst>
                                  <p:childTnLst>
                                    <p:set>
                                      <p:cBhvr>
                                        <p:cTn id="620" dur="1000">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619"/>
                                            </p:cond>
                                          </p:stCondLst>
                                          <p:endCondLst>
                                            <p:cond evt="onStopAudio" delay="0">
                                              <p:tgtEl>
                                                <p:sldTgt/>
                                              </p:tgtEl>
                                            </p:cond>
                                          </p:endCondLst>
                                        </p:cTn>
                                        <p:tgtEl>
                                          <p:sndTgt r:embed="rId2" name="click.wav"/>
                                        </p:tgtEl>
                                      </p:cMediaNode>
                                    </p:audio>
                                  </p:subTnLst>
                                </p:cTn>
                              </p:par>
                            </p:childTnLst>
                          </p:cTn>
                        </p:par>
                        <p:par>
                          <p:cTn id="621" fill="hold">
                            <p:stCondLst>
                              <p:cond delay="196500"/>
                            </p:stCondLst>
                            <p:childTnLst>
                              <p:par>
                                <p:cTn id="622" presetID="11" presetClass="entr" presetSubtype="0" fill="hold" grpId="0" nodeType="afterEffect">
                                  <p:stCondLst>
                                    <p:cond delay="0"/>
                                  </p:stCondLst>
                                  <p:childTnLst>
                                    <p:set>
                                      <p:cBhvr>
                                        <p:cTn id="623"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622"/>
                                            </p:cond>
                                          </p:stCondLst>
                                          <p:endCondLst>
                                            <p:cond evt="onStopAudio" delay="0">
                                              <p:tgtEl>
                                                <p:sldTgt/>
                                              </p:tgtEl>
                                            </p:cond>
                                          </p:endCondLst>
                                        </p:cTn>
                                        <p:tgtEl>
                                          <p:sndTgt r:embed="rId2" name="click.wav"/>
                                        </p:tgtEl>
                                      </p:cMediaNode>
                                    </p:audio>
                                  </p:subTnLst>
                                </p:cTn>
                              </p:par>
                            </p:childTnLst>
                          </p:cTn>
                        </p:par>
                        <p:par>
                          <p:cTn id="624" fill="hold">
                            <p:stCondLst>
                              <p:cond delay="197500"/>
                            </p:stCondLst>
                            <p:childTnLst>
                              <p:par>
                                <p:cTn id="625" presetID="11" presetClass="entr" presetSubtype="0" fill="hold" grpId="0" nodeType="afterEffect">
                                  <p:stCondLst>
                                    <p:cond delay="0"/>
                                  </p:stCondLst>
                                  <p:childTnLst>
                                    <p:set>
                                      <p:cBhvr>
                                        <p:cTn id="626" dur="1000">
                                          <p:stCondLst>
                                            <p:cond delay="0"/>
                                          </p:stCondLst>
                                        </p:cTn>
                                        <p:tgtEl>
                                          <p:spTgt spid="208"/>
                                        </p:tgtEl>
                                        <p:attrNameLst>
                                          <p:attrName>style.visibility</p:attrName>
                                        </p:attrNameLst>
                                      </p:cBhvr>
                                      <p:to>
                                        <p:strVal val="visible"/>
                                      </p:to>
                                    </p:set>
                                  </p:childTnLst>
                                  <p:subTnLst>
                                    <p:audio>
                                      <p:cMediaNode>
                                        <p:cTn display="0" masterRel="sameClick">
                                          <p:stCondLst>
                                            <p:cond evt="begin" delay="0">
                                              <p:tn val="625"/>
                                            </p:cond>
                                          </p:stCondLst>
                                          <p:endCondLst>
                                            <p:cond evt="onStopAudio" delay="0">
                                              <p:tgtEl>
                                                <p:sldTgt/>
                                              </p:tgtEl>
                                            </p:cond>
                                          </p:endCondLst>
                                        </p:cTn>
                                        <p:tgtEl>
                                          <p:sndTgt r:embed="rId2" name="click.wav"/>
                                        </p:tgtEl>
                                      </p:cMediaNode>
                                    </p:audio>
                                  </p:subTnLst>
                                </p:cTn>
                              </p:par>
                            </p:childTnLst>
                          </p:cTn>
                        </p:par>
                        <p:par>
                          <p:cTn id="627" fill="hold">
                            <p:stCondLst>
                              <p:cond delay="198500"/>
                            </p:stCondLst>
                            <p:childTnLst>
                              <p:par>
                                <p:cTn id="628" presetID="11" presetClass="entr" presetSubtype="0" fill="hold" grpId="0" nodeType="afterEffect">
                                  <p:stCondLst>
                                    <p:cond delay="0"/>
                                  </p:stCondLst>
                                  <p:childTnLst>
                                    <p:set>
                                      <p:cBhvr>
                                        <p:cTn id="629" dur="1000">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628"/>
                                            </p:cond>
                                          </p:stCondLst>
                                          <p:endCondLst>
                                            <p:cond evt="onStopAudio" delay="0">
                                              <p:tgtEl>
                                                <p:sldTgt/>
                                              </p:tgtEl>
                                            </p:cond>
                                          </p:endCondLst>
                                        </p:cTn>
                                        <p:tgtEl>
                                          <p:sndTgt r:embed="rId2" name="click.wav"/>
                                        </p:tgtEl>
                                      </p:cMediaNode>
                                    </p:audio>
                                  </p:subTnLst>
                                </p:cTn>
                              </p:par>
                            </p:childTnLst>
                          </p:cTn>
                        </p:par>
                        <p:par>
                          <p:cTn id="630" fill="hold">
                            <p:stCondLst>
                              <p:cond delay="199500"/>
                            </p:stCondLst>
                            <p:childTnLst>
                              <p:par>
                                <p:cTn id="631" presetID="11" presetClass="entr" presetSubtype="0" fill="hold" grpId="0" nodeType="afterEffect">
                                  <p:stCondLst>
                                    <p:cond delay="0"/>
                                  </p:stCondLst>
                                  <p:childTnLst>
                                    <p:set>
                                      <p:cBhvr>
                                        <p:cTn id="632" dur="1000">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631"/>
                                            </p:cond>
                                          </p:stCondLst>
                                          <p:endCondLst>
                                            <p:cond evt="onStopAudio" delay="0">
                                              <p:tgtEl>
                                                <p:sldTgt/>
                                              </p:tgtEl>
                                            </p:cond>
                                          </p:endCondLst>
                                        </p:cTn>
                                        <p:tgtEl>
                                          <p:sndTgt r:embed="rId2" name="click.wav"/>
                                        </p:tgtEl>
                                      </p:cMediaNode>
                                    </p:audio>
                                  </p:subTnLst>
                                </p:cTn>
                              </p:par>
                            </p:childTnLst>
                          </p:cTn>
                        </p:par>
                        <p:par>
                          <p:cTn id="633" fill="hold">
                            <p:stCondLst>
                              <p:cond delay="200500"/>
                            </p:stCondLst>
                            <p:childTnLst>
                              <p:par>
                                <p:cTn id="634" presetID="11" presetClass="entr" presetSubtype="0" fill="hold" grpId="0" nodeType="afterEffect">
                                  <p:stCondLst>
                                    <p:cond delay="0"/>
                                  </p:stCondLst>
                                  <p:childTnLst>
                                    <p:set>
                                      <p:cBhvr>
                                        <p:cTn id="635" dur="1000">
                                          <p:stCondLst>
                                            <p:cond delay="0"/>
                                          </p:stCondLst>
                                        </p:cTn>
                                        <p:tgtEl>
                                          <p:spTgt spid="211"/>
                                        </p:tgtEl>
                                        <p:attrNameLst>
                                          <p:attrName>style.visibility</p:attrName>
                                        </p:attrNameLst>
                                      </p:cBhvr>
                                      <p:to>
                                        <p:strVal val="visible"/>
                                      </p:to>
                                    </p:set>
                                  </p:childTnLst>
                                  <p:subTnLst>
                                    <p:audio>
                                      <p:cMediaNode>
                                        <p:cTn display="0" masterRel="sameClick">
                                          <p:stCondLst>
                                            <p:cond evt="begin" delay="0">
                                              <p:tn val="634"/>
                                            </p:cond>
                                          </p:stCondLst>
                                          <p:endCondLst>
                                            <p:cond evt="onStopAudio" delay="0">
                                              <p:tgtEl>
                                                <p:sldTgt/>
                                              </p:tgtEl>
                                            </p:cond>
                                          </p:endCondLst>
                                        </p:cTn>
                                        <p:tgtEl>
                                          <p:sndTgt r:embed="rId2" name="click.wav"/>
                                        </p:tgtEl>
                                      </p:cMediaNode>
                                    </p:audio>
                                  </p:subTnLst>
                                </p:cTn>
                              </p:par>
                            </p:childTnLst>
                          </p:cTn>
                        </p:par>
                        <p:par>
                          <p:cTn id="636" fill="hold">
                            <p:stCondLst>
                              <p:cond delay="201500"/>
                            </p:stCondLst>
                            <p:childTnLst>
                              <p:par>
                                <p:cTn id="637" presetID="11" presetClass="entr" presetSubtype="0" fill="hold" grpId="0" nodeType="afterEffect">
                                  <p:stCondLst>
                                    <p:cond delay="0"/>
                                  </p:stCondLst>
                                  <p:childTnLst>
                                    <p:set>
                                      <p:cBhvr>
                                        <p:cTn id="638" dur="1000">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37"/>
                                            </p:cond>
                                          </p:stCondLst>
                                          <p:endCondLst>
                                            <p:cond evt="onStopAudio" delay="0">
                                              <p:tgtEl>
                                                <p:sldTgt/>
                                              </p:tgtEl>
                                            </p:cond>
                                          </p:endCondLst>
                                        </p:cTn>
                                        <p:tgtEl>
                                          <p:sndTgt r:embed="rId2" name="click.wav"/>
                                        </p:tgtEl>
                                      </p:cMediaNode>
                                    </p:audio>
                                  </p:subTnLst>
                                </p:cTn>
                              </p:par>
                            </p:childTnLst>
                          </p:cTn>
                        </p:par>
                        <p:par>
                          <p:cTn id="639" fill="hold">
                            <p:stCondLst>
                              <p:cond delay="202500"/>
                            </p:stCondLst>
                            <p:childTnLst>
                              <p:par>
                                <p:cTn id="640" presetID="11" presetClass="entr" presetSubtype="0" fill="hold" grpId="0" nodeType="afterEffect">
                                  <p:stCondLst>
                                    <p:cond delay="0"/>
                                  </p:stCondLst>
                                  <p:childTnLst>
                                    <p:set>
                                      <p:cBhvr>
                                        <p:cTn id="641" dur="1000">
                                          <p:stCondLst>
                                            <p:cond delay="0"/>
                                          </p:stCondLst>
                                        </p:cTn>
                                        <p:tgtEl>
                                          <p:spTgt spid="213"/>
                                        </p:tgtEl>
                                        <p:attrNameLst>
                                          <p:attrName>style.visibility</p:attrName>
                                        </p:attrNameLst>
                                      </p:cBhvr>
                                      <p:to>
                                        <p:strVal val="visible"/>
                                      </p:to>
                                    </p:set>
                                  </p:childTnLst>
                                  <p:subTnLst>
                                    <p:audio>
                                      <p:cMediaNode>
                                        <p:cTn display="0" masterRel="sameClick">
                                          <p:stCondLst>
                                            <p:cond evt="begin" delay="0">
                                              <p:tn val="640"/>
                                            </p:cond>
                                          </p:stCondLst>
                                          <p:endCondLst>
                                            <p:cond evt="onStopAudio" delay="0">
                                              <p:tgtEl>
                                                <p:sldTgt/>
                                              </p:tgtEl>
                                            </p:cond>
                                          </p:endCondLst>
                                        </p:cTn>
                                        <p:tgtEl>
                                          <p:sndTgt r:embed="rId2" name="click.wav"/>
                                        </p:tgtEl>
                                      </p:cMediaNode>
                                    </p:audio>
                                  </p:subTnLst>
                                </p:cTn>
                              </p:par>
                            </p:childTnLst>
                          </p:cTn>
                        </p:par>
                        <p:par>
                          <p:cTn id="642" fill="hold">
                            <p:stCondLst>
                              <p:cond delay="203500"/>
                            </p:stCondLst>
                            <p:childTnLst>
                              <p:par>
                                <p:cTn id="643" presetID="11" presetClass="entr" presetSubtype="0" fill="hold" grpId="0" nodeType="afterEffect">
                                  <p:stCondLst>
                                    <p:cond delay="0"/>
                                  </p:stCondLst>
                                  <p:childTnLst>
                                    <p:set>
                                      <p:cBhvr>
                                        <p:cTn id="644" dur="1000">
                                          <p:stCondLst>
                                            <p:cond delay="0"/>
                                          </p:stCondLst>
                                        </p:cTn>
                                        <p:tgtEl>
                                          <p:spTgt spid="214"/>
                                        </p:tgtEl>
                                        <p:attrNameLst>
                                          <p:attrName>style.visibility</p:attrName>
                                        </p:attrNameLst>
                                      </p:cBhvr>
                                      <p:to>
                                        <p:strVal val="visible"/>
                                      </p:to>
                                    </p:set>
                                  </p:childTnLst>
                                  <p:subTnLst>
                                    <p:audio>
                                      <p:cMediaNode>
                                        <p:cTn display="0" masterRel="sameClick">
                                          <p:stCondLst>
                                            <p:cond evt="begin" delay="0">
                                              <p:tn val="643"/>
                                            </p:cond>
                                          </p:stCondLst>
                                          <p:endCondLst>
                                            <p:cond evt="onStopAudio" delay="0">
                                              <p:tgtEl>
                                                <p:sldTgt/>
                                              </p:tgtEl>
                                            </p:cond>
                                          </p:endCondLst>
                                        </p:cTn>
                                        <p:tgtEl>
                                          <p:sndTgt r:embed="rId2" name="click.wav"/>
                                        </p:tgtEl>
                                      </p:cMediaNode>
                                    </p:audio>
                                  </p:subTnLst>
                                </p:cTn>
                              </p:par>
                            </p:childTnLst>
                          </p:cTn>
                        </p:par>
                        <p:par>
                          <p:cTn id="645" fill="hold">
                            <p:stCondLst>
                              <p:cond delay="204500"/>
                            </p:stCondLst>
                            <p:childTnLst>
                              <p:par>
                                <p:cTn id="646" presetID="11" presetClass="entr" presetSubtype="0" fill="hold" grpId="0" nodeType="afterEffect">
                                  <p:stCondLst>
                                    <p:cond delay="0"/>
                                  </p:stCondLst>
                                  <p:childTnLst>
                                    <p:set>
                                      <p:cBhvr>
                                        <p:cTn id="647" dur="1000">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46"/>
                                            </p:cond>
                                          </p:stCondLst>
                                          <p:endCondLst>
                                            <p:cond evt="onStopAudio" delay="0">
                                              <p:tgtEl>
                                                <p:sldTgt/>
                                              </p:tgtEl>
                                            </p:cond>
                                          </p:endCondLst>
                                        </p:cTn>
                                        <p:tgtEl>
                                          <p:sndTgt r:embed="rId2" name="click.wav"/>
                                        </p:tgtEl>
                                      </p:cMediaNode>
                                    </p:audio>
                                  </p:subTnLst>
                                </p:cTn>
                              </p:par>
                            </p:childTnLst>
                          </p:cTn>
                        </p:par>
                        <p:par>
                          <p:cTn id="648" fill="hold">
                            <p:stCondLst>
                              <p:cond delay="205500"/>
                            </p:stCondLst>
                            <p:childTnLst>
                              <p:par>
                                <p:cTn id="649" presetID="11" presetClass="entr" presetSubtype="0" fill="hold" grpId="0" nodeType="afterEffect">
                                  <p:stCondLst>
                                    <p:cond delay="0"/>
                                  </p:stCondLst>
                                  <p:childTnLst>
                                    <p:set>
                                      <p:cBhvr>
                                        <p:cTn id="650" dur="1000">
                                          <p:stCondLst>
                                            <p:cond delay="0"/>
                                          </p:stCondLst>
                                        </p:cTn>
                                        <p:tgtEl>
                                          <p:spTgt spid="216"/>
                                        </p:tgtEl>
                                        <p:attrNameLst>
                                          <p:attrName>style.visibility</p:attrName>
                                        </p:attrNameLst>
                                      </p:cBhvr>
                                      <p:to>
                                        <p:strVal val="visible"/>
                                      </p:to>
                                    </p:set>
                                  </p:childTnLst>
                                  <p:subTnLst>
                                    <p:audio>
                                      <p:cMediaNode>
                                        <p:cTn display="0" masterRel="sameClick">
                                          <p:stCondLst>
                                            <p:cond evt="begin" delay="0">
                                              <p:tn val="649"/>
                                            </p:cond>
                                          </p:stCondLst>
                                          <p:endCondLst>
                                            <p:cond evt="onStopAudio" delay="0">
                                              <p:tgtEl>
                                                <p:sldTgt/>
                                              </p:tgtEl>
                                            </p:cond>
                                          </p:endCondLst>
                                        </p:cTn>
                                        <p:tgtEl>
                                          <p:sndTgt r:embed="rId2" name="click.wav"/>
                                        </p:tgtEl>
                                      </p:cMediaNode>
                                    </p:audio>
                                  </p:subTnLst>
                                </p:cTn>
                              </p:par>
                            </p:childTnLst>
                          </p:cTn>
                        </p:par>
                        <p:par>
                          <p:cTn id="651" fill="hold">
                            <p:stCondLst>
                              <p:cond delay="206500"/>
                            </p:stCondLst>
                            <p:childTnLst>
                              <p:par>
                                <p:cTn id="652" presetID="11" presetClass="entr" presetSubtype="0" fill="hold" grpId="0" nodeType="afterEffect">
                                  <p:stCondLst>
                                    <p:cond delay="0"/>
                                  </p:stCondLst>
                                  <p:childTnLst>
                                    <p:set>
                                      <p:cBhvr>
                                        <p:cTn id="653" dur="1000">
                                          <p:stCondLst>
                                            <p:cond delay="0"/>
                                          </p:stCondLst>
                                        </p:cTn>
                                        <p:tgtEl>
                                          <p:spTgt spid="217"/>
                                        </p:tgtEl>
                                        <p:attrNameLst>
                                          <p:attrName>style.visibility</p:attrName>
                                        </p:attrNameLst>
                                      </p:cBhvr>
                                      <p:to>
                                        <p:strVal val="visible"/>
                                      </p:to>
                                    </p:set>
                                  </p:childTnLst>
                                  <p:subTnLst>
                                    <p:audio>
                                      <p:cMediaNode>
                                        <p:cTn display="0" masterRel="sameClick">
                                          <p:stCondLst>
                                            <p:cond evt="begin" delay="0">
                                              <p:tn val="652"/>
                                            </p:cond>
                                          </p:stCondLst>
                                          <p:endCondLst>
                                            <p:cond evt="onStopAudio" delay="0">
                                              <p:tgtEl>
                                                <p:sldTgt/>
                                              </p:tgtEl>
                                            </p:cond>
                                          </p:endCondLst>
                                        </p:cTn>
                                        <p:tgtEl>
                                          <p:sndTgt r:embed="rId2" name="click.wav"/>
                                        </p:tgtEl>
                                      </p:cMediaNode>
                                    </p:audio>
                                  </p:subTnLst>
                                </p:cTn>
                              </p:par>
                            </p:childTnLst>
                          </p:cTn>
                        </p:par>
                        <p:par>
                          <p:cTn id="654" fill="hold">
                            <p:stCondLst>
                              <p:cond delay="207500"/>
                            </p:stCondLst>
                            <p:childTnLst>
                              <p:par>
                                <p:cTn id="655" presetID="11" presetClass="entr" presetSubtype="0" fill="hold" grpId="0" nodeType="afterEffect">
                                  <p:stCondLst>
                                    <p:cond delay="0"/>
                                  </p:stCondLst>
                                  <p:childTnLst>
                                    <p:set>
                                      <p:cBhvr>
                                        <p:cTn id="656" dur="1000">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55"/>
                                            </p:cond>
                                          </p:stCondLst>
                                          <p:endCondLst>
                                            <p:cond evt="onStopAudio" delay="0">
                                              <p:tgtEl>
                                                <p:sldTgt/>
                                              </p:tgtEl>
                                            </p:cond>
                                          </p:endCondLst>
                                        </p:cTn>
                                        <p:tgtEl>
                                          <p:sndTgt r:embed="rId2" name="click.wav"/>
                                        </p:tgtEl>
                                      </p:cMediaNode>
                                    </p:audio>
                                  </p:subTnLst>
                                </p:cTn>
                              </p:par>
                            </p:childTnLst>
                          </p:cTn>
                        </p:par>
                        <p:par>
                          <p:cTn id="657" fill="hold">
                            <p:stCondLst>
                              <p:cond delay="208500"/>
                            </p:stCondLst>
                            <p:childTnLst>
                              <p:par>
                                <p:cTn id="658" presetID="11" presetClass="entr" presetSubtype="0" fill="hold" grpId="0" nodeType="afterEffect">
                                  <p:stCondLst>
                                    <p:cond delay="0"/>
                                  </p:stCondLst>
                                  <p:childTnLst>
                                    <p:set>
                                      <p:cBhvr>
                                        <p:cTn id="659" dur="1000">
                                          <p:stCondLst>
                                            <p:cond delay="0"/>
                                          </p:stCondLst>
                                        </p:cTn>
                                        <p:tgtEl>
                                          <p:spTgt spid="219"/>
                                        </p:tgtEl>
                                        <p:attrNameLst>
                                          <p:attrName>style.visibility</p:attrName>
                                        </p:attrNameLst>
                                      </p:cBhvr>
                                      <p:to>
                                        <p:strVal val="visible"/>
                                      </p:to>
                                    </p:set>
                                  </p:childTnLst>
                                  <p:subTnLst>
                                    <p:audio>
                                      <p:cMediaNode>
                                        <p:cTn display="0" masterRel="sameClick">
                                          <p:stCondLst>
                                            <p:cond evt="begin" delay="0">
                                              <p:tn val="658"/>
                                            </p:cond>
                                          </p:stCondLst>
                                          <p:endCondLst>
                                            <p:cond evt="onStopAudio" delay="0">
                                              <p:tgtEl>
                                                <p:sldTgt/>
                                              </p:tgtEl>
                                            </p:cond>
                                          </p:endCondLst>
                                        </p:cTn>
                                        <p:tgtEl>
                                          <p:sndTgt r:embed="rId2" name="click.wav"/>
                                        </p:tgtEl>
                                      </p:cMediaNode>
                                    </p:audio>
                                  </p:subTnLst>
                                </p:cTn>
                              </p:par>
                            </p:childTnLst>
                          </p:cTn>
                        </p:par>
                        <p:par>
                          <p:cTn id="660" fill="hold">
                            <p:stCondLst>
                              <p:cond delay="209500"/>
                            </p:stCondLst>
                            <p:childTnLst>
                              <p:par>
                                <p:cTn id="661" presetID="11" presetClass="entr" presetSubtype="0" fill="hold" grpId="0" nodeType="afterEffect">
                                  <p:stCondLst>
                                    <p:cond delay="0"/>
                                  </p:stCondLst>
                                  <p:childTnLst>
                                    <p:set>
                                      <p:cBhvr>
                                        <p:cTn id="662" dur="1000">
                                          <p:stCondLst>
                                            <p:cond delay="0"/>
                                          </p:stCondLst>
                                        </p:cTn>
                                        <p:tgtEl>
                                          <p:spTgt spid="220"/>
                                        </p:tgtEl>
                                        <p:attrNameLst>
                                          <p:attrName>style.visibility</p:attrName>
                                        </p:attrNameLst>
                                      </p:cBhvr>
                                      <p:to>
                                        <p:strVal val="visible"/>
                                      </p:to>
                                    </p:set>
                                  </p:childTnLst>
                                  <p:subTnLst>
                                    <p:audio>
                                      <p:cMediaNode>
                                        <p:cTn display="0" masterRel="sameClick">
                                          <p:stCondLst>
                                            <p:cond evt="begin" delay="0">
                                              <p:tn val="661"/>
                                            </p:cond>
                                          </p:stCondLst>
                                          <p:endCondLst>
                                            <p:cond evt="onStopAudio" delay="0">
                                              <p:tgtEl>
                                                <p:sldTgt/>
                                              </p:tgtEl>
                                            </p:cond>
                                          </p:endCondLst>
                                        </p:cTn>
                                        <p:tgtEl>
                                          <p:sndTgt r:embed="rId2" name="click.wav"/>
                                        </p:tgtEl>
                                      </p:cMediaNode>
                                    </p:audio>
                                  </p:subTnLst>
                                </p:cTn>
                              </p:par>
                            </p:childTnLst>
                          </p:cTn>
                        </p:par>
                        <p:par>
                          <p:cTn id="663" fill="hold">
                            <p:stCondLst>
                              <p:cond delay="210500"/>
                            </p:stCondLst>
                            <p:childTnLst>
                              <p:par>
                                <p:cTn id="664" presetID="11" presetClass="entr" presetSubtype="0" fill="hold" grpId="0" nodeType="afterEffect">
                                  <p:stCondLst>
                                    <p:cond delay="0"/>
                                  </p:stCondLst>
                                  <p:childTnLst>
                                    <p:set>
                                      <p:cBhvr>
                                        <p:cTn id="665" dur="1000">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664"/>
                                            </p:cond>
                                          </p:stCondLst>
                                          <p:endCondLst>
                                            <p:cond evt="onStopAudio" delay="0">
                                              <p:tgtEl>
                                                <p:sldTgt/>
                                              </p:tgtEl>
                                            </p:cond>
                                          </p:endCondLst>
                                        </p:cTn>
                                        <p:tgtEl>
                                          <p:sndTgt r:embed="rId2" name="click.wav"/>
                                        </p:tgtEl>
                                      </p:cMediaNode>
                                    </p:audio>
                                  </p:subTnLst>
                                </p:cTn>
                              </p:par>
                            </p:childTnLst>
                          </p:cTn>
                        </p:par>
                        <p:par>
                          <p:cTn id="666" fill="hold">
                            <p:stCondLst>
                              <p:cond delay="211500"/>
                            </p:stCondLst>
                            <p:childTnLst>
                              <p:par>
                                <p:cTn id="667" presetID="11" presetClass="entr" presetSubtype="0" fill="hold" grpId="0" nodeType="afterEffect">
                                  <p:stCondLst>
                                    <p:cond delay="0"/>
                                  </p:stCondLst>
                                  <p:childTnLst>
                                    <p:set>
                                      <p:cBhvr>
                                        <p:cTn id="668" dur="1000">
                                          <p:stCondLst>
                                            <p:cond delay="0"/>
                                          </p:stCondLst>
                                        </p:cTn>
                                        <p:tgtEl>
                                          <p:spTgt spid="222"/>
                                        </p:tgtEl>
                                        <p:attrNameLst>
                                          <p:attrName>style.visibility</p:attrName>
                                        </p:attrNameLst>
                                      </p:cBhvr>
                                      <p:to>
                                        <p:strVal val="visible"/>
                                      </p:to>
                                    </p:set>
                                  </p:childTnLst>
                                  <p:subTnLst>
                                    <p:audio>
                                      <p:cMediaNode>
                                        <p:cTn display="0" masterRel="sameClick">
                                          <p:stCondLst>
                                            <p:cond evt="begin" delay="0">
                                              <p:tn val="667"/>
                                            </p:cond>
                                          </p:stCondLst>
                                          <p:endCondLst>
                                            <p:cond evt="onStopAudio" delay="0">
                                              <p:tgtEl>
                                                <p:sldTgt/>
                                              </p:tgtEl>
                                            </p:cond>
                                          </p:endCondLst>
                                        </p:cTn>
                                        <p:tgtEl>
                                          <p:sndTgt r:embed="rId2" name="click.wav"/>
                                        </p:tgtEl>
                                      </p:cMediaNode>
                                    </p:audio>
                                  </p:subTnLst>
                                </p:cTn>
                              </p:par>
                            </p:childTnLst>
                          </p:cTn>
                        </p:par>
                        <p:par>
                          <p:cTn id="669" fill="hold">
                            <p:stCondLst>
                              <p:cond delay="212500"/>
                            </p:stCondLst>
                            <p:childTnLst>
                              <p:par>
                                <p:cTn id="670" presetID="11" presetClass="entr" presetSubtype="0" fill="hold" grpId="0" nodeType="afterEffect">
                                  <p:stCondLst>
                                    <p:cond delay="0"/>
                                  </p:stCondLst>
                                  <p:childTnLst>
                                    <p:set>
                                      <p:cBhvr>
                                        <p:cTn id="671" dur="1000">
                                          <p:stCondLst>
                                            <p:cond delay="0"/>
                                          </p:stCondLst>
                                        </p:cTn>
                                        <p:tgtEl>
                                          <p:spTgt spid="223"/>
                                        </p:tgtEl>
                                        <p:attrNameLst>
                                          <p:attrName>style.visibility</p:attrName>
                                        </p:attrNameLst>
                                      </p:cBhvr>
                                      <p:to>
                                        <p:strVal val="visible"/>
                                      </p:to>
                                    </p:set>
                                  </p:childTnLst>
                                  <p:subTnLst>
                                    <p:audio>
                                      <p:cMediaNode>
                                        <p:cTn display="0" masterRel="sameClick">
                                          <p:stCondLst>
                                            <p:cond evt="begin" delay="0">
                                              <p:tn val="670"/>
                                            </p:cond>
                                          </p:stCondLst>
                                          <p:endCondLst>
                                            <p:cond evt="onStopAudio" delay="0">
                                              <p:tgtEl>
                                                <p:sldTgt/>
                                              </p:tgtEl>
                                            </p:cond>
                                          </p:endCondLst>
                                        </p:cTn>
                                        <p:tgtEl>
                                          <p:sndTgt r:embed="rId2" name="click.wav"/>
                                        </p:tgtEl>
                                      </p:cMediaNode>
                                    </p:audio>
                                  </p:subTnLst>
                                </p:cTn>
                              </p:par>
                            </p:childTnLst>
                          </p:cTn>
                        </p:par>
                        <p:par>
                          <p:cTn id="672" fill="hold">
                            <p:stCondLst>
                              <p:cond delay="213500"/>
                            </p:stCondLst>
                            <p:childTnLst>
                              <p:par>
                                <p:cTn id="673" presetID="11" presetClass="entr" presetSubtype="0" fill="hold" grpId="0" nodeType="afterEffect">
                                  <p:stCondLst>
                                    <p:cond delay="0"/>
                                  </p:stCondLst>
                                  <p:childTnLst>
                                    <p:set>
                                      <p:cBhvr>
                                        <p:cTn id="674" dur="1000">
                                          <p:stCondLst>
                                            <p:cond delay="0"/>
                                          </p:stCondLst>
                                        </p:cTn>
                                        <p:tgtEl>
                                          <p:spTgt spid="224"/>
                                        </p:tgtEl>
                                        <p:attrNameLst>
                                          <p:attrName>style.visibility</p:attrName>
                                        </p:attrNameLst>
                                      </p:cBhvr>
                                      <p:to>
                                        <p:strVal val="visible"/>
                                      </p:to>
                                    </p:set>
                                  </p:childTnLst>
                                  <p:subTnLst>
                                    <p:audio>
                                      <p:cMediaNode>
                                        <p:cTn display="0" masterRel="sameClick">
                                          <p:stCondLst>
                                            <p:cond evt="begin" delay="0">
                                              <p:tn val="673"/>
                                            </p:cond>
                                          </p:stCondLst>
                                          <p:endCondLst>
                                            <p:cond evt="onStopAudio" delay="0">
                                              <p:tgtEl>
                                                <p:sldTgt/>
                                              </p:tgtEl>
                                            </p:cond>
                                          </p:endCondLst>
                                        </p:cTn>
                                        <p:tgtEl>
                                          <p:sndTgt r:embed="rId2" name="click.wav"/>
                                        </p:tgtEl>
                                      </p:cMediaNode>
                                    </p:audio>
                                  </p:subTnLst>
                                </p:cTn>
                              </p:par>
                            </p:childTnLst>
                          </p:cTn>
                        </p:par>
                        <p:par>
                          <p:cTn id="675" fill="hold">
                            <p:stCondLst>
                              <p:cond delay="214500"/>
                            </p:stCondLst>
                            <p:childTnLst>
                              <p:par>
                                <p:cTn id="676" presetID="11" presetClass="entr" presetSubtype="0" fill="hold" grpId="0" nodeType="afterEffect">
                                  <p:stCondLst>
                                    <p:cond delay="0"/>
                                  </p:stCondLst>
                                  <p:childTnLst>
                                    <p:set>
                                      <p:cBhvr>
                                        <p:cTn id="677" dur="1000">
                                          <p:stCondLst>
                                            <p:cond delay="0"/>
                                          </p:stCondLst>
                                        </p:cTn>
                                        <p:tgtEl>
                                          <p:spTgt spid="225"/>
                                        </p:tgtEl>
                                        <p:attrNameLst>
                                          <p:attrName>style.visibility</p:attrName>
                                        </p:attrNameLst>
                                      </p:cBhvr>
                                      <p:to>
                                        <p:strVal val="visible"/>
                                      </p:to>
                                    </p:set>
                                  </p:childTnLst>
                                  <p:subTnLst>
                                    <p:audio>
                                      <p:cMediaNode>
                                        <p:cTn display="0" masterRel="sameClick">
                                          <p:stCondLst>
                                            <p:cond evt="begin" delay="0">
                                              <p:tn val="676"/>
                                            </p:cond>
                                          </p:stCondLst>
                                          <p:endCondLst>
                                            <p:cond evt="onStopAudio" delay="0">
                                              <p:tgtEl>
                                                <p:sldTgt/>
                                              </p:tgtEl>
                                            </p:cond>
                                          </p:endCondLst>
                                        </p:cTn>
                                        <p:tgtEl>
                                          <p:sndTgt r:embed="rId2" name="click.wav"/>
                                        </p:tgtEl>
                                      </p:cMediaNode>
                                    </p:audio>
                                  </p:subTnLst>
                                </p:cTn>
                              </p:par>
                            </p:childTnLst>
                          </p:cTn>
                        </p:par>
                        <p:par>
                          <p:cTn id="678" fill="hold">
                            <p:stCondLst>
                              <p:cond delay="215500"/>
                            </p:stCondLst>
                            <p:childTnLst>
                              <p:par>
                                <p:cTn id="679" presetID="11" presetClass="entr" presetSubtype="0" fill="hold" grpId="0" nodeType="afterEffect">
                                  <p:stCondLst>
                                    <p:cond delay="0"/>
                                  </p:stCondLst>
                                  <p:childTnLst>
                                    <p:set>
                                      <p:cBhvr>
                                        <p:cTn id="680" dur="1000">
                                          <p:stCondLst>
                                            <p:cond delay="0"/>
                                          </p:stCondLst>
                                        </p:cTn>
                                        <p:tgtEl>
                                          <p:spTgt spid="226"/>
                                        </p:tgtEl>
                                        <p:attrNameLst>
                                          <p:attrName>style.visibility</p:attrName>
                                        </p:attrNameLst>
                                      </p:cBhvr>
                                      <p:to>
                                        <p:strVal val="visible"/>
                                      </p:to>
                                    </p:set>
                                  </p:childTnLst>
                                  <p:subTnLst>
                                    <p:audio>
                                      <p:cMediaNode>
                                        <p:cTn display="0" masterRel="sameClick">
                                          <p:stCondLst>
                                            <p:cond evt="begin" delay="0">
                                              <p:tn val="679"/>
                                            </p:cond>
                                          </p:stCondLst>
                                          <p:endCondLst>
                                            <p:cond evt="onStopAudio" delay="0">
                                              <p:tgtEl>
                                                <p:sldTgt/>
                                              </p:tgtEl>
                                            </p:cond>
                                          </p:endCondLst>
                                        </p:cTn>
                                        <p:tgtEl>
                                          <p:sndTgt r:embed="rId2" name="click.wav"/>
                                        </p:tgtEl>
                                      </p:cMediaNode>
                                    </p:audio>
                                  </p:subTnLst>
                                </p:cTn>
                              </p:par>
                            </p:childTnLst>
                          </p:cTn>
                        </p:par>
                        <p:par>
                          <p:cTn id="681" fill="hold">
                            <p:stCondLst>
                              <p:cond delay="216500"/>
                            </p:stCondLst>
                            <p:childTnLst>
                              <p:par>
                                <p:cTn id="682" presetID="11" presetClass="entr" presetSubtype="0" fill="hold" grpId="0" nodeType="afterEffect">
                                  <p:stCondLst>
                                    <p:cond delay="0"/>
                                  </p:stCondLst>
                                  <p:childTnLst>
                                    <p:set>
                                      <p:cBhvr>
                                        <p:cTn id="683" dur="1000">
                                          <p:stCondLst>
                                            <p:cond delay="0"/>
                                          </p:stCondLst>
                                        </p:cTn>
                                        <p:tgtEl>
                                          <p:spTgt spid="227"/>
                                        </p:tgtEl>
                                        <p:attrNameLst>
                                          <p:attrName>style.visibility</p:attrName>
                                        </p:attrNameLst>
                                      </p:cBhvr>
                                      <p:to>
                                        <p:strVal val="visible"/>
                                      </p:to>
                                    </p:set>
                                  </p:childTnLst>
                                  <p:subTnLst>
                                    <p:audio>
                                      <p:cMediaNode>
                                        <p:cTn display="0" masterRel="sameClick">
                                          <p:stCondLst>
                                            <p:cond evt="begin" delay="0">
                                              <p:tn val="682"/>
                                            </p:cond>
                                          </p:stCondLst>
                                          <p:endCondLst>
                                            <p:cond evt="onStopAudio" delay="0">
                                              <p:tgtEl>
                                                <p:sldTgt/>
                                              </p:tgtEl>
                                            </p:cond>
                                          </p:endCondLst>
                                        </p:cTn>
                                        <p:tgtEl>
                                          <p:sndTgt r:embed="rId2" name="click.wav"/>
                                        </p:tgtEl>
                                      </p:cMediaNode>
                                    </p:audio>
                                  </p:subTnLst>
                                </p:cTn>
                              </p:par>
                            </p:childTnLst>
                          </p:cTn>
                        </p:par>
                        <p:par>
                          <p:cTn id="684" fill="hold">
                            <p:stCondLst>
                              <p:cond delay="217500"/>
                            </p:stCondLst>
                            <p:childTnLst>
                              <p:par>
                                <p:cTn id="685" presetID="11" presetClass="entr" presetSubtype="0" fill="hold" grpId="0" nodeType="afterEffect">
                                  <p:stCondLst>
                                    <p:cond delay="0"/>
                                  </p:stCondLst>
                                  <p:childTnLst>
                                    <p:set>
                                      <p:cBhvr>
                                        <p:cTn id="686" dur="1000">
                                          <p:stCondLst>
                                            <p:cond delay="0"/>
                                          </p:stCondLst>
                                        </p:cTn>
                                        <p:tgtEl>
                                          <p:spTgt spid="228"/>
                                        </p:tgtEl>
                                        <p:attrNameLst>
                                          <p:attrName>style.visibility</p:attrName>
                                        </p:attrNameLst>
                                      </p:cBhvr>
                                      <p:to>
                                        <p:strVal val="visible"/>
                                      </p:to>
                                    </p:set>
                                  </p:childTnLst>
                                  <p:subTnLst>
                                    <p:audio>
                                      <p:cMediaNode>
                                        <p:cTn display="0" masterRel="sameClick">
                                          <p:stCondLst>
                                            <p:cond evt="begin" delay="0">
                                              <p:tn val="685"/>
                                            </p:cond>
                                          </p:stCondLst>
                                          <p:endCondLst>
                                            <p:cond evt="onStopAudio" delay="0">
                                              <p:tgtEl>
                                                <p:sldTgt/>
                                              </p:tgtEl>
                                            </p:cond>
                                          </p:endCondLst>
                                        </p:cTn>
                                        <p:tgtEl>
                                          <p:sndTgt r:embed="rId2" name="click.wav"/>
                                        </p:tgtEl>
                                      </p:cMediaNode>
                                    </p:audio>
                                  </p:subTnLst>
                                </p:cTn>
                              </p:par>
                            </p:childTnLst>
                          </p:cTn>
                        </p:par>
                        <p:par>
                          <p:cTn id="687" fill="hold">
                            <p:stCondLst>
                              <p:cond delay="218500"/>
                            </p:stCondLst>
                            <p:childTnLst>
                              <p:par>
                                <p:cTn id="688" presetID="11" presetClass="entr" presetSubtype="0" fill="hold" grpId="0" nodeType="afterEffect">
                                  <p:stCondLst>
                                    <p:cond delay="0"/>
                                  </p:stCondLst>
                                  <p:childTnLst>
                                    <p:set>
                                      <p:cBhvr>
                                        <p:cTn id="689" dur="1000">
                                          <p:stCondLst>
                                            <p:cond delay="0"/>
                                          </p:stCondLst>
                                        </p:cTn>
                                        <p:tgtEl>
                                          <p:spTgt spid="229"/>
                                        </p:tgtEl>
                                        <p:attrNameLst>
                                          <p:attrName>style.visibility</p:attrName>
                                        </p:attrNameLst>
                                      </p:cBhvr>
                                      <p:to>
                                        <p:strVal val="visible"/>
                                      </p:to>
                                    </p:set>
                                  </p:childTnLst>
                                  <p:subTnLst>
                                    <p:audio>
                                      <p:cMediaNode>
                                        <p:cTn display="0" masterRel="sameClick">
                                          <p:stCondLst>
                                            <p:cond evt="begin" delay="0">
                                              <p:tn val="688"/>
                                            </p:cond>
                                          </p:stCondLst>
                                          <p:endCondLst>
                                            <p:cond evt="onStopAudio" delay="0">
                                              <p:tgtEl>
                                                <p:sldTgt/>
                                              </p:tgtEl>
                                            </p:cond>
                                          </p:endCondLst>
                                        </p:cTn>
                                        <p:tgtEl>
                                          <p:sndTgt r:embed="rId2" name="click.wav"/>
                                        </p:tgtEl>
                                      </p:cMediaNode>
                                    </p:audio>
                                  </p:subTnLst>
                                </p:cTn>
                              </p:par>
                            </p:childTnLst>
                          </p:cTn>
                        </p:par>
                        <p:par>
                          <p:cTn id="690" fill="hold">
                            <p:stCondLst>
                              <p:cond delay="219500"/>
                            </p:stCondLst>
                            <p:childTnLst>
                              <p:par>
                                <p:cTn id="691" presetID="11" presetClass="entr" presetSubtype="0" fill="hold" grpId="0" nodeType="afterEffect">
                                  <p:stCondLst>
                                    <p:cond delay="0"/>
                                  </p:stCondLst>
                                  <p:childTnLst>
                                    <p:set>
                                      <p:cBhvr>
                                        <p:cTn id="692" dur="1000">
                                          <p:stCondLst>
                                            <p:cond delay="0"/>
                                          </p:stCondLst>
                                        </p:cTn>
                                        <p:tgtEl>
                                          <p:spTgt spid="230"/>
                                        </p:tgtEl>
                                        <p:attrNameLst>
                                          <p:attrName>style.visibility</p:attrName>
                                        </p:attrNameLst>
                                      </p:cBhvr>
                                      <p:to>
                                        <p:strVal val="visible"/>
                                      </p:to>
                                    </p:set>
                                  </p:childTnLst>
                                  <p:subTnLst>
                                    <p:audio>
                                      <p:cMediaNode>
                                        <p:cTn display="0" masterRel="sameClick">
                                          <p:stCondLst>
                                            <p:cond evt="begin" delay="0">
                                              <p:tn val="691"/>
                                            </p:cond>
                                          </p:stCondLst>
                                          <p:endCondLst>
                                            <p:cond evt="onStopAudio" delay="0">
                                              <p:tgtEl>
                                                <p:sldTgt/>
                                              </p:tgtEl>
                                            </p:cond>
                                          </p:endCondLst>
                                        </p:cTn>
                                        <p:tgtEl>
                                          <p:sndTgt r:embed="rId2" name="click.wav"/>
                                        </p:tgtEl>
                                      </p:cMediaNode>
                                    </p:audio>
                                  </p:subTnLst>
                                </p:cTn>
                              </p:par>
                            </p:childTnLst>
                          </p:cTn>
                        </p:par>
                        <p:par>
                          <p:cTn id="693" fill="hold">
                            <p:stCondLst>
                              <p:cond delay="220500"/>
                            </p:stCondLst>
                            <p:childTnLst>
                              <p:par>
                                <p:cTn id="694" presetID="11" presetClass="entr" presetSubtype="0" fill="hold" grpId="0" nodeType="afterEffect">
                                  <p:stCondLst>
                                    <p:cond delay="0"/>
                                  </p:stCondLst>
                                  <p:childTnLst>
                                    <p:set>
                                      <p:cBhvr>
                                        <p:cTn id="695" dur="1000">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694"/>
                                            </p:cond>
                                          </p:stCondLst>
                                          <p:endCondLst>
                                            <p:cond evt="onStopAudio" delay="0">
                                              <p:tgtEl>
                                                <p:sldTgt/>
                                              </p:tgtEl>
                                            </p:cond>
                                          </p:endCondLst>
                                        </p:cTn>
                                        <p:tgtEl>
                                          <p:sndTgt r:embed="rId2" name="click.wav"/>
                                        </p:tgtEl>
                                      </p:cMediaNode>
                                    </p:audio>
                                  </p:subTnLst>
                                </p:cTn>
                              </p:par>
                            </p:childTnLst>
                          </p:cTn>
                        </p:par>
                        <p:par>
                          <p:cTn id="696" fill="hold">
                            <p:stCondLst>
                              <p:cond delay="221500"/>
                            </p:stCondLst>
                            <p:childTnLst>
                              <p:par>
                                <p:cTn id="697" presetID="11" presetClass="entr" presetSubtype="0" fill="hold" grpId="0" nodeType="afterEffect">
                                  <p:stCondLst>
                                    <p:cond delay="0"/>
                                  </p:stCondLst>
                                  <p:childTnLst>
                                    <p:set>
                                      <p:cBhvr>
                                        <p:cTn id="698" dur="1000">
                                          <p:stCondLst>
                                            <p:cond delay="0"/>
                                          </p:stCondLst>
                                        </p:cTn>
                                        <p:tgtEl>
                                          <p:spTgt spid="232"/>
                                        </p:tgtEl>
                                        <p:attrNameLst>
                                          <p:attrName>style.visibility</p:attrName>
                                        </p:attrNameLst>
                                      </p:cBhvr>
                                      <p:to>
                                        <p:strVal val="visible"/>
                                      </p:to>
                                    </p:set>
                                  </p:childTnLst>
                                  <p:subTnLst>
                                    <p:audio>
                                      <p:cMediaNode>
                                        <p:cTn display="0" masterRel="sameClick">
                                          <p:stCondLst>
                                            <p:cond evt="begin" delay="0">
                                              <p:tn val="697"/>
                                            </p:cond>
                                          </p:stCondLst>
                                          <p:endCondLst>
                                            <p:cond evt="onStopAudio" delay="0">
                                              <p:tgtEl>
                                                <p:sldTgt/>
                                              </p:tgtEl>
                                            </p:cond>
                                          </p:endCondLst>
                                        </p:cTn>
                                        <p:tgtEl>
                                          <p:sndTgt r:embed="rId2" name="click.wav"/>
                                        </p:tgtEl>
                                      </p:cMediaNode>
                                    </p:audio>
                                  </p:subTnLst>
                                </p:cTn>
                              </p:par>
                            </p:childTnLst>
                          </p:cTn>
                        </p:par>
                        <p:par>
                          <p:cTn id="699" fill="hold">
                            <p:stCondLst>
                              <p:cond delay="222500"/>
                            </p:stCondLst>
                            <p:childTnLst>
                              <p:par>
                                <p:cTn id="700" presetID="11" presetClass="entr" presetSubtype="0" fill="hold" grpId="0" nodeType="afterEffect">
                                  <p:stCondLst>
                                    <p:cond delay="0"/>
                                  </p:stCondLst>
                                  <p:childTnLst>
                                    <p:set>
                                      <p:cBhvr>
                                        <p:cTn id="701" dur="1000">
                                          <p:stCondLst>
                                            <p:cond delay="0"/>
                                          </p:stCondLst>
                                        </p:cTn>
                                        <p:tgtEl>
                                          <p:spTgt spid="233"/>
                                        </p:tgtEl>
                                        <p:attrNameLst>
                                          <p:attrName>style.visibility</p:attrName>
                                        </p:attrNameLst>
                                      </p:cBhvr>
                                      <p:to>
                                        <p:strVal val="visible"/>
                                      </p:to>
                                    </p:set>
                                  </p:childTnLst>
                                  <p:subTnLst>
                                    <p:audio>
                                      <p:cMediaNode>
                                        <p:cTn display="0" masterRel="sameClick">
                                          <p:stCondLst>
                                            <p:cond evt="begin" delay="0">
                                              <p:tn val="700"/>
                                            </p:cond>
                                          </p:stCondLst>
                                          <p:endCondLst>
                                            <p:cond evt="onStopAudio" delay="0">
                                              <p:tgtEl>
                                                <p:sldTgt/>
                                              </p:tgtEl>
                                            </p:cond>
                                          </p:endCondLst>
                                        </p:cTn>
                                        <p:tgtEl>
                                          <p:sndTgt r:embed="rId2" name="click.wav"/>
                                        </p:tgtEl>
                                      </p:cMediaNode>
                                    </p:audio>
                                  </p:subTnLst>
                                </p:cTn>
                              </p:par>
                            </p:childTnLst>
                          </p:cTn>
                        </p:par>
                        <p:par>
                          <p:cTn id="702" fill="hold">
                            <p:stCondLst>
                              <p:cond delay="223500"/>
                            </p:stCondLst>
                            <p:childTnLst>
                              <p:par>
                                <p:cTn id="703" presetID="11" presetClass="entr" presetSubtype="0" fill="hold" grpId="0" nodeType="afterEffect">
                                  <p:stCondLst>
                                    <p:cond delay="0"/>
                                  </p:stCondLst>
                                  <p:childTnLst>
                                    <p:set>
                                      <p:cBhvr>
                                        <p:cTn id="704" dur="1000">
                                          <p:stCondLst>
                                            <p:cond delay="0"/>
                                          </p:stCondLst>
                                        </p:cTn>
                                        <p:tgtEl>
                                          <p:spTgt spid="234"/>
                                        </p:tgtEl>
                                        <p:attrNameLst>
                                          <p:attrName>style.visibility</p:attrName>
                                        </p:attrNameLst>
                                      </p:cBhvr>
                                      <p:to>
                                        <p:strVal val="visible"/>
                                      </p:to>
                                    </p:set>
                                  </p:childTnLst>
                                  <p:subTnLst>
                                    <p:audio>
                                      <p:cMediaNode>
                                        <p:cTn display="0" masterRel="sameClick">
                                          <p:stCondLst>
                                            <p:cond evt="begin" delay="0">
                                              <p:tn val="703"/>
                                            </p:cond>
                                          </p:stCondLst>
                                          <p:endCondLst>
                                            <p:cond evt="onStopAudio" delay="0">
                                              <p:tgtEl>
                                                <p:sldTgt/>
                                              </p:tgtEl>
                                            </p:cond>
                                          </p:endCondLst>
                                        </p:cTn>
                                        <p:tgtEl>
                                          <p:sndTgt r:embed="rId2" name="click.wav"/>
                                        </p:tgtEl>
                                      </p:cMediaNode>
                                    </p:audio>
                                  </p:subTnLst>
                                </p:cTn>
                              </p:par>
                            </p:childTnLst>
                          </p:cTn>
                        </p:par>
                        <p:par>
                          <p:cTn id="705" fill="hold">
                            <p:stCondLst>
                              <p:cond delay="224500"/>
                            </p:stCondLst>
                            <p:childTnLst>
                              <p:par>
                                <p:cTn id="706" presetID="11" presetClass="entr" presetSubtype="0" fill="hold" grpId="0" nodeType="afterEffect">
                                  <p:stCondLst>
                                    <p:cond delay="0"/>
                                  </p:stCondLst>
                                  <p:childTnLst>
                                    <p:set>
                                      <p:cBhvr>
                                        <p:cTn id="707" dur="1000">
                                          <p:stCondLst>
                                            <p:cond delay="0"/>
                                          </p:stCondLst>
                                        </p:cTn>
                                        <p:tgtEl>
                                          <p:spTgt spid="235"/>
                                        </p:tgtEl>
                                        <p:attrNameLst>
                                          <p:attrName>style.visibility</p:attrName>
                                        </p:attrNameLst>
                                      </p:cBhvr>
                                      <p:to>
                                        <p:strVal val="visible"/>
                                      </p:to>
                                    </p:set>
                                  </p:childTnLst>
                                  <p:subTnLst>
                                    <p:audio>
                                      <p:cMediaNode>
                                        <p:cTn display="0" masterRel="sameClick">
                                          <p:stCondLst>
                                            <p:cond evt="begin" delay="0">
                                              <p:tn val="706"/>
                                            </p:cond>
                                          </p:stCondLst>
                                          <p:endCondLst>
                                            <p:cond evt="onStopAudio" delay="0">
                                              <p:tgtEl>
                                                <p:sldTgt/>
                                              </p:tgtEl>
                                            </p:cond>
                                          </p:endCondLst>
                                        </p:cTn>
                                        <p:tgtEl>
                                          <p:sndTgt r:embed="rId2" name="click.wav"/>
                                        </p:tgtEl>
                                      </p:cMediaNode>
                                    </p:audio>
                                  </p:subTnLst>
                                </p:cTn>
                              </p:par>
                            </p:childTnLst>
                          </p:cTn>
                        </p:par>
                        <p:par>
                          <p:cTn id="708" fill="hold">
                            <p:stCondLst>
                              <p:cond delay="225500"/>
                            </p:stCondLst>
                            <p:childTnLst>
                              <p:par>
                                <p:cTn id="709" presetID="11" presetClass="entr" presetSubtype="0" fill="hold" grpId="0" nodeType="afterEffect">
                                  <p:stCondLst>
                                    <p:cond delay="0"/>
                                  </p:stCondLst>
                                  <p:childTnLst>
                                    <p:set>
                                      <p:cBhvr>
                                        <p:cTn id="710" dur="1000">
                                          <p:stCondLst>
                                            <p:cond delay="0"/>
                                          </p:stCondLst>
                                        </p:cTn>
                                        <p:tgtEl>
                                          <p:spTgt spid="236"/>
                                        </p:tgtEl>
                                        <p:attrNameLst>
                                          <p:attrName>style.visibility</p:attrName>
                                        </p:attrNameLst>
                                      </p:cBhvr>
                                      <p:to>
                                        <p:strVal val="visible"/>
                                      </p:to>
                                    </p:set>
                                  </p:childTnLst>
                                  <p:subTnLst>
                                    <p:audio>
                                      <p:cMediaNode>
                                        <p:cTn display="0" masterRel="sameClick">
                                          <p:stCondLst>
                                            <p:cond evt="begin" delay="0">
                                              <p:tn val="709"/>
                                            </p:cond>
                                          </p:stCondLst>
                                          <p:endCondLst>
                                            <p:cond evt="onStopAudio" delay="0">
                                              <p:tgtEl>
                                                <p:sldTgt/>
                                              </p:tgtEl>
                                            </p:cond>
                                          </p:endCondLst>
                                        </p:cTn>
                                        <p:tgtEl>
                                          <p:sndTgt r:embed="rId2" name="click.wav"/>
                                        </p:tgtEl>
                                      </p:cMediaNode>
                                    </p:audio>
                                  </p:subTnLst>
                                </p:cTn>
                              </p:par>
                            </p:childTnLst>
                          </p:cTn>
                        </p:par>
                        <p:par>
                          <p:cTn id="711" fill="hold">
                            <p:stCondLst>
                              <p:cond delay="226500"/>
                            </p:stCondLst>
                            <p:childTnLst>
                              <p:par>
                                <p:cTn id="712" presetID="11" presetClass="entr" presetSubtype="0" fill="hold" grpId="0" nodeType="afterEffect">
                                  <p:stCondLst>
                                    <p:cond delay="0"/>
                                  </p:stCondLst>
                                  <p:childTnLst>
                                    <p:set>
                                      <p:cBhvr>
                                        <p:cTn id="713" dur="1000">
                                          <p:stCondLst>
                                            <p:cond delay="0"/>
                                          </p:stCondLst>
                                        </p:cTn>
                                        <p:tgtEl>
                                          <p:spTgt spid="237"/>
                                        </p:tgtEl>
                                        <p:attrNameLst>
                                          <p:attrName>style.visibility</p:attrName>
                                        </p:attrNameLst>
                                      </p:cBhvr>
                                      <p:to>
                                        <p:strVal val="visible"/>
                                      </p:to>
                                    </p:set>
                                  </p:childTnLst>
                                  <p:subTnLst>
                                    <p:audio>
                                      <p:cMediaNode>
                                        <p:cTn display="0" masterRel="sameClick">
                                          <p:stCondLst>
                                            <p:cond evt="begin" delay="0">
                                              <p:tn val="712"/>
                                            </p:cond>
                                          </p:stCondLst>
                                          <p:endCondLst>
                                            <p:cond evt="onStopAudio" delay="0">
                                              <p:tgtEl>
                                                <p:sldTgt/>
                                              </p:tgtEl>
                                            </p:cond>
                                          </p:endCondLst>
                                        </p:cTn>
                                        <p:tgtEl>
                                          <p:sndTgt r:embed="rId2" name="click.wav"/>
                                        </p:tgtEl>
                                      </p:cMediaNode>
                                    </p:audio>
                                  </p:subTnLst>
                                </p:cTn>
                              </p:par>
                            </p:childTnLst>
                          </p:cTn>
                        </p:par>
                        <p:par>
                          <p:cTn id="714" fill="hold">
                            <p:stCondLst>
                              <p:cond delay="227500"/>
                            </p:stCondLst>
                            <p:childTnLst>
                              <p:par>
                                <p:cTn id="715" presetID="11" presetClass="entr" presetSubtype="0" fill="hold" grpId="0" nodeType="afterEffect">
                                  <p:stCondLst>
                                    <p:cond delay="0"/>
                                  </p:stCondLst>
                                  <p:childTnLst>
                                    <p:set>
                                      <p:cBhvr>
                                        <p:cTn id="716" dur="1000">
                                          <p:stCondLst>
                                            <p:cond delay="0"/>
                                          </p:stCondLst>
                                        </p:cTn>
                                        <p:tgtEl>
                                          <p:spTgt spid="238"/>
                                        </p:tgtEl>
                                        <p:attrNameLst>
                                          <p:attrName>style.visibility</p:attrName>
                                        </p:attrNameLst>
                                      </p:cBhvr>
                                      <p:to>
                                        <p:strVal val="visible"/>
                                      </p:to>
                                    </p:set>
                                  </p:childTnLst>
                                  <p:subTnLst>
                                    <p:audio>
                                      <p:cMediaNode>
                                        <p:cTn display="0" masterRel="sameClick">
                                          <p:stCondLst>
                                            <p:cond evt="begin" delay="0">
                                              <p:tn val="715"/>
                                            </p:cond>
                                          </p:stCondLst>
                                          <p:endCondLst>
                                            <p:cond evt="onStopAudio" delay="0">
                                              <p:tgtEl>
                                                <p:sldTgt/>
                                              </p:tgtEl>
                                            </p:cond>
                                          </p:endCondLst>
                                        </p:cTn>
                                        <p:tgtEl>
                                          <p:sndTgt r:embed="rId2" name="click.wav"/>
                                        </p:tgtEl>
                                      </p:cMediaNode>
                                    </p:audio>
                                  </p:subTnLst>
                                </p:cTn>
                              </p:par>
                            </p:childTnLst>
                          </p:cTn>
                        </p:par>
                        <p:par>
                          <p:cTn id="717" fill="hold">
                            <p:stCondLst>
                              <p:cond delay="228500"/>
                            </p:stCondLst>
                            <p:childTnLst>
                              <p:par>
                                <p:cTn id="718" presetID="11" presetClass="entr" presetSubtype="0" fill="hold" grpId="0" nodeType="afterEffect">
                                  <p:stCondLst>
                                    <p:cond delay="0"/>
                                  </p:stCondLst>
                                  <p:childTnLst>
                                    <p:set>
                                      <p:cBhvr>
                                        <p:cTn id="719" dur="1000">
                                          <p:stCondLst>
                                            <p:cond delay="0"/>
                                          </p:stCondLst>
                                        </p:cTn>
                                        <p:tgtEl>
                                          <p:spTgt spid="239"/>
                                        </p:tgtEl>
                                        <p:attrNameLst>
                                          <p:attrName>style.visibility</p:attrName>
                                        </p:attrNameLst>
                                      </p:cBhvr>
                                      <p:to>
                                        <p:strVal val="visible"/>
                                      </p:to>
                                    </p:set>
                                  </p:childTnLst>
                                  <p:subTnLst>
                                    <p:audio>
                                      <p:cMediaNode>
                                        <p:cTn display="0" masterRel="sameClick">
                                          <p:stCondLst>
                                            <p:cond evt="begin" delay="0">
                                              <p:tn val="718"/>
                                            </p:cond>
                                          </p:stCondLst>
                                          <p:endCondLst>
                                            <p:cond evt="onStopAudio" delay="0">
                                              <p:tgtEl>
                                                <p:sldTgt/>
                                              </p:tgtEl>
                                            </p:cond>
                                          </p:endCondLst>
                                        </p:cTn>
                                        <p:tgtEl>
                                          <p:sndTgt r:embed="rId2" name="click.wav"/>
                                        </p:tgtEl>
                                      </p:cMediaNode>
                                    </p:audio>
                                  </p:subTnLst>
                                </p:cTn>
                              </p:par>
                            </p:childTnLst>
                          </p:cTn>
                        </p:par>
                        <p:par>
                          <p:cTn id="720" fill="hold">
                            <p:stCondLst>
                              <p:cond delay="229500"/>
                            </p:stCondLst>
                            <p:childTnLst>
                              <p:par>
                                <p:cTn id="721" presetID="11" presetClass="entr" presetSubtype="0" fill="hold" grpId="0" nodeType="afterEffect">
                                  <p:stCondLst>
                                    <p:cond delay="0"/>
                                  </p:stCondLst>
                                  <p:childTnLst>
                                    <p:set>
                                      <p:cBhvr>
                                        <p:cTn id="722" dur="1000">
                                          <p:stCondLst>
                                            <p:cond delay="0"/>
                                          </p:stCondLst>
                                        </p:cTn>
                                        <p:tgtEl>
                                          <p:spTgt spid="240"/>
                                        </p:tgtEl>
                                        <p:attrNameLst>
                                          <p:attrName>style.visibility</p:attrName>
                                        </p:attrNameLst>
                                      </p:cBhvr>
                                      <p:to>
                                        <p:strVal val="visible"/>
                                      </p:to>
                                    </p:set>
                                  </p:childTnLst>
                                  <p:subTnLst>
                                    <p:audio>
                                      <p:cMediaNode>
                                        <p:cTn display="0" masterRel="sameClick">
                                          <p:stCondLst>
                                            <p:cond evt="begin" delay="0">
                                              <p:tn val="721"/>
                                            </p:cond>
                                          </p:stCondLst>
                                          <p:endCondLst>
                                            <p:cond evt="onStopAudio" delay="0">
                                              <p:tgtEl>
                                                <p:sldTgt/>
                                              </p:tgtEl>
                                            </p:cond>
                                          </p:endCondLst>
                                        </p:cTn>
                                        <p:tgtEl>
                                          <p:sndTgt r:embed="rId2" name="click.wav"/>
                                        </p:tgtEl>
                                      </p:cMediaNode>
                                    </p:audio>
                                  </p:subTnLst>
                                </p:cTn>
                              </p:par>
                            </p:childTnLst>
                          </p:cTn>
                        </p:par>
                        <p:par>
                          <p:cTn id="723" fill="hold">
                            <p:stCondLst>
                              <p:cond delay="230500"/>
                            </p:stCondLst>
                            <p:childTnLst>
                              <p:par>
                                <p:cTn id="724" presetID="11" presetClass="entr" presetSubtype="0" fill="hold" grpId="0" nodeType="afterEffect">
                                  <p:stCondLst>
                                    <p:cond delay="0"/>
                                  </p:stCondLst>
                                  <p:childTnLst>
                                    <p:set>
                                      <p:cBhvr>
                                        <p:cTn id="725" dur="1000">
                                          <p:stCondLst>
                                            <p:cond delay="0"/>
                                          </p:stCondLst>
                                        </p:cTn>
                                        <p:tgtEl>
                                          <p:spTgt spid="241"/>
                                        </p:tgtEl>
                                        <p:attrNameLst>
                                          <p:attrName>style.visibility</p:attrName>
                                        </p:attrNameLst>
                                      </p:cBhvr>
                                      <p:to>
                                        <p:strVal val="visible"/>
                                      </p:to>
                                    </p:set>
                                  </p:childTnLst>
                                  <p:subTnLst>
                                    <p:audio>
                                      <p:cMediaNode>
                                        <p:cTn display="0" masterRel="sameClick">
                                          <p:stCondLst>
                                            <p:cond evt="begin" delay="0">
                                              <p:tn val="724"/>
                                            </p:cond>
                                          </p:stCondLst>
                                          <p:endCondLst>
                                            <p:cond evt="onStopAudio" delay="0">
                                              <p:tgtEl>
                                                <p:sldTgt/>
                                              </p:tgtEl>
                                            </p:cond>
                                          </p:endCondLst>
                                        </p:cTn>
                                        <p:tgtEl>
                                          <p:sndTgt r:embed="rId2" name="click.wav"/>
                                        </p:tgtEl>
                                      </p:cMediaNode>
                                    </p:audio>
                                  </p:subTnLst>
                                </p:cTn>
                              </p:par>
                            </p:childTnLst>
                          </p:cTn>
                        </p:par>
                        <p:par>
                          <p:cTn id="726" fill="hold">
                            <p:stCondLst>
                              <p:cond delay="231500"/>
                            </p:stCondLst>
                            <p:childTnLst>
                              <p:par>
                                <p:cTn id="727" presetID="11" presetClass="entr" presetSubtype="0" fill="hold" grpId="0" nodeType="afterEffect">
                                  <p:stCondLst>
                                    <p:cond delay="0"/>
                                  </p:stCondLst>
                                  <p:childTnLst>
                                    <p:set>
                                      <p:cBhvr>
                                        <p:cTn id="728" dur="1000">
                                          <p:stCondLst>
                                            <p:cond delay="0"/>
                                          </p:stCondLst>
                                        </p:cTn>
                                        <p:tgtEl>
                                          <p:spTgt spid="242"/>
                                        </p:tgtEl>
                                        <p:attrNameLst>
                                          <p:attrName>style.visibility</p:attrName>
                                        </p:attrNameLst>
                                      </p:cBhvr>
                                      <p:to>
                                        <p:strVal val="visible"/>
                                      </p:to>
                                    </p:set>
                                  </p:childTnLst>
                                  <p:subTnLst>
                                    <p:audio>
                                      <p:cMediaNode>
                                        <p:cTn display="0" masterRel="sameClick">
                                          <p:stCondLst>
                                            <p:cond evt="begin" delay="0">
                                              <p:tn val="727"/>
                                            </p:cond>
                                          </p:stCondLst>
                                          <p:endCondLst>
                                            <p:cond evt="onStopAudio" delay="0">
                                              <p:tgtEl>
                                                <p:sldTgt/>
                                              </p:tgtEl>
                                            </p:cond>
                                          </p:endCondLst>
                                        </p:cTn>
                                        <p:tgtEl>
                                          <p:sndTgt r:embed="rId2" name="click.wav"/>
                                        </p:tgtEl>
                                      </p:cMediaNode>
                                    </p:audio>
                                  </p:subTnLst>
                                </p:cTn>
                              </p:par>
                            </p:childTnLst>
                          </p:cTn>
                        </p:par>
                        <p:par>
                          <p:cTn id="729" fill="hold">
                            <p:stCondLst>
                              <p:cond delay="232500"/>
                            </p:stCondLst>
                            <p:childTnLst>
                              <p:par>
                                <p:cTn id="730" presetID="11" presetClass="entr" presetSubtype="0" fill="hold" grpId="0" nodeType="afterEffect">
                                  <p:stCondLst>
                                    <p:cond delay="0"/>
                                  </p:stCondLst>
                                  <p:childTnLst>
                                    <p:set>
                                      <p:cBhvr>
                                        <p:cTn id="731" dur="1000">
                                          <p:stCondLst>
                                            <p:cond delay="0"/>
                                          </p:stCondLst>
                                        </p:cTn>
                                        <p:tgtEl>
                                          <p:spTgt spid="243"/>
                                        </p:tgtEl>
                                        <p:attrNameLst>
                                          <p:attrName>style.visibility</p:attrName>
                                        </p:attrNameLst>
                                      </p:cBhvr>
                                      <p:to>
                                        <p:strVal val="visible"/>
                                      </p:to>
                                    </p:set>
                                  </p:childTnLst>
                                  <p:subTnLst>
                                    <p:audio>
                                      <p:cMediaNode>
                                        <p:cTn display="0" masterRel="sameClick">
                                          <p:stCondLst>
                                            <p:cond evt="begin" delay="0">
                                              <p:tn val="730"/>
                                            </p:cond>
                                          </p:stCondLst>
                                          <p:endCondLst>
                                            <p:cond evt="onStopAudio" delay="0">
                                              <p:tgtEl>
                                                <p:sldTgt/>
                                              </p:tgtEl>
                                            </p:cond>
                                          </p:endCondLst>
                                        </p:cTn>
                                        <p:tgtEl>
                                          <p:sndTgt r:embed="rId2" name="click.wav"/>
                                        </p:tgtEl>
                                      </p:cMediaNode>
                                    </p:audio>
                                  </p:subTnLst>
                                </p:cTn>
                              </p:par>
                            </p:childTnLst>
                          </p:cTn>
                        </p:par>
                        <p:par>
                          <p:cTn id="732" fill="hold">
                            <p:stCondLst>
                              <p:cond delay="233500"/>
                            </p:stCondLst>
                            <p:childTnLst>
                              <p:par>
                                <p:cTn id="733" presetID="11" presetClass="entr" presetSubtype="0" fill="hold" grpId="0" nodeType="afterEffect">
                                  <p:stCondLst>
                                    <p:cond delay="0"/>
                                  </p:stCondLst>
                                  <p:childTnLst>
                                    <p:set>
                                      <p:cBhvr>
                                        <p:cTn id="734" dur="1000">
                                          <p:stCondLst>
                                            <p:cond delay="0"/>
                                          </p:stCondLst>
                                        </p:cTn>
                                        <p:tgtEl>
                                          <p:spTgt spid="244"/>
                                        </p:tgtEl>
                                        <p:attrNameLst>
                                          <p:attrName>style.visibility</p:attrName>
                                        </p:attrNameLst>
                                      </p:cBhvr>
                                      <p:to>
                                        <p:strVal val="visible"/>
                                      </p:to>
                                    </p:set>
                                  </p:childTnLst>
                                  <p:subTnLst>
                                    <p:audio>
                                      <p:cMediaNode>
                                        <p:cTn display="0" masterRel="sameClick">
                                          <p:stCondLst>
                                            <p:cond evt="begin" delay="0">
                                              <p:tn val="733"/>
                                            </p:cond>
                                          </p:stCondLst>
                                          <p:endCondLst>
                                            <p:cond evt="onStopAudio" delay="0">
                                              <p:tgtEl>
                                                <p:sldTgt/>
                                              </p:tgtEl>
                                            </p:cond>
                                          </p:endCondLst>
                                        </p:cTn>
                                        <p:tgtEl>
                                          <p:sndTgt r:embed="rId2" name="click.wav"/>
                                        </p:tgtEl>
                                      </p:cMediaNode>
                                    </p:audio>
                                  </p:subTnLst>
                                </p:cTn>
                              </p:par>
                            </p:childTnLst>
                          </p:cTn>
                        </p:par>
                        <p:par>
                          <p:cTn id="735" fill="hold">
                            <p:stCondLst>
                              <p:cond delay="234500"/>
                            </p:stCondLst>
                            <p:childTnLst>
                              <p:par>
                                <p:cTn id="736" presetID="11" presetClass="entr" presetSubtype="0" fill="hold" grpId="0" nodeType="afterEffect">
                                  <p:stCondLst>
                                    <p:cond delay="0"/>
                                  </p:stCondLst>
                                  <p:childTnLst>
                                    <p:set>
                                      <p:cBhvr>
                                        <p:cTn id="737" dur="1000">
                                          <p:stCondLst>
                                            <p:cond delay="0"/>
                                          </p:stCondLst>
                                        </p:cTn>
                                        <p:tgtEl>
                                          <p:spTgt spid="245"/>
                                        </p:tgtEl>
                                        <p:attrNameLst>
                                          <p:attrName>style.visibility</p:attrName>
                                        </p:attrNameLst>
                                      </p:cBhvr>
                                      <p:to>
                                        <p:strVal val="visible"/>
                                      </p:to>
                                    </p:set>
                                  </p:childTnLst>
                                  <p:subTnLst>
                                    <p:audio>
                                      <p:cMediaNode>
                                        <p:cTn display="0" masterRel="sameClick">
                                          <p:stCondLst>
                                            <p:cond evt="begin" delay="0">
                                              <p:tn val="736"/>
                                            </p:cond>
                                          </p:stCondLst>
                                          <p:endCondLst>
                                            <p:cond evt="onStopAudio" delay="0">
                                              <p:tgtEl>
                                                <p:sldTgt/>
                                              </p:tgtEl>
                                            </p:cond>
                                          </p:endCondLst>
                                        </p:cTn>
                                        <p:tgtEl>
                                          <p:sndTgt r:embed="rId2" name="click.wav"/>
                                        </p:tgtEl>
                                      </p:cMediaNode>
                                    </p:audio>
                                  </p:subTnLst>
                                </p:cTn>
                              </p:par>
                            </p:childTnLst>
                          </p:cTn>
                        </p:par>
                        <p:par>
                          <p:cTn id="738" fill="hold">
                            <p:stCondLst>
                              <p:cond delay="235500"/>
                            </p:stCondLst>
                            <p:childTnLst>
                              <p:par>
                                <p:cTn id="739" presetID="11" presetClass="entr" presetSubtype="0" fill="hold" grpId="0" nodeType="afterEffect">
                                  <p:stCondLst>
                                    <p:cond delay="0"/>
                                  </p:stCondLst>
                                  <p:childTnLst>
                                    <p:set>
                                      <p:cBhvr>
                                        <p:cTn id="740" dur="1000">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739"/>
                                            </p:cond>
                                          </p:stCondLst>
                                          <p:endCondLst>
                                            <p:cond evt="onStopAudio" delay="0">
                                              <p:tgtEl>
                                                <p:sldTgt/>
                                              </p:tgtEl>
                                            </p:cond>
                                          </p:endCondLst>
                                        </p:cTn>
                                        <p:tgtEl>
                                          <p:sndTgt r:embed="rId2" name="click.wav"/>
                                        </p:tgtEl>
                                      </p:cMediaNode>
                                    </p:audio>
                                  </p:subTnLst>
                                </p:cTn>
                              </p:par>
                            </p:childTnLst>
                          </p:cTn>
                        </p:par>
                        <p:par>
                          <p:cTn id="741" fill="hold">
                            <p:stCondLst>
                              <p:cond delay="236500"/>
                            </p:stCondLst>
                            <p:childTnLst>
                              <p:par>
                                <p:cTn id="742" presetID="11" presetClass="entr" presetSubtype="0" fill="hold" grpId="0" nodeType="afterEffect">
                                  <p:stCondLst>
                                    <p:cond delay="0"/>
                                  </p:stCondLst>
                                  <p:childTnLst>
                                    <p:set>
                                      <p:cBhvr>
                                        <p:cTn id="743" dur="1000">
                                          <p:stCondLst>
                                            <p:cond delay="0"/>
                                          </p:stCondLst>
                                        </p:cTn>
                                        <p:tgtEl>
                                          <p:spTgt spid="247"/>
                                        </p:tgtEl>
                                        <p:attrNameLst>
                                          <p:attrName>style.visibility</p:attrName>
                                        </p:attrNameLst>
                                      </p:cBhvr>
                                      <p:to>
                                        <p:strVal val="visible"/>
                                      </p:to>
                                    </p:set>
                                  </p:childTnLst>
                                  <p:subTnLst>
                                    <p:audio>
                                      <p:cMediaNode>
                                        <p:cTn display="0" masterRel="sameClick">
                                          <p:stCondLst>
                                            <p:cond evt="begin" delay="0">
                                              <p:tn val="742"/>
                                            </p:cond>
                                          </p:stCondLst>
                                          <p:endCondLst>
                                            <p:cond evt="onStopAudio" delay="0">
                                              <p:tgtEl>
                                                <p:sldTgt/>
                                              </p:tgtEl>
                                            </p:cond>
                                          </p:endCondLst>
                                        </p:cTn>
                                        <p:tgtEl>
                                          <p:sndTgt r:embed="rId2" name="click.wav"/>
                                        </p:tgtEl>
                                      </p:cMediaNode>
                                    </p:audio>
                                  </p:subTnLst>
                                </p:cTn>
                              </p:par>
                            </p:childTnLst>
                          </p:cTn>
                        </p:par>
                        <p:par>
                          <p:cTn id="744" fill="hold">
                            <p:stCondLst>
                              <p:cond delay="237500"/>
                            </p:stCondLst>
                            <p:childTnLst>
                              <p:par>
                                <p:cTn id="745" presetID="11" presetClass="entr" presetSubtype="0" fill="hold" grpId="0" nodeType="afterEffect">
                                  <p:stCondLst>
                                    <p:cond delay="0"/>
                                  </p:stCondLst>
                                  <p:childTnLst>
                                    <p:set>
                                      <p:cBhvr>
                                        <p:cTn id="746" dur="1000">
                                          <p:stCondLst>
                                            <p:cond delay="0"/>
                                          </p:stCondLst>
                                        </p:cTn>
                                        <p:tgtEl>
                                          <p:spTgt spid="248"/>
                                        </p:tgtEl>
                                        <p:attrNameLst>
                                          <p:attrName>style.visibility</p:attrName>
                                        </p:attrNameLst>
                                      </p:cBhvr>
                                      <p:to>
                                        <p:strVal val="visible"/>
                                      </p:to>
                                    </p:set>
                                  </p:childTnLst>
                                  <p:subTnLst>
                                    <p:audio>
                                      <p:cMediaNode>
                                        <p:cTn display="0" masterRel="sameClick">
                                          <p:stCondLst>
                                            <p:cond evt="begin" delay="0">
                                              <p:tn val="745"/>
                                            </p:cond>
                                          </p:stCondLst>
                                          <p:endCondLst>
                                            <p:cond evt="onStopAudio" delay="0">
                                              <p:tgtEl>
                                                <p:sldTgt/>
                                              </p:tgtEl>
                                            </p:cond>
                                          </p:endCondLst>
                                        </p:cTn>
                                        <p:tgtEl>
                                          <p:sndTgt r:embed="rId2" name="click.wav"/>
                                        </p:tgtEl>
                                      </p:cMediaNode>
                                    </p:audio>
                                  </p:subTnLst>
                                </p:cTn>
                              </p:par>
                            </p:childTnLst>
                          </p:cTn>
                        </p:par>
                        <p:par>
                          <p:cTn id="747" fill="hold">
                            <p:stCondLst>
                              <p:cond delay="238500"/>
                            </p:stCondLst>
                            <p:childTnLst>
                              <p:par>
                                <p:cTn id="748" presetID="11" presetClass="entr" presetSubtype="0" fill="hold" grpId="0" nodeType="afterEffect">
                                  <p:stCondLst>
                                    <p:cond delay="0"/>
                                  </p:stCondLst>
                                  <p:childTnLst>
                                    <p:set>
                                      <p:cBhvr>
                                        <p:cTn id="749" dur="1000">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748"/>
                                            </p:cond>
                                          </p:stCondLst>
                                          <p:endCondLst>
                                            <p:cond evt="onStopAudio" delay="0">
                                              <p:tgtEl>
                                                <p:sldTgt/>
                                              </p:tgtEl>
                                            </p:cond>
                                          </p:endCondLst>
                                        </p:cTn>
                                        <p:tgtEl>
                                          <p:sndTgt r:embed="rId2" name="click.wav"/>
                                        </p:tgtEl>
                                      </p:cMediaNode>
                                    </p:audio>
                                  </p:subTnLst>
                                </p:cTn>
                              </p:par>
                            </p:childTnLst>
                          </p:cTn>
                        </p:par>
                        <p:par>
                          <p:cTn id="750" fill="hold">
                            <p:stCondLst>
                              <p:cond delay="239500"/>
                            </p:stCondLst>
                            <p:childTnLst>
                              <p:par>
                                <p:cTn id="751" presetID="11" presetClass="entr" presetSubtype="0" fill="hold" grpId="0" nodeType="afterEffect">
                                  <p:stCondLst>
                                    <p:cond delay="0"/>
                                  </p:stCondLst>
                                  <p:childTnLst>
                                    <p:set>
                                      <p:cBhvr>
                                        <p:cTn id="752" dur="1000">
                                          <p:stCondLst>
                                            <p:cond delay="0"/>
                                          </p:stCondLst>
                                        </p:cTn>
                                        <p:tgtEl>
                                          <p:spTgt spid="250"/>
                                        </p:tgtEl>
                                        <p:attrNameLst>
                                          <p:attrName>style.visibility</p:attrName>
                                        </p:attrNameLst>
                                      </p:cBhvr>
                                      <p:to>
                                        <p:strVal val="visible"/>
                                      </p:to>
                                    </p:set>
                                  </p:childTnLst>
                                  <p:subTnLst>
                                    <p:audio>
                                      <p:cMediaNode>
                                        <p:cTn display="0" masterRel="sameClick">
                                          <p:stCondLst>
                                            <p:cond evt="begin" delay="0">
                                              <p:tn val="751"/>
                                            </p:cond>
                                          </p:stCondLst>
                                          <p:endCondLst>
                                            <p:cond evt="onStopAudio" delay="0">
                                              <p:tgtEl>
                                                <p:sldTgt/>
                                              </p:tgtEl>
                                            </p:cond>
                                          </p:endCondLst>
                                        </p:cTn>
                                        <p:tgtEl>
                                          <p:sndTgt r:embed="rId2" name="click.wav"/>
                                        </p:tgtEl>
                                      </p:cMediaNode>
                                    </p:audio>
                                  </p:subTnLst>
                                </p:cTn>
                              </p:par>
                            </p:childTnLst>
                          </p:cTn>
                        </p:par>
                        <p:par>
                          <p:cTn id="753" fill="hold">
                            <p:stCondLst>
                              <p:cond delay="240500"/>
                            </p:stCondLst>
                            <p:childTnLst>
                              <p:par>
                                <p:cTn id="754" presetID="11" presetClass="entr" presetSubtype="0" fill="hold" grpId="0" nodeType="afterEffect">
                                  <p:stCondLst>
                                    <p:cond delay="0"/>
                                  </p:stCondLst>
                                  <p:childTnLst>
                                    <p:set>
                                      <p:cBhvr>
                                        <p:cTn id="755" dur="1000">
                                          <p:stCondLst>
                                            <p:cond delay="0"/>
                                          </p:stCondLst>
                                        </p:cTn>
                                        <p:tgtEl>
                                          <p:spTgt spid="251"/>
                                        </p:tgtEl>
                                        <p:attrNameLst>
                                          <p:attrName>style.visibility</p:attrName>
                                        </p:attrNameLst>
                                      </p:cBhvr>
                                      <p:to>
                                        <p:strVal val="visible"/>
                                      </p:to>
                                    </p:set>
                                  </p:childTnLst>
                                  <p:subTnLst>
                                    <p:audio>
                                      <p:cMediaNode>
                                        <p:cTn display="0" masterRel="sameClick">
                                          <p:stCondLst>
                                            <p:cond evt="begin" delay="0">
                                              <p:tn val="754"/>
                                            </p:cond>
                                          </p:stCondLst>
                                          <p:endCondLst>
                                            <p:cond evt="onStopAudio" delay="0">
                                              <p:tgtEl>
                                                <p:sldTgt/>
                                              </p:tgtEl>
                                            </p:cond>
                                          </p:endCondLst>
                                        </p:cTn>
                                        <p:tgtEl>
                                          <p:sndTgt r:embed="rId2" name="click.wav"/>
                                        </p:tgtEl>
                                      </p:cMediaNode>
                                    </p:audio>
                                  </p:subTnLst>
                                </p:cTn>
                              </p:par>
                            </p:childTnLst>
                          </p:cTn>
                        </p:par>
                        <p:par>
                          <p:cTn id="756" fill="hold">
                            <p:stCondLst>
                              <p:cond delay="241500"/>
                            </p:stCondLst>
                            <p:childTnLst>
                              <p:par>
                                <p:cTn id="757" presetID="11" presetClass="entr" presetSubtype="0" fill="hold" grpId="0" nodeType="afterEffect">
                                  <p:stCondLst>
                                    <p:cond delay="0"/>
                                  </p:stCondLst>
                                  <p:childTnLst>
                                    <p:set>
                                      <p:cBhvr>
                                        <p:cTn id="758" dur="1000">
                                          <p:stCondLst>
                                            <p:cond delay="0"/>
                                          </p:stCondLst>
                                        </p:cTn>
                                        <p:tgtEl>
                                          <p:spTgt spid="252"/>
                                        </p:tgtEl>
                                        <p:attrNameLst>
                                          <p:attrName>style.visibility</p:attrName>
                                        </p:attrNameLst>
                                      </p:cBhvr>
                                      <p:to>
                                        <p:strVal val="visible"/>
                                      </p:to>
                                    </p:set>
                                  </p:childTnLst>
                                  <p:subTnLst>
                                    <p:audio>
                                      <p:cMediaNode>
                                        <p:cTn display="0" masterRel="sameClick">
                                          <p:stCondLst>
                                            <p:cond evt="begin" delay="0">
                                              <p:tn val="757"/>
                                            </p:cond>
                                          </p:stCondLst>
                                          <p:endCondLst>
                                            <p:cond evt="onStopAudio" delay="0">
                                              <p:tgtEl>
                                                <p:sldTgt/>
                                              </p:tgtEl>
                                            </p:cond>
                                          </p:endCondLst>
                                        </p:cTn>
                                        <p:tgtEl>
                                          <p:sndTgt r:embed="rId2" name="click.wav"/>
                                        </p:tgtEl>
                                      </p:cMediaNode>
                                    </p:audio>
                                  </p:subTnLst>
                                </p:cTn>
                              </p:par>
                            </p:childTnLst>
                          </p:cTn>
                        </p:par>
                        <p:par>
                          <p:cTn id="759" fill="hold">
                            <p:stCondLst>
                              <p:cond delay="242500"/>
                            </p:stCondLst>
                            <p:childTnLst>
                              <p:par>
                                <p:cTn id="760" presetID="11" presetClass="entr" presetSubtype="0" fill="hold" grpId="0" nodeType="afterEffect">
                                  <p:stCondLst>
                                    <p:cond delay="0"/>
                                  </p:stCondLst>
                                  <p:childTnLst>
                                    <p:set>
                                      <p:cBhvr>
                                        <p:cTn id="761" dur="1000">
                                          <p:stCondLst>
                                            <p:cond delay="0"/>
                                          </p:stCondLst>
                                        </p:cTn>
                                        <p:tgtEl>
                                          <p:spTgt spid="253"/>
                                        </p:tgtEl>
                                        <p:attrNameLst>
                                          <p:attrName>style.visibility</p:attrName>
                                        </p:attrNameLst>
                                      </p:cBhvr>
                                      <p:to>
                                        <p:strVal val="visible"/>
                                      </p:to>
                                    </p:set>
                                  </p:childTnLst>
                                  <p:subTnLst>
                                    <p:audio>
                                      <p:cMediaNode>
                                        <p:cTn display="0" masterRel="sameClick">
                                          <p:stCondLst>
                                            <p:cond evt="begin" delay="0">
                                              <p:tn val="760"/>
                                            </p:cond>
                                          </p:stCondLst>
                                          <p:endCondLst>
                                            <p:cond evt="onStopAudio" delay="0">
                                              <p:tgtEl>
                                                <p:sldTgt/>
                                              </p:tgtEl>
                                            </p:cond>
                                          </p:endCondLst>
                                        </p:cTn>
                                        <p:tgtEl>
                                          <p:sndTgt r:embed="rId2" name="click.wav"/>
                                        </p:tgtEl>
                                      </p:cMediaNode>
                                    </p:audio>
                                  </p:subTnLst>
                                </p:cTn>
                              </p:par>
                            </p:childTnLst>
                          </p:cTn>
                        </p:par>
                        <p:par>
                          <p:cTn id="762" fill="hold">
                            <p:stCondLst>
                              <p:cond delay="243500"/>
                            </p:stCondLst>
                            <p:childTnLst>
                              <p:par>
                                <p:cTn id="763" presetID="11" presetClass="entr" presetSubtype="0" fill="hold" grpId="0" nodeType="afterEffect">
                                  <p:stCondLst>
                                    <p:cond delay="0"/>
                                  </p:stCondLst>
                                  <p:childTnLst>
                                    <p:set>
                                      <p:cBhvr>
                                        <p:cTn id="764" dur="1000">
                                          <p:stCondLst>
                                            <p:cond delay="0"/>
                                          </p:stCondLst>
                                        </p:cTn>
                                        <p:tgtEl>
                                          <p:spTgt spid="254"/>
                                        </p:tgtEl>
                                        <p:attrNameLst>
                                          <p:attrName>style.visibility</p:attrName>
                                        </p:attrNameLst>
                                      </p:cBhvr>
                                      <p:to>
                                        <p:strVal val="visible"/>
                                      </p:to>
                                    </p:set>
                                  </p:childTnLst>
                                  <p:subTnLst>
                                    <p:audio>
                                      <p:cMediaNode>
                                        <p:cTn display="0" masterRel="sameClick">
                                          <p:stCondLst>
                                            <p:cond evt="begin" delay="0">
                                              <p:tn val="763"/>
                                            </p:cond>
                                          </p:stCondLst>
                                          <p:endCondLst>
                                            <p:cond evt="onStopAudio" delay="0">
                                              <p:tgtEl>
                                                <p:sldTgt/>
                                              </p:tgtEl>
                                            </p:cond>
                                          </p:endCondLst>
                                        </p:cTn>
                                        <p:tgtEl>
                                          <p:sndTgt r:embed="rId2" name="click.wav"/>
                                        </p:tgtEl>
                                      </p:cMediaNode>
                                    </p:audio>
                                  </p:subTnLst>
                                </p:cTn>
                              </p:par>
                            </p:childTnLst>
                          </p:cTn>
                        </p:par>
                        <p:par>
                          <p:cTn id="765" fill="hold">
                            <p:stCondLst>
                              <p:cond delay="244500"/>
                            </p:stCondLst>
                            <p:childTnLst>
                              <p:par>
                                <p:cTn id="766" presetID="11" presetClass="entr" presetSubtype="0" fill="hold" grpId="0" nodeType="afterEffect">
                                  <p:stCondLst>
                                    <p:cond delay="0"/>
                                  </p:stCondLst>
                                  <p:childTnLst>
                                    <p:set>
                                      <p:cBhvr>
                                        <p:cTn id="767" dur="1000">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766"/>
                                            </p:cond>
                                          </p:stCondLst>
                                          <p:endCondLst>
                                            <p:cond evt="onStopAudio" delay="0">
                                              <p:tgtEl>
                                                <p:sldTgt/>
                                              </p:tgtEl>
                                            </p:cond>
                                          </p:endCondLst>
                                        </p:cTn>
                                        <p:tgtEl>
                                          <p:sndTgt r:embed="rId2" name="click.wav"/>
                                        </p:tgtEl>
                                      </p:cMediaNode>
                                    </p:audio>
                                  </p:subTnLst>
                                </p:cTn>
                              </p:par>
                            </p:childTnLst>
                          </p:cTn>
                        </p:par>
                        <p:par>
                          <p:cTn id="768" fill="hold">
                            <p:stCondLst>
                              <p:cond delay="245500"/>
                            </p:stCondLst>
                            <p:childTnLst>
                              <p:par>
                                <p:cTn id="769" presetID="11" presetClass="entr" presetSubtype="0" fill="hold" grpId="0" nodeType="afterEffect">
                                  <p:stCondLst>
                                    <p:cond delay="0"/>
                                  </p:stCondLst>
                                  <p:childTnLst>
                                    <p:set>
                                      <p:cBhvr>
                                        <p:cTn id="770" dur="1000">
                                          <p:stCondLst>
                                            <p:cond delay="0"/>
                                          </p:stCondLst>
                                        </p:cTn>
                                        <p:tgtEl>
                                          <p:spTgt spid="256"/>
                                        </p:tgtEl>
                                        <p:attrNameLst>
                                          <p:attrName>style.visibility</p:attrName>
                                        </p:attrNameLst>
                                      </p:cBhvr>
                                      <p:to>
                                        <p:strVal val="visible"/>
                                      </p:to>
                                    </p:set>
                                  </p:childTnLst>
                                  <p:subTnLst>
                                    <p:audio>
                                      <p:cMediaNode>
                                        <p:cTn display="0" masterRel="sameClick">
                                          <p:stCondLst>
                                            <p:cond evt="begin" delay="0">
                                              <p:tn val="769"/>
                                            </p:cond>
                                          </p:stCondLst>
                                          <p:endCondLst>
                                            <p:cond evt="onStopAudio" delay="0">
                                              <p:tgtEl>
                                                <p:sldTgt/>
                                              </p:tgtEl>
                                            </p:cond>
                                          </p:endCondLst>
                                        </p:cTn>
                                        <p:tgtEl>
                                          <p:sndTgt r:embed="rId2" name="click.wav"/>
                                        </p:tgtEl>
                                      </p:cMediaNode>
                                    </p:audio>
                                  </p:subTnLst>
                                </p:cTn>
                              </p:par>
                            </p:childTnLst>
                          </p:cTn>
                        </p:par>
                        <p:par>
                          <p:cTn id="771" fill="hold">
                            <p:stCondLst>
                              <p:cond delay="246500"/>
                            </p:stCondLst>
                            <p:childTnLst>
                              <p:par>
                                <p:cTn id="772" presetID="11" presetClass="entr" presetSubtype="0" fill="hold" grpId="0" nodeType="afterEffect">
                                  <p:stCondLst>
                                    <p:cond delay="0"/>
                                  </p:stCondLst>
                                  <p:childTnLst>
                                    <p:set>
                                      <p:cBhvr>
                                        <p:cTn id="773" dur="1000">
                                          <p:stCondLst>
                                            <p:cond delay="0"/>
                                          </p:stCondLst>
                                        </p:cTn>
                                        <p:tgtEl>
                                          <p:spTgt spid="257"/>
                                        </p:tgtEl>
                                        <p:attrNameLst>
                                          <p:attrName>style.visibility</p:attrName>
                                        </p:attrNameLst>
                                      </p:cBhvr>
                                      <p:to>
                                        <p:strVal val="visible"/>
                                      </p:to>
                                    </p:set>
                                  </p:childTnLst>
                                  <p:subTnLst>
                                    <p:audio>
                                      <p:cMediaNode>
                                        <p:cTn display="0" masterRel="sameClick">
                                          <p:stCondLst>
                                            <p:cond evt="begin" delay="0">
                                              <p:tn val="772"/>
                                            </p:cond>
                                          </p:stCondLst>
                                          <p:endCondLst>
                                            <p:cond evt="onStopAudio" delay="0">
                                              <p:tgtEl>
                                                <p:sldTgt/>
                                              </p:tgtEl>
                                            </p:cond>
                                          </p:endCondLst>
                                        </p:cTn>
                                        <p:tgtEl>
                                          <p:sndTgt r:embed="rId2" name="click.wav"/>
                                        </p:tgtEl>
                                      </p:cMediaNode>
                                    </p:audio>
                                  </p:subTnLst>
                                </p:cTn>
                              </p:par>
                            </p:childTnLst>
                          </p:cTn>
                        </p:par>
                        <p:par>
                          <p:cTn id="774" fill="hold">
                            <p:stCondLst>
                              <p:cond delay="247500"/>
                            </p:stCondLst>
                            <p:childTnLst>
                              <p:par>
                                <p:cTn id="775" presetID="11" presetClass="entr" presetSubtype="0" fill="hold" grpId="0" nodeType="afterEffect">
                                  <p:stCondLst>
                                    <p:cond delay="0"/>
                                  </p:stCondLst>
                                  <p:childTnLst>
                                    <p:set>
                                      <p:cBhvr>
                                        <p:cTn id="776" dur="1000">
                                          <p:stCondLst>
                                            <p:cond delay="0"/>
                                          </p:stCondLst>
                                        </p:cTn>
                                        <p:tgtEl>
                                          <p:spTgt spid="258"/>
                                        </p:tgtEl>
                                        <p:attrNameLst>
                                          <p:attrName>style.visibility</p:attrName>
                                        </p:attrNameLst>
                                      </p:cBhvr>
                                      <p:to>
                                        <p:strVal val="visible"/>
                                      </p:to>
                                    </p:set>
                                  </p:childTnLst>
                                  <p:subTnLst>
                                    <p:audio>
                                      <p:cMediaNode>
                                        <p:cTn display="0" masterRel="sameClick">
                                          <p:stCondLst>
                                            <p:cond evt="begin" delay="0">
                                              <p:tn val="775"/>
                                            </p:cond>
                                          </p:stCondLst>
                                          <p:endCondLst>
                                            <p:cond evt="onStopAudio" delay="0">
                                              <p:tgtEl>
                                                <p:sldTgt/>
                                              </p:tgtEl>
                                            </p:cond>
                                          </p:endCondLst>
                                        </p:cTn>
                                        <p:tgtEl>
                                          <p:sndTgt r:embed="rId2" name="click.wav"/>
                                        </p:tgtEl>
                                      </p:cMediaNode>
                                    </p:audio>
                                  </p:subTnLst>
                                </p:cTn>
                              </p:par>
                            </p:childTnLst>
                          </p:cTn>
                        </p:par>
                        <p:par>
                          <p:cTn id="777" fill="hold">
                            <p:stCondLst>
                              <p:cond delay="248500"/>
                            </p:stCondLst>
                            <p:childTnLst>
                              <p:par>
                                <p:cTn id="778" presetID="11" presetClass="entr" presetSubtype="0" fill="hold" grpId="0" nodeType="afterEffect">
                                  <p:stCondLst>
                                    <p:cond delay="0"/>
                                  </p:stCondLst>
                                  <p:childTnLst>
                                    <p:set>
                                      <p:cBhvr>
                                        <p:cTn id="779" dur="1000">
                                          <p:stCondLst>
                                            <p:cond delay="0"/>
                                          </p:stCondLst>
                                        </p:cTn>
                                        <p:tgtEl>
                                          <p:spTgt spid="259"/>
                                        </p:tgtEl>
                                        <p:attrNameLst>
                                          <p:attrName>style.visibility</p:attrName>
                                        </p:attrNameLst>
                                      </p:cBhvr>
                                      <p:to>
                                        <p:strVal val="visible"/>
                                      </p:to>
                                    </p:set>
                                  </p:childTnLst>
                                  <p:subTnLst>
                                    <p:audio>
                                      <p:cMediaNode>
                                        <p:cTn display="0" masterRel="sameClick">
                                          <p:stCondLst>
                                            <p:cond evt="begin" delay="0">
                                              <p:tn val="778"/>
                                            </p:cond>
                                          </p:stCondLst>
                                          <p:endCondLst>
                                            <p:cond evt="onStopAudio" delay="0">
                                              <p:tgtEl>
                                                <p:sldTgt/>
                                              </p:tgtEl>
                                            </p:cond>
                                          </p:endCondLst>
                                        </p:cTn>
                                        <p:tgtEl>
                                          <p:sndTgt r:embed="rId2" name="click.wav"/>
                                        </p:tgtEl>
                                      </p:cMediaNode>
                                    </p:audio>
                                  </p:subTnLst>
                                </p:cTn>
                              </p:par>
                            </p:childTnLst>
                          </p:cTn>
                        </p:par>
                        <p:par>
                          <p:cTn id="780" fill="hold">
                            <p:stCondLst>
                              <p:cond delay="249500"/>
                            </p:stCondLst>
                            <p:childTnLst>
                              <p:par>
                                <p:cTn id="781" presetID="11" presetClass="entr" presetSubtype="0" fill="hold" grpId="0" nodeType="afterEffect">
                                  <p:stCondLst>
                                    <p:cond delay="0"/>
                                  </p:stCondLst>
                                  <p:childTnLst>
                                    <p:set>
                                      <p:cBhvr>
                                        <p:cTn id="782" dur="1000">
                                          <p:stCondLst>
                                            <p:cond delay="0"/>
                                          </p:stCondLst>
                                        </p:cTn>
                                        <p:tgtEl>
                                          <p:spTgt spid="260"/>
                                        </p:tgtEl>
                                        <p:attrNameLst>
                                          <p:attrName>style.visibility</p:attrName>
                                        </p:attrNameLst>
                                      </p:cBhvr>
                                      <p:to>
                                        <p:strVal val="visible"/>
                                      </p:to>
                                    </p:set>
                                  </p:childTnLst>
                                  <p:subTnLst>
                                    <p:audio>
                                      <p:cMediaNode>
                                        <p:cTn display="0" masterRel="sameClick">
                                          <p:stCondLst>
                                            <p:cond evt="begin" delay="0">
                                              <p:tn val="781"/>
                                            </p:cond>
                                          </p:stCondLst>
                                          <p:endCondLst>
                                            <p:cond evt="onStopAudio" delay="0">
                                              <p:tgtEl>
                                                <p:sldTgt/>
                                              </p:tgtEl>
                                            </p:cond>
                                          </p:endCondLst>
                                        </p:cTn>
                                        <p:tgtEl>
                                          <p:sndTgt r:embed="rId2" name="click.wav"/>
                                        </p:tgtEl>
                                      </p:cMediaNode>
                                    </p:audio>
                                  </p:subTnLst>
                                </p:cTn>
                              </p:par>
                            </p:childTnLst>
                          </p:cTn>
                        </p:par>
                        <p:par>
                          <p:cTn id="783" fill="hold">
                            <p:stCondLst>
                              <p:cond delay="250500"/>
                            </p:stCondLst>
                            <p:childTnLst>
                              <p:par>
                                <p:cTn id="784" presetID="11" presetClass="entr" presetSubtype="0" fill="hold" grpId="0" nodeType="afterEffect">
                                  <p:stCondLst>
                                    <p:cond delay="0"/>
                                  </p:stCondLst>
                                  <p:childTnLst>
                                    <p:set>
                                      <p:cBhvr>
                                        <p:cTn id="785" dur="1000">
                                          <p:stCondLst>
                                            <p:cond delay="0"/>
                                          </p:stCondLst>
                                        </p:cTn>
                                        <p:tgtEl>
                                          <p:spTgt spid="261"/>
                                        </p:tgtEl>
                                        <p:attrNameLst>
                                          <p:attrName>style.visibility</p:attrName>
                                        </p:attrNameLst>
                                      </p:cBhvr>
                                      <p:to>
                                        <p:strVal val="visible"/>
                                      </p:to>
                                    </p:set>
                                  </p:childTnLst>
                                  <p:subTnLst>
                                    <p:audio>
                                      <p:cMediaNode>
                                        <p:cTn display="0" masterRel="sameClick">
                                          <p:stCondLst>
                                            <p:cond evt="begin" delay="0">
                                              <p:tn val="784"/>
                                            </p:cond>
                                          </p:stCondLst>
                                          <p:endCondLst>
                                            <p:cond evt="onStopAudio" delay="0">
                                              <p:tgtEl>
                                                <p:sldTgt/>
                                              </p:tgtEl>
                                            </p:cond>
                                          </p:endCondLst>
                                        </p:cTn>
                                        <p:tgtEl>
                                          <p:sndTgt r:embed="rId2" name="click.wav"/>
                                        </p:tgtEl>
                                      </p:cMediaNode>
                                    </p:audio>
                                  </p:subTnLst>
                                </p:cTn>
                              </p:par>
                            </p:childTnLst>
                          </p:cTn>
                        </p:par>
                        <p:par>
                          <p:cTn id="786" fill="hold">
                            <p:stCondLst>
                              <p:cond delay="251500"/>
                            </p:stCondLst>
                            <p:childTnLst>
                              <p:par>
                                <p:cTn id="787" presetID="11" presetClass="entr" presetSubtype="0" fill="hold" grpId="0" nodeType="afterEffect">
                                  <p:stCondLst>
                                    <p:cond delay="0"/>
                                  </p:stCondLst>
                                  <p:childTnLst>
                                    <p:set>
                                      <p:cBhvr>
                                        <p:cTn id="788" dur="1000">
                                          <p:stCondLst>
                                            <p:cond delay="0"/>
                                          </p:stCondLst>
                                        </p:cTn>
                                        <p:tgtEl>
                                          <p:spTgt spid="262"/>
                                        </p:tgtEl>
                                        <p:attrNameLst>
                                          <p:attrName>style.visibility</p:attrName>
                                        </p:attrNameLst>
                                      </p:cBhvr>
                                      <p:to>
                                        <p:strVal val="visible"/>
                                      </p:to>
                                    </p:set>
                                  </p:childTnLst>
                                  <p:subTnLst>
                                    <p:audio>
                                      <p:cMediaNode>
                                        <p:cTn display="0" masterRel="sameClick">
                                          <p:stCondLst>
                                            <p:cond evt="begin" delay="0">
                                              <p:tn val="787"/>
                                            </p:cond>
                                          </p:stCondLst>
                                          <p:endCondLst>
                                            <p:cond evt="onStopAudio" delay="0">
                                              <p:tgtEl>
                                                <p:sldTgt/>
                                              </p:tgtEl>
                                            </p:cond>
                                          </p:endCondLst>
                                        </p:cTn>
                                        <p:tgtEl>
                                          <p:sndTgt r:embed="rId2" name="click.wav"/>
                                        </p:tgtEl>
                                      </p:cMediaNode>
                                    </p:audio>
                                  </p:subTnLst>
                                </p:cTn>
                              </p:par>
                            </p:childTnLst>
                          </p:cTn>
                        </p:par>
                        <p:par>
                          <p:cTn id="789" fill="hold">
                            <p:stCondLst>
                              <p:cond delay="252500"/>
                            </p:stCondLst>
                            <p:childTnLst>
                              <p:par>
                                <p:cTn id="790" presetID="11" presetClass="entr" presetSubtype="0" fill="hold" grpId="0" nodeType="afterEffect">
                                  <p:stCondLst>
                                    <p:cond delay="0"/>
                                  </p:stCondLst>
                                  <p:childTnLst>
                                    <p:set>
                                      <p:cBhvr>
                                        <p:cTn id="791" dur="1000">
                                          <p:stCondLst>
                                            <p:cond delay="0"/>
                                          </p:stCondLst>
                                        </p:cTn>
                                        <p:tgtEl>
                                          <p:spTgt spid="263"/>
                                        </p:tgtEl>
                                        <p:attrNameLst>
                                          <p:attrName>style.visibility</p:attrName>
                                        </p:attrNameLst>
                                      </p:cBhvr>
                                      <p:to>
                                        <p:strVal val="visible"/>
                                      </p:to>
                                    </p:set>
                                  </p:childTnLst>
                                  <p:subTnLst>
                                    <p:audio>
                                      <p:cMediaNode>
                                        <p:cTn display="0" masterRel="sameClick">
                                          <p:stCondLst>
                                            <p:cond evt="begin" delay="0">
                                              <p:tn val="790"/>
                                            </p:cond>
                                          </p:stCondLst>
                                          <p:endCondLst>
                                            <p:cond evt="onStopAudio" delay="0">
                                              <p:tgtEl>
                                                <p:sldTgt/>
                                              </p:tgtEl>
                                            </p:cond>
                                          </p:endCondLst>
                                        </p:cTn>
                                        <p:tgtEl>
                                          <p:sndTgt r:embed="rId2" name="click.wav"/>
                                        </p:tgtEl>
                                      </p:cMediaNode>
                                    </p:audio>
                                  </p:subTnLst>
                                </p:cTn>
                              </p:par>
                            </p:childTnLst>
                          </p:cTn>
                        </p:par>
                        <p:par>
                          <p:cTn id="792" fill="hold">
                            <p:stCondLst>
                              <p:cond delay="253500"/>
                            </p:stCondLst>
                            <p:childTnLst>
                              <p:par>
                                <p:cTn id="793" presetID="11" presetClass="entr" presetSubtype="0" fill="hold" grpId="0" nodeType="afterEffect">
                                  <p:stCondLst>
                                    <p:cond delay="0"/>
                                  </p:stCondLst>
                                  <p:childTnLst>
                                    <p:set>
                                      <p:cBhvr>
                                        <p:cTn id="794" dur="1000">
                                          <p:stCondLst>
                                            <p:cond delay="0"/>
                                          </p:stCondLst>
                                        </p:cTn>
                                        <p:tgtEl>
                                          <p:spTgt spid="264"/>
                                        </p:tgtEl>
                                        <p:attrNameLst>
                                          <p:attrName>style.visibility</p:attrName>
                                        </p:attrNameLst>
                                      </p:cBhvr>
                                      <p:to>
                                        <p:strVal val="visible"/>
                                      </p:to>
                                    </p:set>
                                  </p:childTnLst>
                                  <p:subTnLst>
                                    <p:audio>
                                      <p:cMediaNode>
                                        <p:cTn display="0" masterRel="sameClick">
                                          <p:stCondLst>
                                            <p:cond evt="begin" delay="0">
                                              <p:tn val="793"/>
                                            </p:cond>
                                          </p:stCondLst>
                                          <p:endCondLst>
                                            <p:cond evt="onStopAudio" delay="0">
                                              <p:tgtEl>
                                                <p:sldTgt/>
                                              </p:tgtEl>
                                            </p:cond>
                                          </p:endCondLst>
                                        </p:cTn>
                                        <p:tgtEl>
                                          <p:sndTgt r:embed="rId2" name="click.wav"/>
                                        </p:tgtEl>
                                      </p:cMediaNode>
                                    </p:audio>
                                  </p:subTnLst>
                                </p:cTn>
                              </p:par>
                            </p:childTnLst>
                          </p:cTn>
                        </p:par>
                        <p:par>
                          <p:cTn id="795" fill="hold">
                            <p:stCondLst>
                              <p:cond delay="254500"/>
                            </p:stCondLst>
                            <p:childTnLst>
                              <p:par>
                                <p:cTn id="796" presetID="11" presetClass="entr" presetSubtype="0" fill="hold" grpId="0" nodeType="afterEffect">
                                  <p:stCondLst>
                                    <p:cond delay="0"/>
                                  </p:stCondLst>
                                  <p:childTnLst>
                                    <p:set>
                                      <p:cBhvr>
                                        <p:cTn id="797" dur="1000">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796"/>
                                            </p:cond>
                                          </p:stCondLst>
                                          <p:endCondLst>
                                            <p:cond evt="onStopAudio" delay="0">
                                              <p:tgtEl>
                                                <p:sldTgt/>
                                              </p:tgtEl>
                                            </p:cond>
                                          </p:endCondLst>
                                        </p:cTn>
                                        <p:tgtEl>
                                          <p:sndTgt r:embed="rId2" name="click.wav"/>
                                        </p:tgtEl>
                                      </p:cMediaNode>
                                    </p:audio>
                                  </p:subTnLst>
                                </p:cTn>
                              </p:par>
                            </p:childTnLst>
                          </p:cTn>
                        </p:par>
                        <p:par>
                          <p:cTn id="798" fill="hold">
                            <p:stCondLst>
                              <p:cond delay="255500"/>
                            </p:stCondLst>
                            <p:childTnLst>
                              <p:par>
                                <p:cTn id="799" presetID="11" presetClass="entr" presetSubtype="0" fill="hold" grpId="0" nodeType="afterEffect">
                                  <p:stCondLst>
                                    <p:cond delay="0"/>
                                  </p:stCondLst>
                                  <p:childTnLst>
                                    <p:set>
                                      <p:cBhvr>
                                        <p:cTn id="800" dur="1000">
                                          <p:stCondLst>
                                            <p:cond delay="0"/>
                                          </p:stCondLst>
                                        </p:cTn>
                                        <p:tgtEl>
                                          <p:spTgt spid="266"/>
                                        </p:tgtEl>
                                        <p:attrNameLst>
                                          <p:attrName>style.visibility</p:attrName>
                                        </p:attrNameLst>
                                      </p:cBhvr>
                                      <p:to>
                                        <p:strVal val="visible"/>
                                      </p:to>
                                    </p:set>
                                  </p:childTnLst>
                                  <p:subTnLst>
                                    <p:audio>
                                      <p:cMediaNode>
                                        <p:cTn display="0" masterRel="sameClick">
                                          <p:stCondLst>
                                            <p:cond evt="begin" delay="0">
                                              <p:tn val="799"/>
                                            </p:cond>
                                          </p:stCondLst>
                                          <p:endCondLst>
                                            <p:cond evt="onStopAudio" delay="0">
                                              <p:tgtEl>
                                                <p:sldTgt/>
                                              </p:tgtEl>
                                            </p:cond>
                                          </p:endCondLst>
                                        </p:cTn>
                                        <p:tgtEl>
                                          <p:sndTgt r:embed="rId2" name="click.wav"/>
                                        </p:tgtEl>
                                      </p:cMediaNode>
                                    </p:audio>
                                  </p:subTnLst>
                                </p:cTn>
                              </p:par>
                            </p:childTnLst>
                          </p:cTn>
                        </p:par>
                        <p:par>
                          <p:cTn id="801" fill="hold">
                            <p:stCondLst>
                              <p:cond delay="256500"/>
                            </p:stCondLst>
                            <p:childTnLst>
                              <p:par>
                                <p:cTn id="802" presetID="11" presetClass="entr" presetSubtype="0" fill="hold" grpId="0" nodeType="afterEffect">
                                  <p:stCondLst>
                                    <p:cond delay="0"/>
                                  </p:stCondLst>
                                  <p:childTnLst>
                                    <p:set>
                                      <p:cBhvr>
                                        <p:cTn id="803" dur="1000">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802"/>
                                            </p:cond>
                                          </p:stCondLst>
                                          <p:endCondLst>
                                            <p:cond evt="onStopAudio" delay="0">
                                              <p:tgtEl>
                                                <p:sldTgt/>
                                              </p:tgtEl>
                                            </p:cond>
                                          </p:endCondLst>
                                        </p:cTn>
                                        <p:tgtEl>
                                          <p:sndTgt r:embed="rId2" name="click.wav"/>
                                        </p:tgtEl>
                                      </p:cMediaNode>
                                    </p:audio>
                                  </p:subTnLst>
                                </p:cTn>
                              </p:par>
                            </p:childTnLst>
                          </p:cTn>
                        </p:par>
                        <p:par>
                          <p:cTn id="804" fill="hold">
                            <p:stCondLst>
                              <p:cond delay="257500"/>
                            </p:stCondLst>
                            <p:childTnLst>
                              <p:par>
                                <p:cTn id="805" presetID="11" presetClass="entr" presetSubtype="0" fill="hold" grpId="0" nodeType="afterEffect">
                                  <p:stCondLst>
                                    <p:cond delay="0"/>
                                  </p:stCondLst>
                                  <p:childTnLst>
                                    <p:set>
                                      <p:cBhvr>
                                        <p:cTn id="806" dur="1000">
                                          <p:stCondLst>
                                            <p:cond delay="0"/>
                                          </p:stCondLst>
                                        </p:cTn>
                                        <p:tgtEl>
                                          <p:spTgt spid="268"/>
                                        </p:tgtEl>
                                        <p:attrNameLst>
                                          <p:attrName>style.visibility</p:attrName>
                                        </p:attrNameLst>
                                      </p:cBhvr>
                                      <p:to>
                                        <p:strVal val="visible"/>
                                      </p:to>
                                    </p:set>
                                  </p:childTnLst>
                                  <p:subTnLst>
                                    <p:audio>
                                      <p:cMediaNode>
                                        <p:cTn display="0" masterRel="sameClick">
                                          <p:stCondLst>
                                            <p:cond evt="begin" delay="0">
                                              <p:tn val="805"/>
                                            </p:cond>
                                          </p:stCondLst>
                                          <p:endCondLst>
                                            <p:cond evt="onStopAudio" delay="0">
                                              <p:tgtEl>
                                                <p:sldTgt/>
                                              </p:tgtEl>
                                            </p:cond>
                                          </p:endCondLst>
                                        </p:cTn>
                                        <p:tgtEl>
                                          <p:sndTgt r:embed="rId2" name="click.wav"/>
                                        </p:tgtEl>
                                      </p:cMediaNode>
                                    </p:audio>
                                  </p:subTnLst>
                                </p:cTn>
                              </p:par>
                            </p:childTnLst>
                          </p:cTn>
                        </p:par>
                        <p:par>
                          <p:cTn id="807" fill="hold">
                            <p:stCondLst>
                              <p:cond delay="258500"/>
                            </p:stCondLst>
                            <p:childTnLst>
                              <p:par>
                                <p:cTn id="808" presetID="11" presetClass="entr" presetSubtype="0" fill="hold" grpId="0" nodeType="afterEffect">
                                  <p:stCondLst>
                                    <p:cond delay="0"/>
                                  </p:stCondLst>
                                  <p:childTnLst>
                                    <p:set>
                                      <p:cBhvr>
                                        <p:cTn id="809" dur="1000">
                                          <p:stCondLst>
                                            <p:cond delay="0"/>
                                          </p:stCondLst>
                                        </p:cTn>
                                        <p:tgtEl>
                                          <p:spTgt spid="269"/>
                                        </p:tgtEl>
                                        <p:attrNameLst>
                                          <p:attrName>style.visibility</p:attrName>
                                        </p:attrNameLst>
                                      </p:cBhvr>
                                      <p:to>
                                        <p:strVal val="visible"/>
                                      </p:to>
                                    </p:set>
                                  </p:childTnLst>
                                  <p:subTnLst>
                                    <p:audio>
                                      <p:cMediaNode>
                                        <p:cTn display="0" masterRel="sameClick">
                                          <p:stCondLst>
                                            <p:cond evt="begin" delay="0">
                                              <p:tn val="808"/>
                                            </p:cond>
                                          </p:stCondLst>
                                          <p:endCondLst>
                                            <p:cond evt="onStopAudio" delay="0">
                                              <p:tgtEl>
                                                <p:sldTgt/>
                                              </p:tgtEl>
                                            </p:cond>
                                          </p:endCondLst>
                                        </p:cTn>
                                        <p:tgtEl>
                                          <p:sndTgt r:embed="rId2" name="click.wav"/>
                                        </p:tgtEl>
                                      </p:cMediaNode>
                                    </p:audio>
                                  </p:subTnLst>
                                </p:cTn>
                              </p:par>
                            </p:childTnLst>
                          </p:cTn>
                        </p:par>
                        <p:par>
                          <p:cTn id="810" fill="hold">
                            <p:stCondLst>
                              <p:cond delay="259500"/>
                            </p:stCondLst>
                            <p:childTnLst>
                              <p:par>
                                <p:cTn id="811" presetID="11" presetClass="entr" presetSubtype="0" fill="hold" grpId="0" nodeType="afterEffect">
                                  <p:stCondLst>
                                    <p:cond delay="0"/>
                                  </p:stCondLst>
                                  <p:childTnLst>
                                    <p:set>
                                      <p:cBhvr>
                                        <p:cTn id="812" dur="1000">
                                          <p:stCondLst>
                                            <p:cond delay="0"/>
                                          </p:stCondLst>
                                        </p:cTn>
                                        <p:tgtEl>
                                          <p:spTgt spid="270"/>
                                        </p:tgtEl>
                                        <p:attrNameLst>
                                          <p:attrName>style.visibility</p:attrName>
                                        </p:attrNameLst>
                                      </p:cBhvr>
                                      <p:to>
                                        <p:strVal val="visible"/>
                                      </p:to>
                                    </p:set>
                                  </p:childTnLst>
                                  <p:subTnLst>
                                    <p:audio>
                                      <p:cMediaNode>
                                        <p:cTn display="0" masterRel="sameClick">
                                          <p:stCondLst>
                                            <p:cond evt="begin" delay="0">
                                              <p:tn val="811"/>
                                            </p:cond>
                                          </p:stCondLst>
                                          <p:endCondLst>
                                            <p:cond evt="onStopAudio" delay="0">
                                              <p:tgtEl>
                                                <p:sldTgt/>
                                              </p:tgtEl>
                                            </p:cond>
                                          </p:endCondLst>
                                        </p:cTn>
                                        <p:tgtEl>
                                          <p:sndTgt r:embed="rId2" name="click.wav"/>
                                        </p:tgtEl>
                                      </p:cMediaNode>
                                    </p:audio>
                                  </p:subTnLst>
                                </p:cTn>
                              </p:par>
                            </p:childTnLst>
                          </p:cTn>
                        </p:par>
                        <p:par>
                          <p:cTn id="813" fill="hold">
                            <p:stCondLst>
                              <p:cond delay="260500"/>
                            </p:stCondLst>
                            <p:childTnLst>
                              <p:par>
                                <p:cTn id="814" presetID="11" presetClass="entr" presetSubtype="0" fill="hold" grpId="0" nodeType="afterEffect">
                                  <p:stCondLst>
                                    <p:cond delay="0"/>
                                  </p:stCondLst>
                                  <p:childTnLst>
                                    <p:set>
                                      <p:cBhvr>
                                        <p:cTn id="815" dur="1000">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814"/>
                                            </p:cond>
                                          </p:stCondLst>
                                          <p:endCondLst>
                                            <p:cond evt="onStopAudio" delay="0">
                                              <p:tgtEl>
                                                <p:sldTgt/>
                                              </p:tgtEl>
                                            </p:cond>
                                          </p:endCondLst>
                                        </p:cTn>
                                        <p:tgtEl>
                                          <p:sndTgt r:embed="rId2" name="click.wav"/>
                                        </p:tgtEl>
                                      </p:cMediaNode>
                                    </p:audio>
                                  </p:subTnLst>
                                </p:cTn>
                              </p:par>
                            </p:childTnLst>
                          </p:cTn>
                        </p:par>
                        <p:par>
                          <p:cTn id="816" fill="hold">
                            <p:stCondLst>
                              <p:cond delay="261500"/>
                            </p:stCondLst>
                            <p:childTnLst>
                              <p:par>
                                <p:cTn id="817" presetID="11" presetClass="entr" presetSubtype="0" fill="hold" grpId="0" nodeType="afterEffect">
                                  <p:stCondLst>
                                    <p:cond delay="0"/>
                                  </p:stCondLst>
                                  <p:childTnLst>
                                    <p:set>
                                      <p:cBhvr>
                                        <p:cTn id="818" dur="1000">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817"/>
                                            </p:cond>
                                          </p:stCondLst>
                                          <p:endCondLst>
                                            <p:cond evt="onStopAudio" delay="0">
                                              <p:tgtEl>
                                                <p:sldTgt/>
                                              </p:tgtEl>
                                            </p:cond>
                                          </p:endCondLst>
                                        </p:cTn>
                                        <p:tgtEl>
                                          <p:sndTgt r:embed="rId2" name="click.wav"/>
                                        </p:tgtEl>
                                      </p:cMediaNode>
                                    </p:audio>
                                  </p:subTnLst>
                                </p:cTn>
                              </p:par>
                            </p:childTnLst>
                          </p:cTn>
                        </p:par>
                        <p:par>
                          <p:cTn id="819" fill="hold">
                            <p:stCondLst>
                              <p:cond delay="262500"/>
                            </p:stCondLst>
                            <p:childTnLst>
                              <p:par>
                                <p:cTn id="820" presetID="11" presetClass="entr" presetSubtype="0" fill="hold" grpId="0" nodeType="afterEffect">
                                  <p:stCondLst>
                                    <p:cond delay="0"/>
                                  </p:stCondLst>
                                  <p:childTnLst>
                                    <p:set>
                                      <p:cBhvr>
                                        <p:cTn id="821" dur="1000">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820"/>
                                            </p:cond>
                                          </p:stCondLst>
                                          <p:endCondLst>
                                            <p:cond evt="onStopAudio" delay="0">
                                              <p:tgtEl>
                                                <p:sldTgt/>
                                              </p:tgtEl>
                                            </p:cond>
                                          </p:endCondLst>
                                        </p:cTn>
                                        <p:tgtEl>
                                          <p:sndTgt r:embed="rId2" name="click.wav"/>
                                        </p:tgtEl>
                                      </p:cMediaNode>
                                    </p:audio>
                                  </p:subTnLst>
                                </p:cTn>
                              </p:par>
                            </p:childTnLst>
                          </p:cTn>
                        </p:par>
                        <p:par>
                          <p:cTn id="822" fill="hold">
                            <p:stCondLst>
                              <p:cond delay="263500"/>
                            </p:stCondLst>
                            <p:childTnLst>
                              <p:par>
                                <p:cTn id="823" presetID="11" presetClass="entr" presetSubtype="0" fill="hold" grpId="0" nodeType="afterEffect">
                                  <p:stCondLst>
                                    <p:cond delay="0"/>
                                  </p:stCondLst>
                                  <p:childTnLst>
                                    <p:set>
                                      <p:cBhvr>
                                        <p:cTn id="824" dur="1000">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823"/>
                                            </p:cond>
                                          </p:stCondLst>
                                          <p:endCondLst>
                                            <p:cond evt="onStopAudio" delay="0">
                                              <p:tgtEl>
                                                <p:sldTgt/>
                                              </p:tgtEl>
                                            </p:cond>
                                          </p:endCondLst>
                                        </p:cTn>
                                        <p:tgtEl>
                                          <p:sndTgt r:embed="rId2" name="click.wav"/>
                                        </p:tgtEl>
                                      </p:cMediaNode>
                                    </p:audio>
                                  </p:subTnLst>
                                </p:cTn>
                              </p:par>
                            </p:childTnLst>
                          </p:cTn>
                        </p:par>
                        <p:par>
                          <p:cTn id="825" fill="hold">
                            <p:stCondLst>
                              <p:cond delay="264500"/>
                            </p:stCondLst>
                            <p:childTnLst>
                              <p:par>
                                <p:cTn id="826" presetID="11" presetClass="entr" presetSubtype="0" fill="hold" grpId="0" nodeType="afterEffect">
                                  <p:stCondLst>
                                    <p:cond delay="0"/>
                                  </p:stCondLst>
                                  <p:childTnLst>
                                    <p:set>
                                      <p:cBhvr>
                                        <p:cTn id="827" dur="1000">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826"/>
                                            </p:cond>
                                          </p:stCondLst>
                                          <p:endCondLst>
                                            <p:cond evt="onStopAudio" delay="0">
                                              <p:tgtEl>
                                                <p:sldTgt/>
                                              </p:tgtEl>
                                            </p:cond>
                                          </p:endCondLst>
                                        </p:cTn>
                                        <p:tgtEl>
                                          <p:sndTgt r:embed="rId2" name="click.wav"/>
                                        </p:tgtEl>
                                      </p:cMediaNode>
                                    </p:audio>
                                  </p:subTnLst>
                                </p:cTn>
                              </p:par>
                            </p:childTnLst>
                          </p:cTn>
                        </p:par>
                        <p:par>
                          <p:cTn id="828" fill="hold">
                            <p:stCondLst>
                              <p:cond delay="265500"/>
                            </p:stCondLst>
                            <p:childTnLst>
                              <p:par>
                                <p:cTn id="829" presetID="11" presetClass="entr" presetSubtype="0" fill="hold" grpId="0" nodeType="afterEffect">
                                  <p:stCondLst>
                                    <p:cond delay="0"/>
                                  </p:stCondLst>
                                  <p:childTnLst>
                                    <p:set>
                                      <p:cBhvr>
                                        <p:cTn id="830" dur="1000">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829"/>
                                            </p:cond>
                                          </p:stCondLst>
                                          <p:endCondLst>
                                            <p:cond evt="onStopAudio" delay="0">
                                              <p:tgtEl>
                                                <p:sldTgt/>
                                              </p:tgtEl>
                                            </p:cond>
                                          </p:endCondLst>
                                        </p:cTn>
                                        <p:tgtEl>
                                          <p:sndTgt r:embed="rId2" name="click.wav"/>
                                        </p:tgtEl>
                                      </p:cMediaNode>
                                    </p:audio>
                                  </p:subTnLst>
                                </p:cTn>
                              </p:par>
                            </p:childTnLst>
                          </p:cTn>
                        </p:par>
                        <p:par>
                          <p:cTn id="831" fill="hold">
                            <p:stCondLst>
                              <p:cond delay="266500"/>
                            </p:stCondLst>
                            <p:childTnLst>
                              <p:par>
                                <p:cTn id="832" presetID="11" presetClass="entr" presetSubtype="0" fill="hold" grpId="0" nodeType="afterEffect">
                                  <p:stCondLst>
                                    <p:cond delay="0"/>
                                  </p:stCondLst>
                                  <p:childTnLst>
                                    <p:set>
                                      <p:cBhvr>
                                        <p:cTn id="833" dur="1000">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832"/>
                                            </p:cond>
                                          </p:stCondLst>
                                          <p:endCondLst>
                                            <p:cond evt="onStopAudio" delay="0">
                                              <p:tgtEl>
                                                <p:sldTgt/>
                                              </p:tgtEl>
                                            </p:cond>
                                          </p:endCondLst>
                                        </p:cTn>
                                        <p:tgtEl>
                                          <p:sndTgt r:embed="rId2" name="click.wav"/>
                                        </p:tgtEl>
                                      </p:cMediaNode>
                                    </p:audio>
                                  </p:subTnLst>
                                </p:cTn>
                              </p:par>
                            </p:childTnLst>
                          </p:cTn>
                        </p:par>
                        <p:par>
                          <p:cTn id="834" fill="hold">
                            <p:stCondLst>
                              <p:cond delay="267500"/>
                            </p:stCondLst>
                            <p:childTnLst>
                              <p:par>
                                <p:cTn id="835" presetID="11" presetClass="entr" presetSubtype="0" fill="hold" grpId="0" nodeType="afterEffect">
                                  <p:stCondLst>
                                    <p:cond delay="0"/>
                                  </p:stCondLst>
                                  <p:childTnLst>
                                    <p:set>
                                      <p:cBhvr>
                                        <p:cTn id="836" dur="1000">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835"/>
                                            </p:cond>
                                          </p:stCondLst>
                                          <p:endCondLst>
                                            <p:cond evt="onStopAudio" delay="0">
                                              <p:tgtEl>
                                                <p:sldTgt/>
                                              </p:tgtEl>
                                            </p:cond>
                                          </p:endCondLst>
                                        </p:cTn>
                                        <p:tgtEl>
                                          <p:sndTgt r:embed="rId2" name="click.wav"/>
                                        </p:tgtEl>
                                      </p:cMediaNode>
                                    </p:audio>
                                  </p:subTnLst>
                                </p:cTn>
                              </p:par>
                            </p:childTnLst>
                          </p:cTn>
                        </p:par>
                        <p:par>
                          <p:cTn id="837" fill="hold">
                            <p:stCondLst>
                              <p:cond delay="268500"/>
                            </p:stCondLst>
                            <p:childTnLst>
                              <p:par>
                                <p:cTn id="838" presetID="11" presetClass="entr" presetSubtype="0" fill="hold" grpId="0" nodeType="afterEffect">
                                  <p:stCondLst>
                                    <p:cond delay="0"/>
                                  </p:stCondLst>
                                  <p:childTnLst>
                                    <p:set>
                                      <p:cBhvr>
                                        <p:cTn id="839" dur="1000">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838"/>
                                            </p:cond>
                                          </p:stCondLst>
                                          <p:endCondLst>
                                            <p:cond evt="onStopAudio" delay="0">
                                              <p:tgtEl>
                                                <p:sldTgt/>
                                              </p:tgtEl>
                                            </p:cond>
                                          </p:endCondLst>
                                        </p:cTn>
                                        <p:tgtEl>
                                          <p:sndTgt r:embed="rId2" name="click.wav"/>
                                        </p:tgtEl>
                                      </p:cMediaNode>
                                    </p:audio>
                                  </p:subTnLst>
                                </p:cTn>
                              </p:par>
                            </p:childTnLst>
                          </p:cTn>
                        </p:par>
                        <p:par>
                          <p:cTn id="840" fill="hold">
                            <p:stCondLst>
                              <p:cond delay="269500"/>
                            </p:stCondLst>
                            <p:childTnLst>
                              <p:par>
                                <p:cTn id="841" presetID="11" presetClass="entr" presetSubtype="0" fill="hold" grpId="0" nodeType="afterEffect">
                                  <p:stCondLst>
                                    <p:cond delay="0"/>
                                  </p:stCondLst>
                                  <p:childTnLst>
                                    <p:set>
                                      <p:cBhvr>
                                        <p:cTn id="842" dur="1000">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841"/>
                                            </p:cond>
                                          </p:stCondLst>
                                          <p:endCondLst>
                                            <p:cond evt="onStopAudio" delay="0">
                                              <p:tgtEl>
                                                <p:sldTgt/>
                                              </p:tgtEl>
                                            </p:cond>
                                          </p:endCondLst>
                                        </p:cTn>
                                        <p:tgtEl>
                                          <p:sndTgt r:embed="rId2" name="click.wav"/>
                                        </p:tgtEl>
                                      </p:cMediaNode>
                                    </p:audio>
                                  </p:subTnLst>
                                </p:cTn>
                              </p:par>
                            </p:childTnLst>
                          </p:cTn>
                        </p:par>
                        <p:par>
                          <p:cTn id="843" fill="hold">
                            <p:stCondLst>
                              <p:cond delay="270500"/>
                            </p:stCondLst>
                            <p:childTnLst>
                              <p:par>
                                <p:cTn id="844" presetID="11" presetClass="entr" presetSubtype="0" fill="hold" grpId="0" nodeType="afterEffect">
                                  <p:stCondLst>
                                    <p:cond delay="0"/>
                                  </p:stCondLst>
                                  <p:childTnLst>
                                    <p:set>
                                      <p:cBhvr>
                                        <p:cTn id="845" dur="1000">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844"/>
                                            </p:cond>
                                          </p:stCondLst>
                                          <p:endCondLst>
                                            <p:cond evt="onStopAudio" delay="0">
                                              <p:tgtEl>
                                                <p:sldTgt/>
                                              </p:tgtEl>
                                            </p:cond>
                                          </p:endCondLst>
                                        </p:cTn>
                                        <p:tgtEl>
                                          <p:sndTgt r:embed="rId2" name="click.wav"/>
                                        </p:tgtEl>
                                      </p:cMediaNode>
                                    </p:audio>
                                  </p:subTnLst>
                                </p:cTn>
                              </p:par>
                            </p:childTnLst>
                          </p:cTn>
                        </p:par>
                        <p:par>
                          <p:cTn id="846" fill="hold">
                            <p:stCondLst>
                              <p:cond delay="271500"/>
                            </p:stCondLst>
                            <p:childTnLst>
                              <p:par>
                                <p:cTn id="847" presetID="11" presetClass="entr" presetSubtype="0" fill="hold" grpId="0" nodeType="afterEffect">
                                  <p:stCondLst>
                                    <p:cond delay="0"/>
                                  </p:stCondLst>
                                  <p:childTnLst>
                                    <p:set>
                                      <p:cBhvr>
                                        <p:cTn id="848" dur="1000">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847"/>
                                            </p:cond>
                                          </p:stCondLst>
                                          <p:endCondLst>
                                            <p:cond evt="onStopAudio" delay="0">
                                              <p:tgtEl>
                                                <p:sldTgt/>
                                              </p:tgtEl>
                                            </p:cond>
                                          </p:endCondLst>
                                        </p:cTn>
                                        <p:tgtEl>
                                          <p:sndTgt r:embed="rId2" name="click.wav"/>
                                        </p:tgtEl>
                                      </p:cMediaNode>
                                    </p:audio>
                                  </p:subTnLst>
                                </p:cTn>
                              </p:par>
                            </p:childTnLst>
                          </p:cTn>
                        </p:par>
                        <p:par>
                          <p:cTn id="849" fill="hold">
                            <p:stCondLst>
                              <p:cond delay="272500"/>
                            </p:stCondLst>
                            <p:childTnLst>
                              <p:par>
                                <p:cTn id="850" presetID="11" presetClass="entr" presetSubtype="0" fill="hold" grpId="0" nodeType="afterEffect">
                                  <p:stCondLst>
                                    <p:cond delay="0"/>
                                  </p:stCondLst>
                                  <p:childTnLst>
                                    <p:set>
                                      <p:cBhvr>
                                        <p:cTn id="851" dur="1000">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850"/>
                                            </p:cond>
                                          </p:stCondLst>
                                          <p:endCondLst>
                                            <p:cond evt="onStopAudio" delay="0">
                                              <p:tgtEl>
                                                <p:sldTgt/>
                                              </p:tgtEl>
                                            </p:cond>
                                          </p:endCondLst>
                                        </p:cTn>
                                        <p:tgtEl>
                                          <p:sndTgt r:embed="rId2" name="click.wav"/>
                                        </p:tgtEl>
                                      </p:cMediaNode>
                                    </p:audio>
                                  </p:subTnLst>
                                </p:cTn>
                              </p:par>
                            </p:childTnLst>
                          </p:cTn>
                        </p:par>
                        <p:par>
                          <p:cTn id="852" fill="hold">
                            <p:stCondLst>
                              <p:cond delay="273500"/>
                            </p:stCondLst>
                            <p:childTnLst>
                              <p:par>
                                <p:cTn id="853" presetID="11" presetClass="entr" presetSubtype="0" fill="hold" grpId="0" nodeType="afterEffect">
                                  <p:stCondLst>
                                    <p:cond delay="0"/>
                                  </p:stCondLst>
                                  <p:childTnLst>
                                    <p:set>
                                      <p:cBhvr>
                                        <p:cTn id="854" dur="1000">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853"/>
                                            </p:cond>
                                          </p:stCondLst>
                                          <p:endCondLst>
                                            <p:cond evt="onStopAudio" delay="0">
                                              <p:tgtEl>
                                                <p:sldTgt/>
                                              </p:tgtEl>
                                            </p:cond>
                                          </p:endCondLst>
                                        </p:cTn>
                                        <p:tgtEl>
                                          <p:sndTgt r:embed="rId2" name="click.wav"/>
                                        </p:tgtEl>
                                      </p:cMediaNode>
                                    </p:audio>
                                  </p:subTnLst>
                                </p:cTn>
                              </p:par>
                            </p:childTnLst>
                          </p:cTn>
                        </p:par>
                        <p:par>
                          <p:cTn id="855" fill="hold">
                            <p:stCondLst>
                              <p:cond delay="274500"/>
                            </p:stCondLst>
                            <p:childTnLst>
                              <p:par>
                                <p:cTn id="856" presetID="11" presetClass="entr" presetSubtype="0" fill="hold" grpId="0" nodeType="afterEffect">
                                  <p:stCondLst>
                                    <p:cond delay="0"/>
                                  </p:stCondLst>
                                  <p:childTnLst>
                                    <p:set>
                                      <p:cBhvr>
                                        <p:cTn id="857" dur="1000">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856"/>
                                            </p:cond>
                                          </p:stCondLst>
                                          <p:endCondLst>
                                            <p:cond evt="onStopAudio" delay="0">
                                              <p:tgtEl>
                                                <p:sldTgt/>
                                              </p:tgtEl>
                                            </p:cond>
                                          </p:endCondLst>
                                        </p:cTn>
                                        <p:tgtEl>
                                          <p:sndTgt r:embed="rId2" name="click.wav"/>
                                        </p:tgtEl>
                                      </p:cMediaNode>
                                    </p:audio>
                                  </p:subTnLst>
                                </p:cTn>
                              </p:par>
                            </p:childTnLst>
                          </p:cTn>
                        </p:par>
                        <p:par>
                          <p:cTn id="858" fill="hold">
                            <p:stCondLst>
                              <p:cond delay="275500"/>
                            </p:stCondLst>
                            <p:childTnLst>
                              <p:par>
                                <p:cTn id="859" presetID="11" presetClass="entr" presetSubtype="0" fill="hold" grpId="0" nodeType="afterEffect">
                                  <p:stCondLst>
                                    <p:cond delay="0"/>
                                  </p:stCondLst>
                                  <p:childTnLst>
                                    <p:set>
                                      <p:cBhvr>
                                        <p:cTn id="860" dur="1000">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859"/>
                                            </p:cond>
                                          </p:stCondLst>
                                          <p:endCondLst>
                                            <p:cond evt="onStopAudio" delay="0">
                                              <p:tgtEl>
                                                <p:sldTgt/>
                                              </p:tgtEl>
                                            </p:cond>
                                          </p:endCondLst>
                                        </p:cTn>
                                        <p:tgtEl>
                                          <p:sndTgt r:embed="rId2" name="click.wav"/>
                                        </p:tgtEl>
                                      </p:cMediaNode>
                                    </p:audio>
                                  </p:subTnLst>
                                </p:cTn>
                              </p:par>
                            </p:childTnLst>
                          </p:cTn>
                        </p:par>
                        <p:par>
                          <p:cTn id="861" fill="hold">
                            <p:stCondLst>
                              <p:cond delay="276500"/>
                            </p:stCondLst>
                            <p:childTnLst>
                              <p:par>
                                <p:cTn id="862" presetID="11" presetClass="entr" presetSubtype="0" fill="hold" grpId="0" nodeType="afterEffect">
                                  <p:stCondLst>
                                    <p:cond delay="0"/>
                                  </p:stCondLst>
                                  <p:childTnLst>
                                    <p:set>
                                      <p:cBhvr>
                                        <p:cTn id="863" dur="1000">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862"/>
                                            </p:cond>
                                          </p:stCondLst>
                                          <p:endCondLst>
                                            <p:cond evt="onStopAudio" delay="0">
                                              <p:tgtEl>
                                                <p:sldTgt/>
                                              </p:tgtEl>
                                            </p:cond>
                                          </p:endCondLst>
                                        </p:cTn>
                                        <p:tgtEl>
                                          <p:sndTgt r:embed="rId2" name="click.wav"/>
                                        </p:tgtEl>
                                      </p:cMediaNode>
                                    </p:audio>
                                  </p:subTnLst>
                                </p:cTn>
                              </p:par>
                            </p:childTnLst>
                          </p:cTn>
                        </p:par>
                        <p:par>
                          <p:cTn id="864" fill="hold">
                            <p:stCondLst>
                              <p:cond delay="277500"/>
                            </p:stCondLst>
                            <p:childTnLst>
                              <p:par>
                                <p:cTn id="865" presetID="11" presetClass="entr" presetSubtype="0" fill="hold" grpId="0" nodeType="afterEffect">
                                  <p:stCondLst>
                                    <p:cond delay="0"/>
                                  </p:stCondLst>
                                  <p:childTnLst>
                                    <p:set>
                                      <p:cBhvr>
                                        <p:cTn id="866" dur="1000">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865"/>
                                            </p:cond>
                                          </p:stCondLst>
                                          <p:endCondLst>
                                            <p:cond evt="onStopAudio" delay="0">
                                              <p:tgtEl>
                                                <p:sldTgt/>
                                              </p:tgtEl>
                                            </p:cond>
                                          </p:endCondLst>
                                        </p:cTn>
                                        <p:tgtEl>
                                          <p:sndTgt r:embed="rId2" name="click.wav"/>
                                        </p:tgtEl>
                                      </p:cMediaNode>
                                    </p:audio>
                                  </p:subTnLst>
                                </p:cTn>
                              </p:par>
                            </p:childTnLst>
                          </p:cTn>
                        </p:par>
                        <p:par>
                          <p:cTn id="867" fill="hold">
                            <p:stCondLst>
                              <p:cond delay="278500"/>
                            </p:stCondLst>
                            <p:childTnLst>
                              <p:par>
                                <p:cTn id="868" presetID="11" presetClass="entr" presetSubtype="0" fill="hold" grpId="0" nodeType="afterEffect">
                                  <p:stCondLst>
                                    <p:cond delay="0"/>
                                  </p:stCondLst>
                                  <p:childTnLst>
                                    <p:set>
                                      <p:cBhvr>
                                        <p:cTn id="869" dur="1000">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868"/>
                                            </p:cond>
                                          </p:stCondLst>
                                          <p:endCondLst>
                                            <p:cond evt="onStopAudio" delay="0">
                                              <p:tgtEl>
                                                <p:sldTgt/>
                                              </p:tgtEl>
                                            </p:cond>
                                          </p:endCondLst>
                                        </p:cTn>
                                        <p:tgtEl>
                                          <p:sndTgt r:embed="rId2" name="click.wav"/>
                                        </p:tgtEl>
                                      </p:cMediaNode>
                                    </p:audio>
                                  </p:subTnLst>
                                </p:cTn>
                              </p:par>
                            </p:childTnLst>
                          </p:cTn>
                        </p:par>
                        <p:par>
                          <p:cTn id="870" fill="hold">
                            <p:stCondLst>
                              <p:cond delay="279500"/>
                            </p:stCondLst>
                            <p:childTnLst>
                              <p:par>
                                <p:cTn id="871" presetID="11" presetClass="entr" presetSubtype="0" fill="hold" grpId="0" nodeType="afterEffect">
                                  <p:stCondLst>
                                    <p:cond delay="0"/>
                                  </p:stCondLst>
                                  <p:childTnLst>
                                    <p:set>
                                      <p:cBhvr>
                                        <p:cTn id="872" dur="1000">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871"/>
                                            </p:cond>
                                          </p:stCondLst>
                                          <p:endCondLst>
                                            <p:cond evt="onStopAudio" delay="0">
                                              <p:tgtEl>
                                                <p:sldTgt/>
                                              </p:tgtEl>
                                            </p:cond>
                                          </p:endCondLst>
                                        </p:cTn>
                                        <p:tgtEl>
                                          <p:sndTgt r:embed="rId2" name="click.wav"/>
                                        </p:tgtEl>
                                      </p:cMediaNode>
                                    </p:audio>
                                  </p:subTnLst>
                                </p:cTn>
                              </p:par>
                            </p:childTnLst>
                          </p:cTn>
                        </p:par>
                        <p:par>
                          <p:cTn id="873" fill="hold">
                            <p:stCondLst>
                              <p:cond delay="280500"/>
                            </p:stCondLst>
                            <p:childTnLst>
                              <p:par>
                                <p:cTn id="874" presetID="11" presetClass="entr" presetSubtype="0" fill="hold" grpId="0" nodeType="afterEffect">
                                  <p:stCondLst>
                                    <p:cond delay="0"/>
                                  </p:stCondLst>
                                  <p:childTnLst>
                                    <p:set>
                                      <p:cBhvr>
                                        <p:cTn id="875" dur="1000">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874"/>
                                            </p:cond>
                                          </p:stCondLst>
                                          <p:endCondLst>
                                            <p:cond evt="onStopAudio" delay="0">
                                              <p:tgtEl>
                                                <p:sldTgt/>
                                              </p:tgtEl>
                                            </p:cond>
                                          </p:endCondLst>
                                        </p:cTn>
                                        <p:tgtEl>
                                          <p:sndTgt r:embed="rId2" name="click.wav"/>
                                        </p:tgtEl>
                                      </p:cMediaNode>
                                    </p:audio>
                                  </p:subTnLst>
                                </p:cTn>
                              </p:par>
                            </p:childTnLst>
                          </p:cTn>
                        </p:par>
                        <p:par>
                          <p:cTn id="876" fill="hold">
                            <p:stCondLst>
                              <p:cond delay="281500"/>
                            </p:stCondLst>
                            <p:childTnLst>
                              <p:par>
                                <p:cTn id="877" presetID="11" presetClass="entr" presetSubtype="0" fill="hold" grpId="0" nodeType="afterEffect">
                                  <p:stCondLst>
                                    <p:cond delay="0"/>
                                  </p:stCondLst>
                                  <p:childTnLst>
                                    <p:set>
                                      <p:cBhvr>
                                        <p:cTn id="878" dur="1000">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877"/>
                                            </p:cond>
                                          </p:stCondLst>
                                          <p:endCondLst>
                                            <p:cond evt="onStopAudio" delay="0">
                                              <p:tgtEl>
                                                <p:sldTgt/>
                                              </p:tgtEl>
                                            </p:cond>
                                          </p:endCondLst>
                                        </p:cTn>
                                        <p:tgtEl>
                                          <p:sndTgt r:embed="rId2" name="click.wav"/>
                                        </p:tgtEl>
                                      </p:cMediaNode>
                                    </p:audio>
                                  </p:subTnLst>
                                </p:cTn>
                              </p:par>
                            </p:childTnLst>
                          </p:cTn>
                        </p:par>
                        <p:par>
                          <p:cTn id="879" fill="hold">
                            <p:stCondLst>
                              <p:cond delay="282500"/>
                            </p:stCondLst>
                            <p:childTnLst>
                              <p:par>
                                <p:cTn id="880" presetID="11" presetClass="entr" presetSubtype="0" fill="hold" grpId="0" nodeType="afterEffect">
                                  <p:stCondLst>
                                    <p:cond delay="0"/>
                                  </p:stCondLst>
                                  <p:childTnLst>
                                    <p:set>
                                      <p:cBhvr>
                                        <p:cTn id="881" dur="1000">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880"/>
                                            </p:cond>
                                          </p:stCondLst>
                                          <p:endCondLst>
                                            <p:cond evt="onStopAudio" delay="0">
                                              <p:tgtEl>
                                                <p:sldTgt/>
                                              </p:tgtEl>
                                            </p:cond>
                                          </p:endCondLst>
                                        </p:cTn>
                                        <p:tgtEl>
                                          <p:sndTgt r:embed="rId2" name="click.wav"/>
                                        </p:tgtEl>
                                      </p:cMediaNode>
                                    </p:audio>
                                  </p:subTnLst>
                                </p:cTn>
                              </p:par>
                            </p:childTnLst>
                          </p:cTn>
                        </p:par>
                        <p:par>
                          <p:cTn id="882" fill="hold">
                            <p:stCondLst>
                              <p:cond delay="283500"/>
                            </p:stCondLst>
                            <p:childTnLst>
                              <p:par>
                                <p:cTn id="883" presetID="11" presetClass="entr" presetSubtype="0" fill="hold" grpId="0" nodeType="afterEffect">
                                  <p:stCondLst>
                                    <p:cond delay="0"/>
                                  </p:stCondLst>
                                  <p:childTnLst>
                                    <p:set>
                                      <p:cBhvr>
                                        <p:cTn id="884" dur="1000">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883"/>
                                            </p:cond>
                                          </p:stCondLst>
                                          <p:endCondLst>
                                            <p:cond evt="onStopAudio" delay="0">
                                              <p:tgtEl>
                                                <p:sldTgt/>
                                              </p:tgtEl>
                                            </p:cond>
                                          </p:endCondLst>
                                        </p:cTn>
                                        <p:tgtEl>
                                          <p:sndTgt r:embed="rId2" name="click.wav"/>
                                        </p:tgtEl>
                                      </p:cMediaNode>
                                    </p:audio>
                                  </p:subTnLst>
                                </p:cTn>
                              </p:par>
                            </p:childTnLst>
                          </p:cTn>
                        </p:par>
                        <p:par>
                          <p:cTn id="885" fill="hold">
                            <p:stCondLst>
                              <p:cond delay="284500"/>
                            </p:stCondLst>
                            <p:childTnLst>
                              <p:par>
                                <p:cTn id="886" presetID="11" presetClass="entr" presetSubtype="0" fill="hold" grpId="0" nodeType="afterEffect">
                                  <p:stCondLst>
                                    <p:cond delay="0"/>
                                  </p:stCondLst>
                                  <p:childTnLst>
                                    <p:set>
                                      <p:cBhvr>
                                        <p:cTn id="887"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86"/>
                                            </p:cond>
                                          </p:stCondLst>
                                          <p:endCondLst>
                                            <p:cond evt="onStopAudio" delay="0">
                                              <p:tgtEl>
                                                <p:sldTgt/>
                                              </p:tgtEl>
                                            </p:cond>
                                          </p:endCondLst>
                                        </p:cTn>
                                        <p:tgtEl>
                                          <p:sndTgt r:embed="rId2" name="click.wav"/>
                                        </p:tgtEl>
                                      </p:cMediaNode>
                                    </p:audio>
                                  </p:subTnLst>
                                </p:cTn>
                              </p:par>
                            </p:childTnLst>
                          </p:cTn>
                        </p:par>
                        <p:par>
                          <p:cTn id="888" fill="hold">
                            <p:stCondLst>
                              <p:cond delay="285500"/>
                            </p:stCondLst>
                            <p:childTnLst>
                              <p:par>
                                <p:cTn id="889" presetID="11" presetClass="entr" presetSubtype="0" fill="hold" grpId="0" nodeType="afterEffect">
                                  <p:stCondLst>
                                    <p:cond delay="0"/>
                                  </p:stCondLst>
                                  <p:childTnLst>
                                    <p:set>
                                      <p:cBhvr>
                                        <p:cTn id="890"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89"/>
                                            </p:cond>
                                          </p:stCondLst>
                                          <p:endCondLst>
                                            <p:cond evt="onStopAudio" delay="0">
                                              <p:tgtEl>
                                                <p:sldTgt/>
                                              </p:tgtEl>
                                            </p:cond>
                                          </p:endCondLst>
                                        </p:cTn>
                                        <p:tgtEl>
                                          <p:sndTgt r:embed="rId2" name="click.wav"/>
                                        </p:tgtEl>
                                      </p:cMediaNode>
                                    </p:audio>
                                  </p:subTnLst>
                                </p:cTn>
                              </p:par>
                            </p:childTnLst>
                          </p:cTn>
                        </p:par>
                        <p:par>
                          <p:cTn id="891" fill="hold">
                            <p:stCondLst>
                              <p:cond delay="286500"/>
                            </p:stCondLst>
                            <p:childTnLst>
                              <p:par>
                                <p:cTn id="892" presetID="11" presetClass="entr" presetSubtype="0" fill="hold" grpId="0" nodeType="afterEffect">
                                  <p:stCondLst>
                                    <p:cond delay="0"/>
                                  </p:stCondLst>
                                  <p:childTnLst>
                                    <p:set>
                                      <p:cBhvr>
                                        <p:cTn id="893"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92"/>
                                            </p:cond>
                                          </p:stCondLst>
                                          <p:endCondLst>
                                            <p:cond evt="onStopAudio" delay="0">
                                              <p:tgtEl>
                                                <p:sldTgt/>
                                              </p:tgtEl>
                                            </p:cond>
                                          </p:endCondLst>
                                        </p:cTn>
                                        <p:tgtEl>
                                          <p:sndTgt r:embed="rId2" name="click.wav"/>
                                        </p:tgtEl>
                                      </p:cMediaNode>
                                    </p:audio>
                                  </p:subTnLst>
                                </p:cTn>
                              </p:par>
                            </p:childTnLst>
                          </p:cTn>
                        </p:par>
                        <p:par>
                          <p:cTn id="894" fill="hold">
                            <p:stCondLst>
                              <p:cond delay="287500"/>
                            </p:stCondLst>
                            <p:childTnLst>
                              <p:par>
                                <p:cTn id="895" presetID="11" presetClass="entr" presetSubtype="0" fill="hold" grpId="0" nodeType="afterEffect">
                                  <p:stCondLst>
                                    <p:cond delay="0"/>
                                  </p:stCondLst>
                                  <p:childTnLst>
                                    <p:set>
                                      <p:cBhvr>
                                        <p:cTn id="896"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95"/>
                                            </p:cond>
                                          </p:stCondLst>
                                          <p:endCondLst>
                                            <p:cond evt="onStopAudio" delay="0">
                                              <p:tgtEl>
                                                <p:sldTgt/>
                                              </p:tgtEl>
                                            </p:cond>
                                          </p:endCondLst>
                                        </p:cTn>
                                        <p:tgtEl>
                                          <p:sndTgt r:embed="rId2" name="click.wav"/>
                                        </p:tgtEl>
                                      </p:cMediaNode>
                                    </p:audio>
                                  </p:subTnLst>
                                </p:cTn>
                              </p:par>
                            </p:childTnLst>
                          </p:cTn>
                        </p:par>
                        <p:par>
                          <p:cTn id="897" fill="hold">
                            <p:stCondLst>
                              <p:cond delay="288500"/>
                            </p:stCondLst>
                            <p:childTnLst>
                              <p:par>
                                <p:cTn id="898" presetID="11" presetClass="entr" presetSubtype="0" fill="hold" grpId="0" nodeType="afterEffect">
                                  <p:stCondLst>
                                    <p:cond delay="0"/>
                                  </p:stCondLst>
                                  <p:childTnLst>
                                    <p:set>
                                      <p:cBhvr>
                                        <p:cTn id="899"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98"/>
                                            </p:cond>
                                          </p:stCondLst>
                                          <p:endCondLst>
                                            <p:cond evt="onStopAudio" delay="0">
                                              <p:tgtEl>
                                                <p:sldTgt/>
                                              </p:tgtEl>
                                            </p:cond>
                                          </p:endCondLst>
                                        </p:cTn>
                                        <p:tgtEl>
                                          <p:sndTgt r:embed="rId2" name="click.wav"/>
                                        </p:tgtEl>
                                      </p:cMediaNode>
                                    </p:audio>
                                  </p:subTnLst>
                                </p:cTn>
                              </p:par>
                            </p:childTnLst>
                          </p:cTn>
                        </p:par>
                        <p:par>
                          <p:cTn id="900" fill="hold">
                            <p:stCondLst>
                              <p:cond delay="289500"/>
                            </p:stCondLst>
                            <p:childTnLst>
                              <p:par>
                                <p:cTn id="901" presetID="11" presetClass="entr" presetSubtype="0" fill="hold" grpId="0" nodeType="afterEffect">
                                  <p:stCondLst>
                                    <p:cond delay="0"/>
                                  </p:stCondLst>
                                  <p:childTnLst>
                                    <p:set>
                                      <p:cBhvr>
                                        <p:cTn id="902"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01"/>
                                            </p:cond>
                                          </p:stCondLst>
                                          <p:endCondLst>
                                            <p:cond evt="onStopAudio" delay="0">
                                              <p:tgtEl>
                                                <p:sldTgt/>
                                              </p:tgtEl>
                                            </p:cond>
                                          </p:endCondLst>
                                        </p:cTn>
                                        <p:tgtEl>
                                          <p:sndTgt r:embed="rId2" name="click.wav"/>
                                        </p:tgtEl>
                                      </p:cMediaNode>
                                    </p:audio>
                                  </p:subTnLst>
                                </p:cTn>
                              </p:par>
                            </p:childTnLst>
                          </p:cTn>
                        </p:par>
                        <p:par>
                          <p:cTn id="903" fill="hold">
                            <p:stCondLst>
                              <p:cond delay="290500"/>
                            </p:stCondLst>
                            <p:childTnLst>
                              <p:par>
                                <p:cTn id="904" presetID="11" presetClass="entr" presetSubtype="0" fill="hold" grpId="0" nodeType="afterEffect">
                                  <p:stCondLst>
                                    <p:cond delay="0"/>
                                  </p:stCondLst>
                                  <p:childTnLst>
                                    <p:set>
                                      <p:cBhvr>
                                        <p:cTn id="905"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04"/>
                                            </p:cond>
                                          </p:stCondLst>
                                          <p:endCondLst>
                                            <p:cond evt="onStopAudio" delay="0">
                                              <p:tgtEl>
                                                <p:sldTgt/>
                                              </p:tgtEl>
                                            </p:cond>
                                          </p:endCondLst>
                                        </p:cTn>
                                        <p:tgtEl>
                                          <p:sndTgt r:embed="rId2" name="click.wav"/>
                                        </p:tgtEl>
                                      </p:cMediaNode>
                                    </p:audio>
                                  </p:subTnLst>
                                </p:cTn>
                              </p:par>
                            </p:childTnLst>
                          </p:cTn>
                        </p:par>
                        <p:par>
                          <p:cTn id="906" fill="hold">
                            <p:stCondLst>
                              <p:cond delay="291500"/>
                            </p:stCondLst>
                            <p:childTnLst>
                              <p:par>
                                <p:cTn id="907" presetID="11" presetClass="entr" presetSubtype="0" fill="hold" grpId="0" nodeType="afterEffect">
                                  <p:stCondLst>
                                    <p:cond delay="0"/>
                                  </p:stCondLst>
                                  <p:childTnLst>
                                    <p:set>
                                      <p:cBhvr>
                                        <p:cTn id="908"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2" name="click.wav"/>
                                        </p:tgtEl>
                                      </p:cMediaNode>
                                    </p:audio>
                                  </p:subTnLst>
                                </p:cTn>
                              </p:par>
                            </p:childTnLst>
                          </p:cTn>
                        </p:par>
                        <p:par>
                          <p:cTn id="909" fill="hold">
                            <p:stCondLst>
                              <p:cond delay="292500"/>
                            </p:stCondLst>
                            <p:childTnLst>
                              <p:par>
                                <p:cTn id="910" presetID="11" presetClass="entr" presetSubtype="0" fill="hold" grpId="0" nodeType="afterEffect">
                                  <p:stCondLst>
                                    <p:cond delay="0"/>
                                  </p:stCondLst>
                                  <p:childTnLst>
                                    <p:set>
                                      <p:cBhvr>
                                        <p:cTn id="911"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2" name="click.wav"/>
                                        </p:tgtEl>
                                      </p:cMediaNode>
                                    </p:audio>
                                  </p:subTnLst>
                                </p:cTn>
                              </p:par>
                            </p:childTnLst>
                          </p:cTn>
                        </p:par>
                        <p:par>
                          <p:cTn id="912" fill="hold">
                            <p:stCondLst>
                              <p:cond delay="293500"/>
                            </p:stCondLst>
                            <p:childTnLst>
                              <p:par>
                                <p:cTn id="913" presetID="11" presetClass="entr" presetSubtype="0" fill="hold" grpId="0" nodeType="afterEffect">
                                  <p:stCondLst>
                                    <p:cond delay="0"/>
                                  </p:stCondLst>
                                  <p:childTnLst>
                                    <p:set>
                                      <p:cBhvr>
                                        <p:cTn id="914"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2" name="click.wav"/>
                                        </p:tgtEl>
                                      </p:cMediaNode>
                                    </p:audio>
                                  </p:subTnLst>
                                </p:cTn>
                              </p:par>
                            </p:childTnLst>
                          </p:cTn>
                        </p:par>
                        <p:par>
                          <p:cTn id="915" fill="hold">
                            <p:stCondLst>
                              <p:cond delay="294500"/>
                            </p:stCondLst>
                            <p:childTnLst>
                              <p:par>
                                <p:cTn id="916" presetID="11" presetClass="entr" presetSubtype="0" fill="hold" grpId="0" nodeType="afterEffect">
                                  <p:stCondLst>
                                    <p:cond delay="0"/>
                                  </p:stCondLst>
                                  <p:childTnLst>
                                    <p:set>
                                      <p:cBhvr>
                                        <p:cTn id="917"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2" name="click.wav"/>
                                        </p:tgtEl>
                                      </p:cMediaNode>
                                    </p:audio>
                                  </p:subTnLst>
                                </p:cTn>
                              </p:par>
                            </p:childTnLst>
                          </p:cTn>
                        </p:par>
                        <p:par>
                          <p:cTn id="918" fill="hold">
                            <p:stCondLst>
                              <p:cond delay="295500"/>
                            </p:stCondLst>
                            <p:childTnLst>
                              <p:par>
                                <p:cTn id="919" presetID="11" presetClass="entr" presetSubtype="0" fill="hold" grpId="0" nodeType="afterEffect">
                                  <p:stCondLst>
                                    <p:cond delay="0"/>
                                  </p:stCondLst>
                                  <p:childTnLst>
                                    <p:set>
                                      <p:cBhvr>
                                        <p:cTn id="920"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2" name="click.wav"/>
                                        </p:tgtEl>
                                      </p:cMediaNode>
                                    </p:audio>
                                  </p:subTnLst>
                                </p:cTn>
                              </p:par>
                            </p:childTnLst>
                          </p:cTn>
                        </p:par>
                        <p:par>
                          <p:cTn id="921" fill="hold">
                            <p:stCondLst>
                              <p:cond delay="296500"/>
                            </p:stCondLst>
                            <p:childTnLst>
                              <p:par>
                                <p:cTn id="922" presetID="11" presetClass="entr" presetSubtype="0" fill="hold" grpId="0" nodeType="afterEffect">
                                  <p:stCondLst>
                                    <p:cond delay="0"/>
                                  </p:stCondLst>
                                  <p:childTnLst>
                                    <p:set>
                                      <p:cBhvr>
                                        <p:cTn id="923"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2" name="click.wav"/>
                                        </p:tgtEl>
                                      </p:cMediaNode>
                                    </p:audio>
                                  </p:subTnLst>
                                </p:cTn>
                              </p:par>
                            </p:childTnLst>
                          </p:cTn>
                        </p:par>
                        <p:par>
                          <p:cTn id="924" fill="hold">
                            <p:stCondLst>
                              <p:cond delay="297500"/>
                            </p:stCondLst>
                            <p:childTnLst>
                              <p:par>
                                <p:cTn id="925" presetID="11" presetClass="entr" presetSubtype="0" fill="hold" grpId="0" nodeType="afterEffect">
                                  <p:stCondLst>
                                    <p:cond delay="0"/>
                                  </p:stCondLst>
                                  <p:childTnLst>
                                    <p:set>
                                      <p:cBhvr>
                                        <p:cTn id="926"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2" name="click.wav"/>
                                        </p:tgtEl>
                                      </p:cMediaNode>
                                    </p:audio>
                                  </p:subTnLst>
                                </p:cTn>
                              </p:par>
                            </p:childTnLst>
                          </p:cTn>
                        </p:par>
                        <p:par>
                          <p:cTn id="927" fill="hold">
                            <p:stCondLst>
                              <p:cond delay="298500"/>
                            </p:stCondLst>
                            <p:childTnLst>
                              <p:par>
                                <p:cTn id="928" presetID="11" presetClass="entr" presetSubtype="0" fill="hold" grpId="0" nodeType="afterEffect">
                                  <p:stCondLst>
                                    <p:cond delay="0"/>
                                  </p:stCondLst>
                                  <p:childTnLst>
                                    <p:set>
                                      <p:cBhvr>
                                        <p:cTn id="929"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2" name="click.wav"/>
                                        </p:tgtEl>
                                      </p:cMediaNode>
                                    </p:audio>
                                  </p:subTnLst>
                                </p:cTn>
                              </p:par>
                            </p:childTnLst>
                          </p:cTn>
                        </p:par>
                        <p:par>
                          <p:cTn id="930" fill="hold">
                            <p:stCondLst>
                              <p:cond delay="299500"/>
                            </p:stCondLst>
                            <p:childTnLst>
                              <p:par>
                                <p:cTn id="931" presetID="11" presetClass="entr" presetSubtype="0" fill="hold" grpId="0" nodeType="afterEffect">
                                  <p:stCondLst>
                                    <p:cond delay="0"/>
                                  </p:stCondLst>
                                  <p:childTnLst>
                                    <p:set>
                                      <p:cBhvr>
                                        <p:cTn id="932"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2" name="click.wav"/>
                                        </p:tgtEl>
                                      </p:cMediaNode>
                                    </p:audio>
                                  </p:subTnLst>
                                </p:cTn>
                              </p:par>
                            </p:childTnLst>
                          </p:cTn>
                        </p:par>
                        <p:par>
                          <p:cTn id="933" fill="hold">
                            <p:stCondLst>
                              <p:cond delay="300500"/>
                            </p:stCondLst>
                            <p:childTnLst>
                              <p:par>
                                <p:cTn id="934" presetID="11" presetClass="entr" presetSubtype="0" fill="hold" grpId="0" nodeType="afterEffect">
                                  <p:stCondLst>
                                    <p:cond delay="0"/>
                                  </p:stCondLst>
                                  <p:childTnLst>
                                    <p:set>
                                      <p:cBhvr>
                                        <p:cTn id="935"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34"/>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12"/>
                  </p:tgtEl>
                </p:cond>
              </p:nextCondLst>
            </p:seq>
          </p:childTnLst>
        </p:cTn>
      </p:par>
    </p:tnLst>
    <p:bldLst>
      <p:bldP spid="7"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14350"/>
            <a:ext cx="8915400" cy="954107"/>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Hoạt động 1:</a:t>
            </a:r>
          </a:p>
          <a:p>
            <a:pPr algn="ctr"/>
            <a:r>
              <a:rPr lang="en-US" sz="2800" b="1">
                <a:latin typeface="Times New Roman" pitchFamily="18" charset="0"/>
                <a:cs typeface="Times New Roman" pitchFamily="18" charset="0"/>
              </a:rPr>
              <a:t>Đáp án </a:t>
            </a:r>
            <a:endParaRPr lang="en-US" sz="2800" b="1" dirty="0">
              <a:latin typeface="Times New Roman" pitchFamily="18" charset="0"/>
              <a:cs typeface="Times New Roman" pitchFamily="18" charset="0"/>
            </a:endParaRPr>
          </a:p>
        </p:txBody>
      </p:sp>
      <p:sp>
        <p:nvSpPr>
          <p:cNvPr id="7" name="TextBox 6"/>
          <p:cNvSpPr txBox="1"/>
          <p:nvPr/>
        </p:nvSpPr>
        <p:spPr>
          <a:xfrm>
            <a:off x="1066800" y="1352550"/>
            <a:ext cx="8001000" cy="3539430"/>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5181600" y="4324350"/>
          <a:ext cx="819150" cy="819150"/>
        </p:xfrm>
        <a:graphic>
          <a:graphicData uri="http://schemas.openxmlformats.org/presentationml/2006/ole">
            <mc:AlternateContent xmlns:mc="http://schemas.openxmlformats.org/markup-compatibility/2006">
              <mc:Choice xmlns:v="urn:schemas-microsoft-com:vml" Requires="v">
                <p:oleObj name="Equation" r:id="rId2" imgW="393480" imgH="393480" progId="Equation.DSMT4">
                  <p:embed/>
                </p:oleObj>
              </mc:Choice>
              <mc:Fallback>
                <p:oleObj name="Equation" r:id="rId2" imgW="393480" imgH="393480" progId="Equation.DSMT4">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24350"/>
                        <a:ext cx="8191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060288" y="1841706"/>
          <a:ext cx="304800" cy="381000"/>
        </p:xfrm>
        <a:graphic>
          <a:graphicData uri="http://schemas.openxmlformats.org/presentationml/2006/ole">
            <mc:AlternateContent xmlns:mc="http://schemas.openxmlformats.org/markup-compatibility/2006">
              <mc:Choice xmlns:v="urn:schemas-microsoft-com:vml" Requires="v">
                <p:oleObj name="Equation" r:id="rId4" imgW="101520" imgH="164880" progId="Equation.DSMT4">
                  <p:embed/>
                </p:oleObj>
              </mc:Choice>
              <mc:Fallback>
                <p:oleObj name="Equation" r:id="rId4" imgW="101520" imgH="164880" progId="Equation.DSMT4">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288" y="1841706"/>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6617112" y="1839246"/>
          <a:ext cx="342900" cy="411162"/>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1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7112" y="1839246"/>
                        <a:ext cx="3429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3937441254"/>
              </p:ext>
            </p:extLst>
          </p:nvPr>
        </p:nvGraphicFramePr>
        <p:xfrm>
          <a:off x="4789665" y="1839246"/>
          <a:ext cx="381000" cy="381000"/>
        </p:xfrm>
        <a:graphic>
          <a:graphicData uri="http://schemas.openxmlformats.org/presentationml/2006/ole">
            <mc:AlternateContent xmlns:mc="http://schemas.openxmlformats.org/markup-compatibility/2006">
              <mc:Choice xmlns:v="urn:schemas-microsoft-com:vml" Requires="v">
                <p:oleObj name="Equation" r:id="rId8" imgW="126720" imgH="164880" progId="Equation.DSMT4">
                  <p:embed/>
                </p:oleObj>
              </mc:Choice>
              <mc:Fallback>
                <p:oleObj name="Equation" r:id="rId8" imgW="126720" imgH="164880" progId="Equation.DSMT4">
                  <p:embed/>
                  <p:pic>
                    <p:nvPicPr>
                      <p:cNvPr id="10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9665" y="1839246"/>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8460660" y="1839246"/>
          <a:ext cx="381000" cy="381000"/>
        </p:xfrm>
        <a:graphic>
          <a:graphicData uri="http://schemas.openxmlformats.org/presentationml/2006/ole">
            <mc:AlternateContent xmlns:mc="http://schemas.openxmlformats.org/markup-compatibility/2006">
              <mc:Choice xmlns:v="urn:schemas-microsoft-com:vml" Requires="v">
                <p:oleObj name="Equation" r:id="rId10" imgW="126720" imgH="164880" progId="Equation.DSMT4">
                  <p:embed/>
                </p:oleObj>
              </mc:Choice>
              <mc:Fallback>
                <p:oleObj name="Equation" r:id="rId10" imgW="126720" imgH="164880" progId="Equation.DSMT4">
                  <p:embed/>
                  <p:pic>
                    <p:nvPicPr>
                      <p:cNvPr id="103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0660" y="1839246"/>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2652252" y="2281698"/>
          <a:ext cx="342900" cy="409575"/>
        </p:xfrm>
        <a:graphic>
          <a:graphicData uri="http://schemas.openxmlformats.org/presentationml/2006/ole">
            <mc:AlternateContent xmlns:mc="http://schemas.openxmlformats.org/markup-compatibility/2006">
              <mc:Choice xmlns:v="urn:schemas-microsoft-com:vml" Requires="v">
                <p:oleObj name="Equation" r:id="rId12" imgW="114120" imgH="177480" progId="Equation.DSMT4">
                  <p:embed/>
                </p:oleObj>
              </mc:Choice>
              <mc:Fallback>
                <p:oleObj name="Equation" r:id="rId12" imgW="114120" imgH="177480" progId="Equation.DSMT4">
                  <p:embed/>
                  <p:pic>
                    <p:nvPicPr>
                      <p:cNvPr id="10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252" y="2281698"/>
                        <a:ext cx="3429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4510548" y="2281698"/>
          <a:ext cx="381000" cy="409575"/>
        </p:xfrm>
        <a:graphic>
          <a:graphicData uri="http://schemas.openxmlformats.org/presentationml/2006/ole">
            <mc:AlternateContent xmlns:mc="http://schemas.openxmlformats.org/markup-compatibility/2006">
              <mc:Choice xmlns:v="urn:schemas-microsoft-com:vml" Requires="v">
                <p:oleObj name="Equation" r:id="rId14" imgW="126720" imgH="177480" progId="Equation.DSMT4">
                  <p:embed/>
                </p:oleObj>
              </mc:Choice>
              <mc:Fallback>
                <p:oleObj name="Equation" r:id="rId14" imgW="126720" imgH="177480" progId="Equation.DSMT4">
                  <p:embed/>
                  <p:pic>
                    <p:nvPicPr>
                      <p:cNvPr id="103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0548" y="2281698"/>
                        <a:ext cx="3810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2954592" y="3562350"/>
          <a:ext cx="381000" cy="381000"/>
        </p:xfrm>
        <a:graphic>
          <a:graphicData uri="http://schemas.openxmlformats.org/presentationml/2006/ole">
            <mc:AlternateContent xmlns:mc="http://schemas.openxmlformats.org/markup-compatibility/2006">
              <mc:Choice xmlns:v="urn:schemas-microsoft-com:vml" Requires="v">
                <p:oleObj name="Equation" r:id="rId16" imgW="126720" imgH="164880" progId="Equation.DSMT4">
                  <p:embed/>
                </p:oleObj>
              </mc:Choice>
              <mc:Fallback>
                <p:oleObj name="Equation" r:id="rId16" imgW="126720" imgH="164880" progId="Equation.DSMT4">
                  <p:embed/>
                  <p:pic>
                    <p:nvPicPr>
                      <p:cNvPr id="1033"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54592" y="356235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extLst>
              <p:ext uri="{D42A27DB-BD31-4B8C-83A1-F6EECF244321}">
                <p14:modId xmlns:p14="http://schemas.microsoft.com/office/powerpoint/2010/main" val="1593328922"/>
              </p:ext>
            </p:extLst>
          </p:nvPr>
        </p:nvGraphicFramePr>
        <p:xfrm>
          <a:off x="6728952" y="3532188"/>
          <a:ext cx="381000" cy="411162"/>
        </p:xfrm>
        <a:graphic>
          <a:graphicData uri="http://schemas.openxmlformats.org/presentationml/2006/ole">
            <mc:AlternateContent xmlns:mc="http://schemas.openxmlformats.org/markup-compatibility/2006">
              <mc:Choice xmlns:v="urn:schemas-microsoft-com:vml" Requires="v">
                <p:oleObj name="Equation" r:id="rId18" imgW="126720" imgH="177480" progId="Equation.DSMT4">
                  <p:embed/>
                </p:oleObj>
              </mc:Choice>
              <mc:Fallback>
                <p:oleObj name="Equation" r:id="rId18" imgW="126720" imgH="177480" progId="Equation.DSMT4">
                  <p:embed/>
                  <p:pic>
                    <p:nvPicPr>
                      <p:cNvPr id="1034"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8952" y="3532188"/>
                        <a:ext cx="3810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4771104" y="3562350"/>
          <a:ext cx="381000" cy="381000"/>
        </p:xfrm>
        <a:graphic>
          <a:graphicData uri="http://schemas.openxmlformats.org/presentationml/2006/ole">
            <mc:AlternateContent xmlns:mc="http://schemas.openxmlformats.org/markup-compatibility/2006">
              <mc:Choice xmlns:v="urn:schemas-microsoft-com:vml" Requires="v">
                <p:oleObj name="Equation" r:id="rId20" imgW="126720" imgH="164880" progId="Equation.DSMT4">
                  <p:embed/>
                </p:oleObj>
              </mc:Choice>
              <mc:Fallback>
                <p:oleObj name="Equation" r:id="rId20" imgW="126720" imgH="164880" progId="Equation.DSMT4">
                  <p:embed/>
                  <p:pic>
                    <p:nvPicPr>
                      <p:cNvPr id="1035"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1104" y="356235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4387644" y="4444794"/>
          <a:ext cx="457200" cy="352425"/>
        </p:xfrm>
        <a:graphic>
          <a:graphicData uri="http://schemas.openxmlformats.org/presentationml/2006/ole">
            <mc:AlternateContent xmlns:mc="http://schemas.openxmlformats.org/markup-compatibility/2006">
              <mc:Choice xmlns:v="urn:schemas-microsoft-com:vml" Requires="v">
                <p:oleObj name="Equation" r:id="rId22" imgW="152280" imgH="152280" progId="Equation.DSMT4">
                  <p:embed/>
                </p:oleObj>
              </mc:Choice>
              <mc:Fallback>
                <p:oleObj name="Equation" r:id="rId22" imgW="152280" imgH="152280" progId="Equation.DSMT4">
                  <p:embed/>
                  <p:pic>
                    <p:nvPicPr>
                      <p:cNvPr id="1036"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7644" y="4444794"/>
                        <a:ext cx="4572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blinds(horizontal)">
                                      <p:cBhvr>
                                        <p:cTn id="18" dur="500"/>
                                        <p:tgtEl>
                                          <p:spTgt spid="1029"/>
                                        </p:tgtEl>
                                      </p:cBhvr>
                                    </p:animEffect>
                                  </p:childTnLst>
                                </p:cTn>
                              </p:par>
                              <p:par>
                                <p:cTn id="19" presetID="3" presetClass="entr" presetSubtype="1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linds(horizontal)">
                                      <p:cBhvr>
                                        <p:cTn id="21" dur="500"/>
                                        <p:tgtEl>
                                          <p:spTgt spid="1028"/>
                                        </p:tgtEl>
                                      </p:cBhvr>
                                    </p:animEffect>
                                  </p:childTnLst>
                                </p:cTn>
                              </p:par>
                              <p:par>
                                <p:cTn id="22" presetID="3" presetClass="entr" presetSubtype="1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blinds(horizontal)">
                                      <p:cBhvr>
                                        <p:cTn id="24" dur="500"/>
                                        <p:tgtEl>
                                          <p:spTgt spid="1030"/>
                                        </p:tgtEl>
                                      </p:cBhvr>
                                    </p:animEffect>
                                  </p:childTnLst>
                                </p:cTn>
                              </p:par>
                              <p:par>
                                <p:cTn id="25" presetID="3" presetClass="entr" presetSubtype="1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blinds(horizontal)">
                                      <p:cBhvr>
                                        <p:cTn id="27" dur="500"/>
                                        <p:tgtEl>
                                          <p:spTgt spid="1031"/>
                                        </p:tgtEl>
                                      </p:cBhvr>
                                    </p:animEffect>
                                  </p:childTnLst>
                                </p:cTn>
                              </p:par>
                              <p:par>
                                <p:cTn id="28" presetID="3" presetClass="entr" presetSubtype="1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linds(horizontal)">
                                      <p:cBhvr>
                                        <p:cTn id="30" dur="5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linds(horizontal)">
                                      <p:cBhvr>
                                        <p:cTn id="35" dur="500"/>
                                        <p:tgtEl>
                                          <p:spTgt spid="7">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blinds(horizontal)">
                                      <p:cBhvr>
                                        <p:cTn id="38" dur="500"/>
                                        <p:tgtEl>
                                          <p:spTgt spid="1033"/>
                                        </p:tgtEl>
                                      </p:cBhvr>
                                    </p:animEffect>
                                  </p:childTnLst>
                                </p:cTn>
                              </p:par>
                              <p:par>
                                <p:cTn id="39" presetID="3" presetClass="entr" presetSubtype="1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animEffect transition="in" filter="blinds(horizontal)">
                                      <p:cBhvr>
                                        <p:cTn id="41" dur="500"/>
                                        <p:tgtEl>
                                          <p:spTgt spid="1035"/>
                                        </p:tgtEl>
                                      </p:cBhvr>
                                    </p:animEffect>
                                  </p:childTnLst>
                                </p:cTn>
                              </p:par>
                              <p:par>
                                <p:cTn id="42" presetID="3" presetClass="entr" presetSubtype="10" fill="hold" nodeType="with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blinds(horizontal)">
                                      <p:cBhvr>
                                        <p:cTn id="44" dur="500"/>
                                        <p:tgtEl>
                                          <p:spTgt spid="103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blinds(horizontal)">
                                      <p:cBhvr>
                                        <p:cTn id="49" dur="500"/>
                                        <p:tgtEl>
                                          <p:spTgt spid="7">
                                            <p:txEl>
                                              <p:pRg st="2" end="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036"/>
                                        </p:tgtEl>
                                        <p:attrNameLst>
                                          <p:attrName>style.visibility</p:attrName>
                                        </p:attrNameLst>
                                      </p:cBhvr>
                                      <p:to>
                                        <p:strVal val="visible"/>
                                      </p:to>
                                    </p:set>
                                    <p:animEffect transition="in" filter="blinds(horizontal)">
                                      <p:cBhvr>
                                        <p:cTn id="52" dur="500"/>
                                        <p:tgtEl>
                                          <p:spTgt spid="1036"/>
                                        </p:tgtEl>
                                      </p:cBhvr>
                                    </p:animEffect>
                                  </p:childTnLst>
                                </p:cTn>
                              </p:par>
                              <p:par>
                                <p:cTn id="53" presetID="3" presetClass="entr" presetSubtype="1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linds(horizont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514865" y="1885950"/>
            <a:ext cx="856735" cy="990600"/>
          </a:xfrm>
          <a:prstGeom prst="rect">
            <a:avLst/>
          </a:prstGeom>
          <a:noFill/>
          <a:ln w="9525">
            <a:noFill/>
            <a:miter lim="800000"/>
            <a:headEnd/>
            <a:tailEnd/>
          </a:ln>
          <a:effectLst/>
        </p:spPr>
      </p:pic>
      <p:sp>
        <p:nvSpPr>
          <p:cNvPr id="7" name="TextBox 6"/>
          <p:cNvSpPr txBox="1"/>
          <p:nvPr/>
        </p:nvSpPr>
        <p:spPr>
          <a:xfrm>
            <a:off x="1295400" y="1581150"/>
            <a:ext cx="7239000" cy="1815882"/>
          </a:xfrm>
          <a:prstGeom prst="rect">
            <a:avLst/>
          </a:prstGeom>
          <a:noFill/>
        </p:spPr>
        <p:txBody>
          <a:bodyPr wrap="square" rtlCol="0">
            <a:spAutoFit/>
          </a:bodyPr>
          <a:lstStyle/>
          <a:p>
            <a:pPr algn="just"/>
            <a:r>
              <a:rPr lang="en-US" sz="2800" b="1" i="1" dirty="0" err="1">
                <a:solidFill>
                  <a:srgbClr val="FF0000"/>
                </a:solidFill>
                <a:latin typeface="Times New Roman" pitchFamily="18" charset="0"/>
                <a:cs typeface="Times New Roman" pitchFamily="18" charset="0"/>
              </a:rPr>
              <a:t>Xác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suất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trò</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gieo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xúc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xắc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bằng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tỉ</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thuận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lợi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có</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xảy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mặt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xuất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xúc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xắc</a:t>
            </a:r>
            <a:r>
              <a:rPr lang="en-US" sz="2800" b="1" i="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1" y="180261"/>
            <a:ext cx="9144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Ví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a:t>
            </a:r>
            <a:endParaRPr lang="en-US" sz="2800" b="1" dirty="0">
              <a:solidFill>
                <a:srgbClr val="0000FF"/>
              </a:solidFill>
              <a:latin typeface="Times New Roman" pitchFamily="18" charset="0"/>
              <a:cs typeface="Times New Roman" pitchFamily="18" charset="0"/>
            </a:endParaRPr>
          </a:p>
        </p:txBody>
      </p:sp>
      <p:pic>
        <p:nvPicPr>
          <p:cNvPr id="6" name="Picture 5"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
              </a:ext>
            </a:extLst>
          </a:blip>
          <a:srcRect l="20349" r="20345" b="-4"/>
          <a:stretch/>
        </p:blipFill>
        <p:spPr>
          <a:xfrm>
            <a:off x="7696201" y="547156"/>
            <a:ext cx="1447799" cy="1643594"/>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624" y="516061"/>
            <a:ext cx="1102754" cy="1102754"/>
          </a:xfrm>
          <a:prstGeom prst="rect">
            <a:avLst/>
          </a:prstGeom>
        </p:spPr>
      </p:pic>
      <p:sp>
        <p:nvSpPr>
          <p:cNvPr id="9" name="TextBox 8"/>
          <p:cNvSpPr txBox="1"/>
          <p:nvPr/>
        </p:nvSpPr>
        <p:spPr>
          <a:xfrm>
            <a:off x="1371600" y="895350"/>
            <a:ext cx="7467600" cy="4031873"/>
          </a:xfrm>
          <a:prstGeom prst="rect">
            <a:avLst/>
          </a:prstGeom>
          <a:noFill/>
        </p:spPr>
        <p:txBody>
          <a:bodyPr wrap="square" rtlCol="0">
            <a:spAutoFit/>
          </a:bodyPr>
          <a:lstStyle/>
          <a:p>
            <a:r>
              <a:rPr lang="en-US" sz="3200" b="1" i="1">
                <a:latin typeface="Times New Roman" pitchFamily="18" charset="0"/>
                <a:cs typeface="Times New Roman" pitchFamily="18" charset="0"/>
              </a:rPr>
              <a:t>Ví </a:t>
            </a:r>
            <a:r>
              <a:rPr lang="en-US" sz="3200" b="1" i="1" dirty="0" err="1">
                <a:latin typeface="Times New Roman" pitchFamily="18" charset="0"/>
                <a:cs typeface="Times New Roman" pitchFamily="18" charset="0"/>
              </a:rPr>
              <a:t>dụ</a:t>
            </a:r>
            <a:r>
              <a:rPr lang="en-US" sz="3200" b="1" i="1" dirty="0">
                <a:latin typeface="Times New Roman" pitchFamily="18" charset="0"/>
                <a:cs typeface="Times New Roman" pitchFamily="18" charset="0"/>
              </a:rPr>
              <a:t> 1</a:t>
            </a:r>
            <a:r>
              <a:rPr lang="en-US" sz="3200" b="1" i="1">
                <a:latin typeface="Times New Roman" pitchFamily="18" charset="0"/>
                <a:cs typeface="Times New Roman" pitchFamily="18" charset="0"/>
              </a:rPr>
              <a:t>:  (Sgktr31)</a:t>
            </a:r>
            <a:endParaRPr lang="en-US" sz="3200" b="1" i="1" dirty="0">
              <a:latin typeface="Times New Roman" pitchFamily="18" charset="0"/>
              <a:cs typeface="Times New Roman" pitchFamily="18" charset="0"/>
            </a:endParaRPr>
          </a:p>
          <a:p>
            <a:r>
              <a:rPr lang="en-US" sz="3200" dirty="0" err="1">
                <a:latin typeface="Times New Roman" pitchFamily="18" charset="0"/>
                <a:cs typeface="Times New Roman" pitchFamily="18" charset="0"/>
              </a:rPr>
              <a:t>Gieo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a:p>
            <a:pPr marL="514350" indent="-514350"/>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xắc</a:t>
            </a:r>
            <a:r>
              <a:rPr lang="en-US" sz="3200" dirty="0">
                <a:latin typeface="Times New Roman" pitchFamily="18" charset="0"/>
                <a:cs typeface="Times New Roman" pitchFamily="18" charset="0"/>
              </a:rPr>
              <a:t>. </a:t>
            </a:r>
          </a:p>
          <a:p>
            <a:pPr marL="514350" indent="-514350"/>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p>
        </p:txBody>
      </p:sp>
      <p:sp>
        <p:nvSpPr>
          <p:cNvPr id="10" name="Rounded Rectangle 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03:00</a:t>
            </a:r>
          </a:p>
        </p:txBody>
      </p:sp>
      <p:sp>
        <p:nvSpPr>
          <p:cNvPr id="11" name="Rounded Rectangle 1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02:59</a:t>
            </a:r>
          </a:p>
        </p:txBody>
      </p:sp>
      <p:sp>
        <p:nvSpPr>
          <p:cNvPr id="12" name="Rounded Rectangle 1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02:58</a:t>
            </a:r>
          </a:p>
        </p:txBody>
      </p:sp>
      <p:sp>
        <p:nvSpPr>
          <p:cNvPr id="13" name="Rounded Rectangle 1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02:57</a:t>
            </a:r>
          </a:p>
        </p:txBody>
      </p:sp>
      <p:sp>
        <p:nvSpPr>
          <p:cNvPr id="14" name="Rounded Rectangle 1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02:56</a:t>
            </a:r>
          </a:p>
        </p:txBody>
      </p:sp>
      <p:sp>
        <p:nvSpPr>
          <p:cNvPr id="15" name="Rounded Rectangle 1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02:55</a:t>
            </a:r>
          </a:p>
        </p:txBody>
      </p:sp>
      <p:sp>
        <p:nvSpPr>
          <p:cNvPr id="16" name="Rounded Rectangle 1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02:54</a:t>
            </a:r>
          </a:p>
        </p:txBody>
      </p:sp>
      <p:sp>
        <p:nvSpPr>
          <p:cNvPr id="17" name="Rounded Rectangle 1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02:53</a:t>
            </a:r>
          </a:p>
        </p:txBody>
      </p:sp>
      <p:sp>
        <p:nvSpPr>
          <p:cNvPr id="18" name="Rounded Rectangle 1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02:52</a:t>
            </a:r>
          </a:p>
        </p:txBody>
      </p:sp>
      <p:sp>
        <p:nvSpPr>
          <p:cNvPr id="19" name="Rounded Rectangle 1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02:51</a:t>
            </a:r>
          </a:p>
        </p:txBody>
      </p:sp>
      <p:sp>
        <p:nvSpPr>
          <p:cNvPr id="20" name="Rounded Rectangle 1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02:50</a:t>
            </a:r>
          </a:p>
        </p:txBody>
      </p:sp>
      <p:sp>
        <p:nvSpPr>
          <p:cNvPr id="21" name="Rounded Rectangle 2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02:49</a:t>
            </a:r>
          </a:p>
        </p:txBody>
      </p:sp>
      <p:sp>
        <p:nvSpPr>
          <p:cNvPr id="22" name="Rounded Rectangle 2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02:48</a:t>
            </a:r>
          </a:p>
        </p:txBody>
      </p:sp>
      <p:sp>
        <p:nvSpPr>
          <p:cNvPr id="23" name="Rounded Rectangle 2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02:47</a:t>
            </a:r>
          </a:p>
        </p:txBody>
      </p:sp>
      <p:sp>
        <p:nvSpPr>
          <p:cNvPr id="24" name="Rounded Rectangle 2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02:46</a:t>
            </a:r>
          </a:p>
        </p:txBody>
      </p:sp>
      <p:sp>
        <p:nvSpPr>
          <p:cNvPr id="25" name="Rounded Rectangle 2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02:45</a:t>
            </a:r>
          </a:p>
        </p:txBody>
      </p:sp>
      <p:sp>
        <p:nvSpPr>
          <p:cNvPr id="26" name="Rounded Rectangle 2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02:44</a:t>
            </a:r>
          </a:p>
        </p:txBody>
      </p:sp>
      <p:sp>
        <p:nvSpPr>
          <p:cNvPr id="27" name="Rounded Rectangle 2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02:43</a:t>
            </a:r>
          </a:p>
        </p:txBody>
      </p:sp>
      <p:sp>
        <p:nvSpPr>
          <p:cNvPr id="28" name="Rounded Rectangle 2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02:42</a:t>
            </a:r>
          </a:p>
        </p:txBody>
      </p:sp>
      <p:sp>
        <p:nvSpPr>
          <p:cNvPr id="29" name="Rounded Rectangle 2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02:41</a:t>
            </a:r>
          </a:p>
        </p:txBody>
      </p:sp>
      <p:sp>
        <p:nvSpPr>
          <p:cNvPr id="30" name="Rounded Rectangle 2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02:40</a:t>
            </a:r>
          </a:p>
        </p:txBody>
      </p:sp>
      <p:sp>
        <p:nvSpPr>
          <p:cNvPr id="31" name="Rounded Rectangle 3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02:39</a:t>
            </a:r>
          </a:p>
        </p:txBody>
      </p:sp>
      <p:sp>
        <p:nvSpPr>
          <p:cNvPr id="32" name="Rounded Rectangle 3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02:38</a:t>
            </a:r>
          </a:p>
        </p:txBody>
      </p:sp>
      <p:sp>
        <p:nvSpPr>
          <p:cNvPr id="33" name="Rounded Rectangle 3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02:37</a:t>
            </a:r>
          </a:p>
        </p:txBody>
      </p:sp>
      <p:sp>
        <p:nvSpPr>
          <p:cNvPr id="34" name="Rounded Rectangle 3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02:36</a:t>
            </a:r>
          </a:p>
        </p:txBody>
      </p:sp>
      <p:sp>
        <p:nvSpPr>
          <p:cNvPr id="35" name="Rounded Rectangle 3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02:35</a:t>
            </a:r>
          </a:p>
        </p:txBody>
      </p:sp>
      <p:sp>
        <p:nvSpPr>
          <p:cNvPr id="36" name="Rounded Rectangle 3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02:34</a:t>
            </a:r>
          </a:p>
        </p:txBody>
      </p:sp>
      <p:sp>
        <p:nvSpPr>
          <p:cNvPr id="37" name="Rounded Rectangle 3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02:33</a:t>
            </a:r>
          </a:p>
        </p:txBody>
      </p:sp>
      <p:sp>
        <p:nvSpPr>
          <p:cNvPr id="38" name="Rounded Rectangle 3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02:32</a:t>
            </a:r>
          </a:p>
        </p:txBody>
      </p:sp>
      <p:sp>
        <p:nvSpPr>
          <p:cNvPr id="39" name="Rounded Rectangle 3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02:31</a:t>
            </a:r>
          </a:p>
        </p:txBody>
      </p:sp>
      <p:sp>
        <p:nvSpPr>
          <p:cNvPr id="40" name="Rounded Rectangle 3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02:30</a:t>
            </a:r>
          </a:p>
        </p:txBody>
      </p:sp>
      <p:sp>
        <p:nvSpPr>
          <p:cNvPr id="41" name="Rounded Rectangle 4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02:29</a:t>
            </a:r>
          </a:p>
        </p:txBody>
      </p:sp>
      <p:sp>
        <p:nvSpPr>
          <p:cNvPr id="42" name="Rounded Rectangle 4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02:28</a:t>
            </a:r>
          </a:p>
        </p:txBody>
      </p:sp>
      <p:sp>
        <p:nvSpPr>
          <p:cNvPr id="43" name="Rounded Rectangle 4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02:27</a:t>
            </a:r>
          </a:p>
        </p:txBody>
      </p:sp>
      <p:sp>
        <p:nvSpPr>
          <p:cNvPr id="44" name="Rounded Rectangle 4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02:26</a:t>
            </a:r>
          </a:p>
        </p:txBody>
      </p:sp>
      <p:sp>
        <p:nvSpPr>
          <p:cNvPr id="45" name="Rounded Rectangle 4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02:25</a:t>
            </a:r>
          </a:p>
        </p:txBody>
      </p:sp>
      <p:sp>
        <p:nvSpPr>
          <p:cNvPr id="46" name="Rounded Rectangle 4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02:24</a:t>
            </a:r>
          </a:p>
        </p:txBody>
      </p:sp>
      <p:sp>
        <p:nvSpPr>
          <p:cNvPr id="47" name="Rounded Rectangle 4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02:23</a:t>
            </a:r>
          </a:p>
        </p:txBody>
      </p:sp>
      <p:sp>
        <p:nvSpPr>
          <p:cNvPr id="48" name="Rounded Rectangle 4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02:22</a:t>
            </a:r>
          </a:p>
        </p:txBody>
      </p:sp>
      <p:sp>
        <p:nvSpPr>
          <p:cNvPr id="49" name="Rounded Rectangle 4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02:21</a:t>
            </a:r>
          </a:p>
        </p:txBody>
      </p:sp>
      <p:sp>
        <p:nvSpPr>
          <p:cNvPr id="50" name="Rounded Rectangle 4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02:20</a:t>
            </a:r>
          </a:p>
        </p:txBody>
      </p:sp>
      <p:sp>
        <p:nvSpPr>
          <p:cNvPr id="51" name="Rounded Rectangle 5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02:19</a:t>
            </a:r>
          </a:p>
        </p:txBody>
      </p:sp>
      <p:sp>
        <p:nvSpPr>
          <p:cNvPr id="52" name="Rounded Rectangle 5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02:18</a:t>
            </a:r>
          </a:p>
        </p:txBody>
      </p:sp>
      <p:sp>
        <p:nvSpPr>
          <p:cNvPr id="53" name="Rounded Rectangle 5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02:17</a:t>
            </a:r>
          </a:p>
        </p:txBody>
      </p:sp>
      <p:sp>
        <p:nvSpPr>
          <p:cNvPr id="54" name="Rounded Rectangle 5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02:16</a:t>
            </a:r>
          </a:p>
        </p:txBody>
      </p:sp>
      <p:sp>
        <p:nvSpPr>
          <p:cNvPr id="55" name="Rounded Rectangle 5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02:15</a:t>
            </a:r>
          </a:p>
        </p:txBody>
      </p:sp>
      <p:sp>
        <p:nvSpPr>
          <p:cNvPr id="56" name="Rounded Rectangle 5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02:14</a:t>
            </a:r>
          </a:p>
        </p:txBody>
      </p:sp>
      <p:sp>
        <p:nvSpPr>
          <p:cNvPr id="57" name="Rounded Rectangle 5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02:13</a:t>
            </a:r>
          </a:p>
        </p:txBody>
      </p:sp>
      <p:sp>
        <p:nvSpPr>
          <p:cNvPr id="58" name="Rounded Rectangle 5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02:12</a:t>
            </a:r>
          </a:p>
        </p:txBody>
      </p:sp>
      <p:sp>
        <p:nvSpPr>
          <p:cNvPr id="59" name="Rounded Rectangle 5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02:11</a:t>
            </a:r>
          </a:p>
        </p:txBody>
      </p:sp>
      <p:sp>
        <p:nvSpPr>
          <p:cNvPr id="60" name="Rounded Rectangle 5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02:10</a:t>
            </a:r>
          </a:p>
        </p:txBody>
      </p:sp>
      <p:sp>
        <p:nvSpPr>
          <p:cNvPr id="61" name="Rounded Rectangle 6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02:09</a:t>
            </a:r>
          </a:p>
        </p:txBody>
      </p:sp>
      <p:sp>
        <p:nvSpPr>
          <p:cNvPr id="62" name="Rounded Rectangle 6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02:08</a:t>
            </a:r>
          </a:p>
        </p:txBody>
      </p:sp>
      <p:sp>
        <p:nvSpPr>
          <p:cNvPr id="63" name="Rounded Rectangle 6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02:07</a:t>
            </a:r>
          </a:p>
        </p:txBody>
      </p:sp>
      <p:sp>
        <p:nvSpPr>
          <p:cNvPr id="64" name="Rounded Rectangle 6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02:06</a:t>
            </a:r>
          </a:p>
        </p:txBody>
      </p:sp>
      <p:sp>
        <p:nvSpPr>
          <p:cNvPr id="65" name="Rounded Rectangle 6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02:05</a:t>
            </a:r>
          </a:p>
        </p:txBody>
      </p:sp>
      <p:sp>
        <p:nvSpPr>
          <p:cNvPr id="66" name="Rounded Rectangle 6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02:04</a:t>
            </a:r>
          </a:p>
        </p:txBody>
      </p:sp>
      <p:sp>
        <p:nvSpPr>
          <p:cNvPr id="67" name="Rounded Rectangle 6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02:03</a:t>
            </a:r>
          </a:p>
        </p:txBody>
      </p:sp>
      <p:sp>
        <p:nvSpPr>
          <p:cNvPr id="68" name="Rounded Rectangle 6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02:02</a:t>
            </a:r>
          </a:p>
        </p:txBody>
      </p:sp>
      <p:sp>
        <p:nvSpPr>
          <p:cNvPr id="69" name="Rounded Rectangle 6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02:01</a:t>
            </a:r>
          </a:p>
        </p:txBody>
      </p:sp>
      <p:sp>
        <p:nvSpPr>
          <p:cNvPr id="70" name="Rounded Rectangle 6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02:00</a:t>
            </a:r>
          </a:p>
        </p:txBody>
      </p:sp>
      <p:sp>
        <p:nvSpPr>
          <p:cNvPr id="71" name="Rounded Rectangle 7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01:59</a:t>
            </a:r>
          </a:p>
        </p:txBody>
      </p:sp>
      <p:sp>
        <p:nvSpPr>
          <p:cNvPr id="72" name="Rounded Rectangle 7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01:58</a:t>
            </a:r>
          </a:p>
        </p:txBody>
      </p:sp>
      <p:sp>
        <p:nvSpPr>
          <p:cNvPr id="73" name="Rounded Rectangle 7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01:57</a:t>
            </a:r>
          </a:p>
        </p:txBody>
      </p:sp>
      <p:sp>
        <p:nvSpPr>
          <p:cNvPr id="74" name="Rounded Rectangle 7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01:56</a:t>
            </a:r>
          </a:p>
        </p:txBody>
      </p:sp>
      <p:sp>
        <p:nvSpPr>
          <p:cNvPr id="75" name="Rounded Rectangle 7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01:55</a:t>
            </a:r>
          </a:p>
        </p:txBody>
      </p:sp>
      <p:sp>
        <p:nvSpPr>
          <p:cNvPr id="76" name="Rounded Rectangle 7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01:54</a:t>
            </a:r>
          </a:p>
        </p:txBody>
      </p:sp>
      <p:sp>
        <p:nvSpPr>
          <p:cNvPr id="77" name="Rounded Rectangle 7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01:53</a:t>
            </a:r>
          </a:p>
        </p:txBody>
      </p:sp>
      <p:sp>
        <p:nvSpPr>
          <p:cNvPr id="78" name="Rounded Rectangle 7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01:52</a:t>
            </a:r>
          </a:p>
        </p:txBody>
      </p:sp>
      <p:sp>
        <p:nvSpPr>
          <p:cNvPr id="79" name="Rounded Rectangle 7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01:51</a:t>
            </a:r>
          </a:p>
        </p:txBody>
      </p:sp>
      <p:sp>
        <p:nvSpPr>
          <p:cNvPr id="80" name="Rounded Rectangle 7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01:50</a:t>
            </a:r>
          </a:p>
        </p:txBody>
      </p:sp>
      <p:sp>
        <p:nvSpPr>
          <p:cNvPr id="81" name="Rounded Rectangle 8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01:49</a:t>
            </a:r>
          </a:p>
        </p:txBody>
      </p:sp>
      <p:sp>
        <p:nvSpPr>
          <p:cNvPr id="82" name="Rounded Rectangle 8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01:48</a:t>
            </a:r>
          </a:p>
        </p:txBody>
      </p:sp>
      <p:sp>
        <p:nvSpPr>
          <p:cNvPr id="83" name="Rounded Rectangle 8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01:47</a:t>
            </a:r>
          </a:p>
        </p:txBody>
      </p:sp>
      <p:sp>
        <p:nvSpPr>
          <p:cNvPr id="84" name="Rounded Rectangle 8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01:46</a:t>
            </a:r>
          </a:p>
        </p:txBody>
      </p:sp>
      <p:sp>
        <p:nvSpPr>
          <p:cNvPr id="85" name="Rounded Rectangle 8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01:45</a:t>
            </a:r>
          </a:p>
        </p:txBody>
      </p:sp>
      <p:sp>
        <p:nvSpPr>
          <p:cNvPr id="86" name="Rounded Rectangle 8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01:44</a:t>
            </a:r>
          </a:p>
        </p:txBody>
      </p:sp>
      <p:sp>
        <p:nvSpPr>
          <p:cNvPr id="87" name="Rounded Rectangle 8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01:43</a:t>
            </a:r>
          </a:p>
        </p:txBody>
      </p:sp>
      <p:sp>
        <p:nvSpPr>
          <p:cNvPr id="88" name="Rounded Rectangle 8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01:42</a:t>
            </a:r>
          </a:p>
        </p:txBody>
      </p:sp>
      <p:sp>
        <p:nvSpPr>
          <p:cNvPr id="89" name="Rounded Rectangle 8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01:41</a:t>
            </a:r>
          </a:p>
        </p:txBody>
      </p:sp>
      <p:sp>
        <p:nvSpPr>
          <p:cNvPr id="90" name="Rounded Rectangle 8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01:40</a:t>
            </a:r>
          </a:p>
        </p:txBody>
      </p:sp>
      <p:sp>
        <p:nvSpPr>
          <p:cNvPr id="91" name="Rounded Rectangle 9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01:39</a:t>
            </a:r>
          </a:p>
        </p:txBody>
      </p:sp>
      <p:sp>
        <p:nvSpPr>
          <p:cNvPr id="92" name="Rounded Rectangle 9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01:38</a:t>
            </a:r>
          </a:p>
        </p:txBody>
      </p:sp>
      <p:sp>
        <p:nvSpPr>
          <p:cNvPr id="93" name="Rounded Rectangle 9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01:37</a:t>
            </a:r>
          </a:p>
        </p:txBody>
      </p:sp>
      <p:sp>
        <p:nvSpPr>
          <p:cNvPr id="94" name="Rounded Rectangle 9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01:36</a:t>
            </a:r>
          </a:p>
        </p:txBody>
      </p:sp>
      <p:sp>
        <p:nvSpPr>
          <p:cNvPr id="95" name="Rounded Rectangle 9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01:35</a:t>
            </a:r>
          </a:p>
        </p:txBody>
      </p:sp>
      <p:sp>
        <p:nvSpPr>
          <p:cNvPr id="96" name="Rounded Rectangle 9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01:34</a:t>
            </a:r>
          </a:p>
        </p:txBody>
      </p:sp>
      <p:sp>
        <p:nvSpPr>
          <p:cNvPr id="97" name="Rounded Rectangle 9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01:33</a:t>
            </a:r>
          </a:p>
        </p:txBody>
      </p:sp>
      <p:sp>
        <p:nvSpPr>
          <p:cNvPr id="98" name="Rounded Rectangle 9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01:32</a:t>
            </a:r>
          </a:p>
        </p:txBody>
      </p:sp>
      <p:sp>
        <p:nvSpPr>
          <p:cNvPr id="99" name="Rounded Rectangle 9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01:31</a:t>
            </a:r>
          </a:p>
        </p:txBody>
      </p:sp>
      <p:sp>
        <p:nvSpPr>
          <p:cNvPr id="100" name="Rounded Rectangle 9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01:30</a:t>
            </a:r>
          </a:p>
        </p:txBody>
      </p:sp>
      <p:sp>
        <p:nvSpPr>
          <p:cNvPr id="101" name="Rounded Rectangle 10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01:29</a:t>
            </a:r>
          </a:p>
        </p:txBody>
      </p:sp>
      <p:sp>
        <p:nvSpPr>
          <p:cNvPr id="102" name="Rounded Rectangle 10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01:28</a:t>
            </a:r>
          </a:p>
        </p:txBody>
      </p:sp>
      <p:sp>
        <p:nvSpPr>
          <p:cNvPr id="103" name="Rounded Rectangle 10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01:27</a:t>
            </a:r>
          </a:p>
        </p:txBody>
      </p:sp>
      <p:sp>
        <p:nvSpPr>
          <p:cNvPr id="104" name="Rounded Rectangle 10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01:26</a:t>
            </a:r>
          </a:p>
        </p:txBody>
      </p:sp>
      <p:sp>
        <p:nvSpPr>
          <p:cNvPr id="105" name="Rounded Rectangle 10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01:25</a:t>
            </a:r>
          </a:p>
        </p:txBody>
      </p:sp>
      <p:sp>
        <p:nvSpPr>
          <p:cNvPr id="106" name="Rounded Rectangle 10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01:24</a:t>
            </a:r>
          </a:p>
        </p:txBody>
      </p:sp>
      <p:sp>
        <p:nvSpPr>
          <p:cNvPr id="107" name="Rounded Rectangle 10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01:23</a:t>
            </a:r>
          </a:p>
        </p:txBody>
      </p:sp>
      <p:sp>
        <p:nvSpPr>
          <p:cNvPr id="108" name="Rounded Rectangle 10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01:22</a:t>
            </a:r>
          </a:p>
        </p:txBody>
      </p:sp>
      <p:sp>
        <p:nvSpPr>
          <p:cNvPr id="109" name="Rounded Rectangle 10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01:21</a:t>
            </a:r>
          </a:p>
        </p:txBody>
      </p:sp>
      <p:sp>
        <p:nvSpPr>
          <p:cNvPr id="110" name="Rounded Rectangle 10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01:20</a:t>
            </a:r>
          </a:p>
        </p:txBody>
      </p:sp>
      <p:sp>
        <p:nvSpPr>
          <p:cNvPr id="111" name="Rounded Rectangle 11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01:19</a:t>
            </a:r>
          </a:p>
        </p:txBody>
      </p:sp>
      <p:sp>
        <p:nvSpPr>
          <p:cNvPr id="112" name="Rounded Rectangle 11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01:18</a:t>
            </a:r>
          </a:p>
        </p:txBody>
      </p:sp>
      <p:sp>
        <p:nvSpPr>
          <p:cNvPr id="113" name="Rounded Rectangle 11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01:17</a:t>
            </a:r>
          </a:p>
        </p:txBody>
      </p:sp>
      <p:sp>
        <p:nvSpPr>
          <p:cNvPr id="114" name="Rounded Rectangle 11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01:16</a:t>
            </a:r>
          </a:p>
        </p:txBody>
      </p:sp>
      <p:sp>
        <p:nvSpPr>
          <p:cNvPr id="115" name="Rounded Rectangle 11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01:15</a:t>
            </a:r>
          </a:p>
        </p:txBody>
      </p:sp>
      <p:sp>
        <p:nvSpPr>
          <p:cNvPr id="116" name="Rounded Rectangle 11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01:14</a:t>
            </a:r>
          </a:p>
        </p:txBody>
      </p:sp>
      <p:sp>
        <p:nvSpPr>
          <p:cNvPr id="117" name="Rounded Rectangle 11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01:13</a:t>
            </a:r>
          </a:p>
        </p:txBody>
      </p:sp>
      <p:sp>
        <p:nvSpPr>
          <p:cNvPr id="118" name="Rounded Rectangle 11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01:12</a:t>
            </a:r>
          </a:p>
        </p:txBody>
      </p:sp>
      <p:sp>
        <p:nvSpPr>
          <p:cNvPr id="119" name="Rounded Rectangle 11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01:11</a:t>
            </a:r>
          </a:p>
        </p:txBody>
      </p:sp>
      <p:sp>
        <p:nvSpPr>
          <p:cNvPr id="120" name="Rounded Rectangle 11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01:10</a:t>
            </a:r>
          </a:p>
        </p:txBody>
      </p:sp>
      <p:sp>
        <p:nvSpPr>
          <p:cNvPr id="121" name="Rounded Rectangle 12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01:09</a:t>
            </a:r>
          </a:p>
        </p:txBody>
      </p:sp>
      <p:sp>
        <p:nvSpPr>
          <p:cNvPr id="122" name="Rounded Rectangle 12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01:08</a:t>
            </a:r>
          </a:p>
        </p:txBody>
      </p:sp>
      <p:sp>
        <p:nvSpPr>
          <p:cNvPr id="123" name="Rounded Rectangle 12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01:07</a:t>
            </a:r>
          </a:p>
        </p:txBody>
      </p:sp>
      <p:sp>
        <p:nvSpPr>
          <p:cNvPr id="124" name="Rounded Rectangle 12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01:06</a:t>
            </a:r>
          </a:p>
        </p:txBody>
      </p:sp>
      <p:sp>
        <p:nvSpPr>
          <p:cNvPr id="125" name="Rounded Rectangle 12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01:05</a:t>
            </a:r>
          </a:p>
        </p:txBody>
      </p:sp>
      <p:sp>
        <p:nvSpPr>
          <p:cNvPr id="126" name="Rounded Rectangle 12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01:04</a:t>
            </a:r>
          </a:p>
        </p:txBody>
      </p:sp>
      <p:sp>
        <p:nvSpPr>
          <p:cNvPr id="127" name="Rounded Rectangle 12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01:03</a:t>
            </a:r>
          </a:p>
        </p:txBody>
      </p:sp>
      <p:sp>
        <p:nvSpPr>
          <p:cNvPr id="128" name="Rounded Rectangle 12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01:02</a:t>
            </a:r>
          </a:p>
        </p:txBody>
      </p:sp>
      <p:sp>
        <p:nvSpPr>
          <p:cNvPr id="129" name="Rounded Rectangle 12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01:01</a:t>
            </a:r>
          </a:p>
        </p:txBody>
      </p:sp>
      <p:sp>
        <p:nvSpPr>
          <p:cNvPr id="130" name="Rounded Rectangle 12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01:00</a:t>
            </a:r>
          </a:p>
        </p:txBody>
      </p:sp>
      <p:sp>
        <p:nvSpPr>
          <p:cNvPr id="131" name="Rounded Rectangle 13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00:59</a:t>
            </a:r>
          </a:p>
        </p:txBody>
      </p:sp>
      <p:sp>
        <p:nvSpPr>
          <p:cNvPr id="132" name="Rounded Rectangle 13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00:58</a:t>
            </a:r>
          </a:p>
        </p:txBody>
      </p:sp>
      <p:sp>
        <p:nvSpPr>
          <p:cNvPr id="133" name="Rounded Rectangle 13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00:57</a:t>
            </a:r>
          </a:p>
        </p:txBody>
      </p:sp>
      <p:sp>
        <p:nvSpPr>
          <p:cNvPr id="134" name="Rounded Rectangle 13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00:56</a:t>
            </a:r>
          </a:p>
        </p:txBody>
      </p:sp>
      <p:sp>
        <p:nvSpPr>
          <p:cNvPr id="135" name="Rounded Rectangle 13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00:55</a:t>
            </a:r>
          </a:p>
        </p:txBody>
      </p:sp>
      <p:sp>
        <p:nvSpPr>
          <p:cNvPr id="136" name="Rounded Rectangle 13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00:54</a:t>
            </a:r>
          </a:p>
        </p:txBody>
      </p:sp>
      <p:sp>
        <p:nvSpPr>
          <p:cNvPr id="137" name="Rounded Rectangle 13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00:53</a:t>
            </a:r>
          </a:p>
        </p:txBody>
      </p:sp>
      <p:sp>
        <p:nvSpPr>
          <p:cNvPr id="138" name="Rounded Rectangle 13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00:52</a:t>
            </a:r>
          </a:p>
        </p:txBody>
      </p:sp>
      <p:sp>
        <p:nvSpPr>
          <p:cNvPr id="139" name="Rounded Rectangle 13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00:51</a:t>
            </a:r>
          </a:p>
        </p:txBody>
      </p:sp>
      <p:sp>
        <p:nvSpPr>
          <p:cNvPr id="140" name="Rounded Rectangle 13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00:50</a:t>
            </a:r>
          </a:p>
        </p:txBody>
      </p:sp>
      <p:sp>
        <p:nvSpPr>
          <p:cNvPr id="141" name="Rounded Rectangle 14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00:49</a:t>
            </a:r>
          </a:p>
        </p:txBody>
      </p:sp>
      <p:sp>
        <p:nvSpPr>
          <p:cNvPr id="142" name="Rounded Rectangle 14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00:48</a:t>
            </a:r>
          </a:p>
        </p:txBody>
      </p:sp>
      <p:sp>
        <p:nvSpPr>
          <p:cNvPr id="143" name="Rounded Rectangle 14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00:47</a:t>
            </a:r>
          </a:p>
        </p:txBody>
      </p:sp>
      <p:sp>
        <p:nvSpPr>
          <p:cNvPr id="144" name="Rounded Rectangle 14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00:46</a:t>
            </a:r>
          </a:p>
        </p:txBody>
      </p:sp>
      <p:sp>
        <p:nvSpPr>
          <p:cNvPr id="145" name="Rounded Rectangle 14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00:45</a:t>
            </a:r>
          </a:p>
        </p:txBody>
      </p:sp>
      <p:sp>
        <p:nvSpPr>
          <p:cNvPr id="146" name="Rounded Rectangle 14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00:44</a:t>
            </a:r>
          </a:p>
        </p:txBody>
      </p:sp>
      <p:sp>
        <p:nvSpPr>
          <p:cNvPr id="147" name="Rounded Rectangle 14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00:43</a:t>
            </a:r>
          </a:p>
        </p:txBody>
      </p:sp>
      <p:sp>
        <p:nvSpPr>
          <p:cNvPr id="148" name="Rounded Rectangle 14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00:42</a:t>
            </a:r>
          </a:p>
        </p:txBody>
      </p:sp>
      <p:sp>
        <p:nvSpPr>
          <p:cNvPr id="149" name="Rounded Rectangle 14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00:41</a:t>
            </a:r>
          </a:p>
        </p:txBody>
      </p:sp>
      <p:sp>
        <p:nvSpPr>
          <p:cNvPr id="150" name="Rounded Rectangle 14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00:40</a:t>
            </a:r>
          </a:p>
        </p:txBody>
      </p:sp>
      <p:sp>
        <p:nvSpPr>
          <p:cNvPr id="151" name="Rounded Rectangle 15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00:39</a:t>
            </a:r>
          </a:p>
        </p:txBody>
      </p:sp>
      <p:sp>
        <p:nvSpPr>
          <p:cNvPr id="152" name="Rounded Rectangle 15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00:38</a:t>
            </a:r>
          </a:p>
        </p:txBody>
      </p:sp>
      <p:sp>
        <p:nvSpPr>
          <p:cNvPr id="153" name="Rounded Rectangle 15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00:37</a:t>
            </a:r>
          </a:p>
        </p:txBody>
      </p:sp>
      <p:sp>
        <p:nvSpPr>
          <p:cNvPr id="154" name="Rounded Rectangle 15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00:36</a:t>
            </a:r>
          </a:p>
        </p:txBody>
      </p:sp>
      <p:sp>
        <p:nvSpPr>
          <p:cNvPr id="155" name="Rounded Rectangle 15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00:35</a:t>
            </a:r>
          </a:p>
        </p:txBody>
      </p:sp>
      <p:sp>
        <p:nvSpPr>
          <p:cNvPr id="156" name="Rounded Rectangle 15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00:34</a:t>
            </a:r>
          </a:p>
        </p:txBody>
      </p:sp>
      <p:sp>
        <p:nvSpPr>
          <p:cNvPr id="157" name="Rounded Rectangle 15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00:33</a:t>
            </a:r>
          </a:p>
        </p:txBody>
      </p:sp>
      <p:sp>
        <p:nvSpPr>
          <p:cNvPr id="158" name="Rounded Rectangle 15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00:32</a:t>
            </a:r>
          </a:p>
        </p:txBody>
      </p:sp>
      <p:sp>
        <p:nvSpPr>
          <p:cNvPr id="159" name="Rounded Rectangle 15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00:31</a:t>
            </a:r>
          </a:p>
        </p:txBody>
      </p:sp>
      <p:sp>
        <p:nvSpPr>
          <p:cNvPr id="160" name="Rounded Rectangle 15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00:30</a:t>
            </a:r>
          </a:p>
        </p:txBody>
      </p:sp>
      <p:sp>
        <p:nvSpPr>
          <p:cNvPr id="161" name="Rounded Rectangle 16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00:29</a:t>
            </a:r>
          </a:p>
        </p:txBody>
      </p:sp>
      <p:sp>
        <p:nvSpPr>
          <p:cNvPr id="162" name="Rounded Rectangle 16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00:28</a:t>
            </a:r>
          </a:p>
        </p:txBody>
      </p:sp>
      <p:sp>
        <p:nvSpPr>
          <p:cNvPr id="163" name="Rounded Rectangle 16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00:27</a:t>
            </a:r>
          </a:p>
        </p:txBody>
      </p:sp>
      <p:sp>
        <p:nvSpPr>
          <p:cNvPr id="164" name="Rounded Rectangle 16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00:26</a:t>
            </a:r>
          </a:p>
        </p:txBody>
      </p:sp>
      <p:sp>
        <p:nvSpPr>
          <p:cNvPr id="165" name="Rounded Rectangle 16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00:25</a:t>
            </a:r>
          </a:p>
        </p:txBody>
      </p:sp>
      <p:sp>
        <p:nvSpPr>
          <p:cNvPr id="166" name="Rounded Rectangle 16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00:24</a:t>
            </a:r>
          </a:p>
        </p:txBody>
      </p:sp>
      <p:sp>
        <p:nvSpPr>
          <p:cNvPr id="167" name="Rounded Rectangle 16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00:23</a:t>
            </a:r>
          </a:p>
        </p:txBody>
      </p:sp>
      <p:sp>
        <p:nvSpPr>
          <p:cNvPr id="168" name="Rounded Rectangle 16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00:22</a:t>
            </a:r>
          </a:p>
        </p:txBody>
      </p:sp>
      <p:sp>
        <p:nvSpPr>
          <p:cNvPr id="169" name="Rounded Rectangle 16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00:21</a:t>
            </a:r>
          </a:p>
        </p:txBody>
      </p:sp>
      <p:sp>
        <p:nvSpPr>
          <p:cNvPr id="170" name="Rounded Rectangle 16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00:20</a:t>
            </a:r>
          </a:p>
        </p:txBody>
      </p:sp>
      <p:sp>
        <p:nvSpPr>
          <p:cNvPr id="171" name="Rounded Rectangle 17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00:19</a:t>
            </a:r>
          </a:p>
        </p:txBody>
      </p:sp>
      <p:sp>
        <p:nvSpPr>
          <p:cNvPr id="172" name="Rounded Rectangle 17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00:18</a:t>
            </a:r>
          </a:p>
        </p:txBody>
      </p:sp>
      <p:sp>
        <p:nvSpPr>
          <p:cNvPr id="173" name="Rounded Rectangle 17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00:17</a:t>
            </a:r>
          </a:p>
        </p:txBody>
      </p:sp>
      <p:sp>
        <p:nvSpPr>
          <p:cNvPr id="174" name="Rounded Rectangle 17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00:16</a:t>
            </a:r>
          </a:p>
        </p:txBody>
      </p:sp>
      <p:sp>
        <p:nvSpPr>
          <p:cNvPr id="175" name="Rounded Rectangle 17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00:15</a:t>
            </a:r>
          </a:p>
        </p:txBody>
      </p:sp>
      <p:sp>
        <p:nvSpPr>
          <p:cNvPr id="176" name="Rounded Rectangle 17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00:14</a:t>
            </a:r>
          </a:p>
        </p:txBody>
      </p:sp>
      <p:sp>
        <p:nvSpPr>
          <p:cNvPr id="177" name="Rounded Rectangle 17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00:13</a:t>
            </a:r>
          </a:p>
        </p:txBody>
      </p:sp>
      <p:sp>
        <p:nvSpPr>
          <p:cNvPr id="178" name="Rounded Rectangle 17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00:12</a:t>
            </a:r>
          </a:p>
        </p:txBody>
      </p:sp>
      <p:sp>
        <p:nvSpPr>
          <p:cNvPr id="179" name="Rounded Rectangle 17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00:11</a:t>
            </a:r>
          </a:p>
        </p:txBody>
      </p:sp>
      <p:sp>
        <p:nvSpPr>
          <p:cNvPr id="180" name="Rounded Rectangle 179"/>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00:10</a:t>
            </a:r>
          </a:p>
        </p:txBody>
      </p:sp>
      <p:sp>
        <p:nvSpPr>
          <p:cNvPr id="181" name="Rounded Rectangle 180"/>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00:09</a:t>
            </a:r>
          </a:p>
        </p:txBody>
      </p:sp>
      <p:sp>
        <p:nvSpPr>
          <p:cNvPr id="182" name="Rounded Rectangle 181"/>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00:08</a:t>
            </a:r>
          </a:p>
        </p:txBody>
      </p:sp>
      <p:sp>
        <p:nvSpPr>
          <p:cNvPr id="183" name="Rounded Rectangle 182"/>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00:07</a:t>
            </a:r>
          </a:p>
        </p:txBody>
      </p:sp>
      <p:sp>
        <p:nvSpPr>
          <p:cNvPr id="184" name="Rounded Rectangle 183"/>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00:06</a:t>
            </a:r>
          </a:p>
        </p:txBody>
      </p:sp>
      <p:sp>
        <p:nvSpPr>
          <p:cNvPr id="185" name="Rounded Rectangle 184"/>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00:05</a:t>
            </a:r>
          </a:p>
        </p:txBody>
      </p:sp>
      <p:sp>
        <p:nvSpPr>
          <p:cNvPr id="186" name="Rounded Rectangle 185"/>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00:04</a:t>
            </a:r>
          </a:p>
        </p:txBody>
      </p:sp>
      <p:sp>
        <p:nvSpPr>
          <p:cNvPr id="187" name="Rounded Rectangle 186"/>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00:03</a:t>
            </a:r>
          </a:p>
        </p:txBody>
      </p:sp>
      <p:sp>
        <p:nvSpPr>
          <p:cNvPr id="188" name="Rounded Rectangle 187"/>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00:02</a:t>
            </a:r>
          </a:p>
        </p:txBody>
      </p:sp>
      <p:sp>
        <p:nvSpPr>
          <p:cNvPr id="189" name="Rounded Rectangle 188"/>
          <p:cNvSpPr/>
          <p:nvPr/>
        </p:nvSpPr>
        <p:spPr>
          <a:xfrm>
            <a:off x="113675" y="39608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00:01</a:t>
            </a:r>
          </a:p>
        </p:txBody>
      </p:sp>
      <p:sp>
        <p:nvSpPr>
          <p:cNvPr id="190" name="Rounded Rectangle 189"/>
          <p:cNvSpPr/>
          <p:nvPr/>
        </p:nvSpPr>
        <p:spPr>
          <a:xfrm>
            <a:off x="76200" y="3943350"/>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00:00</a:t>
            </a:r>
          </a:p>
        </p:txBody>
      </p:sp>
      <p:sp>
        <p:nvSpPr>
          <p:cNvPr id="191" name="5-Point Star 190"/>
          <p:cNvSpPr/>
          <p:nvPr/>
        </p:nvSpPr>
        <p:spPr>
          <a:xfrm>
            <a:off x="609600" y="4552950"/>
            <a:ext cx="3048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graphicFrame>
        <p:nvGraphicFramePr>
          <p:cNvPr id="32769" name="Object 1"/>
          <p:cNvGraphicFramePr>
            <a:graphicFrameLocks noChangeAspect="1"/>
          </p:cNvGraphicFramePr>
          <p:nvPr/>
        </p:nvGraphicFramePr>
        <p:xfrm>
          <a:off x="6354096" y="2021142"/>
          <a:ext cx="412750" cy="331777"/>
        </p:xfrm>
        <a:graphic>
          <a:graphicData uri="http://schemas.openxmlformats.org/presentationml/2006/ole">
            <mc:AlternateContent xmlns:mc="http://schemas.openxmlformats.org/markup-compatibility/2006">
              <mc:Choice xmlns:v="urn:schemas-microsoft-com:vml" Requires="v">
                <p:oleObj name="Equation" r:id="rId5" imgW="304560" imgH="317160" progId="Equation.DSMT4">
                  <p:embed/>
                </p:oleObj>
              </mc:Choice>
              <mc:Fallback>
                <p:oleObj name="Equation" r:id="rId5" imgW="304560" imgH="317160" progId="Equation.DSMT4">
                  <p:embed/>
                  <p:pic>
                    <p:nvPicPr>
                      <p:cNvPr id="3276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096" y="2021142"/>
                        <a:ext cx="412750" cy="331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32769"/>
                                        </p:tgtEl>
                                        <p:attrNameLst>
                                          <p:attrName>style.visibility</p:attrName>
                                        </p:attrNameLst>
                                      </p:cBhvr>
                                      <p:to>
                                        <p:strVal val="visible"/>
                                      </p:to>
                                    </p:set>
                                    <p:animEffect transition="in" filter="blinds(horizontal)">
                                      <p:cBhvr>
                                        <p:cTn id="21"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91"/>
                    </p:tgtEl>
                  </p:cond>
                </p:stCondLst>
                <p:endSync evt="end" delay="0">
                  <p:rtn val="all"/>
                </p:endSync>
                <p:childTnLst>
                  <p:par>
                    <p:cTn id="23" fill="hold">
                      <p:stCondLst>
                        <p:cond delay="0"/>
                      </p:stCondLst>
                      <p:childTnLst>
                        <p:par>
                          <p:cTn id="24" fill="hold">
                            <p:stCondLst>
                              <p:cond delay="0"/>
                            </p:stCondLst>
                            <p:childTnLst>
                              <p:par>
                                <p:cTn id="25" presetID="11" presetClass="entr" presetSubtype="0" fill="hold" grpId="0" nodeType="afterEffect">
                                  <p:stCondLst>
                                    <p:cond delay="0"/>
                                  </p:stCondLst>
                                  <p:childTnLst>
                                    <p:set>
                                      <p:cBhvr>
                                        <p:cTn id="26"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7" fill="hold">
                            <p:stCondLst>
                              <p:cond delay="21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0" fill="hold">
                            <p:stCondLst>
                              <p:cond delay="22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23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24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99" fill="hold">
                            <p:stCondLst>
                              <p:cond delay="25000"/>
                            </p:stCondLst>
                            <p:childTnLst>
                              <p:par>
                                <p:cTn id="100" presetID="11" presetClass="entr" presetSubtype="0" fill="hold" grpId="0" nodeType="afterEffect">
                                  <p:stCondLst>
                                    <p:cond delay="0"/>
                                  </p:stCondLst>
                                  <p:childTnLst>
                                    <p:set>
                                      <p:cBhvr>
                                        <p:cTn id="101"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p:stCondLst>
                              <p:cond delay="26000"/>
                            </p:stCondLst>
                            <p:childTnLst>
                              <p:par>
                                <p:cTn id="103" presetID="11" presetClass="entr" presetSubtype="0" fill="hold" grpId="0" nodeType="afterEffect">
                                  <p:stCondLst>
                                    <p:cond delay="0"/>
                                  </p:stCondLst>
                                  <p:childTnLst>
                                    <p:set>
                                      <p:cBhvr>
                                        <p:cTn id="104"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p:stCondLst>
                              <p:cond delay="27000"/>
                            </p:stCondLst>
                            <p:childTnLst>
                              <p:par>
                                <p:cTn id="106" presetID="11" presetClass="entr" presetSubtype="0" fill="hold" grpId="0" nodeType="afterEffect">
                                  <p:stCondLst>
                                    <p:cond delay="0"/>
                                  </p:stCondLst>
                                  <p:childTnLst>
                                    <p:set>
                                      <p:cBhvr>
                                        <p:cTn id="107"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p:stCondLst>
                              <p:cond delay="28000"/>
                            </p:stCondLst>
                            <p:childTnLst>
                              <p:par>
                                <p:cTn id="109" presetID="11" presetClass="entr" presetSubtype="0" fill="hold" grpId="0" nodeType="afterEffect">
                                  <p:stCondLst>
                                    <p:cond delay="0"/>
                                  </p:stCondLst>
                                  <p:childTnLst>
                                    <p:set>
                                      <p:cBhvr>
                                        <p:cTn id="110"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p:stCondLst>
                              <p:cond delay="29000"/>
                            </p:stCondLst>
                            <p:childTnLst>
                              <p:par>
                                <p:cTn id="112" presetID="11" presetClass="entr" presetSubtype="0" fill="hold" grpId="0" nodeType="afterEffect">
                                  <p:stCondLst>
                                    <p:cond delay="0"/>
                                  </p:stCondLst>
                                  <p:childTnLst>
                                    <p:set>
                                      <p:cBhvr>
                                        <p:cTn id="113"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p:stCondLst>
                              <p:cond delay="30000"/>
                            </p:stCondLst>
                            <p:childTnLst>
                              <p:par>
                                <p:cTn id="115" presetID="11" presetClass="entr" presetSubtype="0" fill="hold" grpId="0" nodeType="afterEffect">
                                  <p:stCondLst>
                                    <p:cond delay="0"/>
                                  </p:stCondLst>
                                  <p:childTnLst>
                                    <p:set>
                                      <p:cBhvr>
                                        <p:cTn id="116"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p:stCondLst>
                              <p:cond delay="31000"/>
                            </p:stCondLst>
                            <p:childTnLst>
                              <p:par>
                                <p:cTn id="118" presetID="11" presetClass="entr" presetSubtype="0" fill="hold" grpId="0" nodeType="afterEffect">
                                  <p:stCondLst>
                                    <p:cond delay="0"/>
                                  </p:stCondLst>
                                  <p:childTnLst>
                                    <p:set>
                                      <p:cBhvr>
                                        <p:cTn id="119"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p:stCondLst>
                              <p:cond delay="32000"/>
                            </p:stCondLst>
                            <p:childTnLst>
                              <p:par>
                                <p:cTn id="121" presetID="11" presetClass="entr" presetSubtype="0" fill="hold" grpId="0" nodeType="afterEffect">
                                  <p:stCondLst>
                                    <p:cond delay="0"/>
                                  </p:stCondLst>
                                  <p:childTnLst>
                                    <p:set>
                                      <p:cBhvr>
                                        <p:cTn id="122"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p:stCondLst>
                              <p:cond delay="33000"/>
                            </p:stCondLst>
                            <p:childTnLst>
                              <p:par>
                                <p:cTn id="124" presetID="11" presetClass="entr" presetSubtype="0" fill="hold" grpId="0" nodeType="afterEffect">
                                  <p:stCondLst>
                                    <p:cond delay="0"/>
                                  </p:stCondLst>
                                  <p:childTnLst>
                                    <p:set>
                                      <p:cBhvr>
                                        <p:cTn id="12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p:stCondLst>
                              <p:cond delay="34000"/>
                            </p:stCondLst>
                            <p:childTnLst>
                              <p:par>
                                <p:cTn id="127" presetID="11" presetClass="entr" presetSubtype="0" fill="hold" grpId="0" nodeType="afterEffect">
                                  <p:stCondLst>
                                    <p:cond delay="0"/>
                                  </p:stCondLst>
                                  <p:childTnLst>
                                    <p:set>
                                      <p:cBhvr>
                                        <p:cTn id="12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35000"/>
                            </p:stCondLst>
                            <p:childTnLst>
                              <p:par>
                                <p:cTn id="130" presetID="11" presetClass="entr" presetSubtype="0" fill="hold" grpId="0" nodeType="afterEffect">
                                  <p:stCondLst>
                                    <p:cond delay="0"/>
                                  </p:stCondLst>
                                  <p:childTnLst>
                                    <p:set>
                                      <p:cBhvr>
                                        <p:cTn id="131"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36000"/>
                            </p:stCondLst>
                            <p:childTnLst>
                              <p:par>
                                <p:cTn id="133" presetID="11" presetClass="entr" presetSubtype="0" fill="hold" grpId="0" nodeType="afterEffect">
                                  <p:stCondLst>
                                    <p:cond delay="0"/>
                                  </p:stCondLst>
                                  <p:childTnLst>
                                    <p:set>
                                      <p:cBhvr>
                                        <p:cTn id="134"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37000"/>
                            </p:stCondLst>
                            <p:childTnLst>
                              <p:par>
                                <p:cTn id="136" presetID="11" presetClass="entr" presetSubtype="0" fill="hold" grpId="0" nodeType="afterEffect">
                                  <p:stCondLst>
                                    <p:cond delay="0"/>
                                  </p:stCondLst>
                                  <p:childTnLst>
                                    <p:set>
                                      <p:cBhvr>
                                        <p:cTn id="137"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38000"/>
                            </p:stCondLst>
                            <p:childTnLst>
                              <p:par>
                                <p:cTn id="139" presetID="11" presetClass="entr" presetSubtype="0" fill="hold" grpId="0" nodeType="afterEffect">
                                  <p:stCondLst>
                                    <p:cond delay="0"/>
                                  </p:stCondLst>
                                  <p:childTnLst>
                                    <p:set>
                                      <p:cBhvr>
                                        <p:cTn id="140"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39000"/>
                            </p:stCondLst>
                            <p:childTnLst>
                              <p:par>
                                <p:cTn id="142" presetID="11" presetClass="entr" presetSubtype="0" fill="hold" grpId="0" nodeType="afterEffect">
                                  <p:stCondLst>
                                    <p:cond delay="0"/>
                                  </p:stCondLst>
                                  <p:childTnLst>
                                    <p:set>
                                      <p:cBhvr>
                                        <p:cTn id="143"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40000"/>
                            </p:stCondLst>
                            <p:childTnLst>
                              <p:par>
                                <p:cTn id="145" presetID="11" presetClass="entr" presetSubtype="0" fill="hold" grpId="0" nodeType="afterEffect">
                                  <p:stCondLst>
                                    <p:cond delay="0"/>
                                  </p:stCondLst>
                                  <p:childTnLst>
                                    <p:set>
                                      <p:cBhvr>
                                        <p:cTn id="146"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41000"/>
                            </p:stCondLst>
                            <p:childTnLst>
                              <p:par>
                                <p:cTn id="148" presetID="11" presetClass="entr" presetSubtype="0" fill="hold" grpId="0" nodeType="afterEffect">
                                  <p:stCondLst>
                                    <p:cond delay="0"/>
                                  </p:stCondLst>
                                  <p:childTnLst>
                                    <p:set>
                                      <p:cBhvr>
                                        <p:cTn id="149"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42000"/>
                            </p:stCondLst>
                            <p:childTnLst>
                              <p:par>
                                <p:cTn id="151" presetID="11" presetClass="entr" presetSubtype="0" fill="hold" grpId="0" nodeType="afterEffect">
                                  <p:stCondLst>
                                    <p:cond delay="0"/>
                                  </p:stCondLst>
                                  <p:childTnLst>
                                    <p:set>
                                      <p:cBhvr>
                                        <p:cTn id="152"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43000"/>
                            </p:stCondLst>
                            <p:childTnLst>
                              <p:par>
                                <p:cTn id="154" presetID="11" presetClass="entr" presetSubtype="0" fill="hold" grpId="0" nodeType="afterEffect">
                                  <p:stCondLst>
                                    <p:cond delay="0"/>
                                  </p:stCondLst>
                                  <p:childTnLst>
                                    <p:set>
                                      <p:cBhvr>
                                        <p:cTn id="155"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44000"/>
                            </p:stCondLst>
                            <p:childTnLst>
                              <p:par>
                                <p:cTn id="157" presetID="11" presetClass="entr" presetSubtype="0" fill="hold" grpId="0" nodeType="afterEffect">
                                  <p:stCondLst>
                                    <p:cond delay="0"/>
                                  </p:stCondLst>
                                  <p:childTnLst>
                                    <p:set>
                                      <p:cBhvr>
                                        <p:cTn id="158"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45000"/>
                            </p:stCondLst>
                            <p:childTnLst>
                              <p:par>
                                <p:cTn id="160" presetID="11" presetClass="entr" presetSubtype="0" fill="hold" grpId="0" nodeType="afterEffect">
                                  <p:stCondLst>
                                    <p:cond delay="0"/>
                                  </p:stCondLst>
                                  <p:childTnLst>
                                    <p:set>
                                      <p:cBhvr>
                                        <p:cTn id="161"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46000"/>
                            </p:stCondLst>
                            <p:childTnLst>
                              <p:par>
                                <p:cTn id="163" presetID="11" presetClass="entr" presetSubtype="0" fill="hold" grpId="0" nodeType="afterEffect">
                                  <p:stCondLst>
                                    <p:cond delay="0"/>
                                  </p:stCondLst>
                                  <p:childTnLst>
                                    <p:set>
                                      <p:cBhvr>
                                        <p:cTn id="164"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47000"/>
                            </p:stCondLst>
                            <p:childTnLst>
                              <p:par>
                                <p:cTn id="166" presetID="11" presetClass="entr" presetSubtype="0" fill="hold" grpId="0" nodeType="afterEffect">
                                  <p:stCondLst>
                                    <p:cond delay="0"/>
                                  </p:stCondLst>
                                  <p:childTnLst>
                                    <p:set>
                                      <p:cBhvr>
                                        <p:cTn id="16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48000"/>
                            </p:stCondLst>
                            <p:childTnLst>
                              <p:par>
                                <p:cTn id="169" presetID="11" presetClass="entr" presetSubtype="0" fill="hold" grpId="0" nodeType="afterEffect">
                                  <p:stCondLst>
                                    <p:cond delay="0"/>
                                  </p:stCondLst>
                                  <p:childTnLst>
                                    <p:set>
                                      <p:cBhvr>
                                        <p:cTn id="170"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49000"/>
                            </p:stCondLst>
                            <p:childTnLst>
                              <p:par>
                                <p:cTn id="172" presetID="11" presetClass="entr" presetSubtype="0" fill="hold" grpId="0" nodeType="afterEffect">
                                  <p:stCondLst>
                                    <p:cond delay="0"/>
                                  </p:stCondLst>
                                  <p:childTnLst>
                                    <p:set>
                                      <p:cBhvr>
                                        <p:cTn id="173"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50000"/>
                            </p:stCondLst>
                            <p:childTnLst>
                              <p:par>
                                <p:cTn id="175" presetID="11" presetClass="entr" presetSubtype="0" fill="hold" grpId="0" nodeType="afterEffect">
                                  <p:stCondLst>
                                    <p:cond delay="0"/>
                                  </p:stCondLst>
                                  <p:childTnLst>
                                    <p:set>
                                      <p:cBhvr>
                                        <p:cTn id="176"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51000"/>
                            </p:stCondLst>
                            <p:childTnLst>
                              <p:par>
                                <p:cTn id="178" presetID="11" presetClass="entr" presetSubtype="0" fill="hold" grpId="0" nodeType="afterEffect">
                                  <p:stCondLst>
                                    <p:cond delay="0"/>
                                  </p:stCondLst>
                                  <p:childTnLst>
                                    <p:set>
                                      <p:cBhvr>
                                        <p:cTn id="179"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52000"/>
                            </p:stCondLst>
                            <p:childTnLst>
                              <p:par>
                                <p:cTn id="181" presetID="11" presetClass="entr" presetSubtype="0" fill="hold" grpId="0" nodeType="afterEffect">
                                  <p:stCondLst>
                                    <p:cond delay="0"/>
                                  </p:stCondLst>
                                  <p:childTnLst>
                                    <p:set>
                                      <p:cBhvr>
                                        <p:cTn id="182"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53000"/>
                            </p:stCondLst>
                            <p:childTnLst>
                              <p:par>
                                <p:cTn id="184" presetID="11" presetClass="entr" presetSubtype="0" fill="hold" grpId="0" nodeType="afterEffect">
                                  <p:stCondLst>
                                    <p:cond delay="0"/>
                                  </p:stCondLst>
                                  <p:childTnLst>
                                    <p:set>
                                      <p:cBhvr>
                                        <p:cTn id="185"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54000"/>
                            </p:stCondLst>
                            <p:childTnLst>
                              <p:par>
                                <p:cTn id="187" presetID="11" presetClass="entr" presetSubtype="0" fill="hold" grpId="0" nodeType="afterEffect">
                                  <p:stCondLst>
                                    <p:cond delay="0"/>
                                  </p:stCondLst>
                                  <p:childTnLst>
                                    <p:set>
                                      <p:cBhvr>
                                        <p:cTn id="188"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55000"/>
                            </p:stCondLst>
                            <p:childTnLst>
                              <p:par>
                                <p:cTn id="190" presetID="11" presetClass="entr" presetSubtype="0" fill="hold" grpId="0" nodeType="afterEffect">
                                  <p:stCondLst>
                                    <p:cond delay="0"/>
                                  </p:stCondLst>
                                  <p:childTnLst>
                                    <p:set>
                                      <p:cBhvr>
                                        <p:cTn id="191"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56000"/>
                            </p:stCondLst>
                            <p:childTnLst>
                              <p:par>
                                <p:cTn id="193" presetID="11" presetClass="entr" presetSubtype="0" fill="hold" grpId="0" nodeType="afterEffect">
                                  <p:stCondLst>
                                    <p:cond delay="0"/>
                                  </p:stCondLst>
                                  <p:childTnLst>
                                    <p:set>
                                      <p:cBhvr>
                                        <p:cTn id="194"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5" fill="hold">
                            <p:stCondLst>
                              <p:cond delay="57000"/>
                            </p:stCondLst>
                            <p:childTnLst>
                              <p:par>
                                <p:cTn id="196" presetID="11" presetClass="entr" presetSubtype="0" fill="hold" grpId="0" nodeType="afterEffect">
                                  <p:stCondLst>
                                    <p:cond delay="0"/>
                                  </p:stCondLst>
                                  <p:childTnLst>
                                    <p:set>
                                      <p:cBhvr>
                                        <p:cTn id="197"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8" fill="hold">
                            <p:stCondLst>
                              <p:cond delay="58000"/>
                            </p:stCondLst>
                            <p:childTnLst>
                              <p:par>
                                <p:cTn id="199" presetID="11" presetClass="entr" presetSubtype="0" fill="hold" grpId="0" nodeType="afterEffect">
                                  <p:stCondLst>
                                    <p:cond delay="0"/>
                                  </p:stCondLst>
                                  <p:childTnLst>
                                    <p:set>
                                      <p:cBhvr>
                                        <p:cTn id="200"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1" fill="hold">
                            <p:stCondLst>
                              <p:cond delay="59000"/>
                            </p:stCondLst>
                            <p:childTnLst>
                              <p:par>
                                <p:cTn id="202" presetID="11" presetClass="entr" presetSubtype="0" fill="hold" grpId="0" nodeType="afterEffect">
                                  <p:stCondLst>
                                    <p:cond delay="0"/>
                                  </p:stCondLst>
                                  <p:childTnLst>
                                    <p:set>
                                      <p:cBhvr>
                                        <p:cTn id="203"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4" fill="hold">
                            <p:stCondLst>
                              <p:cond delay="60000"/>
                            </p:stCondLst>
                            <p:childTnLst>
                              <p:par>
                                <p:cTn id="205" presetID="11" presetClass="entr" presetSubtype="0" fill="hold" grpId="0" nodeType="afterEffect">
                                  <p:stCondLst>
                                    <p:cond delay="0"/>
                                  </p:stCondLst>
                                  <p:childTnLst>
                                    <p:set>
                                      <p:cBhvr>
                                        <p:cTn id="206"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7" fill="hold">
                            <p:stCondLst>
                              <p:cond delay="61000"/>
                            </p:stCondLst>
                            <p:childTnLst>
                              <p:par>
                                <p:cTn id="208" presetID="11" presetClass="entr" presetSubtype="0" fill="hold" grpId="0" nodeType="afterEffect">
                                  <p:stCondLst>
                                    <p:cond delay="0"/>
                                  </p:stCondLst>
                                  <p:childTnLst>
                                    <p:set>
                                      <p:cBhvr>
                                        <p:cTn id="209"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click.wav"/>
                                        </p:tgtEl>
                                      </p:cMediaNode>
                                    </p:audio>
                                  </p:subTnLst>
                                </p:cTn>
                              </p:par>
                            </p:childTnLst>
                          </p:cTn>
                        </p:par>
                        <p:par>
                          <p:cTn id="210" fill="hold">
                            <p:stCondLst>
                              <p:cond delay="62000"/>
                            </p:stCondLst>
                            <p:childTnLst>
                              <p:par>
                                <p:cTn id="211" presetID="11" presetClass="entr" presetSubtype="0" fill="hold" grpId="0" nodeType="afterEffect">
                                  <p:stCondLst>
                                    <p:cond delay="0"/>
                                  </p:stCondLst>
                                  <p:childTnLst>
                                    <p:set>
                                      <p:cBhvr>
                                        <p:cTn id="212"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click.wav"/>
                                        </p:tgtEl>
                                      </p:cMediaNode>
                                    </p:audio>
                                  </p:subTnLst>
                                </p:cTn>
                              </p:par>
                            </p:childTnLst>
                          </p:cTn>
                        </p:par>
                        <p:par>
                          <p:cTn id="213" fill="hold">
                            <p:stCondLst>
                              <p:cond delay="63000"/>
                            </p:stCondLst>
                            <p:childTnLst>
                              <p:par>
                                <p:cTn id="214" presetID="11" presetClass="entr" presetSubtype="0" fill="hold" grpId="0" nodeType="afterEffect">
                                  <p:stCondLst>
                                    <p:cond delay="0"/>
                                  </p:stCondLst>
                                  <p:childTnLst>
                                    <p:set>
                                      <p:cBhvr>
                                        <p:cTn id="215"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6" fill="hold">
                            <p:stCondLst>
                              <p:cond delay="64000"/>
                            </p:stCondLst>
                            <p:childTnLst>
                              <p:par>
                                <p:cTn id="217" presetID="11" presetClass="entr" presetSubtype="0" fill="hold" grpId="0" nodeType="afterEffect">
                                  <p:stCondLst>
                                    <p:cond delay="0"/>
                                  </p:stCondLst>
                                  <p:childTnLst>
                                    <p:set>
                                      <p:cBhvr>
                                        <p:cTn id="218"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19" fill="hold">
                            <p:stCondLst>
                              <p:cond delay="65000"/>
                            </p:stCondLst>
                            <p:childTnLst>
                              <p:par>
                                <p:cTn id="220" presetID="11" presetClass="entr" presetSubtype="0" fill="hold" grpId="0" nodeType="afterEffect">
                                  <p:stCondLst>
                                    <p:cond delay="0"/>
                                  </p:stCondLst>
                                  <p:childTnLst>
                                    <p:set>
                                      <p:cBhvr>
                                        <p:cTn id="221"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2" fill="hold">
                            <p:stCondLst>
                              <p:cond delay="66000"/>
                            </p:stCondLst>
                            <p:childTnLst>
                              <p:par>
                                <p:cTn id="223" presetID="11" presetClass="entr" presetSubtype="0" fill="hold" grpId="0" nodeType="afterEffect">
                                  <p:stCondLst>
                                    <p:cond delay="0"/>
                                  </p:stCondLst>
                                  <p:childTnLst>
                                    <p:set>
                                      <p:cBhvr>
                                        <p:cTn id="224"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click.wav"/>
                                        </p:tgtEl>
                                      </p:cMediaNode>
                                    </p:audio>
                                  </p:subTnLst>
                                </p:cTn>
                              </p:par>
                            </p:childTnLst>
                          </p:cTn>
                        </p:par>
                        <p:par>
                          <p:cTn id="225" fill="hold">
                            <p:stCondLst>
                              <p:cond delay="67000"/>
                            </p:stCondLst>
                            <p:childTnLst>
                              <p:par>
                                <p:cTn id="226" presetID="11" presetClass="entr" presetSubtype="0" fill="hold" grpId="0" nodeType="afterEffect">
                                  <p:stCondLst>
                                    <p:cond delay="0"/>
                                  </p:stCondLst>
                                  <p:childTnLst>
                                    <p:set>
                                      <p:cBhvr>
                                        <p:cTn id="227"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8" fill="hold">
                            <p:stCondLst>
                              <p:cond delay="68000"/>
                            </p:stCondLst>
                            <p:childTnLst>
                              <p:par>
                                <p:cTn id="229" presetID="11" presetClass="entr" presetSubtype="0" fill="hold" grpId="0" nodeType="afterEffect">
                                  <p:stCondLst>
                                    <p:cond delay="0"/>
                                  </p:stCondLst>
                                  <p:childTnLst>
                                    <p:set>
                                      <p:cBhvr>
                                        <p:cTn id="230"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1" fill="hold">
                            <p:stCondLst>
                              <p:cond delay="69000"/>
                            </p:stCondLst>
                            <p:childTnLst>
                              <p:par>
                                <p:cTn id="232" presetID="11" presetClass="entr" presetSubtype="0" fill="hold" grpId="0" nodeType="afterEffect">
                                  <p:stCondLst>
                                    <p:cond delay="0"/>
                                  </p:stCondLst>
                                  <p:childTnLst>
                                    <p:set>
                                      <p:cBhvr>
                                        <p:cTn id="233"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par>
                          <p:cTn id="234" fill="hold">
                            <p:stCondLst>
                              <p:cond delay="70000"/>
                            </p:stCondLst>
                            <p:childTnLst>
                              <p:par>
                                <p:cTn id="235" presetID="11" presetClass="entr" presetSubtype="0" fill="hold" grpId="0" nodeType="afterEffect">
                                  <p:stCondLst>
                                    <p:cond delay="0"/>
                                  </p:stCondLst>
                                  <p:childTnLst>
                                    <p:set>
                                      <p:cBhvr>
                                        <p:cTn id="236"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35"/>
                                            </p:cond>
                                          </p:stCondLst>
                                          <p:endCondLst>
                                            <p:cond evt="onStopAudio" delay="0">
                                              <p:tgtEl>
                                                <p:sldTgt/>
                                              </p:tgtEl>
                                            </p:cond>
                                          </p:endCondLst>
                                        </p:cTn>
                                        <p:tgtEl>
                                          <p:sndTgt r:embed="rId2" name="click.wav"/>
                                        </p:tgtEl>
                                      </p:cMediaNode>
                                    </p:audio>
                                  </p:subTnLst>
                                </p:cTn>
                              </p:par>
                            </p:childTnLst>
                          </p:cTn>
                        </p:par>
                        <p:par>
                          <p:cTn id="237" fill="hold">
                            <p:stCondLst>
                              <p:cond delay="71000"/>
                            </p:stCondLst>
                            <p:childTnLst>
                              <p:par>
                                <p:cTn id="238" presetID="11" presetClass="entr" presetSubtype="0" fill="hold" grpId="0" nodeType="afterEffect">
                                  <p:stCondLst>
                                    <p:cond delay="0"/>
                                  </p:stCondLst>
                                  <p:childTnLst>
                                    <p:set>
                                      <p:cBhvr>
                                        <p:cTn id="239"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0" fill="hold">
                            <p:stCondLst>
                              <p:cond delay="72000"/>
                            </p:stCondLst>
                            <p:childTnLst>
                              <p:par>
                                <p:cTn id="241" presetID="11" presetClass="entr" presetSubtype="0" fill="hold" grpId="0" nodeType="afterEffect">
                                  <p:stCondLst>
                                    <p:cond delay="0"/>
                                  </p:stCondLst>
                                  <p:childTnLst>
                                    <p:set>
                                      <p:cBhvr>
                                        <p:cTn id="242"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3" fill="hold">
                            <p:stCondLst>
                              <p:cond delay="73000"/>
                            </p:stCondLst>
                            <p:childTnLst>
                              <p:par>
                                <p:cTn id="244" presetID="11" presetClass="entr" presetSubtype="0" fill="hold" grpId="0" nodeType="afterEffect">
                                  <p:stCondLst>
                                    <p:cond delay="0"/>
                                  </p:stCondLst>
                                  <p:childTnLst>
                                    <p:set>
                                      <p:cBhvr>
                                        <p:cTn id="245"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2" name="click.wav"/>
                                        </p:tgtEl>
                                      </p:cMediaNode>
                                    </p:audio>
                                  </p:subTnLst>
                                </p:cTn>
                              </p:par>
                            </p:childTnLst>
                          </p:cTn>
                        </p:par>
                        <p:par>
                          <p:cTn id="246" fill="hold">
                            <p:stCondLst>
                              <p:cond delay="74000"/>
                            </p:stCondLst>
                            <p:childTnLst>
                              <p:par>
                                <p:cTn id="247" presetID="11" presetClass="entr" presetSubtype="0" fill="hold" grpId="0" nodeType="afterEffect">
                                  <p:stCondLst>
                                    <p:cond delay="0"/>
                                  </p:stCondLst>
                                  <p:childTnLst>
                                    <p:set>
                                      <p:cBhvr>
                                        <p:cTn id="248"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2" name="click.wav"/>
                                        </p:tgtEl>
                                      </p:cMediaNode>
                                    </p:audio>
                                  </p:subTnLst>
                                </p:cTn>
                              </p:par>
                            </p:childTnLst>
                          </p:cTn>
                        </p:par>
                        <p:par>
                          <p:cTn id="249" fill="hold">
                            <p:stCondLst>
                              <p:cond delay="75000"/>
                            </p:stCondLst>
                            <p:childTnLst>
                              <p:par>
                                <p:cTn id="250" presetID="11" presetClass="entr" presetSubtype="0" fill="hold" grpId="0" nodeType="afterEffect">
                                  <p:stCondLst>
                                    <p:cond delay="0"/>
                                  </p:stCondLst>
                                  <p:childTnLst>
                                    <p:set>
                                      <p:cBhvr>
                                        <p:cTn id="251"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2" fill="hold">
                            <p:stCondLst>
                              <p:cond delay="76000"/>
                            </p:stCondLst>
                            <p:childTnLst>
                              <p:par>
                                <p:cTn id="253" presetID="11" presetClass="entr" presetSubtype="0" fill="hold" grpId="0" nodeType="afterEffect">
                                  <p:stCondLst>
                                    <p:cond delay="0"/>
                                  </p:stCondLst>
                                  <p:childTnLst>
                                    <p:set>
                                      <p:cBhvr>
                                        <p:cTn id="254"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5" fill="hold">
                            <p:stCondLst>
                              <p:cond delay="77000"/>
                            </p:stCondLst>
                            <p:childTnLst>
                              <p:par>
                                <p:cTn id="256" presetID="11" presetClass="entr" presetSubtype="0" fill="hold" grpId="0" nodeType="afterEffect">
                                  <p:stCondLst>
                                    <p:cond delay="0"/>
                                  </p:stCondLst>
                                  <p:childTnLst>
                                    <p:set>
                                      <p:cBhvr>
                                        <p:cTn id="257"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2" name="click.wav"/>
                                        </p:tgtEl>
                                      </p:cMediaNode>
                                    </p:audio>
                                  </p:subTnLst>
                                </p:cTn>
                              </p:par>
                            </p:childTnLst>
                          </p:cTn>
                        </p:par>
                        <p:par>
                          <p:cTn id="258" fill="hold">
                            <p:stCondLst>
                              <p:cond delay="78000"/>
                            </p:stCondLst>
                            <p:childTnLst>
                              <p:par>
                                <p:cTn id="259" presetID="11" presetClass="entr" presetSubtype="0" fill="hold" grpId="0" nodeType="afterEffect">
                                  <p:stCondLst>
                                    <p:cond delay="0"/>
                                  </p:stCondLst>
                                  <p:childTnLst>
                                    <p:set>
                                      <p:cBhvr>
                                        <p:cTn id="260"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2" name="click.wav"/>
                                        </p:tgtEl>
                                      </p:cMediaNode>
                                    </p:audio>
                                  </p:subTnLst>
                                </p:cTn>
                              </p:par>
                            </p:childTnLst>
                          </p:cTn>
                        </p:par>
                        <p:par>
                          <p:cTn id="261" fill="hold">
                            <p:stCondLst>
                              <p:cond delay="79000"/>
                            </p:stCondLst>
                            <p:childTnLst>
                              <p:par>
                                <p:cTn id="262" presetID="11" presetClass="entr" presetSubtype="0" fill="hold" grpId="0" nodeType="afterEffect">
                                  <p:stCondLst>
                                    <p:cond delay="0"/>
                                  </p:stCondLst>
                                  <p:childTnLst>
                                    <p:set>
                                      <p:cBhvr>
                                        <p:cTn id="263"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4" fill="hold">
                            <p:stCondLst>
                              <p:cond delay="80000"/>
                            </p:stCondLst>
                            <p:childTnLst>
                              <p:par>
                                <p:cTn id="265" presetID="11" presetClass="entr" presetSubtype="0" fill="hold" grpId="0" nodeType="afterEffect">
                                  <p:stCondLst>
                                    <p:cond delay="0"/>
                                  </p:stCondLst>
                                  <p:childTnLst>
                                    <p:set>
                                      <p:cBhvr>
                                        <p:cTn id="266"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7" fill="hold">
                            <p:stCondLst>
                              <p:cond delay="81000"/>
                            </p:stCondLst>
                            <p:childTnLst>
                              <p:par>
                                <p:cTn id="268" presetID="11" presetClass="entr" presetSubtype="0" fill="hold" grpId="0" nodeType="afterEffect">
                                  <p:stCondLst>
                                    <p:cond delay="0"/>
                                  </p:stCondLst>
                                  <p:childTnLst>
                                    <p:set>
                                      <p:cBhvr>
                                        <p:cTn id="269"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2" name="click.wav"/>
                                        </p:tgtEl>
                                      </p:cMediaNode>
                                    </p:audio>
                                  </p:subTnLst>
                                </p:cTn>
                              </p:par>
                            </p:childTnLst>
                          </p:cTn>
                        </p:par>
                        <p:par>
                          <p:cTn id="270" fill="hold">
                            <p:stCondLst>
                              <p:cond delay="82000"/>
                            </p:stCondLst>
                            <p:childTnLst>
                              <p:par>
                                <p:cTn id="271" presetID="11" presetClass="entr" presetSubtype="0" fill="hold" grpId="0" nodeType="afterEffect">
                                  <p:stCondLst>
                                    <p:cond delay="0"/>
                                  </p:stCondLst>
                                  <p:childTnLst>
                                    <p:set>
                                      <p:cBhvr>
                                        <p:cTn id="272"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71"/>
                                            </p:cond>
                                          </p:stCondLst>
                                          <p:endCondLst>
                                            <p:cond evt="onStopAudio" delay="0">
                                              <p:tgtEl>
                                                <p:sldTgt/>
                                              </p:tgtEl>
                                            </p:cond>
                                          </p:endCondLst>
                                        </p:cTn>
                                        <p:tgtEl>
                                          <p:sndTgt r:embed="rId2" name="click.wav"/>
                                        </p:tgtEl>
                                      </p:cMediaNode>
                                    </p:audio>
                                  </p:subTnLst>
                                </p:cTn>
                              </p:par>
                            </p:childTnLst>
                          </p:cTn>
                        </p:par>
                        <p:par>
                          <p:cTn id="273" fill="hold">
                            <p:stCondLst>
                              <p:cond delay="83000"/>
                            </p:stCondLst>
                            <p:childTnLst>
                              <p:par>
                                <p:cTn id="274" presetID="11" presetClass="entr" presetSubtype="0" fill="hold" grpId="0" nodeType="afterEffect">
                                  <p:stCondLst>
                                    <p:cond delay="0"/>
                                  </p:stCondLst>
                                  <p:childTnLst>
                                    <p:set>
                                      <p:cBhvr>
                                        <p:cTn id="275"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6" fill="hold">
                            <p:stCondLst>
                              <p:cond delay="84000"/>
                            </p:stCondLst>
                            <p:childTnLst>
                              <p:par>
                                <p:cTn id="277" presetID="11" presetClass="entr" presetSubtype="0" fill="hold" grpId="0" nodeType="afterEffect">
                                  <p:stCondLst>
                                    <p:cond delay="0"/>
                                  </p:stCondLst>
                                  <p:childTnLst>
                                    <p:set>
                                      <p:cBhvr>
                                        <p:cTn id="278"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79" fill="hold">
                            <p:stCondLst>
                              <p:cond delay="85000"/>
                            </p:stCondLst>
                            <p:childTnLst>
                              <p:par>
                                <p:cTn id="280" presetID="11" presetClass="entr" presetSubtype="0" fill="hold" grpId="0" nodeType="afterEffect">
                                  <p:stCondLst>
                                    <p:cond delay="0"/>
                                  </p:stCondLst>
                                  <p:childTnLst>
                                    <p:set>
                                      <p:cBhvr>
                                        <p:cTn id="281"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80"/>
                                            </p:cond>
                                          </p:stCondLst>
                                          <p:endCondLst>
                                            <p:cond evt="onStopAudio" delay="0">
                                              <p:tgtEl>
                                                <p:sldTgt/>
                                              </p:tgtEl>
                                            </p:cond>
                                          </p:endCondLst>
                                        </p:cTn>
                                        <p:tgtEl>
                                          <p:sndTgt r:embed="rId2" name="click.wav"/>
                                        </p:tgtEl>
                                      </p:cMediaNode>
                                    </p:audio>
                                  </p:subTnLst>
                                </p:cTn>
                              </p:par>
                            </p:childTnLst>
                          </p:cTn>
                        </p:par>
                        <p:par>
                          <p:cTn id="282" fill="hold">
                            <p:stCondLst>
                              <p:cond delay="86000"/>
                            </p:stCondLst>
                            <p:childTnLst>
                              <p:par>
                                <p:cTn id="283" presetID="11" presetClass="entr" presetSubtype="0" fill="hold" grpId="0" nodeType="afterEffect">
                                  <p:stCondLst>
                                    <p:cond delay="0"/>
                                  </p:stCondLst>
                                  <p:childTnLst>
                                    <p:set>
                                      <p:cBhvr>
                                        <p:cTn id="284"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2" name="click.wav"/>
                                        </p:tgtEl>
                                      </p:cMediaNode>
                                    </p:audio>
                                  </p:subTnLst>
                                </p:cTn>
                              </p:par>
                            </p:childTnLst>
                          </p:cTn>
                        </p:par>
                        <p:par>
                          <p:cTn id="285" fill="hold">
                            <p:stCondLst>
                              <p:cond delay="87000"/>
                            </p:stCondLst>
                            <p:childTnLst>
                              <p:par>
                                <p:cTn id="286" presetID="11" presetClass="entr" presetSubtype="0" fill="hold" grpId="0" nodeType="afterEffect">
                                  <p:stCondLst>
                                    <p:cond delay="0"/>
                                  </p:stCondLst>
                                  <p:childTnLst>
                                    <p:set>
                                      <p:cBhvr>
                                        <p:cTn id="287"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8" fill="hold">
                            <p:stCondLst>
                              <p:cond delay="88000"/>
                            </p:stCondLst>
                            <p:childTnLst>
                              <p:par>
                                <p:cTn id="289" presetID="11" presetClass="entr" presetSubtype="0" fill="hold" grpId="0" nodeType="afterEffect">
                                  <p:stCondLst>
                                    <p:cond delay="0"/>
                                  </p:stCondLst>
                                  <p:childTnLst>
                                    <p:set>
                                      <p:cBhvr>
                                        <p:cTn id="290"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1" fill="hold">
                            <p:stCondLst>
                              <p:cond delay="89000"/>
                            </p:stCondLst>
                            <p:childTnLst>
                              <p:par>
                                <p:cTn id="292" presetID="11" presetClass="entr" presetSubtype="0" fill="hold" grpId="0" nodeType="afterEffect">
                                  <p:stCondLst>
                                    <p:cond delay="0"/>
                                  </p:stCondLst>
                                  <p:childTnLst>
                                    <p:set>
                                      <p:cBhvr>
                                        <p:cTn id="293"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92"/>
                                            </p:cond>
                                          </p:stCondLst>
                                          <p:endCondLst>
                                            <p:cond evt="onStopAudio" delay="0">
                                              <p:tgtEl>
                                                <p:sldTgt/>
                                              </p:tgtEl>
                                            </p:cond>
                                          </p:endCondLst>
                                        </p:cTn>
                                        <p:tgtEl>
                                          <p:sndTgt r:embed="rId2" name="click.wav"/>
                                        </p:tgtEl>
                                      </p:cMediaNode>
                                    </p:audio>
                                  </p:subTnLst>
                                </p:cTn>
                              </p:par>
                            </p:childTnLst>
                          </p:cTn>
                        </p:par>
                        <p:par>
                          <p:cTn id="294" fill="hold">
                            <p:stCondLst>
                              <p:cond delay="90000"/>
                            </p:stCondLst>
                            <p:childTnLst>
                              <p:par>
                                <p:cTn id="295" presetID="11" presetClass="entr" presetSubtype="0" fill="hold" grpId="0" nodeType="afterEffect">
                                  <p:stCondLst>
                                    <p:cond delay="0"/>
                                  </p:stCondLst>
                                  <p:childTnLst>
                                    <p:set>
                                      <p:cBhvr>
                                        <p:cTn id="296"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295"/>
                                            </p:cond>
                                          </p:stCondLst>
                                          <p:endCondLst>
                                            <p:cond evt="onStopAudio" delay="0">
                                              <p:tgtEl>
                                                <p:sldTgt/>
                                              </p:tgtEl>
                                            </p:cond>
                                          </p:endCondLst>
                                        </p:cTn>
                                        <p:tgtEl>
                                          <p:sndTgt r:embed="rId2" name="click.wav"/>
                                        </p:tgtEl>
                                      </p:cMediaNode>
                                    </p:audio>
                                  </p:subTnLst>
                                </p:cTn>
                              </p:par>
                            </p:childTnLst>
                          </p:cTn>
                        </p:par>
                        <p:par>
                          <p:cTn id="297" fill="hold">
                            <p:stCondLst>
                              <p:cond delay="91000"/>
                            </p:stCondLst>
                            <p:childTnLst>
                              <p:par>
                                <p:cTn id="298" presetID="11" presetClass="entr" presetSubtype="0" fill="hold" grpId="0" nodeType="afterEffect">
                                  <p:stCondLst>
                                    <p:cond delay="0"/>
                                  </p:stCondLst>
                                  <p:childTnLst>
                                    <p:set>
                                      <p:cBhvr>
                                        <p:cTn id="299"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298"/>
                                            </p:cond>
                                          </p:stCondLst>
                                          <p:endCondLst>
                                            <p:cond evt="onStopAudio" delay="0">
                                              <p:tgtEl>
                                                <p:sldTgt/>
                                              </p:tgtEl>
                                            </p:cond>
                                          </p:endCondLst>
                                        </p:cTn>
                                        <p:tgtEl>
                                          <p:sndTgt r:embed="rId2" name="click.wav"/>
                                        </p:tgtEl>
                                      </p:cMediaNode>
                                    </p:audio>
                                  </p:subTnLst>
                                </p:cTn>
                              </p:par>
                            </p:childTnLst>
                          </p:cTn>
                        </p:par>
                        <p:par>
                          <p:cTn id="300" fill="hold">
                            <p:stCondLst>
                              <p:cond delay="92000"/>
                            </p:stCondLst>
                            <p:childTnLst>
                              <p:par>
                                <p:cTn id="301" presetID="11" presetClass="entr" presetSubtype="0" fill="hold" grpId="0" nodeType="afterEffect">
                                  <p:stCondLst>
                                    <p:cond delay="0"/>
                                  </p:stCondLst>
                                  <p:childTnLst>
                                    <p:set>
                                      <p:cBhvr>
                                        <p:cTn id="302"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3" fill="hold">
                            <p:stCondLst>
                              <p:cond delay="93000"/>
                            </p:stCondLst>
                            <p:childTnLst>
                              <p:par>
                                <p:cTn id="304" presetID="11" presetClass="entr" presetSubtype="0" fill="hold" grpId="0" nodeType="afterEffect">
                                  <p:stCondLst>
                                    <p:cond delay="0"/>
                                  </p:stCondLst>
                                  <p:childTnLst>
                                    <p:set>
                                      <p:cBhvr>
                                        <p:cTn id="305"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2" name="click.wav"/>
                                        </p:tgtEl>
                                      </p:cMediaNode>
                                    </p:audio>
                                  </p:subTnLst>
                                </p:cTn>
                              </p:par>
                            </p:childTnLst>
                          </p:cTn>
                        </p:par>
                        <p:par>
                          <p:cTn id="306" fill="hold">
                            <p:stCondLst>
                              <p:cond delay="94000"/>
                            </p:stCondLst>
                            <p:childTnLst>
                              <p:par>
                                <p:cTn id="307" presetID="11" presetClass="entr" presetSubtype="0" fill="hold" grpId="0" nodeType="afterEffect">
                                  <p:stCondLst>
                                    <p:cond delay="0"/>
                                  </p:stCondLst>
                                  <p:childTnLst>
                                    <p:set>
                                      <p:cBhvr>
                                        <p:cTn id="308"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07"/>
                                            </p:cond>
                                          </p:stCondLst>
                                          <p:endCondLst>
                                            <p:cond evt="onStopAudio" delay="0">
                                              <p:tgtEl>
                                                <p:sldTgt/>
                                              </p:tgtEl>
                                            </p:cond>
                                          </p:endCondLst>
                                        </p:cTn>
                                        <p:tgtEl>
                                          <p:sndTgt r:embed="rId2" name="click.wav"/>
                                        </p:tgtEl>
                                      </p:cMediaNode>
                                    </p:audio>
                                  </p:subTnLst>
                                </p:cTn>
                              </p:par>
                            </p:childTnLst>
                          </p:cTn>
                        </p:par>
                        <p:par>
                          <p:cTn id="309" fill="hold">
                            <p:stCondLst>
                              <p:cond delay="95000"/>
                            </p:stCondLst>
                            <p:childTnLst>
                              <p:par>
                                <p:cTn id="310" presetID="11" presetClass="entr" presetSubtype="0" fill="hold" grpId="0" nodeType="afterEffect">
                                  <p:stCondLst>
                                    <p:cond delay="0"/>
                                  </p:stCondLst>
                                  <p:childTnLst>
                                    <p:set>
                                      <p:cBhvr>
                                        <p:cTn id="311"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2" name="click.wav"/>
                                        </p:tgtEl>
                                      </p:cMediaNode>
                                    </p:audio>
                                  </p:subTnLst>
                                </p:cTn>
                              </p:par>
                            </p:childTnLst>
                          </p:cTn>
                        </p:par>
                        <p:par>
                          <p:cTn id="312" fill="hold">
                            <p:stCondLst>
                              <p:cond delay="96000"/>
                            </p:stCondLst>
                            <p:childTnLst>
                              <p:par>
                                <p:cTn id="313" presetID="11" presetClass="entr" presetSubtype="0" fill="hold" grpId="0" nodeType="afterEffect">
                                  <p:stCondLst>
                                    <p:cond delay="0"/>
                                  </p:stCondLst>
                                  <p:childTnLst>
                                    <p:set>
                                      <p:cBhvr>
                                        <p:cTn id="314"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5" fill="hold">
                            <p:stCondLst>
                              <p:cond delay="97000"/>
                            </p:stCondLst>
                            <p:childTnLst>
                              <p:par>
                                <p:cTn id="316" presetID="11" presetClass="entr" presetSubtype="0" fill="hold" grpId="0" nodeType="afterEffect">
                                  <p:stCondLst>
                                    <p:cond delay="0"/>
                                  </p:stCondLst>
                                  <p:childTnLst>
                                    <p:set>
                                      <p:cBhvr>
                                        <p:cTn id="317"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16"/>
                                            </p:cond>
                                          </p:stCondLst>
                                          <p:endCondLst>
                                            <p:cond evt="onStopAudio" delay="0">
                                              <p:tgtEl>
                                                <p:sldTgt/>
                                              </p:tgtEl>
                                            </p:cond>
                                          </p:endCondLst>
                                        </p:cTn>
                                        <p:tgtEl>
                                          <p:sndTgt r:embed="rId2" name="click.wav"/>
                                        </p:tgtEl>
                                      </p:cMediaNode>
                                    </p:audio>
                                  </p:subTnLst>
                                </p:cTn>
                              </p:par>
                            </p:childTnLst>
                          </p:cTn>
                        </p:par>
                        <p:par>
                          <p:cTn id="318" fill="hold">
                            <p:stCondLst>
                              <p:cond delay="98000"/>
                            </p:stCondLst>
                            <p:childTnLst>
                              <p:par>
                                <p:cTn id="319" presetID="11" presetClass="entr" presetSubtype="0" fill="hold" grpId="0" nodeType="afterEffect">
                                  <p:stCondLst>
                                    <p:cond delay="0"/>
                                  </p:stCondLst>
                                  <p:childTnLst>
                                    <p:set>
                                      <p:cBhvr>
                                        <p:cTn id="320"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319"/>
                                            </p:cond>
                                          </p:stCondLst>
                                          <p:endCondLst>
                                            <p:cond evt="onStopAudio" delay="0">
                                              <p:tgtEl>
                                                <p:sldTgt/>
                                              </p:tgtEl>
                                            </p:cond>
                                          </p:endCondLst>
                                        </p:cTn>
                                        <p:tgtEl>
                                          <p:sndTgt r:embed="rId2" name="click.wav"/>
                                        </p:tgtEl>
                                      </p:cMediaNode>
                                    </p:audio>
                                  </p:subTnLst>
                                </p:cTn>
                              </p:par>
                            </p:childTnLst>
                          </p:cTn>
                        </p:par>
                        <p:par>
                          <p:cTn id="321" fill="hold">
                            <p:stCondLst>
                              <p:cond delay="99000"/>
                            </p:stCondLst>
                            <p:childTnLst>
                              <p:par>
                                <p:cTn id="322" presetID="11" presetClass="entr" presetSubtype="0" fill="hold" grpId="0" nodeType="afterEffect">
                                  <p:stCondLst>
                                    <p:cond delay="0"/>
                                  </p:stCondLst>
                                  <p:childTnLst>
                                    <p:set>
                                      <p:cBhvr>
                                        <p:cTn id="323"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322"/>
                                            </p:cond>
                                          </p:stCondLst>
                                          <p:endCondLst>
                                            <p:cond evt="onStopAudio" delay="0">
                                              <p:tgtEl>
                                                <p:sldTgt/>
                                              </p:tgtEl>
                                            </p:cond>
                                          </p:endCondLst>
                                        </p:cTn>
                                        <p:tgtEl>
                                          <p:sndTgt r:embed="rId2" name="click.wav"/>
                                        </p:tgtEl>
                                      </p:cMediaNode>
                                    </p:audio>
                                  </p:subTnLst>
                                </p:cTn>
                              </p:par>
                            </p:childTnLst>
                          </p:cTn>
                        </p:par>
                        <p:par>
                          <p:cTn id="324" fill="hold">
                            <p:stCondLst>
                              <p:cond delay="100000"/>
                            </p:stCondLst>
                            <p:childTnLst>
                              <p:par>
                                <p:cTn id="325" presetID="11" presetClass="entr" presetSubtype="0" fill="hold" grpId="0" nodeType="afterEffect">
                                  <p:stCondLst>
                                    <p:cond delay="0"/>
                                  </p:stCondLst>
                                  <p:childTnLst>
                                    <p:set>
                                      <p:cBhvr>
                                        <p:cTn id="326"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7" fill="hold">
                            <p:stCondLst>
                              <p:cond delay="101000"/>
                            </p:stCondLst>
                            <p:childTnLst>
                              <p:par>
                                <p:cTn id="328" presetID="11" presetClass="entr" presetSubtype="0" fill="hold" grpId="0" nodeType="afterEffect">
                                  <p:stCondLst>
                                    <p:cond delay="0"/>
                                  </p:stCondLst>
                                  <p:childTnLst>
                                    <p:set>
                                      <p:cBhvr>
                                        <p:cTn id="329"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28"/>
                                            </p:cond>
                                          </p:stCondLst>
                                          <p:endCondLst>
                                            <p:cond evt="onStopAudio" delay="0">
                                              <p:tgtEl>
                                                <p:sldTgt/>
                                              </p:tgtEl>
                                            </p:cond>
                                          </p:endCondLst>
                                        </p:cTn>
                                        <p:tgtEl>
                                          <p:sndTgt r:embed="rId2" name="click.wav"/>
                                        </p:tgtEl>
                                      </p:cMediaNode>
                                    </p:audio>
                                  </p:subTnLst>
                                </p:cTn>
                              </p:par>
                            </p:childTnLst>
                          </p:cTn>
                        </p:par>
                        <p:par>
                          <p:cTn id="330" fill="hold">
                            <p:stCondLst>
                              <p:cond delay="102000"/>
                            </p:stCondLst>
                            <p:childTnLst>
                              <p:par>
                                <p:cTn id="331" presetID="11" presetClass="entr" presetSubtype="0" fill="hold" grpId="0" nodeType="afterEffect">
                                  <p:stCondLst>
                                    <p:cond delay="0"/>
                                  </p:stCondLst>
                                  <p:childTnLst>
                                    <p:set>
                                      <p:cBhvr>
                                        <p:cTn id="332"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31"/>
                                            </p:cond>
                                          </p:stCondLst>
                                          <p:endCondLst>
                                            <p:cond evt="onStopAudio" delay="0">
                                              <p:tgtEl>
                                                <p:sldTgt/>
                                              </p:tgtEl>
                                            </p:cond>
                                          </p:endCondLst>
                                        </p:cTn>
                                        <p:tgtEl>
                                          <p:sndTgt r:embed="rId2" name="click.wav"/>
                                        </p:tgtEl>
                                      </p:cMediaNode>
                                    </p:audio>
                                  </p:subTnLst>
                                </p:cTn>
                              </p:par>
                            </p:childTnLst>
                          </p:cTn>
                        </p:par>
                        <p:par>
                          <p:cTn id="333" fill="hold">
                            <p:stCondLst>
                              <p:cond delay="103000"/>
                            </p:stCondLst>
                            <p:childTnLst>
                              <p:par>
                                <p:cTn id="334" presetID="11" presetClass="entr" presetSubtype="0" fill="hold" grpId="0" nodeType="afterEffect">
                                  <p:stCondLst>
                                    <p:cond delay="0"/>
                                  </p:stCondLst>
                                  <p:childTnLst>
                                    <p:set>
                                      <p:cBhvr>
                                        <p:cTn id="335"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34"/>
                                            </p:cond>
                                          </p:stCondLst>
                                          <p:endCondLst>
                                            <p:cond evt="onStopAudio" delay="0">
                                              <p:tgtEl>
                                                <p:sldTgt/>
                                              </p:tgtEl>
                                            </p:cond>
                                          </p:endCondLst>
                                        </p:cTn>
                                        <p:tgtEl>
                                          <p:sndTgt r:embed="rId2" name="click.wav"/>
                                        </p:tgtEl>
                                      </p:cMediaNode>
                                    </p:audio>
                                  </p:subTnLst>
                                </p:cTn>
                              </p:par>
                            </p:childTnLst>
                          </p:cTn>
                        </p:par>
                        <p:par>
                          <p:cTn id="336" fill="hold">
                            <p:stCondLst>
                              <p:cond delay="104000"/>
                            </p:stCondLst>
                            <p:childTnLst>
                              <p:par>
                                <p:cTn id="337" presetID="11" presetClass="entr" presetSubtype="0" fill="hold" grpId="0" nodeType="afterEffect">
                                  <p:stCondLst>
                                    <p:cond delay="0"/>
                                  </p:stCondLst>
                                  <p:childTnLst>
                                    <p:set>
                                      <p:cBhvr>
                                        <p:cTn id="338"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39" fill="hold">
                            <p:stCondLst>
                              <p:cond delay="105000"/>
                            </p:stCondLst>
                            <p:childTnLst>
                              <p:par>
                                <p:cTn id="340" presetID="11" presetClass="entr" presetSubtype="0" fill="hold" grpId="0" nodeType="afterEffect">
                                  <p:stCondLst>
                                    <p:cond delay="0"/>
                                  </p:stCondLst>
                                  <p:childTnLst>
                                    <p:set>
                                      <p:cBhvr>
                                        <p:cTn id="341"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40"/>
                                            </p:cond>
                                          </p:stCondLst>
                                          <p:endCondLst>
                                            <p:cond evt="onStopAudio" delay="0">
                                              <p:tgtEl>
                                                <p:sldTgt/>
                                              </p:tgtEl>
                                            </p:cond>
                                          </p:endCondLst>
                                        </p:cTn>
                                        <p:tgtEl>
                                          <p:sndTgt r:embed="rId2" name="click.wav"/>
                                        </p:tgtEl>
                                      </p:cMediaNode>
                                    </p:audio>
                                  </p:subTnLst>
                                </p:cTn>
                              </p:par>
                            </p:childTnLst>
                          </p:cTn>
                        </p:par>
                        <p:par>
                          <p:cTn id="342" fill="hold">
                            <p:stCondLst>
                              <p:cond delay="106000"/>
                            </p:stCondLst>
                            <p:childTnLst>
                              <p:par>
                                <p:cTn id="343" presetID="11" presetClass="entr" presetSubtype="0" fill="hold" grpId="0" nodeType="afterEffect">
                                  <p:stCondLst>
                                    <p:cond delay="0"/>
                                  </p:stCondLst>
                                  <p:childTnLst>
                                    <p:set>
                                      <p:cBhvr>
                                        <p:cTn id="344"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43"/>
                                            </p:cond>
                                          </p:stCondLst>
                                          <p:endCondLst>
                                            <p:cond evt="onStopAudio" delay="0">
                                              <p:tgtEl>
                                                <p:sldTgt/>
                                              </p:tgtEl>
                                            </p:cond>
                                          </p:endCondLst>
                                        </p:cTn>
                                        <p:tgtEl>
                                          <p:sndTgt r:embed="rId2" name="click.wav"/>
                                        </p:tgtEl>
                                      </p:cMediaNode>
                                    </p:audio>
                                  </p:subTnLst>
                                </p:cTn>
                              </p:par>
                            </p:childTnLst>
                          </p:cTn>
                        </p:par>
                        <p:par>
                          <p:cTn id="345" fill="hold">
                            <p:stCondLst>
                              <p:cond delay="107000"/>
                            </p:stCondLst>
                            <p:childTnLst>
                              <p:par>
                                <p:cTn id="346" presetID="11" presetClass="entr" presetSubtype="0" fill="hold" grpId="0" nodeType="afterEffect">
                                  <p:stCondLst>
                                    <p:cond delay="0"/>
                                  </p:stCondLst>
                                  <p:childTnLst>
                                    <p:set>
                                      <p:cBhvr>
                                        <p:cTn id="347"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46"/>
                                            </p:cond>
                                          </p:stCondLst>
                                          <p:endCondLst>
                                            <p:cond evt="onStopAudio" delay="0">
                                              <p:tgtEl>
                                                <p:sldTgt/>
                                              </p:tgtEl>
                                            </p:cond>
                                          </p:endCondLst>
                                        </p:cTn>
                                        <p:tgtEl>
                                          <p:sndTgt r:embed="rId2" name="click.wav"/>
                                        </p:tgtEl>
                                      </p:cMediaNode>
                                    </p:audio>
                                  </p:subTnLst>
                                </p:cTn>
                              </p:par>
                            </p:childTnLst>
                          </p:cTn>
                        </p:par>
                        <p:par>
                          <p:cTn id="348" fill="hold">
                            <p:stCondLst>
                              <p:cond delay="108000"/>
                            </p:stCondLst>
                            <p:childTnLst>
                              <p:par>
                                <p:cTn id="349" presetID="11" presetClass="entr" presetSubtype="0" fill="hold" grpId="0" nodeType="afterEffect">
                                  <p:stCondLst>
                                    <p:cond delay="0"/>
                                  </p:stCondLst>
                                  <p:childTnLst>
                                    <p:set>
                                      <p:cBhvr>
                                        <p:cTn id="350"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1" fill="hold">
                            <p:stCondLst>
                              <p:cond delay="109000"/>
                            </p:stCondLst>
                            <p:childTnLst>
                              <p:par>
                                <p:cTn id="352" presetID="11" presetClass="entr" presetSubtype="0" fill="hold" grpId="0" nodeType="afterEffect">
                                  <p:stCondLst>
                                    <p:cond delay="0"/>
                                  </p:stCondLst>
                                  <p:childTnLst>
                                    <p:set>
                                      <p:cBhvr>
                                        <p:cTn id="353"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52"/>
                                            </p:cond>
                                          </p:stCondLst>
                                          <p:endCondLst>
                                            <p:cond evt="onStopAudio" delay="0">
                                              <p:tgtEl>
                                                <p:sldTgt/>
                                              </p:tgtEl>
                                            </p:cond>
                                          </p:endCondLst>
                                        </p:cTn>
                                        <p:tgtEl>
                                          <p:sndTgt r:embed="rId2" name="click.wav"/>
                                        </p:tgtEl>
                                      </p:cMediaNode>
                                    </p:audio>
                                  </p:subTnLst>
                                </p:cTn>
                              </p:par>
                            </p:childTnLst>
                          </p:cTn>
                        </p:par>
                        <p:par>
                          <p:cTn id="354" fill="hold">
                            <p:stCondLst>
                              <p:cond delay="110000"/>
                            </p:stCondLst>
                            <p:childTnLst>
                              <p:par>
                                <p:cTn id="355" presetID="11" presetClass="entr" presetSubtype="0" fill="hold" grpId="0" nodeType="afterEffect">
                                  <p:stCondLst>
                                    <p:cond delay="0"/>
                                  </p:stCondLst>
                                  <p:childTnLst>
                                    <p:set>
                                      <p:cBhvr>
                                        <p:cTn id="356"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55"/>
                                            </p:cond>
                                          </p:stCondLst>
                                          <p:endCondLst>
                                            <p:cond evt="onStopAudio" delay="0">
                                              <p:tgtEl>
                                                <p:sldTgt/>
                                              </p:tgtEl>
                                            </p:cond>
                                          </p:endCondLst>
                                        </p:cTn>
                                        <p:tgtEl>
                                          <p:sndTgt r:embed="rId2" name="click.wav"/>
                                        </p:tgtEl>
                                      </p:cMediaNode>
                                    </p:audio>
                                  </p:subTnLst>
                                </p:cTn>
                              </p:par>
                            </p:childTnLst>
                          </p:cTn>
                        </p:par>
                        <p:par>
                          <p:cTn id="357" fill="hold">
                            <p:stCondLst>
                              <p:cond delay="111000"/>
                            </p:stCondLst>
                            <p:childTnLst>
                              <p:par>
                                <p:cTn id="358" presetID="11" presetClass="entr" presetSubtype="0" fill="hold" grpId="0" nodeType="afterEffect">
                                  <p:stCondLst>
                                    <p:cond delay="0"/>
                                  </p:stCondLst>
                                  <p:childTnLst>
                                    <p:set>
                                      <p:cBhvr>
                                        <p:cTn id="359"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58"/>
                                            </p:cond>
                                          </p:stCondLst>
                                          <p:endCondLst>
                                            <p:cond evt="onStopAudio" delay="0">
                                              <p:tgtEl>
                                                <p:sldTgt/>
                                              </p:tgtEl>
                                            </p:cond>
                                          </p:endCondLst>
                                        </p:cTn>
                                        <p:tgtEl>
                                          <p:sndTgt r:embed="rId2" name="click.wav"/>
                                        </p:tgtEl>
                                      </p:cMediaNode>
                                    </p:audio>
                                  </p:subTnLst>
                                </p:cTn>
                              </p:par>
                            </p:childTnLst>
                          </p:cTn>
                        </p:par>
                        <p:par>
                          <p:cTn id="360" fill="hold">
                            <p:stCondLst>
                              <p:cond delay="112000"/>
                            </p:stCondLst>
                            <p:childTnLst>
                              <p:par>
                                <p:cTn id="361" presetID="11" presetClass="entr" presetSubtype="0" fill="hold" grpId="0" nodeType="afterEffect">
                                  <p:stCondLst>
                                    <p:cond delay="0"/>
                                  </p:stCondLst>
                                  <p:childTnLst>
                                    <p:set>
                                      <p:cBhvr>
                                        <p:cTn id="362"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3" fill="hold">
                            <p:stCondLst>
                              <p:cond delay="113000"/>
                            </p:stCondLst>
                            <p:childTnLst>
                              <p:par>
                                <p:cTn id="364" presetID="11" presetClass="entr" presetSubtype="0" fill="hold" grpId="0" nodeType="afterEffect">
                                  <p:stCondLst>
                                    <p:cond delay="0"/>
                                  </p:stCondLst>
                                  <p:childTnLst>
                                    <p:set>
                                      <p:cBhvr>
                                        <p:cTn id="365"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64"/>
                                            </p:cond>
                                          </p:stCondLst>
                                          <p:endCondLst>
                                            <p:cond evt="onStopAudio" delay="0">
                                              <p:tgtEl>
                                                <p:sldTgt/>
                                              </p:tgtEl>
                                            </p:cond>
                                          </p:endCondLst>
                                        </p:cTn>
                                        <p:tgtEl>
                                          <p:sndTgt r:embed="rId2" name="click.wav"/>
                                        </p:tgtEl>
                                      </p:cMediaNode>
                                    </p:audio>
                                  </p:subTnLst>
                                </p:cTn>
                              </p:par>
                            </p:childTnLst>
                          </p:cTn>
                        </p:par>
                        <p:par>
                          <p:cTn id="366" fill="hold">
                            <p:stCondLst>
                              <p:cond delay="114000"/>
                            </p:stCondLst>
                            <p:childTnLst>
                              <p:par>
                                <p:cTn id="367" presetID="11" presetClass="entr" presetSubtype="0" fill="hold" grpId="0" nodeType="afterEffect">
                                  <p:stCondLst>
                                    <p:cond delay="0"/>
                                  </p:stCondLst>
                                  <p:childTnLst>
                                    <p:set>
                                      <p:cBhvr>
                                        <p:cTn id="368"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2" name="click.wav"/>
                                        </p:tgtEl>
                                      </p:cMediaNode>
                                    </p:audio>
                                  </p:subTnLst>
                                </p:cTn>
                              </p:par>
                            </p:childTnLst>
                          </p:cTn>
                        </p:par>
                        <p:par>
                          <p:cTn id="369" fill="hold">
                            <p:stCondLst>
                              <p:cond delay="115000"/>
                            </p:stCondLst>
                            <p:childTnLst>
                              <p:par>
                                <p:cTn id="370" presetID="11" presetClass="entr" presetSubtype="0" fill="hold" grpId="0" nodeType="afterEffect">
                                  <p:stCondLst>
                                    <p:cond delay="0"/>
                                  </p:stCondLst>
                                  <p:childTnLst>
                                    <p:set>
                                      <p:cBhvr>
                                        <p:cTn id="371"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70"/>
                                            </p:cond>
                                          </p:stCondLst>
                                          <p:endCondLst>
                                            <p:cond evt="onStopAudio" delay="0">
                                              <p:tgtEl>
                                                <p:sldTgt/>
                                              </p:tgtEl>
                                            </p:cond>
                                          </p:endCondLst>
                                        </p:cTn>
                                        <p:tgtEl>
                                          <p:sndTgt r:embed="rId2" name="click.wav"/>
                                        </p:tgtEl>
                                      </p:cMediaNode>
                                    </p:audio>
                                  </p:subTnLst>
                                </p:cTn>
                              </p:par>
                            </p:childTnLst>
                          </p:cTn>
                        </p:par>
                        <p:par>
                          <p:cTn id="372" fill="hold">
                            <p:stCondLst>
                              <p:cond delay="116000"/>
                            </p:stCondLst>
                            <p:childTnLst>
                              <p:par>
                                <p:cTn id="373" presetID="11" presetClass="entr" presetSubtype="0" fill="hold" grpId="0" nodeType="afterEffect">
                                  <p:stCondLst>
                                    <p:cond delay="0"/>
                                  </p:stCondLst>
                                  <p:childTnLst>
                                    <p:set>
                                      <p:cBhvr>
                                        <p:cTn id="374"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5" fill="hold">
                            <p:stCondLst>
                              <p:cond delay="117000"/>
                            </p:stCondLst>
                            <p:childTnLst>
                              <p:par>
                                <p:cTn id="376" presetID="11" presetClass="entr" presetSubtype="0" fill="hold" grpId="0" nodeType="afterEffect">
                                  <p:stCondLst>
                                    <p:cond delay="0"/>
                                  </p:stCondLst>
                                  <p:childTnLst>
                                    <p:set>
                                      <p:cBhvr>
                                        <p:cTn id="377"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76"/>
                                            </p:cond>
                                          </p:stCondLst>
                                          <p:endCondLst>
                                            <p:cond evt="onStopAudio" delay="0">
                                              <p:tgtEl>
                                                <p:sldTgt/>
                                              </p:tgtEl>
                                            </p:cond>
                                          </p:endCondLst>
                                        </p:cTn>
                                        <p:tgtEl>
                                          <p:sndTgt r:embed="rId2" name="click.wav"/>
                                        </p:tgtEl>
                                      </p:cMediaNode>
                                    </p:audio>
                                  </p:subTnLst>
                                </p:cTn>
                              </p:par>
                            </p:childTnLst>
                          </p:cTn>
                        </p:par>
                        <p:par>
                          <p:cTn id="378" fill="hold">
                            <p:stCondLst>
                              <p:cond delay="118000"/>
                            </p:stCondLst>
                            <p:childTnLst>
                              <p:par>
                                <p:cTn id="379" presetID="11" presetClass="entr" presetSubtype="0" fill="hold" grpId="0" nodeType="afterEffect">
                                  <p:stCondLst>
                                    <p:cond delay="0"/>
                                  </p:stCondLst>
                                  <p:childTnLst>
                                    <p:set>
                                      <p:cBhvr>
                                        <p:cTn id="380"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79"/>
                                            </p:cond>
                                          </p:stCondLst>
                                          <p:endCondLst>
                                            <p:cond evt="onStopAudio" delay="0">
                                              <p:tgtEl>
                                                <p:sldTgt/>
                                              </p:tgtEl>
                                            </p:cond>
                                          </p:endCondLst>
                                        </p:cTn>
                                        <p:tgtEl>
                                          <p:sndTgt r:embed="rId2" name="click.wav"/>
                                        </p:tgtEl>
                                      </p:cMediaNode>
                                    </p:audio>
                                  </p:subTnLst>
                                </p:cTn>
                              </p:par>
                            </p:childTnLst>
                          </p:cTn>
                        </p:par>
                        <p:par>
                          <p:cTn id="381" fill="hold">
                            <p:stCondLst>
                              <p:cond delay="119000"/>
                            </p:stCondLst>
                            <p:childTnLst>
                              <p:par>
                                <p:cTn id="382" presetID="11" presetClass="entr" presetSubtype="0" fill="hold" grpId="0" nodeType="afterEffect">
                                  <p:stCondLst>
                                    <p:cond delay="0"/>
                                  </p:stCondLst>
                                  <p:childTnLst>
                                    <p:set>
                                      <p:cBhvr>
                                        <p:cTn id="383"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82"/>
                                            </p:cond>
                                          </p:stCondLst>
                                          <p:endCondLst>
                                            <p:cond evt="onStopAudio" delay="0">
                                              <p:tgtEl>
                                                <p:sldTgt/>
                                              </p:tgtEl>
                                            </p:cond>
                                          </p:endCondLst>
                                        </p:cTn>
                                        <p:tgtEl>
                                          <p:sndTgt r:embed="rId2" name="click.wav"/>
                                        </p:tgtEl>
                                      </p:cMediaNode>
                                    </p:audio>
                                  </p:subTnLst>
                                </p:cTn>
                              </p:par>
                            </p:childTnLst>
                          </p:cTn>
                        </p:par>
                        <p:par>
                          <p:cTn id="384" fill="hold">
                            <p:stCondLst>
                              <p:cond delay="120000"/>
                            </p:stCondLst>
                            <p:childTnLst>
                              <p:par>
                                <p:cTn id="385" presetID="11" presetClass="entr" presetSubtype="0" fill="hold" grpId="0" nodeType="afterEffect">
                                  <p:stCondLst>
                                    <p:cond delay="0"/>
                                  </p:stCondLst>
                                  <p:childTnLst>
                                    <p:set>
                                      <p:cBhvr>
                                        <p:cTn id="386"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par>
                          <p:cTn id="387" fill="hold">
                            <p:stCondLst>
                              <p:cond delay="121000"/>
                            </p:stCondLst>
                            <p:childTnLst>
                              <p:par>
                                <p:cTn id="388" presetID="11" presetClass="entr" presetSubtype="0" fill="hold" grpId="0" nodeType="afterEffect">
                                  <p:stCondLst>
                                    <p:cond delay="0"/>
                                  </p:stCondLst>
                                  <p:childTnLst>
                                    <p:set>
                                      <p:cBhvr>
                                        <p:cTn id="389"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388"/>
                                            </p:cond>
                                          </p:stCondLst>
                                          <p:endCondLst>
                                            <p:cond evt="onStopAudio" delay="0">
                                              <p:tgtEl>
                                                <p:sldTgt/>
                                              </p:tgtEl>
                                            </p:cond>
                                          </p:endCondLst>
                                        </p:cTn>
                                        <p:tgtEl>
                                          <p:sndTgt r:embed="rId2" name="click.wav"/>
                                        </p:tgtEl>
                                      </p:cMediaNode>
                                    </p:audio>
                                  </p:subTnLst>
                                </p:cTn>
                              </p:par>
                            </p:childTnLst>
                          </p:cTn>
                        </p:par>
                        <p:par>
                          <p:cTn id="390" fill="hold">
                            <p:stCondLst>
                              <p:cond delay="122000"/>
                            </p:stCondLst>
                            <p:childTnLst>
                              <p:par>
                                <p:cTn id="391" presetID="11" presetClass="entr" presetSubtype="0" fill="hold" grpId="0" nodeType="afterEffect">
                                  <p:stCondLst>
                                    <p:cond delay="0"/>
                                  </p:stCondLst>
                                  <p:childTnLst>
                                    <p:set>
                                      <p:cBhvr>
                                        <p:cTn id="392"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391"/>
                                            </p:cond>
                                          </p:stCondLst>
                                          <p:endCondLst>
                                            <p:cond evt="onStopAudio" delay="0">
                                              <p:tgtEl>
                                                <p:sldTgt/>
                                              </p:tgtEl>
                                            </p:cond>
                                          </p:endCondLst>
                                        </p:cTn>
                                        <p:tgtEl>
                                          <p:sndTgt r:embed="rId2" name="click.wav"/>
                                        </p:tgtEl>
                                      </p:cMediaNode>
                                    </p:audio>
                                  </p:subTnLst>
                                </p:cTn>
                              </p:par>
                            </p:childTnLst>
                          </p:cTn>
                        </p:par>
                        <p:par>
                          <p:cTn id="393" fill="hold">
                            <p:stCondLst>
                              <p:cond delay="123000"/>
                            </p:stCondLst>
                            <p:childTnLst>
                              <p:par>
                                <p:cTn id="394" presetID="11" presetClass="entr" presetSubtype="0" fill="hold" grpId="0" nodeType="afterEffect">
                                  <p:stCondLst>
                                    <p:cond delay="0"/>
                                  </p:stCondLst>
                                  <p:childTnLst>
                                    <p:set>
                                      <p:cBhvr>
                                        <p:cTn id="395"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394"/>
                                            </p:cond>
                                          </p:stCondLst>
                                          <p:endCondLst>
                                            <p:cond evt="onStopAudio" delay="0">
                                              <p:tgtEl>
                                                <p:sldTgt/>
                                              </p:tgtEl>
                                            </p:cond>
                                          </p:endCondLst>
                                        </p:cTn>
                                        <p:tgtEl>
                                          <p:sndTgt r:embed="rId2" name="click.wav"/>
                                        </p:tgtEl>
                                      </p:cMediaNode>
                                    </p:audio>
                                  </p:subTnLst>
                                </p:cTn>
                              </p:par>
                            </p:childTnLst>
                          </p:cTn>
                        </p:par>
                        <p:par>
                          <p:cTn id="396" fill="hold">
                            <p:stCondLst>
                              <p:cond delay="124000"/>
                            </p:stCondLst>
                            <p:childTnLst>
                              <p:par>
                                <p:cTn id="397" presetID="11" presetClass="entr" presetSubtype="0" fill="hold" grpId="0" nodeType="afterEffect">
                                  <p:stCondLst>
                                    <p:cond delay="0"/>
                                  </p:stCondLst>
                                  <p:childTnLst>
                                    <p:set>
                                      <p:cBhvr>
                                        <p:cTn id="398"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397"/>
                                            </p:cond>
                                          </p:stCondLst>
                                          <p:endCondLst>
                                            <p:cond evt="onStopAudio" delay="0">
                                              <p:tgtEl>
                                                <p:sldTgt/>
                                              </p:tgtEl>
                                            </p:cond>
                                          </p:endCondLst>
                                        </p:cTn>
                                        <p:tgtEl>
                                          <p:sndTgt r:embed="rId2" name="click.wav"/>
                                        </p:tgtEl>
                                      </p:cMediaNode>
                                    </p:audio>
                                  </p:subTnLst>
                                </p:cTn>
                              </p:par>
                            </p:childTnLst>
                          </p:cTn>
                        </p:par>
                        <p:par>
                          <p:cTn id="399" fill="hold">
                            <p:stCondLst>
                              <p:cond delay="125000"/>
                            </p:stCondLst>
                            <p:childTnLst>
                              <p:par>
                                <p:cTn id="400" presetID="11" presetClass="entr" presetSubtype="0" fill="hold" grpId="0" nodeType="afterEffect">
                                  <p:stCondLst>
                                    <p:cond delay="0"/>
                                  </p:stCondLst>
                                  <p:childTnLst>
                                    <p:set>
                                      <p:cBhvr>
                                        <p:cTn id="401"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400"/>
                                            </p:cond>
                                          </p:stCondLst>
                                          <p:endCondLst>
                                            <p:cond evt="onStopAudio" delay="0">
                                              <p:tgtEl>
                                                <p:sldTgt/>
                                              </p:tgtEl>
                                            </p:cond>
                                          </p:endCondLst>
                                        </p:cTn>
                                        <p:tgtEl>
                                          <p:sndTgt r:embed="rId2" name="click.wav"/>
                                        </p:tgtEl>
                                      </p:cMediaNode>
                                    </p:audio>
                                  </p:subTnLst>
                                </p:cTn>
                              </p:par>
                            </p:childTnLst>
                          </p:cTn>
                        </p:par>
                        <p:par>
                          <p:cTn id="402" fill="hold">
                            <p:stCondLst>
                              <p:cond delay="126000"/>
                            </p:stCondLst>
                            <p:childTnLst>
                              <p:par>
                                <p:cTn id="403" presetID="11" presetClass="entr" presetSubtype="0" fill="hold" grpId="0" nodeType="afterEffect">
                                  <p:stCondLst>
                                    <p:cond delay="0"/>
                                  </p:stCondLst>
                                  <p:childTnLst>
                                    <p:set>
                                      <p:cBhvr>
                                        <p:cTn id="404"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403"/>
                                            </p:cond>
                                          </p:stCondLst>
                                          <p:endCondLst>
                                            <p:cond evt="onStopAudio" delay="0">
                                              <p:tgtEl>
                                                <p:sldTgt/>
                                              </p:tgtEl>
                                            </p:cond>
                                          </p:endCondLst>
                                        </p:cTn>
                                        <p:tgtEl>
                                          <p:sndTgt r:embed="rId2" name="click.wav"/>
                                        </p:tgtEl>
                                      </p:cMediaNode>
                                    </p:audio>
                                  </p:subTnLst>
                                </p:cTn>
                              </p:par>
                            </p:childTnLst>
                          </p:cTn>
                        </p:par>
                        <p:par>
                          <p:cTn id="405" fill="hold">
                            <p:stCondLst>
                              <p:cond delay="127000"/>
                            </p:stCondLst>
                            <p:childTnLst>
                              <p:par>
                                <p:cTn id="406" presetID="11" presetClass="entr" presetSubtype="0" fill="hold" grpId="0" nodeType="afterEffect">
                                  <p:stCondLst>
                                    <p:cond delay="0"/>
                                  </p:stCondLst>
                                  <p:childTnLst>
                                    <p:set>
                                      <p:cBhvr>
                                        <p:cTn id="407"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406"/>
                                            </p:cond>
                                          </p:stCondLst>
                                          <p:endCondLst>
                                            <p:cond evt="onStopAudio" delay="0">
                                              <p:tgtEl>
                                                <p:sldTgt/>
                                              </p:tgtEl>
                                            </p:cond>
                                          </p:endCondLst>
                                        </p:cTn>
                                        <p:tgtEl>
                                          <p:sndTgt r:embed="rId2" name="click.wav"/>
                                        </p:tgtEl>
                                      </p:cMediaNode>
                                    </p:audio>
                                  </p:subTnLst>
                                </p:cTn>
                              </p:par>
                            </p:childTnLst>
                          </p:cTn>
                        </p:par>
                        <p:par>
                          <p:cTn id="408" fill="hold">
                            <p:stCondLst>
                              <p:cond delay="128000"/>
                            </p:stCondLst>
                            <p:childTnLst>
                              <p:par>
                                <p:cTn id="409" presetID="11" presetClass="entr" presetSubtype="0" fill="hold" grpId="0" nodeType="afterEffect">
                                  <p:stCondLst>
                                    <p:cond delay="0"/>
                                  </p:stCondLst>
                                  <p:childTnLst>
                                    <p:set>
                                      <p:cBhvr>
                                        <p:cTn id="410"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409"/>
                                            </p:cond>
                                          </p:stCondLst>
                                          <p:endCondLst>
                                            <p:cond evt="onStopAudio" delay="0">
                                              <p:tgtEl>
                                                <p:sldTgt/>
                                              </p:tgtEl>
                                            </p:cond>
                                          </p:endCondLst>
                                        </p:cTn>
                                        <p:tgtEl>
                                          <p:sndTgt r:embed="rId2" name="click.wav"/>
                                        </p:tgtEl>
                                      </p:cMediaNode>
                                    </p:audio>
                                  </p:subTnLst>
                                </p:cTn>
                              </p:par>
                            </p:childTnLst>
                          </p:cTn>
                        </p:par>
                        <p:par>
                          <p:cTn id="411" fill="hold">
                            <p:stCondLst>
                              <p:cond delay="129000"/>
                            </p:stCondLst>
                            <p:childTnLst>
                              <p:par>
                                <p:cTn id="412" presetID="11" presetClass="entr" presetSubtype="0" fill="hold" grpId="0" nodeType="afterEffect">
                                  <p:stCondLst>
                                    <p:cond delay="0"/>
                                  </p:stCondLst>
                                  <p:childTnLst>
                                    <p:set>
                                      <p:cBhvr>
                                        <p:cTn id="413"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2" name="click.wav"/>
                                        </p:tgtEl>
                                      </p:cMediaNode>
                                    </p:audio>
                                  </p:subTnLst>
                                </p:cTn>
                              </p:par>
                            </p:childTnLst>
                          </p:cTn>
                        </p:par>
                        <p:par>
                          <p:cTn id="414" fill="hold">
                            <p:stCondLst>
                              <p:cond delay="130000"/>
                            </p:stCondLst>
                            <p:childTnLst>
                              <p:par>
                                <p:cTn id="415" presetID="11" presetClass="entr" presetSubtype="0" fill="hold" grpId="0" nodeType="afterEffect">
                                  <p:stCondLst>
                                    <p:cond delay="0"/>
                                  </p:stCondLst>
                                  <p:childTnLst>
                                    <p:set>
                                      <p:cBhvr>
                                        <p:cTn id="416"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415"/>
                                            </p:cond>
                                          </p:stCondLst>
                                          <p:endCondLst>
                                            <p:cond evt="onStopAudio" delay="0">
                                              <p:tgtEl>
                                                <p:sldTgt/>
                                              </p:tgtEl>
                                            </p:cond>
                                          </p:endCondLst>
                                        </p:cTn>
                                        <p:tgtEl>
                                          <p:sndTgt r:embed="rId2" name="click.wav"/>
                                        </p:tgtEl>
                                      </p:cMediaNode>
                                    </p:audio>
                                  </p:subTnLst>
                                </p:cTn>
                              </p:par>
                            </p:childTnLst>
                          </p:cTn>
                        </p:par>
                        <p:par>
                          <p:cTn id="417" fill="hold">
                            <p:stCondLst>
                              <p:cond delay="131000"/>
                            </p:stCondLst>
                            <p:childTnLst>
                              <p:par>
                                <p:cTn id="418" presetID="11" presetClass="entr" presetSubtype="0" fill="hold" grpId="0" nodeType="afterEffect">
                                  <p:stCondLst>
                                    <p:cond delay="0"/>
                                  </p:stCondLst>
                                  <p:childTnLst>
                                    <p:set>
                                      <p:cBhvr>
                                        <p:cTn id="419"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418"/>
                                            </p:cond>
                                          </p:stCondLst>
                                          <p:endCondLst>
                                            <p:cond evt="onStopAudio" delay="0">
                                              <p:tgtEl>
                                                <p:sldTgt/>
                                              </p:tgtEl>
                                            </p:cond>
                                          </p:endCondLst>
                                        </p:cTn>
                                        <p:tgtEl>
                                          <p:sndTgt r:embed="rId2" name="click.wav"/>
                                        </p:tgtEl>
                                      </p:cMediaNode>
                                    </p:audio>
                                  </p:subTnLst>
                                </p:cTn>
                              </p:par>
                            </p:childTnLst>
                          </p:cTn>
                        </p:par>
                        <p:par>
                          <p:cTn id="420" fill="hold">
                            <p:stCondLst>
                              <p:cond delay="132000"/>
                            </p:stCondLst>
                            <p:childTnLst>
                              <p:par>
                                <p:cTn id="421" presetID="11" presetClass="entr" presetSubtype="0" fill="hold" grpId="0" nodeType="afterEffect">
                                  <p:stCondLst>
                                    <p:cond delay="0"/>
                                  </p:stCondLst>
                                  <p:childTnLst>
                                    <p:set>
                                      <p:cBhvr>
                                        <p:cTn id="422"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3" fill="hold">
                            <p:stCondLst>
                              <p:cond delay="133000"/>
                            </p:stCondLst>
                            <p:childTnLst>
                              <p:par>
                                <p:cTn id="424" presetID="11" presetClass="entr" presetSubtype="0" fill="hold" grpId="0" nodeType="afterEffect">
                                  <p:stCondLst>
                                    <p:cond delay="0"/>
                                  </p:stCondLst>
                                  <p:childTnLst>
                                    <p:set>
                                      <p:cBhvr>
                                        <p:cTn id="425"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424"/>
                                            </p:cond>
                                          </p:stCondLst>
                                          <p:endCondLst>
                                            <p:cond evt="onStopAudio" delay="0">
                                              <p:tgtEl>
                                                <p:sldTgt/>
                                              </p:tgtEl>
                                            </p:cond>
                                          </p:endCondLst>
                                        </p:cTn>
                                        <p:tgtEl>
                                          <p:sndTgt r:embed="rId2" name="click.wav"/>
                                        </p:tgtEl>
                                      </p:cMediaNode>
                                    </p:audio>
                                  </p:subTnLst>
                                </p:cTn>
                              </p:par>
                            </p:childTnLst>
                          </p:cTn>
                        </p:par>
                        <p:par>
                          <p:cTn id="426" fill="hold">
                            <p:stCondLst>
                              <p:cond delay="134000"/>
                            </p:stCondLst>
                            <p:childTnLst>
                              <p:par>
                                <p:cTn id="427" presetID="11" presetClass="entr" presetSubtype="0" fill="hold" grpId="0" nodeType="afterEffect">
                                  <p:stCondLst>
                                    <p:cond delay="0"/>
                                  </p:stCondLst>
                                  <p:childTnLst>
                                    <p:set>
                                      <p:cBhvr>
                                        <p:cTn id="428"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27"/>
                                            </p:cond>
                                          </p:stCondLst>
                                          <p:endCondLst>
                                            <p:cond evt="onStopAudio" delay="0">
                                              <p:tgtEl>
                                                <p:sldTgt/>
                                              </p:tgtEl>
                                            </p:cond>
                                          </p:endCondLst>
                                        </p:cTn>
                                        <p:tgtEl>
                                          <p:sndTgt r:embed="rId2" name="click.wav"/>
                                        </p:tgtEl>
                                      </p:cMediaNode>
                                    </p:audio>
                                  </p:subTnLst>
                                </p:cTn>
                              </p:par>
                            </p:childTnLst>
                          </p:cTn>
                        </p:par>
                        <p:par>
                          <p:cTn id="429" fill="hold">
                            <p:stCondLst>
                              <p:cond delay="135000"/>
                            </p:stCondLst>
                            <p:childTnLst>
                              <p:par>
                                <p:cTn id="430" presetID="11" presetClass="entr" presetSubtype="0" fill="hold" grpId="0" nodeType="afterEffect">
                                  <p:stCondLst>
                                    <p:cond delay="0"/>
                                  </p:stCondLst>
                                  <p:childTnLst>
                                    <p:set>
                                      <p:cBhvr>
                                        <p:cTn id="431"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2" name="click.wav"/>
                                        </p:tgtEl>
                                      </p:cMediaNode>
                                    </p:audio>
                                  </p:subTnLst>
                                </p:cTn>
                              </p:par>
                            </p:childTnLst>
                          </p:cTn>
                        </p:par>
                        <p:par>
                          <p:cTn id="432" fill="hold">
                            <p:stCondLst>
                              <p:cond delay="136000"/>
                            </p:stCondLst>
                            <p:childTnLst>
                              <p:par>
                                <p:cTn id="433" presetID="11" presetClass="entr" presetSubtype="0" fill="hold" grpId="0" nodeType="afterEffect">
                                  <p:stCondLst>
                                    <p:cond delay="0"/>
                                  </p:stCondLst>
                                  <p:childTnLst>
                                    <p:set>
                                      <p:cBhvr>
                                        <p:cTn id="434"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5" fill="hold">
                            <p:stCondLst>
                              <p:cond delay="137000"/>
                            </p:stCondLst>
                            <p:childTnLst>
                              <p:par>
                                <p:cTn id="436" presetID="11" presetClass="entr" presetSubtype="0" fill="hold" grpId="0" nodeType="afterEffect">
                                  <p:stCondLst>
                                    <p:cond delay="0"/>
                                  </p:stCondLst>
                                  <p:childTnLst>
                                    <p:set>
                                      <p:cBhvr>
                                        <p:cTn id="437"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36"/>
                                            </p:cond>
                                          </p:stCondLst>
                                          <p:endCondLst>
                                            <p:cond evt="onStopAudio" delay="0">
                                              <p:tgtEl>
                                                <p:sldTgt/>
                                              </p:tgtEl>
                                            </p:cond>
                                          </p:endCondLst>
                                        </p:cTn>
                                        <p:tgtEl>
                                          <p:sndTgt r:embed="rId2" name="click.wav"/>
                                        </p:tgtEl>
                                      </p:cMediaNode>
                                    </p:audio>
                                  </p:subTnLst>
                                </p:cTn>
                              </p:par>
                            </p:childTnLst>
                          </p:cTn>
                        </p:par>
                        <p:par>
                          <p:cTn id="438" fill="hold">
                            <p:stCondLst>
                              <p:cond delay="138000"/>
                            </p:stCondLst>
                            <p:childTnLst>
                              <p:par>
                                <p:cTn id="439" presetID="11" presetClass="entr" presetSubtype="0" fill="hold" grpId="0" nodeType="afterEffect">
                                  <p:stCondLst>
                                    <p:cond delay="0"/>
                                  </p:stCondLst>
                                  <p:childTnLst>
                                    <p:set>
                                      <p:cBhvr>
                                        <p:cTn id="440"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39"/>
                                            </p:cond>
                                          </p:stCondLst>
                                          <p:endCondLst>
                                            <p:cond evt="onStopAudio" delay="0">
                                              <p:tgtEl>
                                                <p:sldTgt/>
                                              </p:tgtEl>
                                            </p:cond>
                                          </p:endCondLst>
                                        </p:cTn>
                                        <p:tgtEl>
                                          <p:sndTgt r:embed="rId2" name="click.wav"/>
                                        </p:tgtEl>
                                      </p:cMediaNode>
                                    </p:audio>
                                  </p:subTnLst>
                                </p:cTn>
                              </p:par>
                            </p:childTnLst>
                          </p:cTn>
                        </p:par>
                        <p:par>
                          <p:cTn id="441" fill="hold">
                            <p:stCondLst>
                              <p:cond delay="139000"/>
                            </p:stCondLst>
                            <p:childTnLst>
                              <p:par>
                                <p:cTn id="442" presetID="11" presetClass="entr" presetSubtype="0" fill="hold" grpId="0" nodeType="afterEffect">
                                  <p:stCondLst>
                                    <p:cond delay="0"/>
                                  </p:stCondLst>
                                  <p:childTnLst>
                                    <p:set>
                                      <p:cBhvr>
                                        <p:cTn id="443"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42"/>
                                            </p:cond>
                                          </p:stCondLst>
                                          <p:endCondLst>
                                            <p:cond evt="onStopAudio" delay="0">
                                              <p:tgtEl>
                                                <p:sldTgt/>
                                              </p:tgtEl>
                                            </p:cond>
                                          </p:endCondLst>
                                        </p:cTn>
                                        <p:tgtEl>
                                          <p:sndTgt r:embed="rId2" name="click.wav"/>
                                        </p:tgtEl>
                                      </p:cMediaNode>
                                    </p:audio>
                                  </p:subTnLst>
                                </p:cTn>
                              </p:par>
                            </p:childTnLst>
                          </p:cTn>
                        </p:par>
                        <p:par>
                          <p:cTn id="444" fill="hold">
                            <p:stCondLst>
                              <p:cond delay="140000"/>
                            </p:stCondLst>
                            <p:childTnLst>
                              <p:par>
                                <p:cTn id="445" presetID="11" presetClass="entr" presetSubtype="0" fill="hold" grpId="0" nodeType="afterEffect">
                                  <p:stCondLst>
                                    <p:cond delay="0"/>
                                  </p:stCondLst>
                                  <p:childTnLst>
                                    <p:set>
                                      <p:cBhvr>
                                        <p:cTn id="446"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7" fill="hold">
                            <p:stCondLst>
                              <p:cond delay="141000"/>
                            </p:stCondLst>
                            <p:childTnLst>
                              <p:par>
                                <p:cTn id="448" presetID="11" presetClass="entr" presetSubtype="0" fill="hold" grpId="0" nodeType="afterEffect">
                                  <p:stCondLst>
                                    <p:cond delay="0"/>
                                  </p:stCondLst>
                                  <p:childTnLst>
                                    <p:set>
                                      <p:cBhvr>
                                        <p:cTn id="449"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48"/>
                                            </p:cond>
                                          </p:stCondLst>
                                          <p:endCondLst>
                                            <p:cond evt="onStopAudio" delay="0">
                                              <p:tgtEl>
                                                <p:sldTgt/>
                                              </p:tgtEl>
                                            </p:cond>
                                          </p:endCondLst>
                                        </p:cTn>
                                        <p:tgtEl>
                                          <p:sndTgt r:embed="rId2" name="click.wav"/>
                                        </p:tgtEl>
                                      </p:cMediaNode>
                                    </p:audio>
                                  </p:subTnLst>
                                </p:cTn>
                              </p:par>
                            </p:childTnLst>
                          </p:cTn>
                        </p:par>
                        <p:par>
                          <p:cTn id="450" fill="hold">
                            <p:stCondLst>
                              <p:cond delay="142000"/>
                            </p:stCondLst>
                            <p:childTnLst>
                              <p:par>
                                <p:cTn id="451" presetID="11" presetClass="entr" presetSubtype="0" fill="hold" grpId="0" nodeType="afterEffect">
                                  <p:stCondLst>
                                    <p:cond delay="0"/>
                                  </p:stCondLst>
                                  <p:childTnLst>
                                    <p:set>
                                      <p:cBhvr>
                                        <p:cTn id="452"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2" name="click.wav"/>
                                        </p:tgtEl>
                                      </p:cMediaNode>
                                    </p:audio>
                                  </p:subTnLst>
                                </p:cTn>
                              </p:par>
                            </p:childTnLst>
                          </p:cTn>
                        </p:par>
                        <p:par>
                          <p:cTn id="453" fill="hold">
                            <p:stCondLst>
                              <p:cond delay="143000"/>
                            </p:stCondLst>
                            <p:childTnLst>
                              <p:par>
                                <p:cTn id="454" presetID="11" presetClass="entr" presetSubtype="0" fill="hold" grpId="0" nodeType="afterEffect">
                                  <p:stCondLst>
                                    <p:cond delay="0"/>
                                  </p:stCondLst>
                                  <p:childTnLst>
                                    <p:set>
                                      <p:cBhvr>
                                        <p:cTn id="455"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54"/>
                                            </p:cond>
                                          </p:stCondLst>
                                          <p:endCondLst>
                                            <p:cond evt="onStopAudio" delay="0">
                                              <p:tgtEl>
                                                <p:sldTgt/>
                                              </p:tgtEl>
                                            </p:cond>
                                          </p:endCondLst>
                                        </p:cTn>
                                        <p:tgtEl>
                                          <p:sndTgt r:embed="rId2" name="click.wav"/>
                                        </p:tgtEl>
                                      </p:cMediaNode>
                                    </p:audio>
                                  </p:subTnLst>
                                </p:cTn>
                              </p:par>
                            </p:childTnLst>
                          </p:cTn>
                        </p:par>
                        <p:par>
                          <p:cTn id="456" fill="hold">
                            <p:stCondLst>
                              <p:cond delay="144000"/>
                            </p:stCondLst>
                            <p:childTnLst>
                              <p:par>
                                <p:cTn id="457" presetID="11" presetClass="entr" presetSubtype="0" fill="hold" grpId="0" nodeType="afterEffect">
                                  <p:stCondLst>
                                    <p:cond delay="0"/>
                                  </p:stCondLst>
                                  <p:childTnLst>
                                    <p:set>
                                      <p:cBhvr>
                                        <p:cTn id="458"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59" fill="hold">
                            <p:stCondLst>
                              <p:cond delay="145000"/>
                            </p:stCondLst>
                            <p:childTnLst>
                              <p:par>
                                <p:cTn id="460" presetID="11" presetClass="entr" presetSubtype="0" fill="hold" grpId="0" nodeType="afterEffect">
                                  <p:stCondLst>
                                    <p:cond delay="0"/>
                                  </p:stCondLst>
                                  <p:childTnLst>
                                    <p:set>
                                      <p:cBhvr>
                                        <p:cTn id="461"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60"/>
                                            </p:cond>
                                          </p:stCondLst>
                                          <p:endCondLst>
                                            <p:cond evt="onStopAudio" delay="0">
                                              <p:tgtEl>
                                                <p:sldTgt/>
                                              </p:tgtEl>
                                            </p:cond>
                                          </p:endCondLst>
                                        </p:cTn>
                                        <p:tgtEl>
                                          <p:sndTgt r:embed="rId2" name="click.wav"/>
                                        </p:tgtEl>
                                      </p:cMediaNode>
                                    </p:audio>
                                  </p:subTnLst>
                                </p:cTn>
                              </p:par>
                            </p:childTnLst>
                          </p:cTn>
                        </p:par>
                        <p:par>
                          <p:cTn id="462" fill="hold">
                            <p:stCondLst>
                              <p:cond delay="146000"/>
                            </p:stCondLst>
                            <p:childTnLst>
                              <p:par>
                                <p:cTn id="463" presetID="11" presetClass="entr" presetSubtype="0" fill="hold" grpId="0" nodeType="afterEffect">
                                  <p:stCondLst>
                                    <p:cond delay="0"/>
                                  </p:stCondLst>
                                  <p:childTnLst>
                                    <p:set>
                                      <p:cBhvr>
                                        <p:cTn id="464"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63"/>
                                            </p:cond>
                                          </p:stCondLst>
                                          <p:endCondLst>
                                            <p:cond evt="onStopAudio" delay="0">
                                              <p:tgtEl>
                                                <p:sldTgt/>
                                              </p:tgtEl>
                                            </p:cond>
                                          </p:endCondLst>
                                        </p:cTn>
                                        <p:tgtEl>
                                          <p:sndTgt r:embed="rId2" name="click.wav"/>
                                        </p:tgtEl>
                                      </p:cMediaNode>
                                    </p:audio>
                                  </p:subTnLst>
                                </p:cTn>
                              </p:par>
                            </p:childTnLst>
                          </p:cTn>
                        </p:par>
                        <p:par>
                          <p:cTn id="465" fill="hold">
                            <p:stCondLst>
                              <p:cond delay="147000"/>
                            </p:stCondLst>
                            <p:childTnLst>
                              <p:par>
                                <p:cTn id="466" presetID="11" presetClass="entr" presetSubtype="0" fill="hold" grpId="0" nodeType="afterEffect">
                                  <p:stCondLst>
                                    <p:cond delay="0"/>
                                  </p:stCondLst>
                                  <p:childTnLst>
                                    <p:set>
                                      <p:cBhvr>
                                        <p:cTn id="467"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66"/>
                                            </p:cond>
                                          </p:stCondLst>
                                          <p:endCondLst>
                                            <p:cond evt="onStopAudio" delay="0">
                                              <p:tgtEl>
                                                <p:sldTgt/>
                                              </p:tgtEl>
                                            </p:cond>
                                          </p:endCondLst>
                                        </p:cTn>
                                        <p:tgtEl>
                                          <p:sndTgt r:embed="rId2" name="click.wav"/>
                                        </p:tgtEl>
                                      </p:cMediaNode>
                                    </p:audio>
                                  </p:subTnLst>
                                </p:cTn>
                              </p:par>
                            </p:childTnLst>
                          </p:cTn>
                        </p:par>
                        <p:par>
                          <p:cTn id="468" fill="hold">
                            <p:stCondLst>
                              <p:cond delay="148000"/>
                            </p:stCondLst>
                            <p:childTnLst>
                              <p:par>
                                <p:cTn id="469" presetID="11" presetClass="entr" presetSubtype="0" fill="hold" grpId="0" nodeType="afterEffect">
                                  <p:stCondLst>
                                    <p:cond delay="0"/>
                                  </p:stCondLst>
                                  <p:childTnLst>
                                    <p:set>
                                      <p:cBhvr>
                                        <p:cTn id="470"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1" fill="hold">
                            <p:stCondLst>
                              <p:cond delay="149000"/>
                            </p:stCondLst>
                            <p:childTnLst>
                              <p:par>
                                <p:cTn id="472" presetID="11" presetClass="entr" presetSubtype="0" fill="hold" grpId="0" nodeType="afterEffect">
                                  <p:stCondLst>
                                    <p:cond delay="0"/>
                                  </p:stCondLst>
                                  <p:childTnLst>
                                    <p:set>
                                      <p:cBhvr>
                                        <p:cTn id="473"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2" name="click.wav"/>
                                        </p:tgtEl>
                                      </p:cMediaNode>
                                    </p:audio>
                                  </p:subTnLst>
                                </p:cTn>
                              </p:par>
                            </p:childTnLst>
                          </p:cTn>
                        </p:par>
                        <p:par>
                          <p:cTn id="474" fill="hold">
                            <p:stCondLst>
                              <p:cond delay="150000"/>
                            </p:stCondLst>
                            <p:childTnLst>
                              <p:par>
                                <p:cTn id="475" presetID="11" presetClass="entr" presetSubtype="0" fill="hold" grpId="0" nodeType="afterEffect">
                                  <p:stCondLst>
                                    <p:cond delay="0"/>
                                  </p:stCondLst>
                                  <p:childTnLst>
                                    <p:set>
                                      <p:cBhvr>
                                        <p:cTn id="476"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2" name="click.wav"/>
                                        </p:tgtEl>
                                      </p:cMediaNode>
                                    </p:audio>
                                  </p:subTnLst>
                                </p:cTn>
                              </p:par>
                            </p:childTnLst>
                          </p:cTn>
                        </p:par>
                        <p:par>
                          <p:cTn id="477" fill="hold">
                            <p:stCondLst>
                              <p:cond delay="151000"/>
                            </p:stCondLst>
                            <p:childTnLst>
                              <p:par>
                                <p:cTn id="478" presetID="11" presetClass="entr" presetSubtype="0" fill="hold" grpId="0" nodeType="afterEffect">
                                  <p:stCondLst>
                                    <p:cond delay="0"/>
                                  </p:stCondLst>
                                  <p:childTnLst>
                                    <p:set>
                                      <p:cBhvr>
                                        <p:cTn id="479"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2" name="click.wav"/>
                                        </p:tgtEl>
                                      </p:cMediaNode>
                                    </p:audio>
                                  </p:subTnLst>
                                </p:cTn>
                              </p:par>
                            </p:childTnLst>
                          </p:cTn>
                        </p:par>
                        <p:par>
                          <p:cTn id="480" fill="hold">
                            <p:stCondLst>
                              <p:cond delay="152000"/>
                            </p:stCondLst>
                            <p:childTnLst>
                              <p:par>
                                <p:cTn id="481" presetID="11" presetClass="entr" presetSubtype="0" fill="hold" grpId="0" nodeType="afterEffect">
                                  <p:stCondLst>
                                    <p:cond delay="0"/>
                                  </p:stCondLst>
                                  <p:childTnLst>
                                    <p:set>
                                      <p:cBhvr>
                                        <p:cTn id="482"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2" name="click.wav"/>
                                        </p:tgtEl>
                                      </p:cMediaNode>
                                    </p:audio>
                                  </p:subTnLst>
                                </p:cTn>
                              </p:par>
                            </p:childTnLst>
                          </p:cTn>
                        </p:par>
                        <p:par>
                          <p:cTn id="483" fill="hold">
                            <p:stCondLst>
                              <p:cond delay="153000"/>
                            </p:stCondLst>
                            <p:childTnLst>
                              <p:par>
                                <p:cTn id="484" presetID="11" presetClass="entr" presetSubtype="0" fill="hold" grpId="0" nodeType="afterEffect">
                                  <p:stCondLst>
                                    <p:cond delay="0"/>
                                  </p:stCondLst>
                                  <p:childTnLst>
                                    <p:set>
                                      <p:cBhvr>
                                        <p:cTn id="485"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2" name="click.wav"/>
                                        </p:tgtEl>
                                      </p:cMediaNode>
                                    </p:audio>
                                  </p:subTnLst>
                                </p:cTn>
                              </p:par>
                            </p:childTnLst>
                          </p:cTn>
                        </p:par>
                        <p:par>
                          <p:cTn id="486" fill="hold">
                            <p:stCondLst>
                              <p:cond delay="154000"/>
                            </p:stCondLst>
                            <p:childTnLst>
                              <p:par>
                                <p:cTn id="487" presetID="11" presetClass="entr" presetSubtype="0" fill="hold" grpId="0" nodeType="afterEffect">
                                  <p:stCondLst>
                                    <p:cond delay="0"/>
                                  </p:stCondLst>
                                  <p:childTnLst>
                                    <p:set>
                                      <p:cBhvr>
                                        <p:cTn id="488"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2" name="click.wav"/>
                                        </p:tgtEl>
                                      </p:cMediaNode>
                                    </p:audio>
                                  </p:subTnLst>
                                </p:cTn>
                              </p:par>
                            </p:childTnLst>
                          </p:cTn>
                        </p:par>
                        <p:par>
                          <p:cTn id="489" fill="hold">
                            <p:stCondLst>
                              <p:cond delay="155000"/>
                            </p:stCondLst>
                            <p:childTnLst>
                              <p:par>
                                <p:cTn id="490" presetID="11" presetClass="entr" presetSubtype="0" fill="hold" grpId="0" nodeType="afterEffect">
                                  <p:stCondLst>
                                    <p:cond delay="0"/>
                                  </p:stCondLst>
                                  <p:childTnLst>
                                    <p:set>
                                      <p:cBhvr>
                                        <p:cTn id="491"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490"/>
                                            </p:cond>
                                          </p:stCondLst>
                                          <p:endCondLst>
                                            <p:cond evt="onStopAudio" delay="0">
                                              <p:tgtEl>
                                                <p:sldTgt/>
                                              </p:tgtEl>
                                            </p:cond>
                                          </p:endCondLst>
                                        </p:cTn>
                                        <p:tgtEl>
                                          <p:sndTgt r:embed="rId2" name="click.wav"/>
                                        </p:tgtEl>
                                      </p:cMediaNode>
                                    </p:audio>
                                  </p:subTnLst>
                                </p:cTn>
                              </p:par>
                            </p:childTnLst>
                          </p:cTn>
                        </p:par>
                        <p:par>
                          <p:cTn id="492" fill="hold">
                            <p:stCondLst>
                              <p:cond delay="156000"/>
                            </p:stCondLst>
                            <p:childTnLst>
                              <p:par>
                                <p:cTn id="493" presetID="11" presetClass="entr" presetSubtype="0" fill="hold" grpId="0" nodeType="afterEffect">
                                  <p:stCondLst>
                                    <p:cond delay="0"/>
                                  </p:stCondLst>
                                  <p:childTnLst>
                                    <p:set>
                                      <p:cBhvr>
                                        <p:cTn id="494"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2" name="click.wav"/>
                                        </p:tgtEl>
                                      </p:cMediaNode>
                                    </p:audio>
                                  </p:subTnLst>
                                </p:cTn>
                              </p:par>
                            </p:childTnLst>
                          </p:cTn>
                        </p:par>
                        <p:par>
                          <p:cTn id="495" fill="hold">
                            <p:stCondLst>
                              <p:cond delay="157000"/>
                            </p:stCondLst>
                            <p:childTnLst>
                              <p:par>
                                <p:cTn id="496" presetID="11" presetClass="entr" presetSubtype="0" fill="hold" grpId="0" nodeType="afterEffect">
                                  <p:stCondLst>
                                    <p:cond delay="0"/>
                                  </p:stCondLst>
                                  <p:childTnLst>
                                    <p:set>
                                      <p:cBhvr>
                                        <p:cTn id="497"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2" name="click.wav"/>
                                        </p:tgtEl>
                                      </p:cMediaNode>
                                    </p:audio>
                                  </p:subTnLst>
                                </p:cTn>
                              </p:par>
                            </p:childTnLst>
                          </p:cTn>
                        </p:par>
                        <p:par>
                          <p:cTn id="498" fill="hold">
                            <p:stCondLst>
                              <p:cond delay="158000"/>
                            </p:stCondLst>
                            <p:childTnLst>
                              <p:par>
                                <p:cTn id="499" presetID="11" presetClass="entr" presetSubtype="0" fill="hold" grpId="0" nodeType="afterEffect">
                                  <p:stCondLst>
                                    <p:cond delay="0"/>
                                  </p:stCondLst>
                                  <p:childTnLst>
                                    <p:set>
                                      <p:cBhvr>
                                        <p:cTn id="500"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499"/>
                                            </p:cond>
                                          </p:stCondLst>
                                          <p:endCondLst>
                                            <p:cond evt="onStopAudio" delay="0">
                                              <p:tgtEl>
                                                <p:sldTgt/>
                                              </p:tgtEl>
                                            </p:cond>
                                          </p:endCondLst>
                                        </p:cTn>
                                        <p:tgtEl>
                                          <p:sndTgt r:embed="rId2" name="click.wav"/>
                                        </p:tgtEl>
                                      </p:cMediaNode>
                                    </p:audio>
                                  </p:subTnLst>
                                </p:cTn>
                              </p:par>
                            </p:childTnLst>
                          </p:cTn>
                        </p:par>
                        <p:par>
                          <p:cTn id="501" fill="hold">
                            <p:stCondLst>
                              <p:cond delay="159000"/>
                            </p:stCondLst>
                            <p:childTnLst>
                              <p:par>
                                <p:cTn id="502" presetID="11" presetClass="entr" presetSubtype="0" fill="hold" grpId="0" nodeType="afterEffect">
                                  <p:stCondLst>
                                    <p:cond delay="0"/>
                                  </p:stCondLst>
                                  <p:childTnLst>
                                    <p:set>
                                      <p:cBhvr>
                                        <p:cTn id="503"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502"/>
                                            </p:cond>
                                          </p:stCondLst>
                                          <p:endCondLst>
                                            <p:cond evt="onStopAudio" delay="0">
                                              <p:tgtEl>
                                                <p:sldTgt/>
                                              </p:tgtEl>
                                            </p:cond>
                                          </p:endCondLst>
                                        </p:cTn>
                                        <p:tgtEl>
                                          <p:sndTgt r:embed="rId2" name="click.wav"/>
                                        </p:tgtEl>
                                      </p:cMediaNode>
                                    </p:audio>
                                  </p:subTnLst>
                                </p:cTn>
                              </p:par>
                            </p:childTnLst>
                          </p:cTn>
                        </p:par>
                        <p:par>
                          <p:cTn id="504" fill="hold">
                            <p:stCondLst>
                              <p:cond delay="160000"/>
                            </p:stCondLst>
                            <p:childTnLst>
                              <p:par>
                                <p:cTn id="505" presetID="11" presetClass="entr" presetSubtype="0" fill="hold" grpId="0" nodeType="afterEffect">
                                  <p:stCondLst>
                                    <p:cond delay="0"/>
                                  </p:stCondLst>
                                  <p:childTnLst>
                                    <p:set>
                                      <p:cBhvr>
                                        <p:cTn id="506"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505"/>
                                            </p:cond>
                                          </p:stCondLst>
                                          <p:endCondLst>
                                            <p:cond evt="onStopAudio" delay="0">
                                              <p:tgtEl>
                                                <p:sldTgt/>
                                              </p:tgtEl>
                                            </p:cond>
                                          </p:endCondLst>
                                        </p:cTn>
                                        <p:tgtEl>
                                          <p:sndTgt r:embed="rId2" name="click.wav"/>
                                        </p:tgtEl>
                                      </p:cMediaNode>
                                    </p:audio>
                                  </p:subTnLst>
                                </p:cTn>
                              </p:par>
                            </p:childTnLst>
                          </p:cTn>
                        </p:par>
                        <p:par>
                          <p:cTn id="507" fill="hold">
                            <p:stCondLst>
                              <p:cond delay="161000"/>
                            </p:stCondLst>
                            <p:childTnLst>
                              <p:par>
                                <p:cTn id="508" presetID="11" presetClass="entr" presetSubtype="0" fill="hold" grpId="0" nodeType="afterEffect">
                                  <p:stCondLst>
                                    <p:cond delay="0"/>
                                  </p:stCondLst>
                                  <p:childTnLst>
                                    <p:set>
                                      <p:cBhvr>
                                        <p:cTn id="509"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508"/>
                                            </p:cond>
                                          </p:stCondLst>
                                          <p:endCondLst>
                                            <p:cond evt="onStopAudio" delay="0">
                                              <p:tgtEl>
                                                <p:sldTgt/>
                                              </p:tgtEl>
                                            </p:cond>
                                          </p:endCondLst>
                                        </p:cTn>
                                        <p:tgtEl>
                                          <p:sndTgt r:embed="rId2" name="click.wav"/>
                                        </p:tgtEl>
                                      </p:cMediaNode>
                                    </p:audio>
                                  </p:subTnLst>
                                </p:cTn>
                              </p:par>
                            </p:childTnLst>
                          </p:cTn>
                        </p:par>
                        <p:par>
                          <p:cTn id="510" fill="hold">
                            <p:stCondLst>
                              <p:cond delay="162000"/>
                            </p:stCondLst>
                            <p:childTnLst>
                              <p:par>
                                <p:cTn id="511" presetID="11" presetClass="entr" presetSubtype="0" fill="hold" grpId="0" nodeType="afterEffect">
                                  <p:stCondLst>
                                    <p:cond delay="0"/>
                                  </p:stCondLst>
                                  <p:childTnLst>
                                    <p:set>
                                      <p:cBhvr>
                                        <p:cTn id="512"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511"/>
                                            </p:cond>
                                          </p:stCondLst>
                                          <p:endCondLst>
                                            <p:cond evt="onStopAudio" delay="0">
                                              <p:tgtEl>
                                                <p:sldTgt/>
                                              </p:tgtEl>
                                            </p:cond>
                                          </p:endCondLst>
                                        </p:cTn>
                                        <p:tgtEl>
                                          <p:sndTgt r:embed="rId2" name="click.wav"/>
                                        </p:tgtEl>
                                      </p:cMediaNode>
                                    </p:audio>
                                  </p:subTnLst>
                                </p:cTn>
                              </p:par>
                            </p:childTnLst>
                          </p:cTn>
                        </p:par>
                        <p:par>
                          <p:cTn id="513" fill="hold">
                            <p:stCondLst>
                              <p:cond delay="163000"/>
                            </p:stCondLst>
                            <p:childTnLst>
                              <p:par>
                                <p:cTn id="514" presetID="11" presetClass="entr" presetSubtype="0" fill="hold" grpId="0" nodeType="afterEffect">
                                  <p:stCondLst>
                                    <p:cond delay="0"/>
                                  </p:stCondLst>
                                  <p:childTnLst>
                                    <p:set>
                                      <p:cBhvr>
                                        <p:cTn id="515"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514"/>
                                            </p:cond>
                                          </p:stCondLst>
                                          <p:endCondLst>
                                            <p:cond evt="onStopAudio" delay="0">
                                              <p:tgtEl>
                                                <p:sldTgt/>
                                              </p:tgtEl>
                                            </p:cond>
                                          </p:endCondLst>
                                        </p:cTn>
                                        <p:tgtEl>
                                          <p:sndTgt r:embed="rId2" name="click.wav"/>
                                        </p:tgtEl>
                                      </p:cMediaNode>
                                    </p:audio>
                                  </p:subTnLst>
                                </p:cTn>
                              </p:par>
                            </p:childTnLst>
                          </p:cTn>
                        </p:par>
                        <p:par>
                          <p:cTn id="516" fill="hold">
                            <p:stCondLst>
                              <p:cond delay="164000"/>
                            </p:stCondLst>
                            <p:childTnLst>
                              <p:par>
                                <p:cTn id="517" presetID="11" presetClass="entr" presetSubtype="0" fill="hold" grpId="0" nodeType="afterEffect">
                                  <p:stCondLst>
                                    <p:cond delay="0"/>
                                  </p:stCondLst>
                                  <p:childTnLst>
                                    <p:set>
                                      <p:cBhvr>
                                        <p:cTn id="518"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517"/>
                                            </p:cond>
                                          </p:stCondLst>
                                          <p:endCondLst>
                                            <p:cond evt="onStopAudio" delay="0">
                                              <p:tgtEl>
                                                <p:sldTgt/>
                                              </p:tgtEl>
                                            </p:cond>
                                          </p:endCondLst>
                                        </p:cTn>
                                        <p:tgtEl>
                                          <p:sndTgt r:embed="rId2" name="click.wav"/>
                                        </p:tgtEl>
                                      </p:cMediaNode>
                                    </p:audio>
                                  </p:subTnLst>
                                </p:cTn>
                              </p:par>
                            </p:childTnLst>
                          </p:cTn>
                        </p:par>
                        <p:par>
                          <p:cTn id="519" fill="hold">
                            <p:stCondLst>
                              <p:cond delay="165000"/>
                            </p:stCondLst>
                            <p:childTnLst>
                              <p:par>
                                <p:cTn id="520" presetID="11" presetClass="entr" presetSubtype="0" fill="hold" grpId="0" nodeType="afterEffect">
                                  <p:stCondLst>
                                    <p:cond delay="0"/>
                                  </p:stCondLst>
                                  <p:childTnLst>
                                    <p:set>
                                      <p:cBhvr>
                                        <p:cTn id="521"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520"/>
                                            </p:cond>
                                          </p:stCondLst>
                                          <p:endCondLst>
                                            <p:cond evt="onStopAudio" delay="0">
                                              <p:tgtEl>
                                                <p:sldTgt/>
                                              </p:tgtEl>
                                            </p:cond>
                                          </p:endCondLst>
                                        </p:cTn>
                                        <p:tgtEl>
                                          <p:sndTgt r:embed="rId2" name="click.wav"/>
                                        </p:tgtEl>
                                      </p:cMediaNode>
                                    </p:audio>
                                  </p:subTnLst>
                                </p:cTn>
                              </p:par>
                            </p:childTnLst>
                          </p:cTn>
                        </p:par>
                        <p:par>
                          <p:cTn id="522" fill="hold">
                            <p:stCondLst>
                              <p:cond delay="166000"/>
                            </p:stCondLst>
                            <p:childTnLst>
                              <p:par>
                                <p:cTn id="523" presetID="11" presetClass="entr" presetSubtype="0" fill="hold" grpId="0" nodeType="afterEffect">
                                  <p:stCondLst>
                                    <p:cond delay="0"/>
                                  </p:stCondLst>
                                  <p:childTnLst>
                                    <p:set>
                                      <p:cBhvr>
                                        <p:cTn id="524"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523"/>
                                            </p:cond>
                                          </p:stCondLst>
                                          <p:endCondLst>
                                            <p:cond evt="onStopAudio" delay="0">
                                              <p:tgtEl>
                                                <p:sldTgt/>
                                              </p:tgtEl>
                                            </p:cond>
                                          </p:endCondLst>
                                        </p:cTn>
                                        <p:tgtEl>
                                          <p:sndTgt r:embed="rId2" name="click.wav"/>
                                        </p:tgtEl>
                                      </p:cMediaNode>
                                    </p:audio>
                                  </p:subTnLst>
                                </p:cTn>
                              </p:par>
                            </p:childTnLst>
                          </p:cTn>
                        </p:par>
                        <p:par>
                          <p:cTn id="525" fill="hold">
                            <p:stCondLst>
                              <p:cond delay="167000"/>
                            </p:stCondLst>
                            <p:childTnLst>
                              <p:par>
                                <p:cTn id="526" presetID="11" presetClass="entr" presetSubtype="0" fill="hold" grpId="0" nodeType="afterEffect">
                                  <p:stCondLst>
                                    <p:cond delay="0"/>
                                  </p:stCondLst>
                                  <p:childTnLst>
                                    <p:set>
                                      <p:cBhvr>
                                        <p:cTn id="527"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26"/>
                                            </p:cond>
                                          </p:stCondLst>
                                          <p:endCondLst>
                                            <p:cond evt="onStopAudio" delay="0">
                                              <p:tgtEl>
                                                <p:sldTgt/>
                                              </p:tgtEl>
                                            </p:cond>
                                          </p:endCondLst>
                                        </p:cTn>
                                        <p:tgtEl>
                                          <p:sndTgt r:embed="rId2" name="click.wav"/>
                                        </p:tgtEl>
                                      </p:cMediaNode>
                                    </p:audio>
                                  </p:subTnLst>
                                </p:cTn>
                              </p:par>
                            </p:childTnLst>
                          </p:cTn>
                        </p:par>
                        <p:par>
                          <p:cTn id="528" fill="hold">
                            <p:stCondLst>
                              <p:cond delay="168000"/>
                            </p:stCondLst>
                            <p:childTnLst>
                              <p:par>
                                <p:cTn id="529" presetID="11" presetClass="entr" presetSubtype="0" fill="hold" grpId="0" nodeType="afterEffect">
                                  <p:stCondLst>
                                    <p:cond delay="0"/>
                                  </p:stCondLst>
                                  <p:childTnLst>
                                    <p:set>
                                      <p:cBhvr>
                                        <p:cTn id="530"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29"/>
                                            </p:cond>
                                          </p:stCondLst>
                                          <p:endCondLst>
                                            <p:cond evt="onStopAudio" delay="0">
                                              <p:tgtEl>
                                                <p:sldTgt/>
                                              </p:tgtEl>
                                            </p:cond>
                                          </p:endCondLst>
                                        </p:cTn>
                                        <p:tgtEl>
                                          <p:sndTgt r:embed="rId2" name="click.wav"/>
                                        </p:tgtEl>
                                      </p:cMediaNode>
                                    </p:audio>
                                  </p:subTnLst>
                                </p:cTn>
                              </p:par>
                            </p:childTnLst>
                          </p:cTn>
                        </p:par>
                        <p:par>
                          <p:cTn id="531" fill="hold">
                            <p:stCondLst>
                              <p:cond delay="169000"/>
                            </p:stCondLst>
                            <p:childTnLst>
                              <p:par>
                                <p:cTn id="532" presetID="11" presetClass="entr" presetSubtype="0" fill="hold" grpId="0" nodeType="afterEffect">
                                  <p:stCondLst>
                                    <p:cond delay="0"/>
                                  </p:stCondLst>
                                  <p:childTnLst>
                                    <p:set>
                                      <p:cBhvr>
                                        <p:cTn id="533"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32"/>
                                            </p:cond>
                                          </p:stCondLst>
                                          <p:endCondLst>
                                            <p:cond evt="onStopAudio" delay="0">
                                              <p:tgtEl>
                                                <p:sldTgt/>
                                              </p:tgtEl>
                                            </p:cond>
                                          </p:endCondLst>
                                        </p:cTn>
                                        <p:tgtEl>
                                          <p:sndTgt r:embed="rId2" name="click.wav"/>
                                        </p:tgtEl>
                                      </p:cMediaNode>
                                    </p:audio>
                                  </p:subTnLst>
                                </p:cTn>
                              </p:par>
                            </p:childTnLst>
                          </p:cTn>
                        </p:par>
                        <p:par>
                          <p:cTn id="534" fill="hold">
                            <p:stCondLst>
                              <p:cond delay="170000"/>
                            </p:stCondLst>
                            <p:childTnLst>
                              <p:par>
                                <p:cTn id="535" presetID="11" presetClass="entr" presetSubtype="0" fill="hold" grpId="0" nodeType="afterEffect">
                                  <p:stCondLst>
                                    <p:cond delay="0"/>
                                  </p:stCondLst>
                                  <p:childTnLst>
                                    <p:set>
                                      <p:cBhvr>
                                        <p:cTn id="536"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2" name="click.wav"/>
                                        </p:tgtEl>
                                      </p:cMediaNode>
                                    </p:audio>
                                  </p:subTnLst>
                                </p:cTn>
                              </p:par>
                            </p:childTnLst>
                          </p:cTn>
                        </p:par>
                        <p:par>
                          <p:cTn id="537" fill="hold">
                            <p:stCondLst>
                              <p:cond delay="171000"/>
                            </p:stCondLst>
                            <p:childTnLst>
                              <p:par>
                                <p:cTn id="538" presetID="11" presetClass="entr" presetSubtype="0" fill="hold" grpId="0" nodeType="afterEffect">
                                  <p:stCondLst>
                                    <p:cond delay="0"/>
                                  </p:stCondLst>
                                  <p:childTnLst>
                                    <p:set>
                                      <p:cBhvr>
                                        <p:cTn id="539"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38"/>
                                            </p:cond>
                                          </p:stCondLst>
                                          <p:endCondLst>
                                            <p:cond evt="onStopAudio" delay="0">
                                              <p:tgtEl>
                                                <p:sldTgt/>
                                              </p:tgtEl>
                                            </p:cond>
                                          </p:endCondLst>
                                        </p:cTn>
                                        <p:tgtEl>
                                          <p:sndTgt r:embed="rId2" name="click.wav"/>
                                        </p:tgtEl>
                                      </p:cMediaNode>
                                    </p:audio>
                                  </p:subTnLst>
                                </p:cTn>
                              </p:par>
                            </p:childTnLst>
                          </p:cTn>
                        </p:par>
                        <p:par>
                          <p:cTn id="540" fill="hold">
                            <p:stCondLst>
                              <p:cond delay="172000"/>
                            </p:stCondLst>
                            <p:childTnLst>
                              <p:par>
                                <p:cTn id="541" presetID="11" presetClass="entr" presetSubtype="0" fill="hold" grpId="0" nodeType="afterEffect">
                                  <p:stCondLst>
                                    <p:cond delay="0"/>
                                  </p:stCondLst>
                                  <p:childTnLst>
                                    <p:set>
                                      <p:cBhvr>
                                        <p:cTn id="542"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41"/>
                                            </p:cond>
                                          </p:stCondLst>
                                          <p:endCondLst>
                                            <p:cond evt="onStopAudio" delay="0">
                                              <p:tgtEl>
                                                <p:sldTgt/>
                                              </p:tgtEl>
                                            </p:cond>
                                          </p:endCondLst>
                                        </p:cTn>
                                        <p:tgtEl>
                                          <p:sndTgt r:embed="rId2" name="click.wav"/>
                                        </p:tgtEl>
                                      </p:cMediaNode>
                                    </p:audio>
                                  </p:subTnLst>
                                </p:cTn>
                              </p:par>
                            </p:childTnLst>
                          </p:cTn>
                        </p:par>
                        <p:par>
                          <p:cTn id="543" fill="hold">
                            <p:stCondLst>
                              <p:cond delay="173000"/>
                            </p:stCondLst>
                            <p:childTnLst>
                              <p:par>
                                <p:cTn id="544" presetID="11" presetClass="entr" presetSubtype="0" fill="hold" grpId="0" nodeType="afterEffect">
                                  <p:stCondLst>
                                    <p:cond delay="0"/>
                                  </p:stCondLst>
                                  <p:childTnLst>
                                    <p:set>
                                      <p:cBhvr>
                                        <p:cTn id="545"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44"/>
                                            </p:cond>
                                          </p:stCondLst>
                                          <p:endCondLst>
                                            <p:cond evt="onStopAudio" delay="0">
                                              <p:tgtEl>
                                                <p:sldTgt/>
                                              </p:tgtEl>
                                            </p:cond>
                                          </p:endCondLst>
                                        </p:cTn>
                                        <p:tgtEl>
                                          <p:sndTgt r:embed="rId2" name="click.wav"/>
                                        </p:tgtEl>
                                      </p:cMediaNode>
                                    </p:audio>
                                  </p:subTnLst>
                                </p:cTn>
                              </p:par>
                            </p:childTnLst>
                          </p:cTn>
                        </p:par>
                        <p:par>
                          <p:cTn id="546" fill="hold">
                            <p:stCondLst>
                              <p:cond delay="174000"/>
                            </p:stCondLst>
                            <p:childTnLst>
                              <p:par>
                                <p:cTn id="547" presetID="11" presetClass="entr" presetSubtype="0" fill="hold" grpId="0" nodeType="afterEffect">
                                  <p:stCondLst>
                                    <p:cond delay="0"/>
                                  </p:stCondLst>
                                  <p:childTnLst>
                                    <p:set>
                                      <p:cBhvr>
                                        <p:cTn id="548"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47"/>
                                            </p:cond>
                                          </p:stCondLst>
                                          <p:endCondLst>
                                            <p:cond evt="onStopAudio" delay="0">
                                              <p:tgtEl>
                                                <p:sldTgt/>
                                              </p:tgtEl>
                                            </p:cond>
                                          </p:endCondLst>
                                        </p:cTn>
                                        <p:tgtEl>
                                          <p:sndTgt r:embed="rId2" name="click.wav"/>
                                        </p:tgtEl>
                                      </p:cMediaNode>
                                    </p:audio>
                                  </p:subTnLst>
                                </p:cTn>
                              </p:par>
                            </p:childTnLst>
                          </p:cTn>
                        </p:par>
                        <p:par>
                          <p:cTn id="549" fill="hold">
                            <p:stCondLst>
                              <p:cond delay="175000"/>
                            </p:stCondLst>
                            <p:childTnLst>
                              <p:par>
                                <p:cTn id="550" presetID="11" presetClass="entr" presetSubtype="0" fill="hold" grpId="0" nodeType="afterEffect">
                                  <p:stCondLst>
                                    <p:cond delay="0"/>
                                  </p:stCondLst>
                                  <p:childTnLst>
                                    <p:set>
                                      <p:cBhvr>
                                        <p:cTn id="551"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50"/>
                                            </p:cond>
                                          </p:stCondLst>
                                          <p:endCondLst>
                                            <p:cond evt="onStopAudio" delay="0">
                                              <p:tgtEl>
                                                <p:sldTgt/>
                                              </p:tgtEl>
                                            </p:cond>
                                          </p:endCondLst>
                                        </p:cTn>
                                        <p:tgtEl>
                                          <p:sndTgt r:embed="rId2" name="click.wav"/>
                                        </p:tgtEl>
                                      </p:cMediaNode>
                                    </p:audio>
                                  </p:subTnLst>
                                </p:cTn>
                              </p:par>
                            </p:childTnLst>
                          </p:cTn>
                        </p:par>
                        <p:par>
                          <p:cTn id="552" fill="hold">
                            <p:stCondLst>
                              <p:cond delay="176000"/>
                            </p:stCondLst>
                            <p:childTnLst>
                              <p:par>
                                <p:cTn id="553" presetID="11" presetClass="entr" presetSubtype="0" fill="hold" grpId="0" nodeType="afterEffect">
                                  <p:stCondLst>
                                    <p:cond delay="0"/>
                                  </p:stCondLst>
                                  <p:childTnLst>
                                    <p:set>
                                      <p:cBhvr>
                                        <p:cTn id="554"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2" name="click.wav"/>
                                        </p:tgtEl>
                                      </p:cMediaNode>
                                    </p:audio>
                                  </p:subTnLst>
                                </p:cTn>
                              </p:par>
                            </p:childTnLst>
                          </p:cTn>
                        </p:par>
                        <p:par>
                          <p:cTn id="555" fill="hold">
                            <p:stCondLst>
                              <p:cond delay="177000"/>
                            </p:stCondLst>
                            <p:childTnLst>
                              <p:par>
                                <p:cTn id="556" presetID="11" presetClass="entr" presetSubtype="0" fill="hold" grpId="0" nodeType="afterEffect">
                                  <p:stCondLst>
                                    <p:cond delay="0"/>
                                  </p:stCondLst>
                                  <p:childTnLst>
                                    <p:set>
                                      <p:cBhvr>
                                        <p:cTn id="557"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56"/>
                                            </p:cond>
                                          </p:stCondLst>
                                          <p:endCondLst>
                                            <p:cond evt="onStopAudio" delay="0">
                                              <p:tgtEl>
                                                <p:sldTgt/>
                                              </p:tgtEl>
                                            </p:cond>
                                          </p:endCondLst>
                                        </p:cTn>
                                        <p:tgtEl>
                                          <p:sndTgt r:embed="rId2" name="click.wav"/>
                                        </p:tgtEl>
                                      </p:cMediaNode>
                                    </p:audio>
                                  </p:subTnLst>
                                </p:cTn>
                              </p:par>
                            </p:childTnLst>
                          </p:cTn>
                        </p:par>
                        <p:par>
                          <p:cTn id="558" fill="hold">
                            <p:stCondLst>
                              <p:cond delay="178000"/>
                            </p:stCondLst>
                            <p:childTnLst>
                              <p:par>
                                <p:cTn id="559" presetID="11" presetClass="entr" presetSubtype="0" fill="hold" grpId="0" nodeType="afterEffect">
                                  <p:stCondLst>
                                    <p:cond delay="0"/>
                                  </p:stCondLst>
                                  <p:childTnLst>
                                    <p:set>
                                      <p:cBhvr>
                                        <p:cTn id="560"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2" name="click.wav"/>
                                        </p:tgtEl>
                                      </p:cMediaNode>
                                    </p:audio>
                                  </p:subTnLst>
                                </p:cTn>
                              </p:par>
                            </p:childTnLst>
                          </p:cTn>
                        </p:par>
                        <p:par>
                          <p:cTn id="561" fill="hold">
                            <p:stCondLst>
                              <p:cond delay="179000"/>
                            </p:stCondLst>
                            <p:childTnLst>
                              <p:par>
                                <p:cTn id="562" presetID="11" presetClass="entr" presetSubtype="0" fill="hold" grpId="0" nodeType="afterEffect">
                                  <p:stCondLst>
                                    <p:cond delay="0"/>
                                  </p:stCondLst>
                                  <p:childTnLst>
                                    <p:set>
                                      <p:cBhvr>
                                        <p:cTn id="563"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62"/>
                                            </p:cond>
                                          </p:stCondLst>
                                          <p:endCondLst>
                                            <p:cond evt="onStopAudio" delay="0">
                                              <p:tgtEl>
                                                <p:sldTgt/>
                                              </p:tgtEl>
                                            </p:cond>
                                          </p:endCondLst>
                                        </p:cTn>
                                        <p:tgtEl>
                                          <p:sndTgt r:embed="rId2" name="click.wav"/>
                                        </p:tgtEl>
                                      </p:cMediaNode>
                                    </p:audio>
                                  </p:subTnLst>
                                </p:cTn>
                              </p:par>
                            </p:childTnLst>
                          </p:cTn>
                        </p:par>
                        <p:par>
                          <p:cTn id="564" fill="hold">
                            <p:stCondLst>
                              <p:cond delay="180000"/>
                            </p:stCondLst>
                            <p:childTnLst>
                              <p:par>
                                <p:cTn id="565" presetID="11" presetClass="entr" presetSubtype="0" fill="hold" grpId="0" nodeType="afterEffect">
                                  <p:stCondLst>
                                    <p:cond delay="0"/>
                                  </p:stCondLst>
                                  <p:childTnLst>
                                    <p:set>
                                      <p:cBhvr>
                                        <p:cTn id="566"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6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91"/>
                  </p:tgtEl>
                </p:cond>
              </p:nextCondLst>
            </p:seq>
          </p:childTnLst>
        </p:cTn>
      </p:par>
    </p:tnLst>
    <p:bldLst>
      <p:bldP spid="5"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02867"/>
            <a:ext cx="9144000" cy="523220"/>
          </a:xfrm>
          <a:prstGeom prst="rect">
            <a:avLst/>
          </a:prstGeom>
          <a:solidFill>
            <a:schemeClr val="bg1"/>
          </a:solid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Đáp án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599" y="514349"/>
            <a:ext cx="676177" cy="676177"/>
          </a:xfrm>
          <a:prstGeom prst="rect">
            <a:avLst/>
          </a:prstGeom>
        </p:spPr>
      </p:pic>
      <p:sp>
        <p:nvSpPr>
          <p:cNvPr id="7" name="TextBox 6"/>
          <p:cNvSpPr txBox="1"/>
          <p:nvPr/>
        </p:nvSpPr>
        <p:spPr>
          <a:xfrm>
            <a:off x="0" y="1428750"/>
            <a:ext cx="9067800" cy="3108543"/>
          </a:xfrm>
          <a:prstGeom prst="rect">
            <a:avLst/>
          </a:prstGeom>
          <a:noFill/>
        </p:spPr>
        <p:txBody>
          <a:bodyPr wrap="square" rtlCol="0">
            <a:spAutoFit/>
          </a:bodyPr>
          <a:lstStyle/>
          <a:p>
            <a:r>
              <a:rPr lang="en-US" sz="2800" b="1" i="1">
                <a:latin typeface="Times New Roman" pitchFamily="18" charset="0"/>
                <a:cs typeface="Times New Roman" pitchFamily="18" charset="0"/>
              </a:rPr>
              <a:t>Ví </a:t>
            </a:r>
            <a:r>
              <a:rPr lang="en-US" sz="2800" b="1" i="1" dirty="0" err="1">
                <a:latin typeface="Times New Roman" pitchFamily="18" charset="0"/>
                <a:cs typeface="Times New Roman" pitchFamily="18" charset="0"/>
              </a:rPr>
              <a:t>dụ</a:t>
            </a:r>
            <a:r>
              <a:rPr lang="en-US" sz="2800" b="1" i="1" dirty="0">
                <a:latin typeface="Times New Roman" pitchFamily="18" charset="0"/>
                <a:cs typeface="Times New Roman" pitchFamily="18" charset="0"/>
              </a:rPr>
              <a:t> </a:t>
            </a:r>
            <a:r>
              <a:rPr lang="en-US" sz="2800" b="1" i="1">
                <a:latin typeface="Times New Roman" pitchFamily="18" charset="0"/>
                <a:cs typeface="Times New Roman" pitchFamily="18" charset="0"/>
              </a:rPr>
              <a:t>1: (Sgktr31)  </a:t>
            </a:r>
            <a:r>
              <a:rPr lang="en-US" sz="2800" dirty="0" err="1">
                <a:latin typeface="Times New Roman" pitchFamily="18" charset="0"/>
                <a:cs typeface="Times New Roman" pitchFamily="18" charset="0"/>
              </a:rPr>
              <a:t>Gieo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a:t>
            </a:r>
          </a:p>
          <a:p>
            <a:pPr marL="514350" indent="-514350"/>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a:t>
            </a:r>
          </a:p>
          <a:p>
            <a:pPr marL="514350" indent="-514350"/>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p>
          <a:p>
            <a:pPr marL="514350" indent="-514350"/>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1099234844"/>
              </p:ext>
            </p:extLst>
          </p:nvPr>
        </p:nvGraphicFramePr>
        <p:xfrm>
          <a:off x="8253413" y="4015068"/>
          <a:ext cx="814387" cy="766481"/>
        </p:xfrm>
        <a:graphic>
          <a:graphicData uri="http://schemas.openxmlformats.org/presentationml/2006/ole">
            <mc:AlternateContent xmlns:mc="http://schemas.openxmlformats.org/markup-compatibility/2006">
              <mc:Choice xmlns:v="urn:schemas-microsoft-com:vml" Requires="v">
                <p:oleObj name="Equation" r:id="rId3" imgW="431640" imgH="406080" progId="Equation.DSMT4">
                  <p:embed/>
                </p:oleObj>
              </mc:Choice>
              <mc:Fallback>
                <p:oleObj name="Equation" r:id="rId3" imgW="431640" imgH="40608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413" y="4015068"/>
                        <a:ext cx="814387" cy="766481"/>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3744452" y="2387394"/>
          <a:ext cx="179294" cy="304800"/>
        </p:xfrm>
        <a:graphic>
          <a:graphicData uri="http://schemas.openxmlformats.org/presentationml/2006/ole">
            <mc:AlternateContent xmlns:mc="http://schemas.openxmlformats.org/markup-compatibility/2006">
              <mc:Choice xmlns:v="urn:schemas-microsoft-com:vml" Requires="v">
                <p:oleObj name="Equation" r:id="rId5" imgW="126720" imgH="215640" progId="Equation.DSMT4">
                  <p:embed/>
                </p:oleObj>
              </mc:Choice>
              <mc:Fallback>
                <p:oleObj name="Equation" r:id="rId5" imgW="126720" imgH="215640"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452" y="2387394"/>
                        <a:ext cx="179294"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5564600" y="2389854"/>
          <a:ext cx="214312" cy="304800"/>
        </p:xfrm>
        <a:graphic>
          <a:graphicData uri="http://schemas.openxmlformats.org/presentationml/2006/ole">
            <mc:AlternateContent xmlns:mc="http://schemas.openxmlformats.org/markup-compatibility/2006">
              <mc:Choice xmlns:v="urn:schemas-microsoft-com:vml" Requires="v">
                <p:oleObj name="Equation" r:id="rId7" imgW="152280" imgH="215640" progId="Equation.DSMT4">
                  <p:embed/>
                </p:oleObj>
              </mc:Choice>
              <mc:Fallback>
                <p:oleObj name="Equation" r:id="rId7" imgW="152280" imgH="215640" progId="Equation.DSMT4">
                  <p:embed/>
                  <p:pic>
                    <p:nvPicPr>
                      <p:cNvPr id="3174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600" y="2389854"/>
                        <a:ext cx="21431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8686800" y="3670506"/>
          <a:ext cx="215900" cy="323850"/>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3174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6800" y="3670506"/>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noChangeAspect="1"/>
          </p:cNvGraphicFramePr>
          <p:nvPr/>
        </p:nvGraphicFramePr>
        <p:xfrm>
          <a:off x="6831013" y="3682794"/>
          <a:ext cx="179387" cy="304800"/>
        </p:xfrm>
        <a:graphic>
          <a:graphicData uri="http://schemas.openxmlformats.org/presentationml/2006/ole">
            <mc:AlternateContent xmlns:mc="http://schemas.openxmlformats.org/markup-compatibility/2006">
              <mc:Choice xmlns:v="urn:schemas-microsoft-com:vml" Requires="v">
                <p:oleObj name="Equation" r:id="rId11" imgW="126720" imgH="215640" progId="Equation.DSMT4">
                  <p:embed/>
                </p:oleObj>
              </mc:Choice>
              <mc:Fallback>
                <p:oleObj name="Equation" r:id="rId11" imgW="126720" imgH="215640" progId="Equation.DSMT4">
                  <p:embed/>
                  <p:pic>
                    <p:nvPicPr>
                      <p:cNvPr id="3175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1013" y="3682794"/>
                        <a:ext cx="17938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2" name="Object 8"/>
          <p:cNvGraphicFramePr>
            <a:graphicFrameLocks noChangeAspect="1"/>
          </p:cNvGraphicFramePr>
          <p:nvPr/>
        </p:nvGraphicFramePr>
        <p:xfrm>
          <a:off x="1204452" y="2832306"/>
          <a:ext cx="233362" cy="304800"/>
        </p:xfrm>
        <a:graphic>
          <a:graphicData uri="http://schemas.openxmlformats.org/presentationml/2006/ole">
            <mc:AlternateContent xmlns:mc="http://schemas.openxmlformats.org/markup-compatibility/2006">
              <mc:Choice xmlns:v="urn:schemas-microsoft-com:vml" Requires="v">
                <p:oleObj name="Equation" r:id="rId13" imgW="164880" imgH="215640" progId="Equation.DSMT4">
                  <p:embed/>
                </p:oleObj>
              </mc:Choice>
              <mc:Fallback>
                <p:oleObj name="Equation" r:id="rId13" imgW="164880" imgH="215640" progId="Equation.DSMT4">
                  <p:embed/>
                  <p:pic>
                    <p:nvPicPr>
                      <p:cNvPr id="31752"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4452" y="2832306"/>
                        <a:ext cx="23336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3" name="Object 9"/>
          <p:cNvGraphicFramePr>
            <a:graphicFrameLocks noChangeAspect="1"/>
          </p:cNvGraphicFramePr>
          <p:nvPr/>
        </p:nvGraphicFramePr>
        <p:xfrm>
          <a:off x="2175384" y="4110498"/>
          <a:ext cx="215900" cy="322262"/>
        </p:xfrm>
        <a:graphic>
          <a:graphicData uri="http://schemas.openxmlformats.org/presentationml/2006/ole">
            <mc:AlternateContent xmlns:mc="http://schemas.openxmlformats.org/markup-compatibility/2006">
              <mc:Choice xmlns:v="urn:schemas-microsoft-com:vml" Requires="v">
                <p:oleObj name="Equation" r:id="rId15" imgW="152280" imgH="228600" progId="Equation.DSMT4">
                  <p:embed/>
                </p:oleObj>
              </mc:Choice>
              <mc:Fallback>
                <p:oleObj name="Equation" r:id="rId15" imgW="152280" imgH="228600" progId="Equation.DSMT4">
                  <p:embed/>
                  <p:pic>
                    <p:nvPicPr>
                      <p:cNvPr id="31753"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5384" y="4110498"/>
                        <a:ext cx="2159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
          <p:cNvGraphicFramePr>
            <a:graphicFrameLocks noChangeAspect="1"/>
          </p:cNvGraphicFramePr>
          <p:nvPr/>
        </p:nvGraphicFramePr>
        <p:xfrm>
          <a:off x="4847304" y="2829846"/>
          <a:ext cx="215900" cy="322262"/>
        </p:xfrm>
        <a:graphic>
          <a:graphicData uri="http://schemas.openxmlformats.org/presentationml/2006/ole">
            <mc:AlternateContent xmlns:mc="http://schemas.openxmlformats.org/markup-compatibility/2006">
              <mc:Choice xmlns:v="urn:schemas-microsoft-com:vml" Requires="v">
                <p:oleObj name="Equation" r:id="rId17" imgW="152280" imgH="228600" progId="Equation.DSMT4">
                  <p:embed/>
                </p:oleObj>
              </mc:Choice>
              <mc:Fallback>
                <p:oleObj name="Equation" r:id="rId17" imgW="152280" imgH="228600" progId="Equation.DSMT4">
                  <p:embed/>
                  <p:pic>
                    <p:nvPicPr>
                      <p:cNvPr id="31754"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47304" y="2829846"/>
                        <a:ext cx="2159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5" name="Object 11"/>
          <p:cNvGraphicFramePr>
            <a:graphicFrameLocks noChangeAspect="1"/>
          </p:cNvGraphicFramePr>
          <p:nvPr/>
        </p:nvGraphicFramePr>
        <p:xfrm>
          <a:off x="7420896" y="2399682"/>
          <a:ext cx="215900" cy="323850"/>
        </p:xfrm>
        <a:graphic>
          <a:graphicData uri="http://schemas.openxmlformats.org/presentationml/2006/ole">
            <mc:AlternateContent xmlns:mc="http://schemas.openxmlformats.org/markup-compatibility/2006">
              <mc:Choice xmlns:v="urn:schemas-microsoft-com:vml" Requires="v">
                <p:oleObj name="Equation" r:id="rId19" imgW="152280" imgH="228600" progId="Equation.DSMT4">
                  <p:embed/>
                </p:oleObj>
              </mc:Choice>
              <mc:Fallback>
                <p:oleObj name="Equation" r:id="rId19" imgW="152280" imgH="228600" progId="Equation.DSMT4">
                  <p:embed/>
                  <p:pic>
                    <p:nvPicPr>
                      <p:cNvPr id="31755"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0896" y="2399682"/>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6" name="Object 12"/>
          <p:cNvGraphicFramePr>
            <a:graphicFrameLocks noChangeAspect="1"/>
          </p:cNvGraphicFramePr>
          <p:nvPr/>
        </p:nvGraphicFramePr>
        <p:xfrm>
          <a:off x="3045540" y="2815098"/>
          <a:ext cx="215900" cy="322262"/>
        </p:xfrm>
        <a:graphic>
          <a:graphicData uri="http://schemas.openxmlformats.org/presentationml/2006/ole">
            <mc:AlternateContent xmlns:mc="http://schemas.openxmlformats.org/markup-compatibility/2006">
              <mc:Choice xmlns:v="urn:schemas-microsoft-com:vml" Requires="v">
                <p:oleObj name="Equation" r:id="rId21" imgW="152280" imgH="228600" progId="Equation.DSMT4">
                  <p:embed/>
                </p:oleObj>
              </mc:Choice>
              <mc:Fallback>
                <p:oleObj name="Equation" r:id="rId21" imgW="152280" imgH="228600" progId="Equation.DSMT4">
                  <p:embed/>
                  <p:pic>
                    <p:nvPicPr>
                      <p:cNvPr id="31756"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5540" y="2815098"/>
                        <a:ext cx="2159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7" name="Object 13"/>
          <p:cNvGraphicFramePr>
            <a:graphicFrameLocks noChangeAspect="1"/>
          </p:cNvGraphicFramePr>
          <p:nvPr/>
        </p:nvGraphicFramePr>
        <p:xfrm>
          <a:off x="4127500" y="3255090"/>
          <a:ext cx="215900" cy="322262"/>
        </p:xfrm>
        <a:graphic>
          <a:graphicData uri="http://schemas.openxmlformats.org/presentationml/2006/ole">
            <mc:AlternateContent xmlns:mc="http://schemas.openxmlformats.org/markup-compatibility/2006">
              <mc:Choice xmlns:v="urn:schemas-microsoft-com:vml" Requires="v">
                <p:oleObj name="Equation" r:id="rId23" imgW="152280" imgH="228600" progId="Equation.DSMT4">
                  <p:embed/>
                </p:oleObj>
              </mc:Choice>
              <mc:Fallback>
                <p:oleObj name="Equation" r:id="rId23" imgW="152280" imgH="228600" progId="Equation.DSMT4">
                  <p:embed/>
                  <p:pic>
                    <p:nvPicPr>
                      <p:cNvPr id="31757"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27500" y="3255090"/>
                        <a:ext cx="2159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8" name="Object 14"/>
          <p:cNvGraphicFramePr>
            <a:graphicFrameLocks noChangeAspect="1"/>
          </p:cNvGraphicFramePr>
          <p:nvPr/>
        </p:nvGraphicFramePr>
        <p:xfrm>
          <a:off x="943896" y="3682794"/>
          <a:ext cx="215900" cy="323850"/>
        </p:xfrm>
        <a:graphic>
          <a:graphicData uri="http://schemas.openxmlformats.org/presentationml/2006/ole">
            <mc:AlternateContent xmlns:mc="http://schemas.openxmlformats.org/markup-compatibility/2006">
              <mc:Choice xmlns:v="urn:schemas-microsoft-com:vml" Requires="v">
                <p:oleObj name="Equation" r:id="rId25" imgW="152280" imgH="228600" progId="Equation.DSMT4">
                  <p:embed/>
                </p:oleObj>
              </mc:Choice>
              <mc:Fallback>
                <p:oleObj name="Equation" r:id="rId25" imgW="152280" imgH="228600" progId="Equation.DSMT4">
                  <p:embed/>
                  <p:pic>
                    <p:nvPicPr>
                      <p:cNvPr id="31758"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43896" y="3682794"/>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3441288" y="3257550"/>
          <a:ext cx="279400" cy="292100"/>
        </p:xfrm>
        <a:graphic>
          <a:graphicData uri="http://schemas.openxmlformats.org/presentationml/2006/ole">
            <mc:AlternateContent xmlns:mc="http://schemas.openxmlformats.org/markup-compatibility/2006">
              <mc:Choice xmlns:v="urn:schemas-microsoft-com:vml" Requires="v">
                <p:oleObj name="Equation" r:id="rId27" imgW="279360" imgH="291960" progId="Equation.DSMT4">
                  <p:embed/>
                </p:oleObj>
              </mc:Choice>
              <mc:Fallback>
                <p:oleObj name="Equation" r:id="rId27" imgW="279360" imgH="291960" progId="Equation.DSMT4">
                  <p:embed/>
                  <p:pic>
                    <p:nvPicPr>
                      <p:cNvPr id="19"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41288" y="3257550"/>
                        <a:ext cx="279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60" name="Object 16"/>
          <p:cNvGraphicFramePr>
            <a:graphicFrameLocks noChangeAspect="1"/>
          </p:cNvGraphicFramePr>
          <p:nvPr/>
        </p:nvGraphicFramePr>
        <p:xfrm>
          <a:off x="2148348" y="2402348"/>
          <a:ext cx="279400" cy="292100"/>
        </p:xfrm>
        <a:graphic>
          <a:graphicData uri="http://schemas.openxmlformats.org/presentationml/2006/ole">
            <mc:AlternateContent xmlns:mc="http://schemas.openxmlformats.org/markup-compatibility/2006">
              <mc:Choice xmlns:v="urn:schemas-microsoft-com:vml" Requires="v">
                <p:oleObj name="Equation" r:id="rId29" imgW="279360" imgH="291960" progId="Equation.DSMT4">
                  <p:embed/>
                </p:oleObj>
              </mc:Choice>
              <mc:Fallback>
                <p:oleObj name="Equation" r:id="rId29" imgW="279360" imgH="291960" progId="Equation.DSMT4">
                  <p:embed/>
                  <p:pic>
                    <p:nvPicPr>
                      <p:cNvPr id="31760" name="Object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48348" y="2402348"/>
                        <a:ext cx="279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1754"/>
                                        </p:tgtEl>
                                        <p:attrNameLst>
                                          <p:attrName>style.visibility</p:attrName>
                                        </p:attrNameLst>
                                      </p:cBhvr>
                                      <p:to>
                                        <p:strVal val="visible"/>
                                      </p:to>
                                    </p:set>
                                    <p:animEffect transition="in" filter="blinds(horizontal)">
                                      <p:cBhvr>
                                        <p:cTn id="23" dur="500"/>
                                        <p:tgtEl>
                                          <p:spTgt spid="31754"/>
                                        </p:tgtEl>
                                      </p:cBhvr>
                                    </p:animEffect>
                                  </p:childTnLst>
                                </p:cTn>
                              </p:par>
                              <p:par>
                                <p:cTn id="24" presetID="3" presetClass="entr" presetSubtype="10" fill="hold" nodeType="withEffect">
                                  <p:stCondLst>
                                    <p:cond delay="0"/>
                                  </p:stCondLst>
                                  <p:childTnLst>
                                    <p:set>
                                      <p:cBhvr>
                                        <p:cTn id="25" dur="1" fill="hold">
                                          <p:stCondLst>
                                            <p:cond delay="0"/>
                                          </p:stCondLst>
                                        </p:cTn>
                                        <p:tgtEl>
                                          <p:spTgt spid="31756"/>
                                        </p:tgtEl>
                                        <p:attrNameLst>
                                          <p:attrName>style.visibility</p:attrName>
                                        </p:attrNameLst>
                                      </p:cBhvr>
                                      <p:to>
                                        <p:strVal val="visible"/>
                                      </p:to>
                                    </p:set>
                                    <p:animEffect transition="in" filter="blinds(horizontal)">
                                      <p:cBhvr>
                                        <p:cTn id="26" dur="500"/>
                                        <p:tgtEl>
                                          <p:spTgt spid="31756"/>
                                        </p:tgtEl>
                                      </p:cBhvr>
                                    </p:animEffect>
                                  </p:childTnLst>
                                </p:cTn>
                              </p:par>
                              <p:par>
                                <p:cTn id="27" presetID="3" presetClass="entr" presetSubtype="10" fill="hold" nodeType="withEffect">
                                  <p:stCondLst>
                                    <p:cond delay="0"/>
                                  </p:stCondLst>
                                  <p:childTnLst>
                                    <p:set>
                                      <p:cBhvr>
                                        <p:cTn id="28" dur="1" fill="hold">
                                          <p:stCondLst>
                                            <p:cond delay="0"/>
                                          </p:stCondLst>
                                        </p:cTn>
                                        <p:tgtEl>
                                          <p:spTgt spid="31752"/>
                                        </p:tgtEl>
                                        <p:attrNameLst>
                                          <p:attrName>style.visibility</p:attrName>
                                        </p:attrNameLst>
                                      </p:cBhvr>
                                      <p:to>
                                        <p:strVal val="visible"/>
                                      </p:to>
                                    </p:set>
                                    <p:animEffect transition="in" filter="blinds(horizontal)">
                                      <p:cBhvr>
                                        <p:cTn id="29" dur="500"/>
                                        <p:tgtEl>
                                          <p:spTgt spid="31752"/>
                                        </p:tgtEl>
                                      </p:cBhvr>
                                    </p:animEffect>
                                  </p:childTnLst>
                                </p:cTn>
                              </p:par>
                              <p:par>
                                <p:cTn id="30" presetID="3" presetClass="entr" presetSubtype="10" fill="hold" nodeType="withEffect">
                                  <p:stCondLst>
                                    <p:cond delay="0"/>
                                  </p:stCondLst>
                                  <p:childTnLst>
                                    <p:set>
                                      <p:cBhvr>
                                        <p:cTn id="31" dur="1" fill="hold">
                                          <p:stCondLst>
                                            <p:cond delay="0"/>
                                          </p:stCondLst>
                                        </p:cTn>
                                        <p:tgtEl>
                                          <p:spTgt spid="31755"/>
                                        </p:tgtEl>
                                        <p:attrNameLst>
                                          <p:attrName>style.visibility</p:attrName>
                                        </p:attrNameLst>
                                      </p:cBhvr>
                                      <p:to>
                                        <p:strVal val="visible"/>
                                      </p:to>
                                    </p:set>
                                    <p:animEffect transition="in" filter="blinds(horizontal)">
                                      <p:cBhvr>
                                        <p:cTn id="32" dur="500"/>
                                        <p:tgtEl>
                                          <p:spTgt spid="31755"/>
                                        </p:tgtEl>
                                      </p:cBhvr>
                                    </p:animEffect>
                                  </p:childTnLst>
                                </p:cTn>
                              </p:par>
                              <p:par>
                                <p:cTn id="33" presetID="3" presetClass="entr" presetSubtype="10" fill="hold" nodeType="withEffect">
                                  <p:stCondLst>
                                    <p:cond delay="0"/>
                                  </p:stCondLst>
                                  <p:childTnLst>
                                    <p:set>
                                      <p:cBhvr>
                                        <p:cTn id="34" dur="1" fill="hold">
                                          <p:stCondLst>
                                            <p:cond delay="0"/>
                                          </p:stCondLst>
                                        </p:cTn>
                                        <p:tgtEl>
                                          <p:spTgt spid="31748"/>
                                        </p:tgtEl>
                                        <p:attrNameLst>
                                          <p:attrName>style.visibility</p:attrName>
                                        </p:attrNameLst>
                                      </p:cBhvr>
                                      <p:to>
                                        <p:strVal val="visible"/>
                                      </p:to>
                                    </p:set>
                                    <p:animEffect transition="in" filter="blinds(horizontal)">
                                      <p:cBhvr>
                                        <p:cTn id="35" dur="500"/>
                                        <p:tgtEl>
                                          <p:spTgt spid="31748"/>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nodeType="withEffect">
                                  <p:stCondLst>
                                    <p:cond delay="0"/>
                                  </p:stCondLst>
                                  <p:childTnLst>
                                    <p:set>
                                      <p:cBhvr>
                                        <p:cTn id="40" dur="1" fill="hold">
                                          <p:stCondLst>
                                            <p:cond delay="0"/>
                                          </p:stCondLst>
                                        </p:cTn>
                                        <p:tgtEl>
                                          <p:spTgt spid="31760"/>
                                        </p:tgtEl>
                                        <p:attrNameLst>
                                          <p:attrName>style.visibility</p:attrName>
                                        </p:attrNameLst>
                                      </p:cBhvr>
                                      <p:to>
                                        <p:strVal val="visible"/>
                                      </p:to>
                                    </p:set>
                                    <p:animEffect transition="in" filter="blinds(horizontal)">
                                      <p:cBhvr>
                                        <p:cTn id="41" dur="500"/>
                                        <p:tgtEl>
                                          <p:spTgt spid="3176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blinds(horizontal)">
                                      <p:cBhvr>
                                        <p:cTn id="46" dur="500"/>
                                        <p:tgtEl>
                                          <p:spTgt spid="7">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1757"/>
                                        </p:tgtEl>
                                        <p:attrNameLst>
                                          <p:attrName>style.visibility</p:attrName>
                                        </p:attrNameLst>
                                      </p:cBhvr>
                                      <p:to>
                                        <p:strVal val="visible"/>
                                      </p:to>
                                    </p:set>
                                    <p:animEffect transition="in" filter="blinds(horizontal)">
                                      <p:cBhvr>
                                        <p:cTn id="49" dur="500"/>
                                        <p:tgtEl>
                                          <p:spTgt spid="31757"/>
                                        </p:tgtEl>
                                      </p:cBhvr>
                                    </p:animEffect>
                                  </p:childTnLst>
                                </p:cTn>
                              </p:par>
                              <p:par>
                                <p:cTn id="50" presetID="3"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blinds(horizontal)">
                                      <p:cBhvr>
                                        <p:cTn id="57" dur="500"/>
                                        <p:tgtEl>
                                          <p:spTgt spid="7">
                                            <p:txEl>
                                              <p:pRg st="3" end="3"/>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1758"/>
                                        </p:tgtEl>
                                        <p:attrNameLst>
                                          <p:attrName>style.visibility</p:attrName>
                                        </p:attrNameLst>
                                      </p:cBhvr>
                                      <p:to>
                                        <p:strVal val="visible"/>
                                      </p:to>
                                    </p:set>
                                    <p:animEffect transition="in" filter="blinds(horizontal)">
                                      <p:cBhvr>
                                        <p:cTn id="60" dur="500"/>
                                        <p:tgtEl>
                                          <p:spTgt spid="31758"/>
                                        </p:tgtEl>
                                      </p:cBhvr>
                                    </p:animEffect>
                                  </p:childTnLst>
                                </p:cTn>
                              </p:par>
                              <p:par>
                                <p:cTn id="61" presetID="3" presetClass="entr" presetSubtype="10" fill="hold" nodeType="withEffect">
                                  <p:stCondLst>
                                    <p:cond delay="0"/>
                                  </p:stCondLst>
                                  <p:childTnLst>
                                    <p:set>
                                      <p:cBhvr>
                                        <p:cTn id="62" dur="1" fill="hold">
                                          <p:stCondLst>
                                            <p:cond delay="0"/>
                                          </p:stCondLst>
                                        </p:cTn>
                                        <p:tgtEl>
                                          <p:spTgt spid="31751"/>
                                        </p:tgtEl>
                                        <p:attrNameLst>
                                          <p:attrName>style.visibility</p:attrName>
                                        </p:attrNameLst>
                                      </p:cBhvr>
                                      <p:to>
                                        <p:strVal val="visible"/>
                                      </p:to>
                                    </p:set>
                                    <p:animEffect transition="in" filter="blinds(horizontal)">
                                      <p:cBhvr>
                                        <p:cTn id="63" dur="500"/>
                                        <p:tgtEl>
                                          <p:spTgt spid="31751"/>
                                        </p:tgtEl>
                                      </p:cBhvr>
                                    </p:animEffect>
                                  </p:childTnLst>
                                </p:cTn>
                              </p:par>
                              <p:par>
                                <p:cTn id="64" presetID="3" presetClass="entr" presetSubtype="10" fill="hold" nodeType="withEffect">
                                  <p:stCondLst>
                                    <p:cond delay="0"/>
                                  </p:stCondLst>
                                  <p:childTnLst>
                                    <p:set>
                                      <p:cBhvr>
                                        <p:cTn id="65" dur="1" fill="hold">
                                          <p:stCondLst>
                                            <p:cond delay="0"/>
                                          </p:stCondLst>
                                        </p:cTn>
                                        <p:tgtEl>
                                          <p:spTgt spid="31749"/>
                                        </p:tgtEl>
                                        <p:attrNameLst>
                                          <p:attrName>style.visibility</p:attrName>
                                        </p:attrNameLst>
                                      </p:cBhvr>
                                      <p:to>
                                        <p:strVal val="visible"/>
                                      </p:to>
                                    </p:set>
                                    <p:animEffect transition="in" filter="blinds(horizontal)">
                                      <p:cBhvr>
                                        <p:cTn id="66" dur="500"/>
                                        <p:tgtEl>
                                          <p:spTgt spid="31749"/>
                                        </p:tgtEl>
                                      </p:cBhvr>
                                    </p:animEffect>
                                  </p:childTnLst>
                                </p:cTn>
                              </p:par>
                              <p:par>
                                <p:cTn id="67" presetID="3" presetClass="entr" presetSubtype="10" fill="hold" nodeType="withEffect">
                                  <p:stCondLst>
                                    <p:cond delay="0"/>
                                  </p:stCondLst>
                                  <p:childTnLst>
                                    <p:set>
                                      <p:cBhvr>
                                        <p:cTn id="68" dur="1" fill="hold">
                                          <p:stCondLst>
                                            <p:cond delay="0"/>
                                          </p:stCondLst>
                                        </p:cTn>
                                        <p:tgtEl>
                                          <p:spTgt spid="31753"/>
                                        </p:tgtEl>
                                        <p:attrNameLst>
                                          <p:attrName>style.visibility</p:attrName>
                                        </p:attrNameLst>
                                      </p:cBhvr>
                                      <p:to>
                                        <p:strVal val="visible"/>
                                      </p:to>
                                    </p:set>
                                    <p:animEffect transition="in" filter="blinds(horizontal)">
                                      <p:cBhvr>
                                        <p:cTn id="69" dur="500"/>
                                        <p:tgtEl>
                                          <p:spTgt spid="31753"/>
                                        </p:tgtEl>
                                      </p:cBhvr>
                                    </p:animEffect>
                                  </p:childTnLst>
                                </p:cTn>
                              </p:par>
                              <p:par>
                                <p:cTn id="70" presetID="3" presetClass="entr" presetSubtype="1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linds(horizontal)">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
              </a:ext>
            </a:extLst>
          </a:blip>
          <a:srcRect l="20349" r="20345" b="-4"/>
          <a:stretch/>
        </p:blipFill>
        <p:spPr>
          <a:xfrm>
            <a:off x="7696201" y="547156"/>
            <a:ext cx="1447799" cy="1643594"/>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7" name="Picture 6">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624" y="516061"/>
            <a:ext cx="1102754" cy="1102754"/>
          </a:xfrm>
          <a:prstGeom prst="rect">
            <a:avLst/>
          </a:prstGeom>
        </p:spPr>
      </p:pic>
      <p:sp>
        <p:nvSpPr>
          <p:cNvPr id="9" name="TextBox 8"/>
          <p:cNvSpPr txBox="1"/>
          <p:nvPr/>
        </p:nvSpPr>
        <p:spPr>
          <a:xfrm>
            <a:off x="1447800" y="1428750"/>
            <a:ext cx="7467600" cy="2062103"/>
          </a:xfrm>
          <a:prstGeom prst="rect">
            <a:avLst/>
          </a:prstGeom>
          <a:noFill/>
        </p:spPr>
        <p:txBody>
          <a:bodyPr wrap="square" rtlCol="0">
            <a:spAutoFit/>
          </a:bodyPr>
          <a:lstStyle/>
          <a:p>
            <a:pPr marL="514350" indent="-514350"/>
            <a:r>
              <a:rPr lang="en-US" sz="3200" b="1" i="1">
                <a:latin typeface="Times New Roman" pitchFamily="18" charset="0"/>
                <a:cs typeface="Times New Roman" pitchFamily="18" charset="0"/>
              </a:rPr>
              <a:t>Luyện </a:t>
            </a:r>
            <a:r>
              <a:rPr lang="en-US" sz="3200" b="1" i="1" err="1">
                <a:latin typeface="Times New Roman" pitchFamily="18" charset="0"/>
                <a:cs typeface="Times New Roman" pitchFamily="18" charset="0"/>
              </a:rPr>
              <a:t>tập</a:t>
            </a:r>
            <a:r>
              <a:rPr lang="en-US" sz="3200" b="1" i="1">
                <a:latin typeface="Times New Roman" pitchFamily="18" charset="0"/>
                <a:cs typeface="Times New Roman" pitchFamily="18" charset="0"/>
              </a:rPr>
              <a:t> 1</a:t>
            </a:r>
            <a:r>
              <a:rPr lang="en-US" sz="3200" b="1" i="1">
                <a:latin typeface="Times New Roman" pitchFamily="18" charset="0"/>
                <a:cs typeface="Times New Roman" pitchFamily="18" charset="0"/>
                <a:sym typeface="Wingdings" panose="05000000000000000000" pitchFamily="2" charset="2"/>
              </a:rPr>
              <a:t>: (Sgktr31)</a:t>
            </a:r>
            <a:r>
              <a:rPr lang="en-US" sz="3200" b="1" i="1">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a:p>
            <a:pPr marL="514350" indent="-514350"/>
            <a:r>
              <a:rPr lang="en-US" sz="3200" dirty="0" err="1">
                <a:latin typeface="Times New Roman" pitchFamily="18" charset="0"/>
                <a:cs typeface="Times New Roman" pitchFamily="18" charset="0"/>
              </a:rPr>
              <a:t>Gieo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a:p>
            <a:pPr marL="514350" indent="-514350"/>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a:t>
            </a:r>
          </a:p>
        </p:txBody>
      </p:sp>
      <p:sp>
        <p:nvSpPr>
          <p:cNvPr id="10" name="Rounded Rectangle 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03:00</a:t>
            </a:r>
          </a:p>
        </p:txBody>
      </p:sp>
      <p:sp>
        <p:nvSpPr>
          <p:cNvPr id="11" name="Rounded Rectangle 1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02:59</a:t>
            </a:r>
          </a:p>
        </p:txBody>
      </p:sp>
      <p:sp>
        <p:nvSpPr>
          <p:cNvPr id="12" name="Rounded Rectangle 1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02:58</a:t>
            </a:r>
          </a:p>
        </p:txBody>
      </p:sp>
      <p:sp>
        <p:nvSpPr>
          <p:cNvPr id="13" name="Rounded Rectangle 1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02:57</a:t>
            </a:r>
          </a:p>
        </p:txBody>
      </p:sp>
      <p:sp>
        <p:nvSpPr>
          <p:cNvPr id="14" name="Rounded Rectangle 1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02:56</a:t>
            </a:r>
          </a:p>
        </p:txBody>
      </p:sp>
      <p:sp>
        <p:nvSpPr>
          <p:cNvPr id="15" name="Rounded Rectangle 1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02:55</a:t>
            </a:r>
          </a:p>
        </p:txBody>
      </p:sp>
      <p:sp>
        <p:nvSpPr>
          <p:cNvPr id="16" name="Rounded Rectangle 1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02:54</a:t>
            </a:r>
          </a:p>
        </p:txBody>
      </p:sp>
      <p:sp>
        <p:nvSpPr>
          <p:cNvPr id="17" name="Rounded Rectangle 1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02:53</a:t>
            </a:r>
          </a:p>
        </p:txBody>
      </p:sp>
      <p:sp>
        <p:nvSpPr>
          <p:cNvPr id="18" name="Rounded Rectangle 1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02:52</a:t>
            </a:r>
          </a:p>
        </p:txBody>
      </p:sp>
      <p:sp>
        <p:nvSpPr>
          <p:cNvPr id="19" name="Rounded Rectangle 1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02:51</a:t>
            </a:r>
          </a:p>
        </p:txBody>
      </p:sp>
      <p:sp>
        <p:nvSpPr>
          <p:cNvPr id="20" name="Rounded Rectangle 1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02:50</a:t>
            </a:r>
          </a:p>
        </p:txBody>
      </p:sp>
      <p:sp>
        <p:nvSpPr>
          <p:cNvPr id="21" name="Rounded Rectangle 2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02:49</a:t>
            </a:r>
          </a:p>
        </p:txBody>
      </p:sp>
      <p:sp>
        <p:nvSpPr>
          <p:cNvPr id="22" name="Rounded Rectangle 2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02:48</a:t>
            </a:r>
          </a:p>
        </p:txBody>
      </p:sp>
      <p:sp>
        <p:nvSpPr>
          <p:cNvPr id="23" name="Rounded Rectangle 2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02:47</a:t>
            </a:r>
          </a:p>
        </p:txBody>
      </p:sp>
      <p:sp>
        <p:nvSpPr>
          <p:cNvPr id="24" name="Rounded Rectangle 2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02:46</a:t>
            </a:r>
          </a:p>
        </p:txBody>
      </p:sp>
      <p:sp>
        <p:nvSpPr>
          <p:cNvPr id="25" name="Rounded Rectangle 2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02:45</a:t>
            </a:r>
          </a:p>
        </p:txBody>
      </p:sp>
      <p:sp>
        <p:nvSpPr>
          <p:cNvPr id="26" name="Rounded Rectangle 2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02:44</a:t>
            </a:r>
          </a:p>
        </p:txBody>
      </p:sp>
      <p:sp>
        <p:nvSpPr>
          <p:cNvPr id="27" name="Rounded Rectangle 2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02:43</a:t>
            </a:r>
          </a:p>
        </p:txBody>
      </p:sp>
      <p:sp>
        <p:nvSpPr>
          <p:cNvPr id="28" name="Rounded Rectangle 2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02:42</a:t>
            </a:r>
          </a:p>
        </p:txBody>
      </p:sp>
      <p:sp>
        <p:nvSpPr>
          <p:cNvPr id="29" name="Rounded Rectangle 2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02:41</a:t>
            </a:r>
          </a:p>
        </p:txBody>
      </p:sp>
      <p:sp>
        <p:nvSpPr>
          <p:cNvPr id="30" name="Rounded Rectangle 2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02:40</a:t>
            </a:r>
          </a:p>
        </p:txBody>
      </p:sp>
      <p:sp>
        <p:nvSpPr>
          <p:cNvPr id="31" name="Rounded Rectangle 3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02:39</a:t>
            </a:r>
          </a:p>
        </p:txBody>
      </p:sp>
      <p:sp>
        <p:nvSpPr>
          <p:cNvPr id="32" name="Rounded Rectangle 3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02:38</a:t>
            </a:r>
          </a:p>
        </p:txBody>
      </p:sp>
      <p:sp>
        <p:nvSpPr>
          <p:cNvPr id="33" name="Rounded Rectangle 3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02:37</a:t>
            </a:r>
          </a:p>
        </p:txBody>
      </p:sp>
      <p:sp>
        <p:nvSpPr>
          <p:cNvPr id="34" name="Rounded Rectangle 3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02:36</a:t>
            </a:r>
          </a:p>
        </p:txBody>
      </p:sp>
      <p:sp>
        <p:nvSpPr>
          <p:cNvPr id="35" name="Rounded Rectangle 3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02:35</a:t>
            </a:r>
          </a:p>
        </p:txBody>
      </p:sp>
      <p:sp>
        <p:nvSpPr>
          <p:cNvPr id="36" name="Rounded Rectangle 3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02:34</a:t>
            </a:r>
          </a:p>
        </p:txBody>
      </p:sp>
      <p:sp>
        <p:nvSpPr>
          <p:cNvPr id="37" name="Rounded Rectangle 3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02:33</a:t>
            </a:r>
          </a:p>
        </p:txBody>
      </p:sp>
      <p:sp>
        <p:nvSpPr>
          <p:cNvPr id="38" name="Rounded Rectangle 3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02:32</a:t>
            </a:r>
          </a:p>
        </p:txBody>
      </p:sp>
      <p:sp>
        <p:nvSpPr>
          <p:cNvPr id="39" name="Rounded Rectangle 3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02:31</a:t>
            </a:r>
          </a:p>
        </p:txBody>
      </p:sp>
      <p:sp>
        <p:nvSpPr>
          <p:cNvPr id="40" name="Rounded Rectangle 3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02:30</a:t>
            </a:r>
          </a:p>
        </p:txBody>
      </p:sp>
      <p:sp>
        <p:nvSpPr>
          <p:cNvPr id="41" name="Rounded Rectangle 4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02:29</a:t>
            </a:r>
          </a:p>
        </p:txBody>
      </p:sp>
      <p:sp>
        <p:nvSpPr>
          <p:cNvPr id="42" name="Rounded Rectangle 4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02:28</a:t>
            </a:r>
          </a:p>
        </p:txBody>
      </p:sp>
      <p:sp>
        <p:nvSpPr>
          <p:cNvPr id="43" name="Rounded Rectangle 4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02:27</a:t>
            </a:r>
          </a:p>
        </p:txBody>
      </p:sp>
      <p:sp>
        <p:nvSpPr>
          <p:cNvPr id="44" name="Rounded Rectangle 4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02:26</a:t>
            </a:r>
          </a:p>
        </p:txBody>
      </p:sp>
      <p:sp>
        <p:nvSpPr>
          <p:cNvPr id="45" name="Rounded Rectangle 4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02:25</a:t>
            </a:r>
          </a:p>
        </p:txBody>
      </p:sp>
      <p:sp>
        <p:nvSpPr>
          <p:cNvPr id="46" name="Rounded Rectangle 4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02:24</a:t>
            </a:r>
          </a:p>
        </p:txBody>
      </p:sp>
      <p:sp>
        <p:nvSpPr>
          <p:cNvPr id="47" name="Rounded Rectangle 4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02:23</a:t>
            </a:r>
          </a:p>
        </p:txBody>
      </p:sp>
      <p:sp>
        <p:nvSpPr>
          <p:cNvPr id="48" name="Rounded Rectangle 4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02:22</a:t>
            </a:r>
          </a:p>
        </p:txBody>
      </p:sp>
      <p:sp>
        <p:nvSpPr>
          <p:cNvPr id="49" name="Rounded Rectangle 4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02:21</a:t>
            </a:r>
          </a:p>
        </p:txBody>
      </p:sp>
      <p:sp>
        <p:nvSpPr>
          <p:cNvPr id="50" name="Rounded Rectangle 4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02:20</a:t>
            </a:r>
          </a:p>
        </p:txBody>
      </p:sp>
      <p:sp>
        <p:nvSpPr>
          <p:cNvPr id="51" name="Rounded Rectangle 5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02:19</a:t>
            </a:r>
          </a:p>
        </p:txBody>
      </p:sp>
      <p:sp>
        <p:nvSpPr>
          <p:cNvPr id="52" name="Rounded Rectangle 5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02:18</a:t>
            </a:r>
          </a:p>
        </p:txBody>
      </p:sp>
      <p:sp>
        <p:nvSpPr>
          <p:cNvPr id="53" name="Rounded Rectangle 5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02:17</a:t>
            </a:r>
          </a:p>
        </p:txBody>
      </p:sp>
      <p:sp>
        <p:nvSpPr>
          <p:cNvPr id="54" name="Rounded Rectangle 5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02:16</a:t>
            </a:r>
          </a:p>
        </p:txBody>
      </p:sp>
      <p:sp>
        <p:nvSpPr>
          <p:cNvPr id="55" name="Rounded Rectangle 5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02:15</a:t>
            </a:r>
          </a:p>
        </p:txBody>
      </p:sp>
      <p:sp>
        <p:nvSpPr>
          <p:cNvPr id="56" name="Rounded Rectangle 5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02:14</a:t>
            </a:r>
          </a:p>
        </p:txBody>
      </p:sp>
      <p:sp>
        <p:nvSpPr>
          <p:cNvPr id="57" name="Rounded Rectangle 5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02:13</a:t>
            </a:r>
          </a:p>
        </p:txBody>
      </p:sp>
      <p:sp>
        <p:nvSpPr>
          <p:cNvPr id="58" name="Rounded Rectangle 5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02:12</a:t>
            </a:r>
          </a:p>
        </p:txBody>
      </p:sp>
      <p:sp>
        <p:nvSpPr>
          <p:cNvPr id="59" name="Rounded Rectangle 5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02:11</a:t>
            </a:r>
          </a:p>
        </p:txBody>
      </p:sp>
      <p:sp>
        <p:nvSpPr>
          <p:cNvPr id="60" name="Rounded Rectangle 5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02:10</a:t>
            </a:r>
          </a:p>
        </p:txBody>
      </p:sp>
      <p:sp>
        <p:nvSpPr>
          <p:cNvPr id="61" name="Rounded Rectangle 6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02:09</a:t>
            </a:r>
          </a:p>
        </p:txBody>
      </p:sp>
      <p:sp>
        <p:nvSpPr>
          <p:cNvPr id="62" name="Rounded Rectangle 6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02:08</a:t>
            </a:r>
          </a:p>
        </p:txBody>
      </p:sp>
      <p:sp>
        <p:nvSpPr>
          <p:cNvPr id="63" name="Rounded Rectangle 6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02:07</a:t>
            </a:r>
          </a:p>
        </p:txBody>
      </p:sp>
      <p:sp>
        <p:nvSpPr>
          <p:cNvPr id="64" name="Rounded Rectangle 6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02:06</a:t>
            </a:r>
          </a:p>
        </p:txBody>
      </p:sp>
      <p:sp>
        <p:nvSpPr>
          <p:cNvPr id="65" name="Rounded Rectangle 6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02:05</a:t>
            </a:r>
          </a:p>
        </p:txBody>
      </p:sp>
      <p:sp>
        <p:nvSpPr>
          <p:cNvPr id="66" name="Rounded Rectangle 6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02:04</a:t>
            </a:r>
          </a:p>
        </p:txBody>
      </p:sp>
      <p:sp>
        <p:nvSpPr>
          <p:cNvPr id="67" name="Rounded Rectangle 6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02:03</a:t>
            </a:r>
          </a:p>
        </p:txBody>
      </p:sp>
      <p:sp>
        <p:nvSpPr>
          <p:cNvPr id="68" name="Rounded Rectangle 6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02:02</a:t>
            </a:r>
          </a:p>
        </p:txBody>
      </p:sp>
      <p:sp>
        <p:nvSpPr>
          <p:cNvPr id="69" name="Rounded Rectangle 6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02:01</a:t>
            </a:r>
          </a:p>
        </p:txBody>
      </p:sp>
      <p:sp>
        <p:nvSpPr>
          <p:cNvPr id="70" name="Rounded Rectangle 6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02:00</a:t>
            </a:r>
          </a:p>
        </p:txBody>
      </p:sp>
      <p:sp>
        <p:nvSpPr>
          <p:cNvPr id="71" name="Rounded Rectangle 7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01:59</a:t>
            </a:r>
          </a:p>
        </p:txBody>
      </p:sp>
      <p:sp>
        <p:nvSpPr>
          <p:cNvPr id="72" name="Rounded Rectangle 7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01:58</a:t>
            </a:r>
          </a:p>
        </p:txBody>
      </p:sp>
      <p:sp>
        <p:nvSpPr>
          <p:cNvPr id="73" name="Rounded Rectangle 7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01:57</a:t>
            </a:r>
          </a:p>
        </p:txBody>
      </p:sp>
      <p:sp>
        <p:nvSpPr>
          <p:cNvPr id="74" name="Rounded Rectangle 7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01:56</a:t>
            </a:r>
          </a:p>
        </p:txBody>
      </p:sp>
      <p:sp>
        <p:nvSpPr>
          <p:cNvPr id="75" name="Rounded Rectangle 7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01:55</a:t>
            </a:r>
          </a:p>
        </p:txBody>
      </p:sp>
      <p:sp>
        <p:nvSpPr>
          <p:cNvPr id="76" name="Rounded Rectangle 7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01:54</a:t>
            </a:r>
          </a:p>
        </p:txBody>
      </p:sp>
      <p:sp>
        <p:nvSpPr>
          <p:cNvPr id="77" name="Rounded Rectangle 7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01:53</a:t>
            </a:r>
          </a:p>
        </p:txBody>
      </p:sp>
      <p:sp>
        <p:nvSpPr>
          <p:cNvPr id="78" name="Rounded Rectangle 7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01:52</a:t>
            </a:r>
          </a:p>
        </p:txBody>
      </p:sp>
      <p:sp>
        <p:nvSpPr>
          <p:cNvPr id="79" name="Rounded Rectangle 7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01:51</a:t>
            </a:r>
          </a:p>
        </p:txBody>
      </p:sp>
      <p:sp>
        <p:nvSpPr>
          <p:cNvPr id="80" name="Rounded Rectangle 7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01:50</a:t>
            </a:r>
          </a:p>
        </p:txBody>
      </p:sp>
      <p:sp>
        <p:nvSpPr>
          <p:cNvPr id="81" name="Rounded Rectangle 8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01:49</a:t>
            </a:r>
          </a:p>
        </p:txBody>
      </p:sp>
      <p:sp>
        <p:nvSpPr>
          <p:cNvPr id="82" name="Rounded Rectangle 8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01:48</a:t>
            </a:r>
          </a:p>
        </p:txBody>
      </p:sp>
      <p:sp>
        <p:nvSpPr>
          <p:cNvPr id="83" name="Rounded Rectangle 8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01:47</a:t>
            </a:r>
          </a:p>
        </p:txBody>
      </p:sp>
      <p:sp>
        <p:nvSpPr>
          <p:cNvPr id="84" name="Rounded Rectangle 8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01:46</a:t>
            </a:r>
          </a:p>
        </p:txBody>
      </p:sp>
      <p:sp>
        <p:nvSpPr>
          <p:cNvPr id="85" name="Rounded Rectangle 8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01:45</a:t>
            </a:r>
          </a:p>
        </p:txBody>
      </p:sp>
      <p:sp>
        <p:nvSpPr>
          <p:cNvPr id="86" name="Rounded Rectangle 8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01:44</a:t>
            </a:r>
          </a:p>
        </p:txBody>
      </p:sp>
      <p:sp>
        <p:nvSpPr>
          <p:cNvPr id="87" name="Rounded Rectangle 8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01:43</a:t>
            </a:r>
          </a:p>
        </p:txBody>
      </p:sp>
      <p:sp>
        <p:nvSpPr>
          <p:cNvPr id="88" name="Rounded Rectangle 8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01:42</a:t>
            </a:r>
          </a:p>
        </p:txBody>
      </p:sp>
      <p:sp>
        <p:nvSpPr>
          <p:cNvPr id="89" name="Rounded Rectangle 8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01:41</a:t>
            </a:r>
          </a:p>
        </p:txBody>
      </p:sp>
      <p:sp>
        <p:nvSpPr>
          <p:cNvPr id="90" name="Rounded Rectangle 8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01:40</a:t>
            </a:r>
          </a:p>
        </p:txBody>
      </p:sp>
      <p:sp>
        <p:nvSpPr>
          <p:cNvPr id="91" name="Rounded Rectangle 9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01:39</a:t>
            </a:r>
          </a:p>
        </p:txBody>
      </p:sp>
      <p:sp>
        <p:nvSpPr>
          <p:cNvPr id="92" name="Rounded Rectangle 9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01:38</a:t>
            </a:r>
          </a:p>
        </p:txBody>
      </p:sp>
      <p:sp>
        <p:nvSpPr>
          <p:cNvPr id="93" name="Rounded Rectangle 9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01:37</a:t>
            </a:r>
          </a:p>
        </p:txBody>
      </p:sp>
      <p:sp>
        <p:nvSpPr>
          <p:cNvPr id="94" name="Rounded Rectangle 9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01:36</a:t>
            </a:r>
          </a:p>
        </p:txBody>
      </p:sp>
      <p:sp>
        <p:nvSpPr>
          <p:cNvPr id="95" name="Rounded Rectangle 9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01:35</a:t>
            </a:r>
          </a:p>
        </p:txBody>
      </p:sp>
      <p:sp>
        <p:nvSpPr>
          <p:cNvPr id="96" name="Rounded Rectangle 9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01:34</a:t>
            </a:r>
          </a:p>
        </p:txBody>
      </p:sp>
      <p:sp>
        <p:nvSpPr>
          <p:cNvPr id="97" name="Rounded Rectangle 9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01:33</a:t>
            </a:r>
          </a:p>
        </p:txBody>
      </p:sp>
      <p:sp>
        <p:nvSpPr>
          <p:cNvPr id="98" name="Rounded Rectangle 9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01:32</a:t>
            </a:r>
          </a:p>
        </p:txBody>
      </p:sp>
      <p:sp>
        <p:nvSpPr>
          <p:cNvPr id="99" name="Rounded Rectangle 9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01:31</a:t>
            </a:r>
          </a:p>
        </p:txBody>
      </p:sp>
      <p:sp>
        <p:nvSpPr>
          <p:cNvPr id="100" name="Rounded Rectangle 9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01:30</a:t>
            </a:r>
          </a:p>
        </p:txBody>
      </p:sp>
      <p:sp>
        <p:nvSpPr>
          <p:cNvPr id="101" name="Rounded Rectangle 10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01:29</a:t>
            </a:r>
          </a:p>
        </p:txBody>
      </p:sp>
      <p:sp>
        <p:nvSpPr>
          <p:cNvPr id="102" name="Rounded Rectangle 10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01:28</a:t>
            </a:r>
          </a:p>
        </p:txBody>
      </p:sp>
      <p:sp>
        <p:nvSpPr>
          <p:cNvPr id="103" name="Rounded Rectangle 10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01:27</a:t>
            </a:r>
          </a:p>
        </p:txBody>
      </p:sp>
      <p:sp>
        <p:nvSpPr>
          <p:cNvPr id="104" name="Rounded Rectangle 10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01:26</a:t>
            </a:r>
          </a:p>
        </p:txBody>
      </p:sp>
      <p:sp>
        <p:nvSpPr>
          <p:cNvPr id="105" name="Rounded Rectangle 10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01:25</a:t>
            </a:r>
          </a:p>
        </p:txBody>
      </p:sp>
      <p:sp>
        <p:nvSpPr>
          <p:cNvPr id="106" name="Rounded Rectangle 10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01:24</a:t>
            </a:r>
          </a:p>
        </p:txBody>
      </p:sp>
      <p:sp>
        <p:nvSpPr>
          <p:cNvPr id="107" name="Rounded Rectangle 10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01:23</a:t>
            </a:r>
          </a:p>
        </p:txBody>
      </p:sp>
      <p:sp>
        <p:nvSpPr>
          <p:cNvPr id="108" name="Rounded Rectangle 10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01:22</a:t>
            </a:r>
          </a:p>
        </p:txBody>
      </p:sp>
      <p:sp>
        <p:nvSpPr>
          <p:cNvPr id="109" name="Rounded Rectangle 10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01:21</a:t>
            </a:r>
          </a:p>
        </p:txBody>
      </p:sp>
      <p:sp>
        <p:nvSpPr>
          <p:cNvPr id="110" name="Rounded Rectangle 10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01:20</a:t>
            </a:r>
          </a:p>
        </p:txBody>
      </p:sp>
      <p:sp>
        <p:nvSpPr>
          <p:cNvPr id="111" name="Rounded Rectangle 11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01:19</a:t>
            </a:r>
          </a:p>
        </p:txBody>
      </p:sp>
      <p:sp>
        <p:nvSpPr>
          <p:cNvPr id="112" name="Rounded Rectangle 11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01:18</a:t>
            </a:r>
          </a:p>
        </p:txBody>
      </p:sp>
      <p:sp>
        <p:nvSpPr>
          <p:cNvPr id="113" name="Rounded Rectangle 11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01:17</a:t>
            </a:r>
          </a:p>
        </p:txBody>
      </p:sp>
      <p:sp>
        <p:nvSpPr>
          <p:cNvPr id="114" name="Rounded Rectangle 11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01:16</a:t>
            </a:r>
          </a:p>
        </p:txBody>
      </p:sp>
      <p:sp>
        <p:nvSpPr>
          <p:cNvPr id="115" name="Rounded Rectangle 11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01:15</a:t>
            </a:r>
          </a:p>
        </p:txBody>
      </p:sp>
      <p:sp>
        <p:nvSpPr>
          <p:cNvPr id="116" name="Rounded Rectangle 11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01:14</a:t>
            </a:r>
          </a:p>
        </p:txBody>
      </p:sp>
      <p:sp>
        <p:nvSpPr>
          <p:cNvPr id="117" name="Rounded Rectangle 11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01:13</a:t>
            </a:r>
          </a:p>
        </p:txBody>
      </p:sp>
      <p:sp>
        <p:nvSpPr>
          <p:cNvPr id="118" name="Rounded Rectangle 11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01:12</a:t>
            </a:r>
          </a:p>
        </p:txBody>
      </p:sp>
      <p:sp>
        <p:nvSpPr>
          <p:cNvPr id="119" name="Rounded Rectangle 11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01:11</a:t>
            </a:r>
          </a:p>
        </p:txBody>
      </p:sp>
      <p:sp>
        <p:nvSpPr>
          <p:cNvPr id="120" name="Rounded Rectangle 11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01:10</a:t>
            </a:r>
          </a:p>
        </p:txBody>
      </p:sp>
      <p:sp>
        <p:nvSpPr>
          <p:cNvPr id="121" name="Rounded Rectangle 12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01:09</a:t>
            </a:r>
          </a:p>
        </p:txBody>
      </p:sp>
      <p:sp>
        <p:nvSpPr>
          <p:cNvPr id="122" name="Rounded Rectangle 12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01:08</a:t>
            </a:r>
          </a:p>
        </p:txBody>
      </p:sp>
      <p:sp>
        <p:nvSpPr>
          <p:cNvPr id="123" name="Rounded Rectangle 12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01:07</a:t>
            </a:r>
          </a:p>
        </p:txBody>
      </p:sp>
      <p:sp>
        <p:nvSpPr>
          <p:cNvPr id="124" name="Rounded Rectangle 12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01:06</a:t>
            </a:r>
          </a:p>
        </p:txBody>
      </p:sp>
      <p:sp>
        <p:nvSpPr>
          <p:cNvPr id="125" name="Rounded Rectangle 12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01:05</a:t>
            </a:r>
          </a:p>
        </p:txBody>
      </p:sp>
      <p:sp>
        <p:nvSpPr>
          <p:cNvPr id="126" name="Rounded Rectangle 12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01:04</a:t>
            </a:r>
          </a:p>
        </p:txBody>
      </p:sp>
      <p:sp>
        <p:nvSpPr>
          <p:cNvPr id="127" name="Rounded Rectangle 12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01:03</a:t>
            </a:r>
          </a:p>
        </p:txBody>
      </p:sp>
      <p:sp>
        <p:nvSpPr>
          <p:cNvPr id="128" name="Rounded Rectangle 12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01:02</a:t>
            </a:r>
          </a:p>
        </p:txBody>
      </p:sp>
      <p:sp>
        <p:nvSpPr>
          <p:cNvPr id="129" name="Rounded Rectangle 12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01:01</a:t>
            </a:r>
          </a:p>
        </p:txBody>
      </p:sp>
      <p:sp>
        <p:nvSpPr>
          <p:cNvPr id="130" name="Rounded Rectangle 12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01:00</a:t>
            </a:r>
          </a:p>
        </p:txBody>
      </p:sp>
      <p:sp>
        <p:nvSpPr>
          <p:cNvPr id="131" name="Rounded Rectangle 13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00:59</a:t>
            </a:r>
          </a:p>
        </p:txBody>
      </p:sp>
      <p:sp>
        <p:nvSpPr>
          <p:cNvPr id="132" name="Rounded Rectangle 13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00:58</a:t>
            </a:r>
          </a:p>
        </p:txBody>
      </p:sp>
      <p:sp>
        <p:nvSpPr>
          <p:cNvPr id="133" name="Rounded Rectangle 13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00:57</a:t>
            </a:r>
          </a:p>
        </p:txBody>
      </p:sp>
      <p:sp>
        <p:nvSpPr>
          <p:cNvPr id="134" name="Rounded Rectangle 13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00:56</a:t>
            </a:r>
          </a:p>
        </p:txBody>
      </p:sp>
      <p:sp>
        <p:nvSpPr>
          <p:cNvPr id="135" name="Rounded Rectangle 13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00:55</a:t>
            </a:r>
          </a:p>
        </p:txBody>
      </p:sp>
      <p:sp>
        <p:nvSpPr>
          <p:cNvPr id="136" name="Rounded Rectangle 13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00:54</a:t>
            </a:r>
          </a:p>
        </p:txBody>
      </p:sp>
      <p:sp>
        <p:nvSpPr>
          <p:cNvPr id="137" name="Rounded Rectangle 13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00:53</a:t>
            </a:r>
          </a:p>
        </p:txBody>
      </p:sp>
      <p:sp>
        <p:nvSpPr>
          <p:cNvPr id="138" name="Rounded Rectangle 13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00:52</a:t>
            </a:r>
          </a:p>
        </p:txBody>
      </p:sp>
      <p:sp>
        <p:nvSpPr>
          <p:cNvPr id="139" name="Rounded Rectangle 13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00:51</a:t>
            </a:r>
          </a:p>
        </p:txBody>
      </p:sp>
      <p:sp>
        <p:nvSpPr>
          <p:cNvPr id="140" name="Rounded Rectangle 13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00:50</a:t>
            </a:r>
          </a:p>
        </p:txBody>
      </p:sp>
      <p:sp>
        <p:nvSpPr>
          <p:cNvPr id="141" name="Rounded Rectangle 14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00:49</a:t>
            </a:r>
          </a:p>
        </p:txBody>
      </p:sp>
      <p:sp>
        <p:nvSpPr>
          <p:cNvPr id="142" name="Rounded Rectangle 14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00:48</a:t>
            </a:r>
          </a:p>
        </p:txBody>
      </p:sp>
      <p:sp>
        <p:nvSpPr>
          <p:cNvPr id="143" name="Rounded Rectangle 14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00:47</a:t>
            </a:r>
          </a:p>
        </p:txBody>
      </p:sp>
      <p:sp>
        <p:nvSpPr>
          <p:cNvPr id="144" name="Rounded Rectangle 14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00:46</a:t>
            </a:r>
          </a:p>
        </p:txBody>
      </p:sp>
      <p:sp>
        <p:nvSpPr>
          <p:cNvPr id="145" name="Rounded Rectangle 14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00:45</a:t>
            </a:r>
          </a:p>
        </p:txBody>
      </p:sp>
      <p:sp>
        <p:nvSpPr>
          <p:cNvPr id="146" name="Rounded Rectangle 14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00:44</a:t>
            </a:r>
          </a:p>
        </p:txBody>
      </p:sp>
      <p:sp>
        <p:nvSpPr>
          <p:cNvPr id="147" name="Rounded Rectangle 14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00:43</a:t>
            </a:r>
          </a:p>
        </p:txBody>
      </p:sp>
      <p:sp>
        <p:nvSpPr>
          <p:cNvPr id="148" name="Rounded Rectangle 14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00:42</a:t>
            </a:r>
          </a:p>
        </p:txBody>
      </p:sp>
      <p:sp>
        <p:nvSpPr>
          <p:cNvPr id="149" name="Rounded Rectangle 14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00:41</a:t>
            </a:r>
          </a:p>
        </p:txBody>
      </p:sp>
      <p:sp>
        <p:nvSpPr>
          <p:cNvPr id="150" name="Rounded Rectangle 14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00:40</a:t>
            </a:r>
          </a:p>
        </p:txBody>
      </p:sp>
      <p:sp>
        <p:nvSpPr>
          <p:cNvPr id="151" name="Rounded Rectangle 15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00:39</a:t>
            </a:r>
          </a:p>
        </p:txBody>
      </p:sp>
      <p:sp>
        <p:nvSpPr>
          <p:cNvPr id="152" name="Rounded Rectangle 15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00:38</a:t>
            </a:r>
          </a:p>
        </p:txBody>
      </p:sp>
      <p:sp>
        <p:nvSpPr>
          <p:cNvPr id="153" name="Rounded Rectangle 15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00:37</a:t>
            </a:r>
          </a:p>
        </p:txBody>
      </p:sp>
      <p:sp>
        <p:nvSpPr>
          <p:cNvPr id="154" name="Rounded Rectangle 15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00:36</a:t>
            </a:r>
          </a:p>
        </p:txBody>
      </p:sp>
      <p:sp>
        <p:nvSpPr>
          <p:cNvPr id="155" name="Rounded Rectangle 15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00:35</a:t>
            </a:r>
          </a:p>
        </p:txBody>
      </p:sp>
      <p:sp>
        <p:nvSpPr>
          <p:cNvPr id="156" name="Rounded Rectangle 15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00:34</a:t>
            </a:r>
          </a:p>
        </p:txBody>
      </p:sp>
      <p:sp>
        <p:nvSpPr>
          <p:cNvPr id="157" name="Rounded Rectangle 15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00:33</a:t>
            </a:r>
          </a:p>
        </p:txBody>
      </p:sp>
      <p:sp>
        <p:nvSpPr>
          <p:cNvPr id="158" name="Rounded Rectangle 15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00:32</a:t>
            </a:r>
          </a:p>
        </p:txBody>
      </p:sp>
      <p:sp>
        <p:nvSpPr>
          <p:cNvPr id="159" name="Rounded Rectangle 15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00:31</a:t>
            </a:r>
          </a:p>
        </p:txBody>
      </p:sp>
      <p:sp>
        <p:nvSpPr>
          <p:cNvPr id="160" name="Rounded Rectangle 15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00:30</a:t>
            </a:r>
          </a:p>
        </p:txBody>
      </p:sp>
      <p:sp>
        <p:nvSpPr>
          <p:cNvPr id="161" name="Rounded Rectangle 16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00:29</a:t>
            </a:r>
          </a:p>
        </p:txBody>
      </p:sp>
      <p:sp>
        <p:nvSpPr>
          <p:cNvPr id="162" name="Rounded Rectangle 16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00:28</a:t>
            </a:r>
          </a:p>
        </p:txBody>
      </p:sp>
      <p:sp>
        <p:nvSpPr>
          <p:cNvPr id="163" name="Rounded Rectangle 16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00:27</a:t>
            </a:r>
          </a:p>
        </p:txBody>
      </p:sp>
      <p:sp>
        <p:nvSpPr>
          <p:cNvPr id="164" name="Rounded Rectangle 16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00:26</a:t>
            </a:r>
          </a:p>
        </p:txBody>
      </p:sp>
      <p:sp>
        <p:nvSpPr>
          <p:cNvPr id="165" name="Rounded Rectangle 16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00:25</a:t>
            </a:r>
          </a:p>
        </p:txBody>
      </p:sp>
      <p:sp>
        <p:nvSpPr>
          <p:cNvPr id="166" name="Rounded Rectangle 16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00:24</a:t>
            </a:r>
          </a:p>
        </p:txBody>
      </p:sp>
      <p:sp>
        <p:nvSpPr>
          <p:cNvPr id="167" name="Rounded Rectangle 16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00:23</a:t>
            </a:r>
          </a:p>
        </p:txBody>
      </p:sp>
      <p:sp>
        <p:nvSpPr>
          <p:cNvPr id="168" name="Rounded Rectangle 16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00:22</a:t>
            </a:r>
          </a:p>
        </p:txBody>
      </p:sp>
      <p:sp>
        <p:nvSpPr>
          <p:cNvPr id="169" name="Rounded Rectangle 16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00:21</a:t>
            </a:r>
          </a:p>
        </p:txBody>
      </p:sp>
      <p:sp>
        <p:nvSpPr>
          <p:cNvPr id="170" name="Rounded Rectangle 16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00:20</a:t>
            </a:r>
          </a:p>
        </p:txBody>
      </p:sp>
      <p:sp>
        <p:nvSpPr>
          <p:cNvPr id="171" name="Rounded Rectangle 17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00:19</a:t>
            </a:r>
          </a:p>
        </p:txBody>
      </p:sp>
      <p:sp>
        <p:nvSpPr>
          <p:cNvPr id="172" name="Rounded Rectangle 17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00:18</a:t>
            </a:r>
          </a:p>
        </p:txBody>
      </p:sp>
      <p:sp>
        <p:nvSpPr>
          <p:cNvPr id="173" name="Rounded Rectangle 17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00:17</a:t>
            </a:r>
          </a:p>
        </p:txBody>
      </p:sp>
      <p:sp>
        <p:nvSpPr>
          <p:cNvPr id="174" name="Rounded Rectangle 17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00:16</a:t>
            </a:r>
          </a:p>
        </p:txBody>
      </p:sp>
      <p:sp>
        <p:nvSpPr>
          <p:cNvPr id="175" name="Rounded Rectangle 17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00:15</a:t>
            </a:r>
          </a:p>
        </p:txBody>
      </p:sp>
      <p:sp>
        <p:nvSpPr>
          <p:cNvPr id="176" name="Rounded Rectangle 17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00:14</a:t>
            </a:r>
          </a:p>
        </p:txBody>
      </p:sp>
      <p:sp>
        <p:nvSpPr>
          <p:cNvPr id="177" name="Rounded Rectangle 17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00:13</a:t>
            </a:r>
          </a:p>
        </p:txBody>
      </p:sp>
      <p:sp>
        <p:nvSpPr>
          <p:cNvPr id="178" name="Rounded Rectangle 17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00:12</a:t>
            </a:r>
          </a:p>
        </p:txBody>
      </p:sp>
      <p:sp>
        <p:nvSpPr>
          <p:cNvPr id="179" name="Rounded Rectangle 17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00:11</a:t>
            </a:r>
          </a:p>
        </p:txBody>
      </p:sp>
      <p:sp>
        <p:nvSpPr>
          <p:cNvPr id="180" name="Rounded Rectangle 179"/>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00:10</a:t>
            </a:r>
          </a:p>
        </p:txBody>
      </p:sp>
      <p:sp>
        <p:nvSpPr>
          <p:cNvPr id="181" name="Rounded Rectangle 180"/>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00:09</a:t>
            </a:r>
          </a:p>
        </p:txBody>
      </p:sp>
      <p:sp>
        <p:nvSpPr>
          <p:cNvPr id="182" name="Rounded Rectangle 181"/>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00:08</a:t>
            </a:r>
          </a:p>
        </p:txBody>
      </p:sp>
      <p:sp>
        <p:nvSpPr>
          <p:cNvPr id="183" name="Rounded Rectangle 182"/>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00:07</a:t>
            </a:r>
          </a:p>
        </p:txBody>
      </p:sp>
      <p:sp>
        <p:nvSpPr>
          <p:cNvPr id="184" name="Rounded Rectangle 183"/>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00:06</a:t>
            </a:r>
          </a:p>
        </p:txBody>
      </p:sp>
      <p:sp>
        <p:nvSpPr>
          <p:cNvPr id="185" name="Rounded Rectangle 184"/>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00:05</a:t>
            </a:r>
          </a:p>
        </p:txBody>
      </p:sp>
      <p:sp>
        <p:nvSpPr>
          <p:cNvPr id="186" name="Rounded Rectangle 185"/>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00:04</a:t>
            </a:r>
          </a:p>
        </p:txBody>
      </p:sp>
      <p:sp>
        <p:nvSpPr>
          <p:cNvPr id="187" name="Rounded Rectangle 186"/>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00:03</a:t>
            </a:r>
          </a:p>
        </p:txBody>
      </p:sp>
      <p:sp>
        <p:nvSpPr>
          <p:cNvPr id="188" name="Rounded Rectangle 187"/>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00:02</a:t>
            </a:r>
          </a:p>
        </p:txBody>
      </p:sp>
      <p:sp>
        <p:nvSpPr>
          <p:cNvPr id="189" name="Rounded Rectangle 188"/>
          <p:cNvSpPr/>
          <p:nvPr/>
        </p:nvSpPr>
        <p:spPr>
          <a:xfrm>
            <a:off x="113675" y="411323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00:01</a:t>
            </a:r>
          </a:p>
        </p:txBody>
      </p:sp>
      <p:sp>
        <p:nvSpPr>
          <p:cNvPr id="190" name="Rounded Rectangle 189"/>
          <p:cNvSpPr/>
          <p:nvPr/>
        </p:nvSpPr>
        <p:spPr>
          <a:xfrm>
            <a:off x="76200" y="4095750"/>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00:00</a:t>
            </a:r>
          </a:p>
        </p:txBody>
      </p:sp>
      <p:sp>
        <p:nvSpPr>
          <p:cNvPr id="191" name="5-Point Star 190"/>
          <p:cNvSpPr/>
          <p:nvPr/>
        </p:nvSpPr>
        <p:spPr>
          <a:xfrm>
            <a:off x="609600" y="4705350"/>
            <a:ext cx="3048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91"/>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11000"/>
                            </p:stCondLst>
                            <p:childTnLst>
                              <p:par>
                                <p:cTn id="52" presetID="11" presetClass="entr" presetSubtype="0" fill="hold" grpId="0" nodeType="afterEffect">
                                  <p:stCondLst>
                                    <p:cond delay="0"/>
                                  </p:stCondLst>
                                  <p:childTnLst>
                                    <p:set>
                                      <p:cBhvr>
                                        <p:cTn id="53"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4" fill="hold">
                            <p:stCondLst>
                              <p:cond delay="12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13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14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15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6" fill="hold">
                            <p:stCondLst>
                              <p:cond delay="16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69" fill="hold">
                            <p:stCondLst>
                              <p:cond delay="17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2" fill="hold">
                            <p:stCondLst>
                              <p:cond delay="18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5" fill="hold">
                            <p:stCondLst>
                              <p:cond delay="19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8" fill="hold">
                            <p:stCondLst>
                              <p:cond delay="20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1" fill="hold">
                            <p:stCondLst>
                              <p:cond delay="21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4" fill="hold">
                            <p:stCondLst>
                              <p:cond delay="22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7" fill="hold">
                            <p:stCondLst>
                              <p:cond delay="23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0" fill="hold">
                            <p:stCondLst>
                              <p:cond delay="24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25000"/>
                            </p:stCondLst>
                            <p:childTnLst>
                              <p:par>
                                <p:cTn id="94" presetID="11" presetClass="entr" presetSubtype="0" fill="hold" grpId="0" nodeType="afterEffect">
                                  <p:stCondLst>
                                    <p:cond delay="0"/>
                                  </p:stCondLst>
                                  <p:childTnLst>
                                    <p:set>
                                      <p:cBhvr>
                                        <p:cTn id="9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26000"/>
                            </p:stCondLst>
                            <p:childTnLst>
                              <p:par>
                                <p:cTn id="97" presetID="11" presetClass="entr" presetSubtype="0" fill="hold" grpId="0" nodeType="afterEffect">
                                  <p:stCondLst>
                                    <p:cond delay="0"/>
                                  </p:stCondLst>
                                  <p:childTnLst>
                                    <p:set>
                                      <p:cBhvr>
                                        <p:cTn id="9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99" fill="hold">
                            <p:stCondLst>
                              <p:cond delay="27000"/>
                            </p:stCondLst>
                            <p:childTnLst>
                              <p:par>
                                <p:cTn id="100" presetID="11" presetClass="entr" presetSubtype="0" fill="hold" grpId="0" nodeType="afterEffect">
                                  <p:stCondLst>
                                    <p:cond delay="0"/>
                                  </p:stCondLst>
                                  <p:childTnLst>
                                    <p:set>
                                      <p:cBhvr>
                                        <p:cTn id="101"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p:stCondLst>
                              <p:cond delay="28000"/>
                            </p:stCondLst>
                            <p:childTnLst>
                              <p:par>
                                <p:cTn id="103" presetID="11" presetClass="entr" presetSubtype="0" fill="hold" grpId="0" nodeType="afterEffect">
                                  <p:stCondLst>
                                    <p:cond delay="0"/>
                                  </p:stCondLst>
                                  <p:childTnLst>
                                    <p:set>
                                      <p:cBhvr>
                                        <p:cTn id="104"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p:stCondLst>
                              <p:cond delay="29000"/>
                            </p:stCondLst>
                            <p:childTnLst>
                              <p:par>
                                <p:cTn id="106" presetID="11" presetClass="entr" presetSubtype="0" fill="hold" grpId="0" nodeType="afterEffect">
                                  <p:stCondLst>
                                    <p:cond delay="0"/>
                                  </p:stCondLst>
                                  <p:childTnLst>
                                    <p:set>
                                      <p:cBhvr>
                                        <p:cTn id="107"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p:stCondLst>
                              <p:cond delay="30000"/>
                            </p:stCondLst>
                            <p:childTnLst>
                              <p:par>
                                <p:cTn id="109" presetID="11" presetClass="entr" presetSubtype="0" fill="hold" grpId="0" nodeType="afterEffect">
                                  <p:stCondLst>
                                    <p:cond delay="0"/>
                                  </p:stCondLst>
                                  <p:childTnLst>
                                    <p:set>
                                      <p:cBhvr>
                                        <p:cTn id="110"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p:stCondLst>
                              <p:cond delay="31000"/>
                            </p:stCondLst>
                            <p:childTnLst>
                              <p:par>
                                <p:cTn id="112" presetID="11" presetClass="entr" presetSubtype="0" fill="hold" grpId="0" nodeType="afterEffect">
                                  <p:stCondLst>
                                    <p:cond delay="0"/>
                                  </p:stCondLst>
                                  <p:childTnLst>
                                    <p:set>
                                      <p:cBhvr>
                                        <p:cTn id="113"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p:stCondLst>
                              <p:cond delay="32000"/>
                            </p:stCondLst>
                            <p:childTnLst>
                              <p:par>
                                <p:cTn id="115" presetID="11" presetClass="entr" presetSubtype="0" fill="hold" grpId="0" nodeType="afterEffect">
                                  <p:stCondLst>
                                    <p:cond delay="0"/>
                                  </p:stCondLst>
                                  <p:childTnLst>
                                    <p:set>
                                      <p:cBhvr>
                                        <p:cTn id="116"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p:stCondLst>
                              <p:cond delay="33000"/>
                            </p:stCondLst>
                            <p:childTnLst>
                              <p:par>
                                <p:cTn id="118" presetID="11" presetClass="entr" presetSubtype="0" fill="hold" grpId="0" nodeType="afterEffect">
                                  <p:stCondLst>
                                    <p:cond delay="0"/>
                                  </p:stCondLst>
                                  <p:childTnLst>
                                    <p:set>
                                      <p:cBhvr>
                                        <p:cTn id="119"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p:stCondLst>
                              <p:cond delay="34000"/>
                            </p:stCondLst>
                            <p:childTnLst>
                              <p:par>
                                <p:cTn id="121" presetID="11" presetClass="entr" presetSubtype="0" fill="hold" grpId="0" nodeType="afterEffect">
                                  <p:stCondLst>
                                    <p:cond delay="0"/>
                                  </p:stCondLst>
                                  <p:childTnLst>
                                    <p:set>
                                      <p:cBhvr>
                                        <p:cTn id="122"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p:stCondLst>
                              <p:cond delay="35000"/>
                            </p:stCondLst>
                            <p:childTnLst>
                              <p:par>
                                <p:cTn id="124" presetID="11" presetClass="entr" presetSubtype="0" fill="hold" grpId="0" nodeType="afterEffect">
                                  <p:stCondLst>
                                    <p:cond delay="0"/>
                                  </p:stCondLst>
                                  <p:childTnLst>
                                    <p:set>
                                      <p:cBhvr>
                                        <p:cTn id="125"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p:stCondLst>
                              <p:cond delay="36000"/>
                            </p:stCondLst>
                            <p:childTnLst>
                              <p:par>
                                <p:cTn id="127" presetID="11" presetClass="entr" presetSubtype="0" fill="hold" grpId="0" nodeType="afterEffect">
                                  <p:stCondLst>
                                    <p:cond delay="0"/>
                                  </p:stCondLst>
                                  <p:childTnLst>
                                    <p:set>
                                      <p:cBhvr>
                                        <p:cTn id="128"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37000"/>
                            </p:stCondLst>
                            <p:childTnLst>
                              <p:par>
                                <p:cTn id="130" presetID="11" presetClass="entr" presetSubtype="0" fill="hold" grpId="0" nodeType="afterEffect">
                                  <p:stCondLst>
                                    <p:cond delay="0"/>
                                  </p:stCondLst>
                                  <p:childTnLst>
                                    <p:set>
                                      <p:cBhvr>
                                        <p:cTn id="131"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38000"/>
                            </p:stCondLst>
                            <p:childTnLst>
                              <p:par>
                                <p:cTn id="133" presetID="11" presetClass="entr" presetSubtype="0" fill="hold" grpId="0" nodeType="afterEffect">
                                  <p:stCondLst>
                                    <p:cond delay="0"/>
                                  </p:stCondLst>
                                  <p:childTnLst>
                                    <p:set>
                                      <p:cBhvr>
                                        <p:cTn id="134"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39000"/>
                            </p:stCondLst>
                            <p:childTnLst>
                              <p:par>
                                <p:cTn id="136" presetID="11" presetClass="entr" presetSubtype="0" fill="hold" grpId="0" nodeType="afterEffect">
                                  <p:stCondLst>
                                    <p:cond delay="0"/>
                                  </p:stCondLst>
                                  <p:childTnLst>
                                    <p:set>
                                      <p:cBhvr>
                                        <p:cTn id="137"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40000"/>
                            </p:stCondLst>
                            <p:childTnLst>
                              <p:par>
                                <p:cTn id="139" presetID="11" presetClass="entr" presetSubtype="0" fill="hold" grpId="0" nodeType="afterEffect">
                                  <p:stCondLst>
                                    <p:cond delay="0"/>
                                  </p:stCondLst>
                                  <p:childTnLst>
                                    <p:set>
                                      <p:cBhvr>
                                        <p:cTn id="140"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41000"/>
                            </p:stCondLst>
                            <p:childTnLst>
                              <p:par>
                                <p:cTn id="142" presetID="11" presetClass="entr" presetSubtype="0" fill="hold" grpId="0" nodeType="afterEffect">
                                  <p:stCondLst>
                                    <p:cond delay="0"/>
                                  </p:stCondLst>
                                  <p:childTnLst>
                                    <p:set>
                                      <p:cBhvr>
                                        <p:cTn id="143"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42000"/>
                            </p:stCondLst>
                            <p:childTnLst>
                              <p:par>
                                <p:cTn id="145" presetID="11" presetClass="entr" presetSubtype="0" fill="hold" grpId="0" nodeType="afterEffect">
                                  <p:stCondLst>
                                    <p:cond delay="0"/>
                                  </p:stCondLst>
                                  <p:childTnLst>
                                    <p:set>
                                      <p:cBhvr>
                                        <p:cTn id="146"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43000"/>
                            </p:stCondLst>
                            <p:childTnLst>
                              <p:par>
                                <p:cTn id="148" presetID="11" presetClass="entr" presetSubtype="0" fill="hold" grpId="0" nodeType="afterEffect">
                                  <p:stCondLst>
                                    <p:cond delay="0"/>
                                  </p:stCondLst>
                                  <p:childTnLst>
                                    <p:set>
                                      <p:cBhvr>
                                        <p:cTn id="149"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44000"/>
                            </p:stCondLst>
                            <p:childTnLst>
                              <p:par>
                                <p:cTn id="151" presetID="11" presetClass="entr" presetSubtype="0" fill="hold" grpId="0" nodeType="afterEffect">
                                  <p:stCondLst>
                                    <p:cond delay="0"/>
                                  </p:stCondLst>
                                  <p:childTnLst>
                                    <p:set>
                                      <p:cBhvr>
                                        <p:cTn id="152"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45000"/>
                            </p:stCondLst>
                            <p:childTnLst>
                              <p:par>
                                <p:cTn id="154" presetID="11" presetClass="entr" presetSubtype="0" fill="hold" grpId="0" nodeType="afterEffect">
                                  <p:stCondLst>
                                    <p:cond delay="0"/>
                                  </p:stCondLst>
                                  <p:childTnLst>
                                    <p:set>
                                      <p:cBhvr>
                                        <p:cTn id="155"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46000"/>
                            </p:stCondLst>
                            <p:childTnLst>
                              <p:par>
                                <p:cTn id="157" presetID="11" presetClass="entr" presetSubtype="0" fill="hold" grpId="0" nodeType="afterEffect">
                                  <p:stCondLst>
                                    <p:cond delay="0"/>
                                  </p:stCondLst>
                                  <p:childTnLst>
                                    <p:set>
                                      <p:cBhvr>
                                        <p:cTn id="158"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47000"/>
                            </p:stCondLst>
                            <p:childTnLst>
                              <p:par>
                                <p:cTn id="160" presetID="11" presetClass="entr" presetSubtype="0" fill="hold" grpId="0" nodeType="afterEffect">
                                  <p:stCondLst>
                                    <p:cond delay="0"/>
                                  </p:stCondLst>
                                  <p:childTnLst>
                                    <p:set>
                                      <p:cBhvr>
                                        <p:cTn id="161"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48000"/>
                            </p:stCondLst>
                            <p:childTnLst>
                              <p:par>
                                <p:cTn id="163" presetID="11" presetClass="entr" presetSubtype="0" fill="hold" grpId="0" nodeType="afterEffect">
                                  <p:stCondLst>
                                    <p:cond delay="0"/>
                                  </p:stCondLst>
                                  <p:childTnLst>
                                    <p:set>
                                      <p:cBhvr>
                                        <p:cTn id="164"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49000"/>
                            </p:stCondLst>
                            <p:childTnLst>
                              <p:par>
                                <p:cTn id="166" presetID="11" presetClass="entr" presetSubtype="0" fill="hold" grpId="0" nodeType="afterEffect">
                                  <p:stCondLst>
                                    <p:cond delay="0"/>
                                  </p:stCondLst>
                                  <p:childTnLst>
                                    <p:set>
                                      <p:cBhvr>
                                        <p:cTn id="167"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50000"/>
                            </p:stCondLst>
                            <p:childTnLst>
                              <p:par>
                                <p:cTn id="169" presetID="11" presetClass="entr" presetSubtype="0" fill="hold" grpId="0" nodeType="afterEffect">
                                  <p:stCondLst>
                                    <p:cond delay="0"/>
                                  </p:stCondLst>
                                  <p:childTnLst>
                                    <p:set>
                                      <p:cBhvr>
                                        <p:cTn id="170"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51000"/>
                            </p:stCondLst>
                            <p:childTnLst>
                              <p:par>
                                <p:cTn id="172" presetID="11" presetClass="entr" presetSubtype="0" fill="hold" grpId="0" nodeType="afterEffect">
                                  <p:stCondLst>
                                    <p:cond delay="0"/>
                                  </p:stCondLst>
                                  <p:childTnLst>
                                    <p:set>
                                      <p:cBhvr>
                                        <p:cTn id="173"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52000"/>
                            </p:stCondLst>
                            <p:childTnLst>
                              <p:par>
                                <p:cTn id="175" presetID="11" presetClass="entr" presetSubtype="0" fill="hold" grpId="0" nodeType="afterEffect">
                                  <p:stCondLst>
                                    <p:cond delay="0"/>
                                  </p:stCondLst>
                                  <p:childTnLst>
                                    <p:set>
                                      <p:cBhvr>
                                        <p:cTn id="176"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53000"/>
                            </p:stCondLst>
                            <p:childTnLst>
                              <p:par>
                                <p:cTn id="178" presetID="11" presetClass="entr" presetSubtype="0" fill="hold" grpId="0" nodeType="afterEffect">
                                  <p:stCondLst>
                                    <p:cond delay="0"/>
                                  </p:stCondLst>
                                  <p:childTnLst>
                                    <p:set>
                                      <p:cBhvr>
                                        <p:cTn id="179"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54000"/>
                            </p:stCondLst>
                            <p:childTnLst>
                              <p:par>
                                <p:cTn id="181" presetID="11" presetClass="entr" presetSubtype="0" fill="hold" grpId="0" nodeType="afterEffect">
                                  <p:stCondLst>
                                    <p:cond delay="0"/>
                                  </p:stCondLst>
                                  <p:childTnLst>
                                    <p:set>
                                      <p:cBhvr>
                                        <p:cTn id="182"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55000"/>
                            </p:stCondLst>
                            <p:childTnLst>
                              <p:par>
                                <p:cTn id="184" presetID="11" presetClass="entr" presetSubtype="0" fill="hold" grpId="0" nodeType="afterEffect">
                                  <p:stCondLst>
                                    <p:cond delay="0"/>
                                  </p:stCondLst>
                                  <p:childTnLst>
                                    <p:set>
                                      <p:cBhvr>
                                        <p:cTn id="185"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56000"/>
                            </p:stCondLst>
                            <p:childTnLst>
                              <p:par>
                                <p:cTn id="187" presetID="11" presetClass="entr" presetSubtype="0" fill="hold" grpId="0" nodeType="afterEffect">
                                  <p:stCondLst>
                                    <p:cond delay="0"/>
                                  </p:stCondLst>
                                  <p:childTnLst>
                                    <p:set>
                                      <p:cBhvr>
                                        <p:cTn id="188"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57000"/>
                            </p:stCondLst>
                            <p:childTnLst>
                              <p:par>
                                <p:cTn id="190" presetID="11" presetClass="entr" presetSubtype="0" fill="hold" grpId="0" nodeType="afterEffect">
                                  <p:stCondLst>
                                    <p:cond delay="0"/>
                                  </p:stCondLst>
                                  <p:childTnLst>
                                    <p:set>
                                      <p:cBhvr>
                                        <p:cTn id="191"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58000"/>
                            </p:stCondLst>
                            <p:childTnLst>
                              <p:par>
                                <p:cTn id="193" presetID="11" presetClass="entr" presetSubtype="0" fill="hold" grpId="0" nodeType="afterEffect">
                                  <p:stCondLst>
                                    <p:cond delay="0"/>
                                  </p:stCondLst>
                                  <p:childTnLst>
                                    <p:set>
                                      <p:cBhvr>
                                        <p:cTn id="194"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5" fill="hold">
                            <p:stCondLst>
                              <p:cond delay="59000"/>
                            </p:stCondLst>
                            <p:childTnLst>
                              <p:par>
                                <p:cTn id="196" presetID="11" presetClass="entr" presetSubtype="0" fill="hold" grpId="0" nodeType="afterEffect">
                                  <p:stCondLst>
                                    <p:cond delay="0"/>
                                  </p:stCondLst>
                                  <p:childTnLst>
                                    <p:set>
                                      <p:cBhvr>
                                        <p:cTn id="197"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8" fill="hold">
                            <p:stCondLst>
                              <p:cond delay="60000"/>
                            </p:stCondLst>
                            <p:childTnLst>
                              <p:par>
                                <p:cTn id="199" presetID="11" presetClass="entr" presetSubtype="0" fill="hold" grpId="0" nodeType="afterEffect">
                                  <p:stCondLst>
                                    <p:cond delay="0"/>
                                  </p:stCondLst>
                                  <p:childTnLst>
                                    <p:set>
                                      <p:cBhvr>
                                        <p:cTn id="200"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2" name="click.wav"/>
                                        </p:tgtEl>
                                      </p:cMediaNode>
                                    </p:audio>
                                  </p:subTnLst>
                                </p:cTn>
                              </p:par>
                            </p:childTnLst>
                          </p:cTn>
                        </p:par>
                        <p:par>
                          <p:cTn id="201" fill="hold">
                            <p:stCondLst>
                              <p:cond delay="61000"/>
                            </p:stCondLst>
                            <p:childTnLst>
                              <p:par>
                                <p:cTn id="202" presetID="11" presetClass="entr" presetSubtype="0" fill="hold" grpId="0" nodeType="afterEffect">
                                  <p:stCondLst>
                                    <p:cond delay="0"/>
                                  </p:stCondLst>
                                  <p:childTnLst>
                                    <p:set>
                                      <p:cBhvr>
                                        <p:cTn id="203"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4" fill="hold">
                            <p:stCondLst>
                              <p:cond delay="62000"/>
                            </p:stCondLst>
                            <p:childTnLst>
                              <p:par>
                                <p:cTn id="205" presetID="11" presetClass="entr" presetSubtype="0" fill="hold" grpId="0" nodeType="afterEffect">
                                  <p:stCondLst>
                                    <p:cond delay="0"/>
                                  </p:stCondLst>
                                  <p:childTnLst>
                                    <p:set>
                                      <p:cBhvr>
                                        <p:cTn id="206"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7" fill="hold">
                            <p:stCondLst>
                              <p:cond delay="63000"/>
                            </p:stCondLst>
                            <p:childTnLst>
                              <p:par>
                                <p:cTn id="208" presetID="11" presetClass="entr" presetSubtype="0" fill="hold" grpId="0" nodeType="afterEffect">
                                  <p:stCondLst>
                                    <p:cond delay="0"/>
                                  </p:stCondLst>
                                  <p:childTnLst>
                                    <p:set>
                                      <p:cBhvr>
                                        <p:cTn id="20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2" name="click.wav"/>
                                        </p:tgtEl>
                                      </p:cMediaNode>
                                    </p:audio>
                                  </p:subTnLst>
                                </p:cTn>
                              </p:par>
                            </p:childTnLst>
                          </p:cTn>
                        </p:par>
                        <p:par>
                          <p:cTn id="210" fill="hold">
                            <p:stCondLst>
                              <p:cond delay="64000"/>
                            </p:stCondLst>
                            <p:childTnLst>
                              <p:par>
                                <p:cTn id="211" presetID="11" presetClass="entr" presetSubtype="0" fill="hold" grpId="0" nodeType="afterEffect">
                                  <p:stCondLst>
                                    <p:cond delay="0"/>
                                  </p:stCondLst>
                                  <p:childTnLst>
                                    <p:set>
                                      <p:cBhvr>
                                        <p:cTn id="212"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click.wav"/>
                                        </p:tgtEl>
                                      </p:cMediaNode>
                                    </p:audio>
                                  </p:subTnLst>
                                </p:cTn>
                              </p:par>
                            </p:childTnLst>
                          </p:cTn>
                        </p:par>
                        <p:par>
                          <p:cTn id="213" fill="hold">
                            <p:stCondLst>
                              <p:cond delay="65000"/>
                            </p:stCondLst>
                            <p:childTnLst>
                              <p:par>
                                <p:cTn id="214" presetID="11" presetClass="entr" presetSubtype="0" fill="hold" grpId="0" nodeType="afterEffect">
                                  <p:stCondLst>
                                    <p:cond delay="0"/>
                                  </p:stCondLst>
                                  <p:childTnLst>
                                    <p:set>
                                      <p:cBhvr>
                                        <p:cTn id="215"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6" fill="hold">
                            <p:stCondLst>
                              <p:cond delay="66000"/>
                            </p:stCondLst>
                            <p:childTnLst>
                              <p:par>
                                <p:cTn id="217" presetID="11" presetClass="entr" presetSubtype="0" fill="hold" grpId="0" nodeType="afterEffect">
                                  <p:stCondLst>
                                    <p:cond delay="0"/>
                                  </p:stCondLst>
                                  <p:childTnLst>
                                    <p:set>
                                      <p:cBhvr>
                                        <p:cTn id="218"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19" fill="hold">
                            <p:stCondLst>
                              <p:cond delay="67000"/>
                            </p:stCondLst>
                            <p:childTnLst>
                              <p:par>
                                <p:cTn id="220" presetID="11" presetClass="entr" presetSubtype="0" fill="hold" grpId="0" nodeType="afterEffect">
                                  <p:stCondLst>
                                    <p:cond delay="0"/>
                                  </p:stCondLst>
                                  <p:childTnLst>
                                    <p:set>
                                      <p:cBhvr>
                                        <p:cTn id="221"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2" fill="hold">
                            <p:stCondLst>
                              <p:cond delay="68000"/>
                            </p:stCondLst>
                            <p:childTnLst>
                              <p:par>
                                <p:cTn id="223" presetID="11" presetClass="entr" presetSubtype="0" fill="hold" grpId="0" nodeType="afterEffect">
                                  <p:stCondLst>
                                    <p:cond delay="0"/>
                                  </p:stCondLst>
                                  <p:childTnLst>
                                    <p:set>
                                      <p:cBhvr>
                                        <p:cTn id="22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23"/>
                                            </p:cond>
                                          </p:stCondLst>
                                          <p:endCondLst>
                                            <p:cond evt="onStopAudio" delay="0">
                                              <p:tgtEl>
                                                <p:sldTgt/>
                                              </p:tgtEl>
                                            </p:cond>
                                          </p:endCondLst>
                                        </p:cTn>
                                        <p:tgtEl>
                                          <p:sndTgt r:embed="rId2" name="click.wav"/>
                                        </p:tgtEl>
                                      </p:cMediaNode>
                                    </p:audio>
                                  </p:subTnLst>
                                </p:cTn>
                              </p:par>
                            </p:childTnLst>
                          </p:cTn>
                        </p:par>
                        <p:par>
                          <p:cTn id="225" fill="hold">
                            <p:stCondLst>
                              <p:cond delay="69000"/>
                            </p:stCondLst>
                            <p:childTnLst>
                              <p:par>
                                <p:cTn id="226" presetID="11" presetClass="entr" presetSubtype="0" fill="hold" grpId="0" nodeType="afterEffect">
                                  <p:stCondLst>
                                    <p:cond delay="0"/>
                                  </p:stCondLst>
                                  <p:childTnLst>
                                    <p:set>
                                      <p:cBhvr>
                                        <p:cTn id="227"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8" fill="hold">
                            <p:stCondLst>
                              <p:cond delay="70000"/>
                            </p:stCondLst>
                            <p:childTnLst>
                              <p:par>
                                <p:cTn id="229" presetID="11" presetClass="entr" presetSubtype="0" fill="hold" grpId="0" nodeType="afterEffect">
                                  <p:stCondLst>
                                    <p:cond delay="0"/>
                                  </p:stCondLst>
                                  <p:childTnLst>
                                    <p:set>
                                      <p:cBhvr>
                                        <p:cTn id="230"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1" fill="hold">
                            <p:stCondLst>
                              <p:cond delay="71000"/>
                            </p:stCondLst>
                            <p:childTnLst>
                              <p:par>
                                <p:cTn id="232" presetID="11" presetClass="entr" presetSubtype="0" fill="hold" grpId="0" nodeType="afterEffect">
                                  <p:stCondLst>
                                    <p:cond delay="0"/>
                                  </p:stCondLst>
                                  <p:childTnLst>
                                    <p:set>
                                      <p:cBhvr>
                                        <p:cTn id="233"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par>
                          <p:cTn id="234" fill="hold">
                            <p:stCondLst>
                              <p:cond delay="72000"/>
                            </p:stCondLst>
                            <p:childTnLst>
                              <p:par>
                                <p:cTn id="235" presetID="11" presetClass="entr" presetSubtype="0" fill="hold" grpId="0" nodeType="afterEffect">
                                  <p:stCondLst>
                                    <p:cond delay="0"/>
                                  </p:stCondLst>
                                  <p:childTnLst>
                                    <p:set>
                                      <p:cBhvr>
                                        <p:cTn id="236"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35"/>
                                            </p:cond>
                                          </p:stCondLst>
                                          <p:endCondLst>
                                            <p:cond evt="onStopAudio" delay="0">
                                              <p:tgtEl>
                                                <p:sldTgt/>
                                              </p:tgtEl>
                                            </p:cond>
                                          </p:endCondLst>
                                        </p:cTn>
                                        <p:tgtEl>
                                          <p:sndTgt r:embed="rId2" name="click.wav"/>
                                        </p:tgtEl>
                                      </p:cMediaNode>
                                    </p:audio>
                                  </p:subTnLst>
                                </p:cTn>
                              </p:par>
                            </p:childTnLst>
                          </p:cTn>
                        </p:par>
                        <p:par>
                          <p:cTn id="237" fill="hold">
                            <p:stCondLst>
                              <p:cond delay="73000"/>
                            </p:stCondLst>
                            <p:childTnLst>
                              <p:par>
                                <p:cTn id="238" presetID="11" presetClass="entr" presetSubtype="0" fill="hold" grpId="0" nodeType="afterEffect">
                                  <p:stCondLst>
                                    <p:cond delay="0"/>
                                  </p:stCondLst>
                                  <p:childTnLst>
                                    <p:set>
                                      <p:cBhvr>
                                        <p:cTn id="239"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0" fill="hold">
                            <p:stCondLst>
                              <p:cond delay="74000"/>
                            </p:stCondLst>
                            <p:childTnLst>
                              <p:par>
                                <p:cTn id="241" presetID="11" presetClass="entr" presetSubtype="0" fill="hold" grpId="0" nodeType="afterEffect">
                                  <p:stCondLst>
                                    <p:cond delay="0"/>
                                  </p:stCondLst>
                                  <p:childTnLst>
                                    <p:set>
                                      <p:cBhvr>
                                        <p:cTn id="242"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3" fill="hold">
                            <p:stCondLst>
                              <p:cond delay="75000"/>
                            </p:stCondLst>
                            <p:childTnLst>
                              <p:par>
                                <p:cTn id="244" presetID="11" presetClass="entr" presetSubtype="0" fill="hold" grpId="0" nodeType="afterEffect">
                                  <p:stCondLst>
                                    <p:cond delay="0"/>
                                  </p:stCondLst>
                                  <p:childTnLst>
                                    <p:set>
                                      <p:cBhvr>
                                        <p:cTn id="245"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2" name="click.wav"/>
                                        </p:tgtEl>
                                      </p:cMediaNode>
                                    </p:audio>
                                  </p:subTnLst>
                                </p:cTn>
                              </p:par>
                            </p:childTnLst>
                          </p:cTn>
                        </p:par>
                        <p:par>
                          <p:cTn id="246" fill="hold">
                            <p:stCondLst>
                              <p:cond delay="76000"/>
                            </p:stCondLst>
                            <p:childTnLst>
                              <p:par>
                                <p:cTn id="247" presetID="11" presetClass="entr" presetSubtype="0" fill="hold" grpId="0" nodeType="afterEffect">
                                  <p:stCondLst>
                                    <p:cond delay="0"/>
                                  </p:stCondLst>
                                  <p:childTnLst>
                                    <p:set>
                                      <p:cBhvr>
                                        <p:cTn id="248"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2" name="click.wav"/>
                                        </p:tgtEl>
                                      </p:cMediaNode>
                                    </p:audio>
                                  </p:subTnLst>
                                </p:cTn>
                              </p:par>
                            </p:childTnLst>
                          </p:cTn>
                        </p:par>
                        <p:par>
                          <p:cTn id="249" fill="hold">
                            <p:stCondLst>
                              <p:cond delay="77000"/>
                            </p:stCondLst>
                            <p:childTnLst>
                              <p:par>
                                <p:cTn id="250" presetID="11" presetClass="entr" presetSubtype="0" fill="hold" grpId="0" nodeType="afterEffect">
                                  <p:stCondLst>
                                    <p:cond delay="0"/>
                                  </p:stCondLst>
                                  <p:childTnLst>
                                    <p:set>
                                      <p:cBhvr>
                                        <p:cTn id="251"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2" fill="hold">
                            <p:stCondLst>
                              <p:cond delay="78000"/>
                            </p:stCondLst>
                            <p:childTnLst>
                              <p:par>
                                <p:cTn id="253" presetID="11" presetClass="entr" presetSubtype="0" fill="hold" grpId="0" nodeType="afterEffect">
                                  <p:stCondLst>
                                    <p:cond delay="0"/>
                                  </p:stCondLst>
                                  <p:childTnLst>
                                    <p:set>
                                      <p:cBhvr>
                                        <p:cTn id="254"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5" fill="hold">
                            <p:stCondLst>
                              <p:cond delay="79000"/>
                            </p:stCondLst>
                            <p:childTnLst>
                              <p:par>
                                <p:cTn id="256" presetID="11" presetClass="entr" presetSubtype="0" fill="hold" grpId="0" nodeType="afterEffect">
                                  <p:stCondLst>
                                    <p:cond delay="0"/>
                                  </p:stCondLst>
                                  <p:childTnLst>
                                    <p:set>
                                      <p:cBhvr>
                                        <p:cTn id="257"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2" name="click.wav"/>
                                        </p:tgtEl>
                                      </p:cMediaNode>
                                    </p:audio>
                                  </p:subTnLst>
                                </p:cTn>
                              </p:par>
                            </p:childTnLst>
                          </p:cTn>
                        </p:par>
                        <p:par>
                          <p:cTn id="258" fill="hold">
                            <p:stCondLst>
                              <p:cond delay="80000"/>
                            </p:stCondLst>
                            <p:childTnLst>
                              <p:par>
                                <p:cTn id="259" presetID="11" presetClass="entr" presetSubtype="0" fill="hold" grpId="0" nodeType="afterEffect">
                                  <p:stCondLst>
                                    <p:cond delay="0"/>
                                  </p:stCondLst>
                                  <p:childTnLst>
                                    <p:set>
                                      <p:cBhvr>
                                        <p:cTn id="260"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2" name="click.wav"/>
                                        </p:tgtEl>
                                      </p:cMediaNode>
                                    </p:audio>
                                  </p:subTnLst>
                                </p:cTn>
                              </p:par>
                            </p:childTnLst>
                          </p:cTn>
                        </p:par>
                        <p:par>
                          <p:cTn id="261" fill="hold">
                            <p:stCondLst>
                              <p:cond delay="81000"/>
                            </p:stCondLst>
                            <p:childTnLst>
                              <p:par>
                                <p:cTn id="262" presetID="11" presetClass="entr" presetSubtype="0" fill="hold" grpId="0" nodeType="afterEffect">
                                  <p:stCondLst>
                                    <p:cond delay="0"/>
                                  </p:stCondLst>
                                  <p:childTnLst>
                                    <p:set>
                                      <p:cBhvr>
                                        <p:cTn id="263"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4" fill="hold">
                            <p:stCondLst>
                              <p:cond delay="82000"/>
                            </p:stCondLst>
                            <p:childTnLst>
                              <p:par>
                                <p:cTn id="265" presetID="11" presetClass="entr" presetSubtype="0" fill="hold" grpId="0" nodeType="afterEffect">
                                  <p:stCondLst>
                                    <p:cond delay="0"/>
                                  </p:stCondLst>
                                  <p:childTnLst>
                                    <p:set>
                                      <p:cBhvr>
                                        <p:cTn id="266"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7" fill="hold">
                            <p:stCondLst>
                              <p:cond delay="83000"/>
                            </p:stCondLst>
                            <p:childTnLst>
                              <p:par>
                                <p:cTn id="268" presetID="11" presetClass="entr" presetSubtype="0" fill="hold" grpId="0" nodeType="afterEffect">
                                  <p:stCondLst>
                                    <p:cond delay="0"/>
                                  </p:stCondLst>
                                  <p:childTnLst>
                                    <p:set>
                                      <p:cBhvr>
                                        <p:cTn id="269"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2" name="click.wav"/>
                                        </p:tgtEl>
                                      </p:cMediaNode>
                                    </p:audio>
                                  </p:subTnLst>
                                </p:cTn>
                              </p:par>
                            </p:childTnLst>
                          </p:cTn>
                        </p:par>
                        <p:par>
                          <p:cTn id="270" fill="hold">
                            <p:stCondLst>
                              <p:cond delay="84000"/>
                            </p:stCondLst>
                            <p:childTnLst>
                              <p:par>
                                <p:cTn id="271" presetID="11" presetClass="entr" presetSubtype="0" fill="hold" grpId="0" nodeType="afterEffect">
                                  <p:stCondLst>
                                    <p:cond delay="0"/>
                                  </p:stCondLst>
                                  <p:childTnLst>
                                    <p:set>
                                      <p:cBhvr>
                                        <p:cTn id="272"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71"/>
                                            </p:cond>
                                          </p:stCondLst>
                                          <p:endCondLst>
                                            <p:cond evt="onStopAudio" delay="0">
                                              <p:tgtEl>
                                                <p:sldTgt/>
                                              </p:tgtEl>
                                            </p:cond>
                                          </p:endCondLst>
                                        </p:cTn>
                                        <p:tgtEl>
                                          <p:sndTgt r:embed="rId2" name="click.wav"/>
                                        </p:tgtEl>
                                      </p:cMediaNode>
                                    </p:audio>
                                  </p:subTnLst>
                                </p:cTn>
                              </p:par>
                            </p:childTnLst>
                          </p:cTn>
                        </p:par>
                        <p:par>
                          <p:cTn id="273" fill="hold">
                            <p:stCondLst>
                              <p:cond delay="85000"/>
                            </p:stCondLst>
                            <p:childTnLst>
                              <p:par>
                                <p:cTn id="274" presetID="11" presetClass="entr" presetSubtype="0" fill="hold" grpId="0" nodeType="afterEffect">
                                  <p:stCondLst>
                                    <p:cond delay="0"/>
                                  </p:stCondLst>
                                  <p:childTnLst>
                                    <p:set>
                                      <p:cBhvr>
                                        <p:cTn id="275"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6" fill="hold">
                            <p:stCondLst>
                              <p:cond delay="86000"/>
                            </p:stCondLst>
                            <p:childTnLst>
                              <p:par>
                                <p:cTn id="277" presetID="11" presetClass="entr" presetSubtype="0" fill="hold" grpId="0" nodeType="afterEffect">
                                  <p:stCondLst>
                                    <p:cond delay="0"/>
                                  </p:stCondLst>
                                  <p:childTnLst>
                                    <p:set>
                                      <p:cBhvr>
                                        <p:cTn id="278"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79" fill="hold">
                            <p:stCondLst>
                              <p:cond delay="87000"/>
                            </p:stCondLst>
                            <p:childTnLst>
                              <p:par>
                                <p:cTn id="280" presetID="11" presetClass="entr" presetSubtype="0" fill="hold" grpId="0" nodeType="afterEffect">
                                  <p:stCondLst>
                                    <p:cond delay="0"/>
                                  </p:stCondLst>
                                  <p:childTnLst>
                                    <p:set>
                                      <p:cBhvr>
                                        <p:cTn id="281"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80"/>
                                            </p:cond>
                                          </p:stCondLst>
                                          <p:endCondLst>
                                            <p:cond evt="onStopAudio" delay="0">
                                              <p:tgtEl>
                                                <p:sldTgt/>
                                              </p:tgtEl>
                                            </p:cond>
                                          </p:endCondLst>
                                        </p:cTn>
                                        <p:tgtEl>
                                          <p:sndTgt r:embed="rId2" name="click.wav"/>
                                        </p:tgtEl>
                                      </p:cMediaNode>
                                    </p:audio>
                                  </p:subTnLst>
                                </p:cTn>
                              </p:par>
                            </p:childTnLst>
                          </p:cTn>
                        </p:par>
                        <p:par>
                          <p:cTn id="282" fill="hold">
                            <p:stCondLst>
                              <p:cond delay="88000"/>
                            </p:stCondLst>
                            <p:childTnLst>
                              <p:par>
                                <p:cTn id="283" presetID="11" presetClass="entr" presetSubtype="0" fill="hold" grpId="0" nodeType="afterEffect">
                                  <p:stCondLst>
                                    <p:cond delay="0"/>
                                  </p:stCondLst>
                                  <p:childTnLst>
                                    <p:set>
                                      <p:cBhvr>
                                        <p:cTn id="284"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2" name="click.wav"/>
                                        </p:tgtEl>
                                      </p:cMediaNode>
                                    </p:audio>
                                  </p:subTnLst>
                                </p:cTn>
                              </p:par>
                            </p:childTnLst>
                          </p:cTn>
                        </p:par>
                        <p:par>
                          <p:cTn id="285" fill="hold">
                            <p:stCondLst>
                              <p:cond delay="89000"/>
                            </p:stCondLst>
                            <p:childTnLst>
                              <p:par>
                                <p:cTn id="286" presetID="11" presetClass="entr" presetSubtype="0" fill="hold" grpId="0" nodeType="afterEffect">
                                  <p:stCondLst>
                                    <p:cond delay="0"/>
                                  </p:stCondLst>
                                  <p:childTnLst>
                                    <p:set>
                                      <p:cBhvr>
                                        <p:cTn id="287"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8" fill="hold">
                            <p:stCondLst>
                              <p:cond delay="90000"/>
                            </p:stCondLst>
                            <p:childTnLst>
                              <p:par>
                                <p:cTn id="289" presetID="11" presetClass="entr" presetSubtype="0" fill="hold" grpId="0" nodeType="afterEffect">
                                  <p:stCondLst>
                                    <p:cond delay="0"/>
                                  </p:stCondLst>
                                  <p:childTnLst>
                                    <p:set>
                                      <p:cBhvr>
                                        <p:cTn id="290"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1" fill="hold">
                            <p:stCondLst>
                              <p:cond delay="91000"/>
                            </p:stCondLst>
                            <p:childTnLst>
                              <p:par>
                                <p:cTn id="292" presetID="11" presetClass="entr" presetSubtype="0" fill="hold" grpId="0" nodeType="afterEffect">
                                  <p:stCondLst>
                                    <p:cond delay="0"/>
                                  </p:stCondLst>
                                  <p:childTnLst>
                                    <p:set>
                                      <p:cBhvr>
                                        <p:cTn id="293"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292"/>
                                            </p:cond>
                                          </p:stCondLst>
                                          <p:endCondLst>
                                            <p:cond evt="onStopAudio" delay="0">
                                              <p:tgtEl>
                                                <p:sldTgt/>
                                              </p:tgtEl>
                                            </p:cond>
                                          </p:endCondLst>
                                        </p:cTn>
                                        <p:tgtEl>
                                          <p:sndTgt r:embed="rId2" name="click.wav"/>
                                        </p:tgtEl>
                                      </p:cMediaNode>
                                    </p:audio>
                                  </p:subTnLst>
                                </p:cTn>
                              </p:par>
                            </p:childTnLst>
                          </p:cTn>
                        </p:par>
                        <p:par>
                          <p:cTn id="294" fill="hold">
                            <p:stCondLst>
                              <p:cond delay="92000"/>
                            </p:stCondLst>
                            <p:childTnLst>
                              <p:par>
                                <p:cTn id="295" presetID="11" presetClass="entr" presetSubtype="0" fill="hold" grpId="0" nodeType="afterEffect">
                                  <p:stCondLst>
                                    <p:cond delay="0"/>
                                  </p:stCondLst>
                                  <p:childTnLst>
                                    <p:set>
                                      <p:cBhvr>
                                        <p:cTn id="296"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295"/>
                                            </p:cond>
                                          </p:stCondLst>
                                          <p:endCondLst>
                                            <p:cond evt="onStopAudio" delay="0">
                                              <p:tgtEl>
                                                <p:sldTgt/>
                                              </p:tgtEl>
                                            </p:cond>
                                          </p:endCondLst>
                                        </p:cTn>
                                        <p:tgtEl>
                                          <p:sndTgt r:embed="rId2" name="click.wav"/>
                                        </p:tgtEl>
                                      </p:cMediaNode>
                                    </p:audio>
                                  </p:subTnLst>
                                </p:cTn>
                              </p:par>
                            </p:childTnLst>
                          </p:cTn>
                        </p:par>
                        <p:par>
                          <p:cTn id="297" fill="hold">
                            <p:stCondLst>
                              <p:cond delay="93000"/>
                            </p:stCondLst>
                            <p:childTnLst>
                              <p:par>
                                <p:cTn id="298" presetID="11" presetClass="entr" presetSubtype="0" fill="hold" grpId="0" nodeType="afterEffect">
                                  <p:stCondLst>
                                    <p:cond delay="0"/>
                                  </p:stCondLst>
                                  <p:childTnLst>
                                    <p:set>
                                      <p:cBhvr>
                                        <p:cTn id="299"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298"/>
                                            </p:cond>
                                          </p:stCondLst>
                                          <p:endCondLst>
                                            <p:cond evt="onStopAudio" delay="0">
                                              <p:tgtEl>
                                                <p:sldTgt/>
                                              </p:tgtEl>
                                            </p:cond>
                                          </p:endCondLst>
                                        </p:cTn>
                                        <p:tgtEl>
                                          <p:sndTgt r:embed="rId2" name="click.wav"/>
                                        </p:tgtEl>
                                      </p:cMediaNode>
                                    </p:audio>
                                  </p:subTnLst>
                                </p:cTn>
                              </p:par>
                            </p:childTnLst>
                          </p:cTn>
                        </p:par>
                        <p:par>
                          <p:cTn id="300" fill="hold">
                            <p:stCondLst>
                              <p:cond delay="94000"/>
                            </p:stCondLst>
                            <p:childTnLst>
                              <p:par>
                                <p:cTn id="301" presetID="11" presetClass="entr" presetSubtype="0" fill="hold" grpId="0" nodeType="afterEffect">
                                  <p:stCondLst>
                                    <p:cond delay="0"/>
                                  </p:stCondLst>
                                  <p:childTnLst>
                                    <p:set>
                                      <p:cBhvr>
                                        <p:cTn id="302"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3" fill="hold">
                            <p:stCondLst>
                              <p:cond delay="95000"/>
                            </p:stCondLst>
                            <p:childTnLst>
                              <p:par>
                                <p:cTn id="304" presetID="11" presetClass="entr" presetSubtype="0" fill="hold" grpId="0" nodeType="afterEffect">
                                  <p:stCondLst>
                                    <p:cond delay="0"/>
                                  </p:stCondLst>
                                  <p:childTnLst>
                                    <p:set>
                                      <p:cBhvr>
                                        <p:cTn id="305"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2" name="click.wav"/>
                                        </p:tgtEl>
                                      </p:cMediaNode>
                                    </p:audio>
                                  </p:subTnLst>
                                </p:cTn>
                              </p:par>
                            </p:childTnLst>
                          </p:cTn>
                        </p:par>
                        <p:par>
                          <p:cTn id="306" fill="hold">
                            <p:stCondLst>
                              <p:cond delay="96000"/>
                            </p:stCondLst>
                            <p:childTnLst>
                              <p:par>
                                <p:cTn id="307" presetID="11" presetClass="entr" presetSubtype="0" fill="hold" grpId="0" nodeType="afterEffect">
                                  <p:stCondLst>
                                    <p:cond delay="0"/>
                                  </p:stCondLst>
                                  <p:childTnLst>
                                    <p:set>
                                      <p:cBhvr>
                                        <p:cTn id="308"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07"/>
                                            </p:cond>
                                          </p:stCondLst>
                                          <p:endCondLst>
                                            <p:cond evt="onStopAudio" delay="0">
                                              <p:tgtEl>
                                                <p:sldTgt/>
                                              </p:tgtEl>
                                            </p:cond>
                                          </p:endCondLst>
                                        </p:cTn>
                                        <p:tgtEl>
                                          <p:sndTgt r:embed="rId2" name="click.wav"/>
                                        </p:tgtEl>
                                      </p:cMediaNode>
                                    </p:audio>
                                  </p:subTnLst>
                                </p:cTn>
                              </p:par>
                            </p:childTnLst>
                          </p:cTn>
                        </p:par>
                        <p:par>
                          <p:cTn id="309" fill="hold">
                            <p:stCondLst>
                              <p:cond delay="97000"/>
                            </p:stCondLst>
                            <p:childTnLst>
                              <p:par>
                                <p:cTn id="310" presetID="11" presetClass="entr" presetSubtype="0" fill="hold" grpId="0" nodeType="afterEffect">
                                  <p:stCondLst>
                                    <p:cond delay="0"/>
                                  </p:stCondLst>
                                  <p:childTnLst>
                                    <p:set>
                                      <p:cBhvr>
                                        <p:cTn id="311"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2" name="click.wav"/>
                                        </p:tgtEl>
                                      </p:cMediaNode>
                                    </p:audio>
                                  </p:subTnLst>
                                </p:cTn>
                              </p:par>
                            </p:childTnLst>
                          </p:cTn>
                        </p:par>
                        <p:par>
                          <p:cTn id="312" fill="hold">
                            <p:stCondLst>
                              <p:cond delay="98000"/>
                            </p:stCondLst>
                            <p:childTnLst>
                              <p:par>
                                <p:cTn id="313" presetID="11" presetClass="entr" presetSubtype="0" fill="hold" grpId="0" nodeType="afterEffect">
                                  <p:stCondLst>
                                    <p:cond delay="0"/>
                                  </p:stCondLst>
                                  <p:childTnLst>
                                    <p:set>
                                      <p:cBhvr>
                                        <p:cTn id="314"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5" fill="hold">
                            <p:stCondLst>
                              <p:cond delay="99000"/>
                            </p:stCondLst>
                            <p:childTnLst>
                              <p:par>
                                <p:cTn id="316" presetID="11" presetClass="entr" presetSubtype="0" fill="hold" grpId="0" nodeType="afterEffect">
                                  <p:stCondLst>
                                    <p:cond delay="0"/>
                                  </p:stCondLst>
                                  <p:childTnLst>
                                    <p:set>
                                      <p:cBhvr>
                                        <p:cTn id="317"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316"/>
                                            </p:cond>
                                          </p:stCondLst>
                                          <p:endCondLst>
                                            <p:cond evt="onStopAudio" delay="0">
                                              <p:tgtEl>
                                                <p:sldTgt/>
                                              </p:tgtEl>
                                            </p:cond>
                                          </p:endCondLst>
                                        </p:cTn>
                                        <p:tgtEl>
                                          <p:sndTgt r:embed="rId2" name="click.wav"/>
                                        </p:tgtEl>
                                      </p:cMediaNode>
                                    </p:audio>
                                  </p:subTnLst>
                                </p:cTn>
                              </p:par>
                            </p:childTnLst>
                          </p:cTn>
                        </p:par>
                        <p:par>
                          <p:cTn id="318" fill="hold">
                            <p:stCondLst>
                              <p:cond delay="100000"/>
                            </p:stCondLst>
                            <p:childTnLst>
                              <p:par>
                                <p:cTn id="319" presetID="11" presetClass="entr" presetSubtype="0" fill="hold" grpId="0" nodeType="afterEffect">
                                  <p:stCondLst>
                                    <p:cond delay="0"/>
                                  </p:stCondLst>
                                  <p:childTnLst>
                                    <p:set>
                                      <p:cBhvr>
                                        <p:cTn id="320"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319"/>
                                            </p:cond>
                                          </p:stCondLst>
                                          <p:endCondLst>
                                            <p:cond evt="onStopAudio" delay="0">
                                              <p:tgtEl>
                                                <p:sldTgt/>
                                              </p:tgtEl>
                                            </p:cond>
                                          </p:endCondLst>
                                        </p:cTn>
                                        <p:tgtEl>
                                          <p:sndTgt r:embed="rId2" name="click.wav"/>
                                        </p:tgtEl>
                                      </p:cMediaNode>
                                    </p:audio>
                                  </p:subTnLst>
                                </p:cTn>
                              </p:par>
                            </p:childTnLst>
                          </p:cTn>
                        </p:par>
                        <p:par>
                          <p:cTn id="321" fill="hold">
                            <p:stCondLst>
                              <p:cond delay="101000"/>
                            </p:stCondLst>
                            <p:childTnLst>
                              <p:par>
                                <p:cTn id="322" presetID="11" presetClass="entr" presetSubtype="0" fill="hold" grpId="0" nodeType="afterEffect">
                                  <p:stCondLst>
                                    <p:cond delay="0"/>
                                  </p:stCondLst>
                                  <p:childTnLst>
                                    <p:set>
                                      <p:cBhvr>
                                        <p:cTn id="323"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22"/>
                                            </p:cond>
                                          </p:stCondLst>
                                          <p:endCondLst>
                                            <p:cond evt="onStopAudio" delay="0">
                                              <p:tgtEl>
                                                <p:sldTgt/>
                                              </p:tgtEl>
                                            </p:cond>
                                          </p:endCondLst>
                                        </p:cTn>
                                        <p:tgtEl>
                                          <p:sndTgt r:embed="rId2" name="click.wav"/>
                                        </p:tgtEl>
                                      </p:cMediaNode>
                                    </p:audio>
                                  </p:subTnLst>
                                </p:cTn>
                              </p:par>
                            </p:childTnLst>
                          </p:cTn>
                        </p:par>
                        <p:par>
                          <p:cTn id="324" fill="hold">
                            <p:stCondLst>
                              <p:cond delay="102000"/>
                            </p:stCondLst>
                            <p:childTnLst>
                              <p:par>
                                <p:cTn id="325" presetID="11" presetClass="entr" presetSubtype="0" fill="hold" grpId="0" nodeType="afterEffect">
                                  <p:stCondLst>
                                    <p:cond delay="0"/>
                                  </p:stCondLst>
                                  <p:childTnLst>
                                    <p:set>
                                      <p:cBhvr>
                                        <p:cTn id="326"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7" fill="hold">
                            <p:stCondLst>
                              <p:cond delay="103000"/>
                            </p:stCondLst>
                            <p:childTnLst>
                              <p:par>
                                <p:cTn id="328" presetID="11" presetClass="entr" presetSubtype="0" fill="hold" grpId="0" nodeType="afterEffect">
                                  <p:stCondLst>
                                    <p:cond delay="0"/>
                                  </p:stCondLst>
                                  <p:childTnLst>
                                    <p:set>
                                      <p:cBhvr>
                                        <p:cTn id="329"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28"/>
                                            </p:cond>
                                          </p:stCondLst>
                                          <p:endCondLst>
                                            <p:cond evt="onStopAudio" delay="0">
                                              <p:tgtEl>
                                                <p:sldTgt/>
                                              </p:tgtEl>
                                            </p:cond>
                                          </p:endCondLst>
                                        </p:cTn>
                                        <p:tgtEl>
                                          <p:sndTgt r:embed="rId2" name="click.wav"/>
                                        </p:tgtEl>
                                      </p:cMediaNode>
                                    </p:audio>
                                  </p:subTnLst>
                                </p:cTn>
                              </p:par>
                            </p:childTnLst>
                          </p:cTn>
                        </p:par>
                        <p:par>
                          <p:cTn id="330" fill="hold">
                            <p:stCondLst>
                              <p:cond delay="104000"/>
                            </p:stCondLst>
                            <p:childTnLst>
                              <p:par>
                                <p:cTn id="331" presetID="11" presetClass="entr" presetSubtype="0" fill="hold" grpId="0" nodeType="afterEffect">
                                  <p:stCondLst>
                                    <p:cond delay="0"/>
                                  </p:stCondLst>
                                  <p:childTnLst>
                                    <p:set>
                                      <p:cBhvr>
                                        <p:cTn id="332"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31"/>
                                            </p:cond>
                                          </p:stCondLst>
                                          <p:endCondLst>
                                            <p:cond evt="onStopAudio" delay="0">
                                              <p:tgtEl>
                                                <p:sldTgt/>
                                              </p:tgtEl>
                                            </p:cond>
                                          </p:endCondLst>
                                        </p:cTn>
                                        <p:tgtEl>
                                          <p:sndTgt r:embed="rId2" name="click.wav"/>
                                        </p:tgtEl>
                                      </p:cMediaNode>
                                    </p:audio>
                                  </p:subTnLst>
                                </p:cTn>
                              </p:par>
                            </p:childTnLst>
                          </p:cTn>
                        </p:par>
                        <p:par>
                          <p:cTn id="333" fill="hold">
                            <p:stCondLst>
                              <p:cond delay="105000"/>
                            </p:stCondLst>
                            <p:childTnLst>
                              <p:par>
                                <p:cTn id="334" presetID="11" presetClass="entr" presetSubtype="0" fill="hold" grpId="0" nodeType="afterEffect">
                                  <p:stCondLst>
                                    <p:cond delay="0"/>
                                  </p:stCondLst>
                                  <p:childTnLst>
                                    <p:set>
                                      <p:cBhvr>
                                        <p:cTn id="335"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34"/>
                                            </p:cond>
                                          </p:stCondLst>
                                          <p:endCondLst>
                                            <p:cond evt="onStopAudio" delay="0">
                                              <p:tgtEl>
                                                <p:sldTgt/>
                                              </p:tgtEl>
                                            </p:cond>
                                          </p:endCondLst>
                                        </p:cTn>
                                        <p:tgtEl>
                                          <p:sndTgt r:embed="rId2" name="click.wav"/>
                                        </p:tgtEl>
                                      </p:cMediaNode>
                                    </p:audio>
                                  </p:subTnLst>
                                </p:cTn>
                              </p:par>
                            </p:childTnLst>
                          </p:cTn>
                        </p:par>
                        <p:par>
                          <p:cTn id="336" fill="hold">
                            <p:stCondLst>
                              <p:cond delay="106000"/>
                            </p:stCondLst>
                            <p:childTnLst>
                              <p:par>
                                <p:cTn id="337" presetID="11" presetClass="entr" presetSubtype="0" fill="hold" grpId="0" nodeType="afterEffect">
                                  <p:stCondLst>
                                    <p:cond delay="0"/>
                                  </p:stCondLst>
                                  <p:childTnLst>
                                    <p:set>
                                      <p:cBhvr>
                                        <p:cTn id="338"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39" fill="hold">
                            <p:stCondLst>
                              <p:cond delay="107000"/>
                            </p:stCondLst>
                            <p:childTnLst>
                              <p:par>
                                <p:cTn id="340" presetID="11" presetClass="entr" presetSubtype="0" fill="hold" grpId="0" nodeType="afterEffect">
                                  <p:stCondLst>
                                    <p:cond delay="0"/>
                                  </p:stCondLst>
                                  <p:childTnLst>
                                    <p:set>
                                      <p:cBhvr>
                                        <p:cTn id="341"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40"/>
                                            </p:cond>
                                          </p:stCondLst>
                                          <p:endCondLst>
                                            <p:cond evt="onStopAudio" delay="0">
                                              <p:tgtEl>
                                                <p:sldTgt/>
                                              </p:tgtEl>
                                            </p:cond>
                                          </p:endCondLst>
                                        </p:cTn>
                                        <p:tgtEl>
                                          <p:sndTgt r:embed="rId2" name="click.wav"/>
                                        </p:tgtEl>
                                      </p:cMediaNode>
                                    </p:audio>
                                  </p:subTnLst>
                                </p:cTn>
                              </p:par>
                            </p:childTnLst>
                          </p:cTn>
                        </p:par>
                        <p:par>
                          <p:cTn id="342" fill="hold">
                            <p:stCondLst>
                              <p:cond delay="108000"/>
                            </p:stCondLst>
                            <p:childTnLst>
                              <p:par>
                                <p:cTn id="343" presetID="11" presetClass="entr" presetSubtype="0" fill="hold" grpId="0" nodeType="afterEffect">
                                  <p:stCondLst>
                                    <p:cond delay="0"/>
                                  </p:stCondLst>
                                  <p:childTnLst>
                                    <p:set>
                                      <p:cBhvr>
                                        <p:cTn id="344"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43"/>
                                            </p:cond>
                                          </p:stCondLst>
                                          <p:endCondLst>
                                            <p:cond evt="onStopAudio" delay="0">
                                              <p:tgtEl>
                                                <p:sldTgt/>
                                              </p:tgtEl>
                                            </p:cond>
                                          </p:endCondLst>
                                        </p:cTn>
                                        <p:tgtEl>
                                          <p:sndTgt r:embed="rId2" name="click.wav"/>
                                        </p:tgtEl>
                                      </p:cMediaNode>
                                    </p:audio>
                                  </p:subTnLst>
                                </p:cTn>
                              </p:par>
                            </p:childTnLst>
                          </p:cTn>
                        </p:par>
                        <p:par>
                          <p:cTn id="345" fill="hold">
                            <p:stCondLst>
                              <p:cond delay="109000"/>
                            </p:stCondLst>
                            <p:childTnLst>
                              <p:par>
                                <p:cTn id="346" presetID="11" presetClass="entr" presetSubtype="0" fill="hold" grpId="0" nodeType="afterEffect">
                                  <p:stCondLst>
                                    <p:cond delay="0"/>
                                  </p:stCondLst>
                                  <p:childTnLst>
                                    <p:set>
                                      <p:cBhvr>
                                        <p:cTn id="347"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46"/>
                                            </p:cond>
                                          </p:stCondLst>
                                          <p:endCondLst>
                                            <p:cond evt="onStopAudio" delay="0">
                                              <p:tgtEl>
                                                <p:sldTgt/>
                                              </p:tgtEl>
                                            </p:cond>
                                          </p:endCondLst>
                                        </p:cTn>
                                        <p:tgtEl>
                                          <p:sndTgt r:embed="rId2" name="click.wav"/>
                                        </p:tgtEl>
                                      </p:cMediaNode>
                                    </p:audio>
                                  </p:subTnLst>
                                </p:cTn>
                              </p:par>
                            </p:childTnLst>
                          </p:cTn>
                        </p:par>
                        <p:par>
                          <p:cTn id="348" fill="hold">
                            <p:stCondLst>
                              <p:cond delay="110000"/>
                            </p:stCondLst>
                            <p:childTnLst>
                              <p:par>
                                <p:cTn id="349" presetID="11" presetClass="entr" presetSubtype="0" fill="hold" grpId="0" nodeType="afterEffect">
                                  <p:stCondLst>
                                    <p:cond delay="0"/>
                                  </p:stCondLst>
                                  <p:childTnLst>
                                    <p:set>
                                      <p:cBhvr>
                                        <p:cTn id="350"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1" fill="hold">
                            <p:stCondLst>
                              <p:cond delay="111000"/>
                            </p:stCondLst>
                            <p:childTnLst>
                              <p:par>
                                <p:cTn id="352" presetID="11" presetClass="entr" presetSubtype="0" fill="hold" grpId="0" nodeType="afterEffect">
                                  <p:stCondLst>
                                    <p:cond delay="0"/>
                                  </p:stCondLst>
                                  <p:childTnLst>
                                    <p:set>
                                      <p:cBhvr>
                                        <p:cTn id="353"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52"/>
                                            </p:cond>
                                          </p:stCondLst>
                                          <p:endCondLst>
                                            <p:cond evt="onStopAudio" delay="0">
                                              <p:tgtEl>
                                                <p:sldTgt/>
                                              </p:tgtEl>
                                            </p:cond>
                                          </p:endCondLst>
                                        </p:cTn>
                                        <p:tgtEl>
                                          <p:sndTgt r:embed="rId2" name="click.wav"/>
                                        </p:tgtEl>
                                      </p:cMediaNode>
                                    </p:audio>
                                  </p:subTnLst>
                                </p:cTn>
                              </p:par>
                            </p:childTnLst>
                          </p:cTn>
                        </p:par>
                        <p:par>
                          <p:cTn id="354" fill="hold">
                            <p:stCondLst>
                              <p:cond delay="112000"/>
                            </p:stCondLst>
                            <p:childTnLst>
                              <p:par>
                                <p:cTn id="355" presetID="11" presetClass="entr" presetSubtype="0" fill="hold" grpId="0" nodeType="afterEffect">
                                  <p:stCondLst>
                                    <p:cond delay="0"/>
                                  </p:stCondLst>
                                  <p:childTnLst>
                                    <p:set>
                                      <p:cBhvr>
                                        <p:cTn id="356"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55"/>
                                            </p:cond>
                                          </p:stCondLst>
                                          <p:endCondLst>
                                            <p:cond evt="onStopAudio" delay="0">
                                              <p:tgtEl>
                                                <p:sldTgt/>
                                              </p:tgtEl>
                                            </p:cond>
                                          </p:endCondLst>
                                        </p:cTn>
                                        <p:tgtEl>
                                          <p:sndTgt r:embed="rId2" name="click.wav"/>
                                        </p:tgtEl>
                                      </p:cMediaNode>
                                    </p:audio>
                                  </p:subTnLst>
                                </p:cTn>
                              </p:par>
                            </p:childTnLst>
                          </p:cTn>
                        </p:par>
                        <p:par>
                          <p:cTn id="357" fill="hold">
                            <p:stCondLst>
                              <p:cond delay="113000"/>
                            </p:stCondLst>
                            <p:childTnLst>
                              <p:par>
                                <p:cTn id="358" presetID="11" presetClass="entr" presetSubtype="0" fill="hold" grpId="0" nodeType="afterEffect">
                                  <p:stCondLst>
                                    <p:cond delay="0"/>
                                  </p:stCondLst>
                                  <p:childTnLst>
                                    <p:set>
                                      <p:cBhvr>
                                        <p:cTn id="359"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58"/>
                                            </p:cond>
                                          </p:stCondLst>
                                          <p:endCondLst>
                                            <p:cond evt="onStopAudio" delay="0">
                                              <p:tgtEl>
                                                <p:sldTgt/>
                                              </p:tgtEl>
                                            </p:cond>
                                          </p:endCondLst>
                                        </p:cTn>
                                        <p:tgtEl>
                                          <p:sndTgt r:embed="rId2" name="click.wav"/>
                                        </p:tgtEl>
                                      </p:cMediaNode>
                                    </p:audio>
                                  </p:subTnLst>
                                </p:cTn>
                              </p:par>
                            </p:childTnLst>
                          </p:cTn>
                        </p:par>
                        <p:par>
                          <p:cTn id="360" fill="hold">
                            <p:stCondLst>
                              <p:cond delay="114000"/>
                            </p:stCondLst>
                            <p:childTnLst>
                              <p:par>
                                <p:cTn id="361" presetID="11" presetClass="entr" presetSubtype="0" fill="hold" grpId="0" nodeType="afterEffect">
                                  <p:stCondLst>
                                    <p:cond delay="0"/>
                                  </p:stCondLst>
                                  <p:childTnLst>
                                    <p:set>
                                      <p:cBhvr>
                                        <p:cTn id="362"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3" fill="hold">
                            <p:stCondLst>
                              <p:cond delay="115000"/>
                            </p:stCondLst>
                            <p:childTnLst>
                              <p:par>
                                <p:cTn id="364" presetID="11" presetClass="entr" presetSubtype="0" fill="hold" grpId="0" nodeType="afterEffect">
                                  <p:stCondLst>
                                    <p:cond delay="0"/>
                                  </p:stCondLst>
                                  <p:childTnLst>
                                    <p:set>
                                      <p:cBhvr>
                                        <p:cTn id="365"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64"/>
                                            </p:cond>
                                          </p:stCondLst>
                                          <p:endCondLst>
                                            <p:cond evt="onStopAudio" delay="0">
                                              <p:tgtEl>
                                                <p:sldTgt/>
                                              </p:tgtEl>
                                            </p:cond>
                                          </p:endCondLst>
                                        </p:cTn>
                                        <p:tgtEl>
                                          <p:sndTgt r:embed="rId2" name="click.wav"/>
                                        </p:tgtEl>
                                      </p:cMediaNode>
                                    </p:audio>
                                  </p:subTnLst>
                                </p:cTn>
                              </p:par>
                            </p:childTnLst>
                          </p:cTn>
                        </p:par>
                        <p:par>
                          <p:cTn id="366" fill="hold">
                            <p:stCondLst>
                              <p:cond delay="116000"/>
                            </p:stCondLst>
                            <p:childTnLst>
                              <p:par>
                                <p:cTn id="367" presetID="11" presetClass="entr" presetSubtype="0" fill="hold" grpId="0" nodeType="afterEffect">
                                  <p:stCondLst>
                                    <p:cond delay="0"/>
                                  </p:stCondLst>
                                  <p:childTnLst>
                                    <p:set>
                                      <p:cBhvr>
                                        <p:cTn id="368"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2" name="click.wav"/>
                                        </p:tgtEl>
                                      </p:cMediaNode>
                                    </p:audio>
                                  </p:subTnLst>
                                </p:cTn>
                              </p:par>
                            </p:childTnLst>
                          </p:cTn>
                        </p:par>
                        <p:par>
                          <p:cTn id="369" fill="hold">
                            <p:stCondLst>
                              <p:cond delay="117000"/>
                            </p:stCondLst>
                            <p:childTnLst>
                              <p:par>
                                <p:cTn id="370" presetID="11" presetClass="entr" presetSubtype="0" fill="hold" grpId="0" nodeType="afterEffect">
                                  <p:stCondLst>
                                    <p:cond delay="0"/>
                                  </p:stCondLst>
                                  <p:childTnLst>
                                    <p:set>
                                      <p:cBhvr>
                                        <p:cTn id="371"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70"/>
                                            </p:cond>
                                          </p:stCondLst>
                                          <p:endCondLst>
                                            <p:cond evt="onStopAudio" delay="0">
                                              <p:tgtEl>
                                                <p:sldTgt/>
                                              </p:tgtEl>
                                            </p:cond>
                                          </p:endCondLst>
                                        </p:cTn>
                                        <p:tgtEl>
                                          <p:sndTgt r:embed="rId2" name="click.wav"/>
                                        </p:tgtEl>
                                      </p:cMediaNode>
                                    </p:audio>
                                  </p:subTnLst>
                                </p:cTn>
                              </p:par>
                            </p:childTnLst>
                          </p:cTn>
                        </p:par>
                        <p:par>
                          <p:cTn id="372" fill="hold">
                            <p:stCondLst>
                              <p:cond delay="118000"/>
                            </p:stCondLst>
                            <p:childTnLst>
                              <p:par>
                                <p:cTn id="373" presetID="11" presetClass="entr" presetSubtype="0" fill="hold" grpId="0" nodeType="afterEffect">
                                  <p:stCondLst>
                                    <p:cond delay="0"/>
                                  </p:stCondLst>
                                  <p:childTnLst>
                                    <p:set>
                                      <p:cBhvr>
                                        <p:cTn id="374"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5" fill="hold">
                            <p:stCondLst>
                              <p:cond delay="119000"/>
                            </p:stCondLst>
                            <p:childTnLst>
                              <p:par>
                                <p:cTn id="376" presetID="11" presetClass="entr" presetSubtype="0" fill="hold" grpId="0" nodeType="afterEffect">
                                  <p:stCondLst>
                                    <p:cond delay="0"/>
                                  </p:stCondLst>
                                  <p:childTnLst>
                                    <p:set>
                                      <p:cBhvr>
                                        <p:cTn id="377"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76"/>
                                            </p:cond>
                                          </p:stCondLst>
                                          <p:endCondLst>
                                            <p:cond evt="onStopAudio" delay="0">
                                              <p:tgtEl>
                                                <p:sldTgt/>
                                              </p:tgtEl>
                                            </p:cond>
                                          </p:endCondLst>
                                        </p:cTn>
                                        <p:tgtEl>
                                          <p:sndTgt r:embed="rId2" name="click.wav"/>
                                        </p:tgtEl>
                                      </p:cMediaNode>
                                    </p:audio>
                                  </p:subTnLst>
                                </p:cTn>
                              </p:par>
                            </p:childTnLst>
                          </p:cTn>
                        </p:par>
                        <p:par>
                          <p:cTn id="378" fill="hold">
                            <p:stCondLst>
                              <p:cond delay="120000"/>
                            </p:stCondLst>
                            <p:childTnLst>
                              <p:par>
                                <p:cTn id="379" presetID="11" presetClass="entr" presetSubtype="0" fill="hold" grpId="0" nodeType="afterEffect">
                                  <p:stCondLst>
                                    <p:cond delay="0"/>
                                  </p:stCondLst>
                                  <p:childTnLst>
                                    <p:set>
                                      <p:cBhvr>
                                        <p:cTn id="380"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79"/>
                                            </p:cond>
                                          </p:stCondLst>
                                          <p:endCondLst>
                                            <p:cond evt="onStopAudio" delay="0">
                                              <p:tgtEl>
                                                <p:sldTgt/>
                                              </p:tgtEl>
                                            </p:cond>
                                          </p:endCondLst>
                                        </p:cTn>
                                        <p:tgtEl>
                                          <p:sndTgt r:embed="rId2" name="click.wav"/>
                                        </p:tgtEl>
                                      </p:cMediaNode>
                                    </p:audio>
                                  </p:subTnLst>
                                </p:cTn>
                              </p:par>
                            </p:childTnLst>
                          </p:cTn>
                        </p:par>
                        <p:par>
                          <p:cTn id="381" fill="hold">
                            <p:stCondLst>
                              <p:cond delay="121000"/>
                            </p:stCondLst>
                            <p:childTnLst>
                              <p:par>
                                <p:cTn id="382" presetID="11" presetClass="entr" presetSubtype="0" fill="hold" grpId="0" nodeType="afterEffect">
                                  <p:stCondLst>
                                    <p:cond delay="0"/>
                                  </p:stCondLst>
                                  <p:childTnLst>
                                    <p:set>
                                      <p:cBhvr>
                                        <p:cTn id="383"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382"/>
                                            </p:cond>
                                          </p:stCondLst>
                                          <p:endCondLst>
                                            <p:cond evt="onStopAudio" delay="0">
                                              <p:tgtEl>
                                                <p:sldTgt/>
                                              </p:tgtEl>
                                            </p:cond>
                                          </p:endCondLst>
                                        </p:cTn>
                                        <p:tgtEl>
                                          <p:sndTgt r:embed="rId2" name="click.wav"/>
                                        </p:tgtEl>
                                      </p:cMediaNode>
                                    </p:audio>
                                  </p:subTnLst>
                                </p:cTn>
                              </p:par>
                            </p:childTnLst>
                          </p:cTn>
                        </p:par>
                        <p:par>
                          <p:cTn id="384" fill="hold">
                            <p:stCondLst>
                              <p:cond delay="122000"/>
                            </p:stCondLst>
                            <p:childTnLst>
                              <p:par>
                                <p:cTn id="385" presetID="11" presetClass="entr" presetSubtype="0" fill="hold" grpId="0" nodeType="afterEffect">
                                  <p:stCondLst>
                                    <p:cond delay="0"/>
                                  </p:stCondLst>
                                  <p:childTnLst>
                                    <p:set>
                                      <p:cBhvr>
                                        <p:cTn id="386"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par>
                          <p:cTn id="387" fill="hold">
                            <p:stCondLst>
                              <p:cond delay="123000"/>
                            </p:stCondLst>
                            <p:childTnLst>
                              <p:par>
                                <p:cTn id="388" presetID="11" presetClass="entr" presetSubtype="0" fill="hold" grpId="0" nodeType="afterEffect">
                                  <p:stCondLst>
                                    <p:cond delay="0"/>
                                  </p:stCondLst>
                                  <p:childTnLst>
                                    <p:set>
                                      <p:cBhvr>
                                        <p:cTn id="389"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388"/>
                                            </p:cond>
                                          </p:stCondLst>
                                          <p:endCondLst>
                                            <p:cond evt="onStopAudio" delay="0">
                                              <p:tgtEl>
                                                <p:sldTgt/>
                                              </p:tgtEl>
                                            </p:cond>
                                          </p:endCondLst>
                                        </p:cTn>
                                        <p:tgtEl>
                                          <p:sndTgt r:embed="rId2" name="click.wav"/>
                                        </p:tgtEl>
                                      </p:cMediaNode>
                                    </p:audio>
                                  </p:subTnLst>
                                </p:cTn>
                              </p:par>
                            </p:childTnLst>
                          </p:cTn>
                        </p:par>
                        <p:par>
                          <p:cTn id="390" fill="hold">
                            <p:stCondLst>
                              <p:cond delay="124000"/>
                            </p:stCondLst>
                            <p:childTnLst>
                              <p:par>
                                <p:cTn id="391" presetID="11" presetClass="entr" presetSubtype="0" fill="hold" grpId="0" nodeType="afterEffect">
                                  <p:stCondLst>
                                    <p:cond delay="0"/>
                                  </p:stCondLst>
                                  <p:childTnLst>
                                    <p:set>
                                      <p:cBhvr>
                                        <p:cTn id="392"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391"/>
                                            </p:cond>
                                          </p:stCondLst>
                                          <p:endCondLst>
                                            <p:cond evt="onStopAudio" delay="0">
                                              <p:tgtEl>
                                                <p:sldTgt/>
                                              </p:tgtEl>
                                            </p:cond>
                                          </p:endCondLst>
                                        </p:cTn>
                                        <p:tgtEl>
                                          <p:sndTgt r:embed="rId2" name="click.wav"/>
                                        </p:tgtEl>
                                      </p:cMediaNode>
                                    </p:audio>
                                  </p:subTnLst>
                                </p:cTn>
                              </p:par>
                            </p:childTnLst>
                          </p:cTn>
                        </p:par>
                        <p:par>
                          <p:cTn id="393" fill="hold">
                            <p:stCondLst>
                              <p:cond delay="125000"/>
                            </p:stCondLst>
                            <p:childTnLst>
                              <p:par>
                                <p:cTn id="394" presetID="11" presetClass="entr" presetSubtype="0" fill="hold" grpId="0" nodeType="afterEffect">
                                  <p:stCondLst>
                                    <p:cond delay="0"/>
                                  </p:stCondLst>
                                  <p:childTnLst>
                                    <p:set>
                                      <p:cBhvr>
                                        <p:cTn id="395"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394"/>
                                            </p:cond>
                                          </p:stCondLst>
                                          <p:endCondLst>
                                            <p:cond evt="onStopAudio" delay="0">
                                              <p:tgtEl>
                                                <p:sldTgt/>
                                              </p:tgtEl>
                                            </p:cond>
                                          </p:endCondLst>
                                        </p:cTn>
                                        <p:tgtEl>
                                          <p:sndTgt r:embed="rId2" name="click.wav"/>
                                        </p:tgtEl>
                                      </p:cMediaNode>
                                    </p:audio>
                                  </p:subTnLst>
                                </p:cTn>
                              </p:par>
                            </p:childTnLst>
                          </p:cTn>
                        </p:par>
                        <p:par>
                          <p:cTn id="396" fill="hold">
                            <p:stCondLst>
                              <p:cond delay="126000"/>
                            </p:stCondLst>
                            <p:childTnLst>
                              <p:par>
                                <p:cTn id="397" presetID="11" presetClass="entr" presetSubtype="0" fill="hold" grpId="0" nodeType="afterEffect">
                                  <p:stCondLst>
                                    <p:cond delay="0"/>
                                  </p:stCondLst>
                                  <p:childTnLst>
                                    <p:set>
                                      <p:cBhvr>
                                        <p:cTn id="398"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397"/>
                                            </p:cond>
                                          </p:stCondLst>
                                          <p:endCondLst>
                                            <p:cond evt="onStopAudio" delay="0">
                                              <p:tgtEl>
                                                <p:sldTgt/>
                                              </p:tgtEl>
                                            </p:cond>
                                          </p:endCondLst>
                                        </p:cTn>
                                        <p:tgtEl>
                                          <p:sndTgt r:embed="rId2" name="click.wav"/>
                                        </p:tgtEl>
                                      </p:cMediaNode>
                                    </p:audio>
                                  </p:subTnLst>
                                </p:cTn>
                              </p:par>
                            </p:childTnLst>
                          </p:cTn>
                        </p:par>
                        <p:par>
                          <p:cTn id="399" fill="hold">
                            <p:stCondLst>
                              <p:cond delay="127000"/>
                            </p:stCondLst>
                            <p:childTnLst>
                              <p:par>
                                <p:cTn id="400" presetID="11" presetClass="entr" presetSubtype="0" fill="hold" grpId="0" nodeType="afterEffect">
                                  <p:stCondLst>
                                    <p:cond delay="0"/>
                                  </p:stCondLst>
                                  <p:childTnLst>
                                    <p:set>
                                      <p:cBhvr>
                                        <p:cTn id="401"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400"/>
                                            </p:cond>
                                          </p:stCondLst>
                                          <p:endCondLst>
                                            <p:cond evt="onStopAudio" delay="0">
                                              <p:tgtEl>
                                                <p:sldTgt/>
                                              </p:tgtEl>
                                            </p:cond>
                                          </p:endCondLst>
                                        </p:cTn>
                                        <p:tgtEl>
                                          <p:sndTgt r:embed="rId2" name="click.wav"/>
                                        </p:tgtEl>
                                      </p:cMediaNode>
                                    </p:audio>
                                  </p:subTnLst>
                                </p:cTn>
                              </p:par>
                            </p:childTnLst>
                          </p:cTn>
                        </p:par>
                        <p:par>
                          <p:cTn id="402" fill="hold">
                            <p:stCondLst>
                              <p:cond delay="128000"/>
                            </p:stCondLst>
                            <p:childTnLst>
                              <p:par>
                                <p:cTn id="403" presetID="11" presetClass="entr" presetSubtype="0" fill="hold" grpId="0" nodeType="afterEffect">
                                  <p:stCondLst>
                                    <p:cond delay="0"/>
                                  </p:stCondLst>
                                  <p:childTnLst>
                                    <p:set>
                                      <p:cBhvr>
                                        <p:cTn id="404"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403"/>
                                            </p:cond>
                                          </p:stCondLst>
                                          <p:endCondLst>
                                            <p:cond evt="onStopAudio" delay="0">
                                              <p:tgtEl>
                                                <p:sldTgt/>
                                              </p:tgtEl>
                                            </p:cond>
                                          </p:endCondLst>
                                        </p:cTn>
                                        <p:tgtEl>
                                          <p:sndTgt r:embed="rId2" name="click.wav"/>
                                        </p:tgtEl>
                                      </p:cMediaNode>
                                    </p:audio>
                                  </p:subTnLst>
                                </p:cTn>
                              </p:par>
                            </p:childTnLst>
                          </p:cTn>
                        </p:par>
                        <p:par>
                          <p:cTn id="405" fill="hold">
                            <p:stCondLst>
                              <p:cond delay="129000"/>
                            </p:stCondLst>
                            <p:childTnLst>
                              <p:par>
                                <p:cTn id="406" presetID="11" presetClass="entr" presetSubtype="0" fill="hold" grpId="0" nodeType="afterEffect">
                                  <p:stCondLst>
                                    <p:cond delay="0"/>
                                  </p:stCondLst>
                                  <p:childTnLst>
                                    <p:set>
                                      <p:cBhvr>
                                        <p:cTn id="407"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406"/>
                                            </p:cond>
                                          </p:stCondLst>
                                          <p:endCondLst>
                                            <p:cond evt="onStopAudio" delay="0">
                                              <p:tgtEl>
                                                <p:sldTgt/>
                                              </p:tgtEl>
                                            </p:cond>
                                          </p:endCondLst>
                                        </p:cTn>
                                        <p:tgtEl>
                                          <p:sndTgt r:embed="rId2" name="click.wav"/>
                                        </p:tgtEl>
                                      </p:cMediaNode>
                                    </p:audio>
                                  </p:subTnLst>
                                </p:cTn>
                              </p:par>
                            </p:childTnLst>
                          </p:cTn>
                        </p:par>
                        <p:par>
                          <p:cTn id="408" fill="hold">
                            <p:stCondLst>
                              <p:cond delay="130000"/>
                            </p:stCondLst>
                            <p:childTnLst>
                              <p:par>
                                <p:cTn id="409" presetID="11" presetClass="entr" presetSubtype="0" fill="hold" grpId="0" nodeType="afterEffect">
                                  <p:stCondLst>
                                    <p:cond delay="0"/>
                                  </p:stCondLst>
                                  <p:childTnLst>
                                    <p:set>
                                      <p:cBhvr>
                                        <p:cTn id="410"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409"/>
                                            </p:cond>
                                          </p:stCondLst>
                                          <p:endCondLst>
                                            <p:cond evt="onStopAudio" delay="0">
                                              <p:tgtEl>
                                                <p:sldTgt/>
                                              </p:tgtEl>
                                            </p:cond>
                                          </p:endCondLst>
                                        </p:cTn>
                                        <p:tgtEl>
                                          <p:sndTgt r:embed="rId2" name="click.wav"/>
                                        </p:tgtEl>
                                      </p:cMediaNode>
                                    </p:audio>
                                  </p:subTnLst>
                                </p:cTn>
                              </p:par>
                            </p:childTnLst>
                          </p:cTn>
                        </p:par>
                        <p:par>
                          <p:cTn id="411" fill="hold">
                            <p:stCondLst>
                              <p:cond delay="131000"/>
                            </p:stCondLst>
                            <p:childTnLst>
                              <p:par>
                                <p:cTn id="412" presetID="11" presetClass="entr" presetSubtype="0" fill="hold" grpId="0" nodeType="afterEffect">
                                  <p:stCondLst>
                                    <p:cond delay="0"/>
                                  </p:stCondLst>
                                  <p:childTnLst>
                                    <p:set>
                                      <p:cBhvr>
                                        <p:cTn id="413"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2" name="click.wav"/>
                                        </p:tgtEl>
                                      </p:cMediaNode>
                                    </p:audio>
                                  </p:subTnLst>
                                </p:cTn>
                              </p:par>
                            </p:childTnLst>
                          </p:cTn>
                        </p:par>
                        <p:par>
                          <p:cTn id="414" fill="hold">
                            <p:stCondLst>
                              <p:cond delay="132000"/>
                            </p:stCondLst>
                            <p:childTnLst>
                              <p:par>
                                <p:cTn id="415" presetID="11" presetClass="entr" presetSubtype="0" fill="hold" grpId="0" nodeType="afterEffect">
                                  <p:stCondLst>
                                    <p:cond delay="0"/>
                                  </p:stCondLst>
                                  <p:childTnLst>
                                    <p:set>
                                      <p:cBhvr>
                                        <p:cTn id="416"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415"/>
                                            </p:cond>
                                          </p:stCondLst>
                                          <p:endCondLst>
                                            <p:cond evt="onStopAudio" delay="0">
                                              <p:tgtEl>
                                                <p:sldTgt/>
                                              </p:tgtEl>
                                            </p:cond>
                                          </p:endCondLst>
                                        </p:cTn>
                                        <p:tgtEl>
                                          <p:sndTgt r:embed="rId2" name="click.wav"/>
                                        </p:tgtEl>
                                      </p:cMediaNode>
                                    </p:audio>
                                  </p:subTnLst>
                                </p:cTn>
                              </p:par>
                            </p:childTnLst>
                          </p:cTn>
                        </p:par>
                        <p:par>
                          <p:cTn id="417" fill="hold">
                            <p:stCondLst>
                              <p:cond delay="133000"/>
                            </p:stCondLst>
                            <p:childTnLst>
                              <p:par>
                                <p:cTn id="418" presetID="11" presetClass="entr" presetSubtype="0" fill="hold" grpId="0" nodeType="afterEffect">
                                  <p:stCondLst>
                                    <p:cond delay="0"/>
                                  </p:stCondLst>
                                  <p:childTnLst>
                                    <p:set>
                                      <p:cBhvr>
                                        <p:cTn id="419"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418"/>
                                            </p:cond>
                                          </p:stCondLst>
                                          <p:endCondLst>
                                            <p:cond evt="onStopAudio" delay="0">
                                              <p:tgtEl>
                                                <p:sldTgt/>
                                              </p:tgtEl>
                                            </p:cond>
                                          </p:endCondLst>
                                        </p:cTn>
                                        <p:tgtEl>
                                          <p:sndTgt r:embed="rId2" name="click.wav"/>
                                        </p:tgtEl>
                                      </p:cMediaNode>
                                    </p:audio>
                                  </p:subTnLst>
                                </p:cTn>
                              </p:par>
                            </p:childTnLst>
                          </p:cTn>
                        </p:par>
                        <p:par>
                          <p:cTn id="420" fill="hold">
                            <p:stCondLst>
                              <p:cond delay="134000"/>
                            </p:stCondLst>
                            <p:childTnLst>
                              <p:par>
                                <p:cTn id="421" presetID="11" presetClass="entr" presetSubtype="0" fill="hold" grpId="0" nodeType="afterEffect">
                                  <p:stCondLst>
                                    <p:cond delay="0"/>
                                  </p:stCondLst>
                                  <p:childTnLst>
                                    <p:set>
                                      <p:cBhvr>
                                        <p:cTn id="422"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3" fill="hold">
                            <p:stCondLst>
                              <p:cond delay="135000"/>
                            </p:stCondLst>
                            <p:childTnLst>
                              <p:par>
                                <p:cTn id="424" presetID="11" presetClass="entr" presetSubtype="0" fill="hold" grpId="0" nodeType="afterEffect">
                                  <p:stCondLst>
                                    <p:cond delay="0"/>
                                  </p:stCondLst>
                                  <p:childTnLst>
                                    <p:set>
                                      <p:cBhvr>
                                        <p:cTn id="425"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24"/>
                                            </p:cond>
                                          </p:stCondLst>
                                          <p:endCondLst>
                                            <p:cond evt="onStopAudio" delay="0">
                                              <p:tgtEl>
                                                <p:sldTgt/>
                                              </p:tgtEl>
                                            </p:cond>
                                          </p:endCondLst>
                                        </p:cTn>
                                        <p:tgtEl>
                                          <p:sndTgt r:embed="rId2" name="click.wav"/>
                                        </p:tgtEl>
                                      </p:cMediaNode>
                                    </p:audio>
                                  </p:subTnLst>
                                </p:cTn>
                              </p:par>
                            </p:childTnLst>
                          </p:cTn>
                        </p:par>
                        <p:par>
                          <p:cTn id="426" fill="hold">
                            <p:stCondLst>
                              <p:cond delay="136000"/>
                            </p:stCondLst>
                            <p:childTnLst>
                              <p:par>
                                <p:cTn id="427" presetID="11" presetClass="entr" presetSubtype="0" fill="hold" grpId="0" nodeType="afterEffect">
                                  <p:stCondLst>
                                    <p:cond delay="0"/>
                                  </p:stCondLst>
                                  <p:childTnLst>
                                    <p:set>
                                      <p:cBhvr>
                                        <p:cTn id="428"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27"/>
                                            </p:cond>
                                          </p:stCondLst>
                                          <p:endCondLst>
                                            <p:cond evt="onStopAudio" delay="0">
                                              <p:tgtEl>
                                                <p:sldTgt/>
                                              </p:tgtEl>
                                            </p:cond>
                                          </p:endCondLst>
                                        </p:cTn>
                                        <p:tgtEl>
                                          <p:sndTgt r:embed="rId2" name="click.wav"/>
                                        </p:tgtEl>
                                      </p:cMediaNode>
                                    </p:audio>
                                  </p:subTnLst>
                                </p:cTn>
                              </p:par>
                            </p:childTnLst>
                          </p:cTn>
                        </p:par>
                        <p:par>
                          <p:cTn id="429" fill="hold">
                            <p:stCondLst>
                              <p:cond delay="137000"/>
                            </p:stCondLst>
                            <p:childTnLst>
                              <p:par>
                                <p:cTn id="430" presetID="11" presetClass="entr" presetSubtype="0" fill="hold" grpId="0" nodeType="afterEffect">
                                  <p:stCondLst>
                                    <p:cond delay="0"/>
                                  </p:stCondLst>
                                  <p:childTnLst>
                                    <p:set>
                                      <p:cBhvr>
                                        <p:cTn id="431"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2" name="click.wav"/>
                                        </p:tgtEl>
                                      </p:cMediaNode>
                                    </p:audio>
                                  </p:subTnLst>
                                </p:cTn>
                              </p:par>
                            </p:childTnLst>
                          </p:cTn>
                        </p:par>
                        <p:par>
                          <p:cTn id="432" fill="hold">
                            <p:stCondLst>
                              <p:cond delay="138000"/>
                            </p:stCondLst>
                            <p:childTnLst>
                              <p:par>
                                <p:cTn id="433" presetID="11" presetClass="entr" presetSubtype="0" fill="hold" grpId="0" nodeType="afterEffect">
                                  <p:stCondLst>
                                    <p:cond delay="0"/>
                                  </p:stCondLst>
                                  <p:childTnLst>
                                    <p:set>
                                      <p:cBhvr>
                                        <p:cTn id="434"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5" fill="hold">
                            <p:stCondLst>
                              <p:cond delay="139000"/>
                            </p:stCondLst>
                            <p:childTnLst>
                              <p:par>
                                <p:cTn id="436" presetID="11" presetClass="entr" presetSubtype="0" fill="hold" grpId="0" nodeType="afterEffect">
                                  <p:stCondLst>
                                    <p:cond delay="0"/>
                                  </p:stCondLst>
                                  <p:childTnLst>
                                    <p:set>
                                      <p:cBhvr>
                                        <p:cTn id="437"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36"/>
                                            </p:cond>
                                          </p:stCondLst>
                                          <p:endCondLst>
                                            <p:cond evt="onStopAudio" delay="0">
                                              <p:tgtEl>
                                                <p:sldTgt/>
                                              </p:tgtEl>
                                            </p:cond>
                                          </p:endCondLst>
                                        </p:cTn>
                                        <p:tgtEl>
                                          <p:sndTgt r:embed="rId2" name="click.wav"/>
                                        </p:tgtEl>
                                      </p:cMediaNode>
                                    </p:audio>
                                  </p:subTnLst>
                                </p:cTn>
                              </p:par>
                            </p:childTnLst>
                          </p:cTn>
                        </p:par>
                        <p:par>
                          <p:cTn id="438" fill="hold">
                            <p:stCondLst>
                              <p:cond delay="140000"/>
                            </p:stCondLst>
                            <p:childTnLst>
                              <p:par>
                                <p:cTn id="439" presetID="11" presetClass="entr" presetSubtype="0" fill="hold" grpId="0" nodeType="afterEffect">
                                  <p:stCondLst>
                                    <p:cond delay="0"/>
                                  </p:stCondLst>
                                  <p:childTnLst>
                                    <p:set>
                                      <p:cBhvr>
                                        <p:cTn id="440"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39"/>
                                            </p:cond>
                                          </p:stCondLst>
                                          <p:endCondLst>
                                            <p:cond evt="onStopAudio" delay="0">
                                              <p:tgtEl>
                                                <p:sldTgt/>
                                              </p:tgtEl>
                                            </p:cond>
                                          </p:endCondLst>
                                        </p:cTn>
                                        <p:tgtEl>
                                          <p:sndTgt r:embed="rId2" name="click.wav"/>
                                        </p:tgtEl>
                                      </p:cMediaNode>
                                    </p:audio>
                                  </p:subTnLst>
                                </p:cTn>
                              </p:par>
                            </p:childTnLst>
                          </p:cTn>
                        </p:par>
                        <p:par>
                          <p:cTn id="441" fill="hold">
                            <p:stCondLst>
                              <p:cond delay="141000"/>
                            </p:stCondLst>
                            <p:childTnLst>
                              <p:par>
                                <p:cTn id="442" presetID="11" presetClass="entr" presetSubtype="0" fill="hold" grpId="0" nodeType="afterEffect">
                                  <p:stCondLst>
                                    <p:cond delay="0"/>
                                  </p:stCondLst>
                                  <p:childTnLst>
                                    <p:set>
                                      <p:cBhvr>
                                        <p:cTn id="443"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42"/>
                                            </p:cond>
                                          </p:stCondLst>
                                          <p:endCondLst>
                                            <p:cond evt="onStopAudio" delay="0">
                                              <p:tgtEl>
                                                <p:sldTgt/>
                                              </p:tgtEl>
                                            </p:cond>
                                          </p:endCondLst>
                                        </p:cTn>
                                        <p:tgtEl>
                                          <p:sndTgt r:embed="rId2" name="click.wav"/>
                                        </p:tgtEl>
                                      </p:cMediaNode>
                                    </p:audio>
                                  </p:subTnLst>
                                </p:cTn>
                              </p:par>
                            </p:childTnLst>
                          </p:cTn>
                        </p:par>
                        <p:par>
                          <p:cTn id="444" fill="hold">
                            <p:stCondLst>
                              <p:cond delay="142000"/>
                            </p:stCondLst>
                            <p:childTnLst>
                              <p:par>
                                <p:cTn id="445" presetID="11" presetClass="entr" presetSubtype="0" fill="hold" grpId="0" nodeType="afterEffect">
                                  <p:stCondLst>
                                    <p:cond delay="0"/>
                                  </p:stCondLst>
                                  <p:childTnLst>
                                    <p:set>
                                      <p:cBhvr>
                                        <p:cTn id="446"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7" fill="hold">
                            <p:stCondLst>
                              <p:cond delay="143000"/>
                            </p:stCondLst>
                            <p:childTnLst>
                              <p:par>
                                <p:cTn id="448" presetID="11" presetClass="entr" presetSubtype="0" fill="hold" grpId="0" nodeType="afterEffect">
                                  <p:stCondLst>
                                    <p:cond delay="0"/>
                                  </p:stCondLst>
                                  <p:childTnLst>
                                    <p:set>
                                      <p:cBhvr>
                                        <p:cTn id="449"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48"/>
                                            </p:cond>
                                          </p:stCondLst>
                                          <p:endCondLst>
                                            <p:cond evt="onStopAudio" delay="0">
                                              <p:tgtEl>
                                                <p:sldTgt/>
                                              </p:tgtEl>
                                            </p:cond>
                                          </p:endCondLst>
                                        </p:cTn>
                                        <p:tgtEl>
                                          <p:sndTgt r:embed="rId2" name="click.wav"/>
                                        </p:tgtEl>
                                      </p:cMediaNode>
                                    </p:audio>
                                  </p:subTnLst>
                                </p:cTn>
                              </p:par>
                            </p:childTnLst>
                          </p:cTn>
                        </p:par>
                        <p:par>
                          <p:cTn id="450" fill="hold">
                            <p:stCondLst>
                              <p:cond delay="144000"/>
                            </p:stCondLst>
                            <p:childTnLst>
                              <p:par>
                                <p:cTn id="451" presetID="11" presetClass="entr" presetSubtype="0" fill="hold" grpId="0" nodeType="afterEffect">
                                  <p:stCondLst>
                                    <p:cond delay="0"/>
                                  </p:stCondLst>
                                  <p:childTnLst>
                                    <p:set>
                                      <p:cBhvr>
                                        <p:cTn id="452"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2" name="click.wav"/>
                                        </p:tgtEl>
                                      </p:cMediaNode>
                                    </p:audio>
                                  </p:subTnLst>
                                </p:cTn>
                              </p:par>
                            </p:childTnLst>
                          </p:cTn>
                        </p:par>
                        <p:par>
                          <p:cTn id="453" fill="hold">
                            <p:stCondLst>
                              <p:cond delay="145000"/>
                            </p:stCondLst>
                            <p:childTnLst>
                              <p:par>
                                <p:cTn id="454" presetID="11" presetClass="entr" presetSubtype="0" fill="hold" grpId="0" nodeType="afterEffect">
                                  <p:stCondLst>
                                    <p:cond delay="0"/>
                                  </p:stCondLst>
                                  <p:childTnLst>
                                    <p:set>
                                      <p:cBhvr>
                                        <p:cTn id="455"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54"/>
                                            </p:cond>
                                          </p:stCondLst>
                                          <p:endCondLst>
                                            <p:cond evt="onStopAudio" delay="0">
                                              <p:tgtEl>
                                                <p:sldTgt/>
                                              </p:tgtEl>
                                            </p:cond>
                                          </p:endCondLst>
                                        </p:cTn>
                                        <p:tgtEl>
                                          <p:sndTgt r:embed="rId2" name="click.wav"/>
                                        </p:tgtEl>
                                      </p:cMediaNode>
                                    </p:audio>
                                  </p:subTnLst>
                                </p:cTn>
                              </p:par>
                            </p:childTnLst>
                          </p:cTn>
                        </p:par>
                        <p:par>
                          <p:cTn id="456" fill="hold">
                            <p:stCondLst>
                              <p:cond delay="146000"/>
                            </p:stCondLst>
                            <p:childTnLst>
                              <p:par>
                                <p:cTn id="457" presetID="11" presetClass="entr" presetSubtype="0" fill="hold" grpId="0" nodeType="afterEffect">
                                  <p:stCondLst>
                                    <p:cond delay="0"/>
                                  </p:stCondLst>
                                  <p:childTnLst>
                                    <p:set>
                                      <p:cBhvr>
                                        <p:cTn id="458"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59" fill="hold">
                            <p:stCondLst>
                              <p:cond delay="147000"/>
                            </p:stCondLst>
                            <p:childTnLst>
                              <p:par>
                                <p:cTn id="460" presetID="11" presetClass="entr" presetSubtype="0" fill="hold" grpId="0" nodeType="afterEffect">
                                  <p:stCondLst>
                                    <p:cond delay="0"/>
                                  </p:stCondLst>
                                  <p:childTnLst>
                                    <p:set>
                                      <p:cBhvr>
                                        <p:cTn id="461"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60"/>
                                            </p:cond>
                                          </p:stCondLst>
                                          <p:endCondLst>
                                            <p:cond evt="onStopAudio" delay="0">
                                              <p:tgtEl>
                                                <p:sldTgt/>
                                              </p:tgtEl>
                                            </p:cond>
                                          </p:endCondLst>
                                        </p:cTn>
                                        <p:tgtEl>
                                          <p:sndTgt r:embed="rId2" name="click.wav"/>
                                        </p:tgtEl>
                                      </p:cMediaNode>
                                    </p:audio>
                                  </p:subTnLst>
                                </p:cTn>
                              </p:par>
                            </p:childTnLst>
                          </p:cTn>
                        </p:par>
                        <p:par>
                          <p:cTn id="462" fill="hold">
                            <p:stCondLst>
                              <p:cond delay="148000"/>
                            </p:stCondLst>
                            <p:childTnLst>
                              <p:par>
                                <p:cTn id="463" presetID="11" presetClass="entr" presetSubtype="0" fill="hold" grpId="0" nodeType="afterEffect">
                                  <p:stCondLst>
                                    <p:cond delay="0"/>
                                  </p:stCondLst>
                                  <p:childTnLst>
                                    <p:set>
                                      <p:cBhvr>
                                        <p:cTn id="464"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63"/>
                                            </p:cond>
                                          </p:stCondLst>
                                          <p:endCondLst>
                                            <p:cond evt="onStopAudio" delay="0">
                                              <p:tgtEl>
                                                <p:sldTgt/>
                                              </p:tgtEl>
                                            </p:cond>
                                          </p:endCondLst>
                                        </p:cTn>
                                        <p:tgtEl>
                                          <p:sndTgt r:embed="rId2" name="click.wav"/>
                                        </p:tgtEl>
                                      </p:cMediaNode>
                                    </p:audio>
                                  </p:subTnLst>
                                </p:cTn>
                              </p:par>
                            </p:childTnLst>
                          </p:cTn>
                        </p:par>
                        <p:par>
                          <p:cTn id="465" fill="hold">
                            <p:stCondLst>
                              <p:cond delay="149000"/>
                            </p:stCondLst>
                            <p:childTnLst>
                              <p:par>
                                <p:cTn id="466" presetID="11" presetClass="entr" presetSubtype="0" fill="hold" grpId="0" nodeType="afterEffect">
                                  <p:stCondLst>
                                    <p:cond delay="0"/>
                                  </p:stCondLst>
                                  <p:childTnLst>
                                    <p:set>
                                      <p:cBhvr>
                                        <p:cTn id="467"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66"/>
                                            </p:cond>
                                          </p:stCondLst>
                                          <p:endCondLst>
                                            <p:cond evt="onStopAudio" delay="0">
                                              <p:tgtEl>
                                                <p:sldTgt/>
                                              </p:tgtEl>
                                            </p:cond>
                                          </p:endCondLst>
                                        </p:cTn>
                                        <p:tgtEl>
                                          <p:sndTgt r:embed="rId2" name="click.wav"/>
                                        </p:tgtEl>
                                      </p:cMediaNode>
                                    </p:audio>
                                  </p:subTnLst>
                                </p:cTn>
                              </p:par>
                            </p:childTnLst>
                          </p:cTn>
                        </p:par>
                        <p:par>
                          <p:cTn id="468" fill="hold">
                            <p:stCondLst>
                              <p:cond delay="150000"/>
                            </p:stCondLst>
                            <p:childTnLst>
                              <p:par>
                                <p:cTn id="469" presetID="11" presetClass="entr" presetSubtype="0" fill="hold" grpId="0" nodeType="afterEffect">
                                  <p:stCondLst>
                                    <p:cond delay="0"/>
                                  </p:stCondLst>
                                  <p:childTnLst>
                                    <p:set>
                                      <p:cBhvr>
                                        <p:cTn id="470"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1" fill="hold">
                            <p:stCondLst>
                              <p:cond delay="151000"/>
                            </p:stCondLst>
                            <p:childTnLst>
                              <p:par>
                                <p:cTn id="472" presetID="11" presetClass="entr" presetSubtype="0" fill="hold" grpId="0" nodeType="afterEffect">
                                  <p:stCondLst>
                                    <p:cond delay="0"/>
                                  </p:stCondLst>
                                  <p:childTnLst>
                                    <p:set>
                                      <p:cBhvr>
                                        <p:cTn id="473"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2" name="click.wav"/>
                                        </p:tgtEl>
                                      </p:cMediaNode>
                                    </p:audio>
                                  </p:subTnLst>
                                </p:cTn>
                              </p:par>
                            </p:childTnLst>
                          </p:cTn>
                        </p:par>
                        <p:par>
                          <p:cTn id="474" fill="hold">
                            <p:stCondLst>
                              <p:cond delay="152000"/>
                            </p:stCondLst>
                            <p:childTnLst>
                              <p:par>
                                <p:cTn id="475" presetID="11" presetClass="entr" presetSubtype="0" fill="hold" grpId="0" nodeType="afterEffect">
                                  <p:stCondLst>
                                    <p:cond delay="0"/>
                                  </p:stCondLst>
                                  <p:childTnLst>
                                    <p:set>
                                      <p:cBhvr>
                                        <p:cTn id="476"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2" name="click.wav"/>
                                        </p:tgtEl>
                                      </p:cMediaNode>
                                    </p:audio>
                                  </p:subTnLst>
                                </p:cTn>
                              </p:par>
                            </p:childTnLst>
                          </p:cTn>
                        </p:par>
                        <p:par>
                          <p:cTn id="477" fill="hold">
                            <p:stCondLst>
                              <p:cond delay="153000"/>
                            </p:stCondLst>
                            <p:childTnLst>
                              <p:par>
                                <p:cTn id="478" presetID="11" presetClass="entr" presetSubtype="0" fill="hold" grpId="0" nodeType="afterEffect">
                                  <p:stCondLst>
                                    <p:cond delay="0"/>
                                  </p:stCondLst>
                                  <p:childTnLst>
                                    <p:set>
                                      <p:cBhvr>
                                        <p:cTn id="479"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2" name="click.wav"/>
                                        </p:tgtEl>
                                      </p:cMediaNode>
                                    </p:audio>
                                  </p:subTnLst>
                                </p:cTn>
                              </p:par>
                            </p:childTnLst>
                          </p:cTn>
                        </p:par>
                        <p:par>
                          <p:cTn id="480" fill="hold">
                            <p:stCondLst>
                              <p:cond delay="154000"/>
                            </p:stCondLst>
                            <p:childTnLst>
                              <p:par>
                                <p:cTn id="481" presetID="11" presetClass="entr" presetSubtype="0" fill="hold" grpId="0" nodeType="afterEffect">
                                  <p:stCondLst>
                                    <p:cond delay="0"/>
                                  </p:stCondLst>
                                  <p:childTnLst>
                                    <p:set>
                                      <p:cBhvr>
                                        <p:cTn id="482"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2" name="click.wav"/>
                                        </p:tgtEl>
                                      </p:cMediaNode>
                                    </p:audio>
                                  </p:subTnLst>
                                </p:cTn>
                              </p:par>
                            </p:childTnLst>
                          </p:cTn>
                        </p:par>
                        <p:par>
                          <p:cTn id="483" fill="hold">
                            <p:stCondLst>
                              <p:cond delay="155000"/>
                            </p:stCondLst>
                            <p:childTnLst>
                              <p:par>
                                <p:cTn id="484" presetID="11" presetClass="entr" presetSubtype="0" fill="hold" grpId="0" nodeType="afterEffect">
                                  <p:stCondLst>
                                    <p:cond delay="0"/>
                                  </p:stCondLst>
                                  <p:childTnLst>
                                    <p:set>
                                      <p:cBhvr>
                                        <p:cTn id="485"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2" name="click.wav"/>
                                        </p:tgtEl>
                                      </p:cMediaNode>
                                    </p:audio>
                                  </p:subTnLst>
                                </p:cTn>
                              </p:par>
                            </p:childTnLst>
                          </p:cTn>
                        </p:par>
                        <p:par>
                          <p:cTn id="486" fill="hold">
                            <p:stCondLst>
                              <p:cond delay="156000"/>
                            </p:stCondLst>
                            <p:childTnLst>
                              <p:par>
                                <p:cTn id="487" presetID="11" presetClass="entr" presetSubtype="0" fill="hold" grpId="0" nodeType="afterEffect">
                                  <p:stCondLst>
                                    <p:cond delay="0"/>
                                  </p:stCondLst>
                                  <p:childTnLst>
                                    <p:set>
                                      <p:cBhvr>
                                        <p:cTn id="488"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2" name="click.wav"/>
                                        </p:tgtEl>
                                      </p:cMediaNode>
                                    </p:audio>
                                  </p:subTnLst>
                                </p:cTn>
                              </p:par>
                            </p:childTnLst>
                          </p:cTn>
                        </p:par>
                        <p:par>
                          <p:cTn id="489" fill="hold">
                            <p:stCondLst>
                              <p:cond delay="157000"/>
                            </p:stCondLst>
                            <p:childTnLst>
                              <p:par>
                                <p:cTn id="490" presetID="11" presetClass="entr" presetSubtype="0" fill="hold" grpId="0" nodeType="afterEffect">
                                  <p:stCondLst>
                                    <p:cond delay="0"/>
                                  </p:stCondLst>
                                  <p:childTnLst>
                                    <p:set>
                                      <p:cBhvr>
                                        <p:cTn id="491"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490"/>
                                            </p:cond>
                                          </p:stCondLst>
                                          <p:endCondLst>
                                            <p:cond evt="onStopAudio" delay="0">
                                              <p:tgtEl>
                                                <p:sldTgt/>
                                              </p:tgtEl>
                                            </p:cond>
                                          </p:endCondLst>
                                        </p:cTn>
                                        <p:tgtEl>
                                          <p:sndTgt r:embed="rId2" name="click.wav"/>
                                        </p:tgtEl>
                                      </p:cMediaNode>
                                    </p:audio>
                                  </p:subTnLst>
                                </p:cTn>
                              </p:par>
                            </p:childTnLst>
                          </p:cTn>
                        </p:par>
                        <p:par>
                          <p:cTn id="492" fill="hold">
                            <p:stCondLst>
                              <p:cond delay="158000"/>
                            </p:stCondLst>
                            <p:childTnLst>
                              <p:par>
                                <p:cTn id="493" presetID="11" presetClass="entr" presetSubtype="0" fill="hold" grpId="0" nodeType="afterEffect">
                                  <p:stCondLst>
                                    <p:cond delay="0"/>
                                  </p:stCondLst>
                                  <p:childTnLst>
                                    <p:set>
                                      <p:cBhvr>
                                        <p:cTn id="494"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2" name="click.wav"/>
                                        </p:tgtEl>
                                      </p:cMediaNode>
                                    </p:audio>
                                  </p:subTnLst>
                                </p:cTn>
                              </p:par>
                            </p:childTnLst>
                          </p:cTn>
                        </p:par>
                        <p:par>
                          <p:cTn id="495" fill="hold">
                            <p:stCondLst>
                              <p:cond delay="159000"/>
                            </p:stCondLst>
                            <p:childTnLst>
                              <p:par>
                                <p:cTn id="496" presetID="11" presetClass="entr" presetSubtype="0" fill="hold" grpId="0" nodeType="afterEffect">
                                  <p:stCondLst>
                                    <p:cond delay="0"/>
                                  </p:stCondLst>
                                  <p:childTnLst>
                                    <p:set>
                                      <p:cBhvr>
                                        <p:cTn id="497"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2" name="click.wav"/>
                                        </p:tgtEl>
                                      </p:cMediaNode>
                                    </p:audio>
                                  </p:subTnLst>
                                </p:cTn>
                              </p:par>
                            </p:childTnLst>
                          </p:cTn>
                        </p:par>
                        <p:par>
                          <p:cTn id="498" fill="hold">
                            <p:stCondLst>
                              <p:cond delay="160000"/>
                            </p:stCondLst>
                            <p:childTnLst>
                              <p:par>
                                <p:cTn id="499" presetID="11" presetClass="entr" presetSubtype="0" fill="hold" grpId="0" nodeType="afterEffect">
                                  <p:stCondLst>
                                    <p:cond delay="0"/>
                                  </p:stCondLst>
                                  <p:childTnLst>
                                    <p:set>
                                      <p:cBhvr>
                                        <p:cTn id="500"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499"/>
                                            </p:cond>
                                          </p:stCondLst>
                                          <p:endCondLst>
                                            <p:cond evt="onStopAudio" delay="0">
                                              <p:tgtEl>
                                                <p:sldTgt/>
                                              </p:tgtEl>
                                            </p:cond>
                                          </p:endCondLst>
                                        </p:cTn>
                                        <p:tgtEl>
                                          <p:sndTgt r:embed="rId2" name="click.wav"/>
                                        </p:tgtEl>
                                      </p:cMediaNode>
                                    </p:audio>
                                  </p:subTnLst>
                                </p:cTn>
                              </p:par>
                            </p:childTnLst>
                          </p:cTn>
                        </p:par>
                        <p:par>
                          <p:cTn id="501" fill="hold">
                            <p:stCondLst>
                              <p:cond delay="161000"/>
                            </p:stCondLst>
                            <p:childTnLst>
                              <p:par>
                                <p:cTn id="502" presetID="11" presetClass="entr" presetSubtype="0" fill="hold" grpId="0" nodeType="afterEffect">
                                  <p:stCondLst>
                                    <p:cond delay="0"/>
                                  </p:stCondLst>
                                  <p:childTnLst>
                                    <p:set>
                                      <p:cBhvr>
                                        <p:cTn id="503"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502"/>
                                            </p:cond>
                                          </p:stCondLst>
                                          <p:endCondLst>
                                            <p:cond evt="onStopAudio" delay="0">
                                              <p:tgtEl>
                                                <p:sldTgt/>
                                              </p:tgtEl>
                                            </p:cond>
                                          </p:endCondLst>
                                        </p:cTn>
                                        <p:tgtEl>
                                          <p:sndTgt r:embed="rId2" name="click.wav"/>
                                        </p:tgtEl>
                                      </p:cMediaNode>
                                    </p:audio>
                                  </p:subTnLst>
                                </p:cTn>
                              </p:par>
                            </p:childTnLst>
                          </p:cTn>
                        </p:par>
                        <p:par>
                          <p:cTn id="504" fill="hold">
                            <p:stCondLst>
                              <p:cond delay="162000"/>
                            </p:stCondLst>
                            <p:childTnLst>
                              <p:par>
                                <p:cTn id="505" presetID="11" presetClass="entr" presetSubtype="0" fill="hold" grpId="0" nodeType="afterEffect">
                                  <p:stCondLst>
                                    <p:cond delay="0"/>
                                  </p:stCondLst>
                                  <p:childTnLst>
                                    <p:set>
                                      <p:cBhvr>
                                        <p:cTn id="506"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505"/>
                                            </p:cond>
                                          </p:stCondLst>
                                          <p:endCondLst>
                                            <p:cond evt="onStopAudio" delay="0">
                                              <p:tgtEl>
                                                <p:sldTgt/>
                                              </p:tgtEl>
                                            </p:cond>
                                          </p:endCondLst>
                                        </p:cTn>
                                        <p:tgtEl>
                                          <p:sndTgt r:embed="rId2" name="click.wav"/>
                                        </p:tgtEl>
                                      </p:cMediaNode>
                                    </p:audio>
                                  </p:subTnLst>
                                </p:cTn>
                              </p:par>
                            </p:childTnLst>
                          </p:cTn>
                        </p:par>
                        <p:par>
                          <p:cTn id="507" fill="hold">
                            <p:stCondLst>
                              <p:cond delay="163000"/>
                            </p:stCondLst>
                            <p:childTnLst>
                              <p:par>
                                <p:cTn id="508" presetID="11" presetClass="entr" presetSubtype="0" fill="hold" grpId="0" nodeType="afterEffect">
                                  <p:stCondLst>
                                    <p:cond delay="0"/>
                                  </p:stCondLst>
                                  <p:childTnLst>
                                    <p:set>
                                      <p:cBhvr>
                                        <p:cTn id="509"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508"/>
                                            </p:cond>
                                          </p:stCondLst>
                                          <p:endCondLst>
                                            <p:cond evt="onStopAudio" delay="0">
                                              <p:tgtEl>
                                                <p:sldTgt/>
                                              </p:tgtEl>
                                            </p:cond>
                                          </p:endCondLst>
                                        </p:cTn>
                                        <p:tgtEl>
                                          <p:sndTgt r:embed="rId2" name="click.wav"/>
                                        </p:tgtEl>
                                      </p:cMediaNode>
                                    </p:audio>
                                  </p:subTnLst>
                                </p:cTn>
                              </p:par>
                            </p:childTnLst>
                          </p:cTn>
                        </p:par>
                        <p:par>
                          <p:cTn id="510" fill="hold">
                            <p:stCondLst>
                              <p:cond delay="164000"/>
                            </p:stCondLst>
                            <p:childTnLst>
                              <p:par>
                                <p:cTn id="511" presetID="11" presetClass="entr" presetSubtype="0" fill="hold" grpId="0" nodeType="afterEffect">
                                  <p:stCondLst>
                                    <p:cond delay="0"/>
                                  </p:stCondLst>
                                  <p:childTnLst>
                                    <p:set>
                                      <p:cBhvr>
                                        <p:cTn id="512"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511"/>
                                            </p:cond>
                                          </p:stCondLst>
                                          <p:endCondLst>
                                            <p:cond evt="onStopAudio" delay="0">
                                              <p:tgtEl>
                                                <p:sldTgt/>
                                              </p:tgtEl>
                                            </p:cond>
                                          </p:endCondLst>
                                        </p:cTn>
                                        <p:tgtEl>
                                          <p:sndTgt r:embed="rId2" name="click.wav"/>
                                        </p:tgtEl>
                                      </p:cMediaNode>
                                    </p:audio>
                                  </p:subTnLst>
                                </p:cTn>
                              </p:par>
                            </p:childTnLst>
                          </p:cTn>
                        </p:par>
                        <p:par>
                          <p:cTn id="513" fill="hold">
                            <p:stCondLst>
                              <p:cond delay="165000"/>
                            </p:stCondLst>
                            <p:childTnLst>
                              <p:par>
                                <p:cTn id="514" presetID="11" presetClass="entr" presetSubtype="0" fill="hold" grpId="0" nodeType="afterEffect">
                                  <p:stCondLst>
                                    <p:cond delay="0"/>
                                  </p:stCondLst>
                                  <p:childTnLst>
                                    <p:set>
                                      <p:cBhvr>
                                        <p:cTn id="515"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514"/>
                                            </p:cond>
                                          </p:stCondLst>
                                          <p:endCondLst>
                                            <p:cond evt="onStopAudio" delay="0">
                                              <p:tgtEl>
                                                <p:sldTgt/>
                                              </p:tgtEl>
                                            </p:cond>
                                          </p:endCondLst>
                                        </p:cTn>
                                        <p:tgtEl>
                                          <p:sndTgt r:embed="rId2" name="click.wav"/>
                                        </p:tgtEl>
                                      </p:cMediaNode>
                                    </p:audio>
                                  </p:subTnLst>
                                </p:cTn>
                              </p:par>
                            </p:childTnLst>
                          </p:cTn>
                        </p:par>
                        <p:par>
                          <p:cTn id="516" fill="hold">
                            <p:stCondLst>
                              <p:cond delay="166000"/>
                            </p:stCondLst>
                            <p:childTnLst>
                              <p:par>
                                <p:cTn id="517" presetID="11" presetClass="entr" presetSubtype="0" fill="hold" grpId="0" nodeType="afterEffect">
                                  <p:stCondLst>
                                    <p:cond delay="0"/>
                                  </p:stCondLst>
                                  <p:childTnLst>
                                    <p:set>
                                      <p:cBhvr>
                                        <p:cTn id="518"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517"/>
                                            </p:cond>
                                          </p:stCondLst>
                                          <p:endCondLst>
                                            <p:cond evt="onStopAudio" delay="0">
                                              <p:tgtEl>
                                                <p:sldTgt/>
                                              </p:tgtEl>
                                            </p:cond>
                                          </p:endCondLst>
                                        </p:cTn>
                                        <p:tgtEl>
                                          <p:sndTgt r:embed="rId2" name="click.wav"/>
                                        </p:tgtEl>
                                      </p:cMediaNode>
                                    </p:audio>
                                  </p:subTnLst>
                                </p:cTn>
                              </p:par>
                            </p:childTnLst>
                          </p:cTn>
                        </p:par>
                        <p:par>
                          <p:cTn id="519" fill="hold">
                            <p:stCondLst>
                              <p:cond delay="167000"/>
                            </p:stCondLst>
                            <p:childTnLst>
                              <p:par>
                                <p:cTn id="520" presetID="11" presetClass="entr" presetSubtype="0" fill="hold" grpId="0" nodeType="afterEffect">
                                  <p:stCondLst>
                                    <p:cond delay="0"/>
                                  </p:stCondLst>
                                  <p:childTnLst>
                                    <p:set>
                                      <p:cBhvr>
                                        <p:cTn id="521"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20"/>
                                            </p:cond>
                                          </p:stCondLst>
                                          <p:endCondLst>
                                            <p:cond evt="onStopAudio" delay="0">
                                              <p:tgtEl>
                                                <p:sldTgt/>
                                              </p:tgtEl>
                                            </p:cond>
                                          </p:endCondLst>
                                        </p:cTn>
                                        <p:tgtEl>
                                          <p:sndTgt r:embed="rId2" name="click.wav"/>
                                        </p:tgtEl>
                                      </p:cMediaNode>
                                    </p:audio>
                                  </p:subTnLst>
                                </p:cTn>
                              </p:par>
                            </p:childTnLst>
                          </p:cTn>
                        </p:par>
                        <p:par>
                          <p:cTn id="522" fill="hold">
                            <p:stCondLst>
                              <p:cond delay="168000"/>
                            </p:stCondLst>
                            <p:childTnLst>
                              <p:par>
                                <p:cTn id="523" presetID="11" presetClass="entr" presetSubtype="0" fill="hold" grpId="0" nodeType="afterEffect">
                                  <p:stCondLst>
                                    <p:cond delay="0"/>
                                  </p:stCondLst>
                                  <p:childTnLst>
                                    <p:set>
                                      <p:cBhvr>
                                        <p:cTn id="524"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23"/>
                                            </p:cond>
                                          </p:stCondLst>
                                          <p:endCondLst>
                                            <p:cond evt="onStopAudio" delay="0">
                                              <p:tgtEl>
                                                <p:sldTgt/>
                                              </p:tgtEl>
                                            </p:cond>
                                          </p:endCondLst>
                                        </p:cTn>
                                        <p:tgtEl>
                                          <p:sndTgt r:embed="rId2" name="click.wav"/>
                                        </p:tgtEl>
                                      </p:cMediaNode>
                                    </p:audio>
                                  </p:subTnLst>
                                </p:cTn>
                              </p:par>
                            </p:childTnLst>
                          </p:cTn>
                        </p:par>
                        <p:par>
                          <p:cTn id="525" fill="hold">
                            <p:stCondLst>
                              <p:cond delay="169000"/>
                            </p:stCondLst>
                            <p:childTnLst>
                              <p:par>
                                <p:cTn id="526" presetID="11" presetClass="entr" presetSubtype="0" fill="hold" grpId="0" nodeType="afterEffect">
                                  <p:stCondLst>
                                    <p:cond delay="0"/>
                                  </p:stCondLst>
                                  <p:childTnLst>
                                    <p:set>
                                      <p:cBhvr>
                                        <p:cTn id="527"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26"/>
                                            </p:cond>
                                          </p:stCondLst>
                                          <p:endCondLst>
                                            <p:cond evt="onStopAudio" delay="0">
                                              <p:tgtEl>
                                                <p:sldTgt/>
                                              </p:tgtEl>
                                            </p:cond>
                                          </p:endCondLst>
                                        </p:cTn>
                                        <p:tgtEl>
                                          <p:sndTgt r:embed="rId2" name="click.wav"/>
                                        </p:tgtEl>
                                      </p:cMediaNode>
                                    </p:audio>
                                  </p:subTnLst>
                                </p:cTn>
                              </p:par>
                            </p:childTnLst>
                          </p:cTn>
                        </p:par>
                        <p:par>
                          <p:cTn id="528" fill="hold">
                            <p:stCondLst>
                              <p:cond delay="170000"/>
                            </p:stCondLst>
                            <p:childTnLst>
                              <p:par>
                                <p:cTn id="529" presetID="11" presetClass="entr" presetSubtype="0" fill="hold" grpId="0" nodeType="afterEffect">
                                  <p:stCondLst>
                                    <p:cond delay="0"/>
                                  </p:stCondLst>
                                  <p:childTnLst>
                                    <p:set>
                                      <p:cBhvr>
                                        <p:cTn id="530"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29"/>
                                            </p:cond>
                                          </p:stCondLst>
                                          <p:endCondLst>
                                            <p:cond evt="onStopAudio" delay="0">
                                              <p:tgtEl>
                                                <p:sldTgt/>
                                              </p:tgtEl>
                                            </p:cond>
                                          </p:endCondLst>
                                        </p:cTn>
                                        <p:tgtEl>
                                          <p:sndTgt r:embed="rId2" name="click.wav"/>
                                        </p:tgtEl>
                                      </p:cMediaNode>
                                    </p:audio>
                                  </p:subTnLst>
                                </p:cTn>
                              </p:par>
                            </p:childTnLst>
                          </p:cTn>
                        </p:par>
                        <p:par>
                          <p:cTn id="531" fill="hold">
                            <p:stCondLst>
                              <p:cond delay="171000"/>
                            </p:stCondLst>
                            <p:childTnLst>
                              <p:par>
                                <p:cTn id="532" presetID="11" presetClass="entr" presetSubtype="0" fill="hold" grpId="0" nodeType="afterEffect">
                                  <p:stCondLst>
                                    <p:cond delay="0"/>
                                  </p:stCondLst>
                                  <p:childTnLst>
                                    <p:set>
                                      <p:cBhvr>
                                        <p:cTn id="533"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32"/>
                                            </p:cond>
                                          </p:stCondLst>
                                          <p:endCondLst>
                                            <p:cond evt="onStopAudio" delay="0">
                                              <p:tgtEl>
                                                <p:sldTgt/>
                                              </p:tgtEl>
                                            </p:cond>
                                          </p:endCondLst>
                                        </p:cTn>
                                        <p:tgtEl>
                                          <p:sndTgt r:embed="rId2" name="click.wav"/>
                                        </p:tgtEl>
                                      </p:cMediaNode>
                                    </p:audio>
                                  </p:subTnLst>
                                </p:cTn>
                              </p:par>
                            </p:childTnLst>
                          </p:cTn>
                        </p:par>
                        <p:par>
                          <p:cTn id="534" fill="hold">
                            <p:stCondLst>
                              <p:cond delay="172000"/>
                            </p:stCondLst>
                            <p:childTnLst>
                              <p:par>
                                <p:cTn id="535" presetID="11" presetClass="entr" presetSubtype="0" fill="hold" grpId="0" nodeType="afterEffect">
                                  <p:stCondLst>
                                    <p:cond delay="0"/>
                                  </p:stCondLst>
                                  <p:childTnLst>
                                    <p:set>
                                      <p:cBhvr>
                                        <p:cTn id="536"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2" name="click.wav"/>
                                        </p:tgtEl>
                                      </p:cMediaNode>
                                    </p:audio>
                                  </p:subTnLst>
                                </p:cTn>
                              </p:par>
                            </p:childTnLst>
                          </p:cTn>
                        </p:par>
                        <p:par>
                          <p:cTn id="537" fill="hold">
                            <p:stCondLst>
                              <p:cond delay="173000"/>
                            </p:stCondLst>
                            <p:childTnLst>
                              <p:par>
                                <p:cTn id="538" presetID="11" presetClass="entr" presetSubtype="0" fill="hold" grpId="0" nodeType="afterEffect">
                                  <p:stCondLst>
                                    <p:cond delay="0"/>
                                  </p:stCondLst>
                                  <p:childTnLst>
                                    <p:set>
                                      <p:cBhvr>
                                        <p:cTn id="539"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38"/>
                                            </p:cond>
                                          </p:stCondLst>
                                          <p:endCondLst>
                                            <p:cond evt="onStopAudio" delay="0">
                                              <p:tgtEl>
                                                <p:sldTgt/>
                                              </p:tgtEl>
                                            </p:cond>
                                          </p:endCondLst>
                                        </p:cTn>
                                        <p:tgtEl>
                                          <p:sndTgt r:embed="rId2" name="click.wav"/>
                                        </p:tgtEl>
                                      </p:cMediaNode>
                                    </p:audio>
                                  </p:subTnLst>
                                </p:cTn>
                              </p:par>
                            </p:childTnLst>
                          </p:cTn>
                        </p:par>
                        <p:par>
                          <p:cTn id="540" fill="hold">
                            <p:stCondLst>
                              <p:cond delay="174000"/>
                            </p:stCondLst>
                            <p:childTnLst>
                              <p:par>
                                <p:cTn id="541" presetID="11" presetClass="entr" presetSubtype="0" fill="hold" grpId="0" nodeType="afterEffect">
                                  <p:stCondLst>
                                    <p:cond delay="0"/>
                                  </p:stCondLst>
                                  <p:childTnLst>
                                    <p:set>
                                      <p:cBhvr>
                                        <p:cTn id="542"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41"/>
                                            </p:cond>
                                          </p:stCondLst>
                                          <p:endCondLst>
                                            <p:cond evt="onStopAudio" delay="0">
                                              <p:tgtEl>
                                                <p:sldTgt/>
                                              </p:tgtEl>
                                            </p:cond>
                                          </p:endCondLst>
                                        </p:cTn>
                                        <p:tgtEl>
                                          <p:sndTgt r:embed="rId2" name="click.wav"/>
                                        </p:tgtEl>
                                      </p:cMediaNode>
                                    </p:audio>
                                  </p:subTnLst>
                                </p:cTn>
                              </p:par>
                            </p:childTnLst>
                          </p:cTn>
                        </p:par>
                        <p:par>
                          <p:cTn id="543" fill="hold">
                            <p:stCondLst>
                              <p:cond delay="175000"/>
                            </p:stCondLst>
                            <p:childTnLst>
                              <p:par>
                                <p:cTn id="544" presetID="11" presetClass="entr" presetSubtype="0" fill="hold" grpId="0" nodeType="afterEffect">
                                  <p:stCondLst>
                                    <p:cond delay="0"/>
                                  </p:stCondLst>
                                  <p:childTnLst>
                                    <p:set>
                                      <p:cBhvr>
                                        <p:cTn id="545"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44"/>
                                            </p:cond>
                                          </p:stCondLst>
                                          <p:endCondLst>
                                            <p:cond evt="onStopAudio" delay="0">
                                              <p:tgtEl>
                                                <p:sldTgt/>
                                              </p:tgtEl>
                                            </p:cond>
                                          </p:endCondLst>
                                        </p:cTn>
                                        <p:tgtEl>
                                          <p:sndTgt r:embed="rId2" name="click.wav"/>
                                        </p:tgtEl>
                                      </p:cMediaNode>
                                    </p:audio>
                                  </p:subTnLst>
                                </p:cTn>
                              </p:par>
                            </p:childTnLst>
                          </p:cTn>
                        </p:par>
                        <p:par>
                          <p:cTn id="546" fill="hold">
                            <p:stCondLst>
                              <p:cond delay="176000"/>
                            </p:stCondLst>
                            <p:childTnLst>
                              <p:par>
                                <p:cTn id="547" presetID="11" presetClass="entr" presetSubtype="0" fill="hold" grpId="0" nodeType="afterEffect">
                                  <p:stCondLst>
                                    <p:cond delay="0"/>
                                  </p:stCondLst>
                                  <p:childTnLst>
                                    <p:set>
                                      <p:cBhvr>
                                        <p:cTn id="548"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47"/>
                                            </p:cond>
                                          </p:stCondLst>
                                          <p:endCondLst>
                                            <p:cond evt="onStopAudio" delay="0">
                                              <p:tgtEl>
                                                <p:sldTgt/>
                                              </p:tgtEl>
                                            </p:cond>
                                          </p:endCondLst>
                                        </p:cTn>
                                        <p:tgtEl>
                                          <p:sndTgt r:embed="rId2" name="click.wav"/>
                                        </p:tgtEl>
                                      </p:cMediaNode>
                                    </p:audio>
                                  </p:subTnLst>
                                </p:cTn>
                              </p:par>
                            </p:childTnLst>
                          </p:cTn>
                        </p:par>
                        <p:par>
                          <p:cTn id="549" fill="hold">
                            <p:stCondLst>
                              <p:cond delay="177000"/>
                            </p:stCondLst>
                            <p:childTnLst>
                              <p:par>
                                <p:cTn id="550" presetID="11" presetClass="entr" presetSubtype="0" fill="hold" grpId="0" nodeType="afterEffect">
                                  <p:stCondLst>
                                    <p:cond delay="0"/>
                                  </p:stCondLst>
                                  <p:childTnLst>
                                    <p:set>
                                      <p:cBhvr>
                                        <p:cTn id="551"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50"/>
                                            </p:cond>
                                          </p:stCondLst>
                                          <p:endCondLst>
                                            <p:cond evt="onStopAudio" delay="0">
                                              <p:tgtEl>
                                                <p:sldTgt/>
                                              </p:tgtEl>
                                            </p:cond>
                                          </p:endCondLst>
                                        </p:cTn>
                                        <p:tgtEl>
                                          <p:sndTgt r:embed="rId2" name="click.wav"/>
                                        </p:tgtEl>
                                      </p:cMediaNode>
                                    </p:audio>
                                  </p:subTnLst>
                                </p:cTn>
                              </p:par>
                            </p:childTnLst>
                          </p:cTn>
                        </p:par>
                        <p:par>
                          <p:cTn id="552" fill="hold">
                            <p:stCondLst>
                              <p:cond delay="178000"/>
                            </p:stCondLst>
                            <p:childTnLst>
                              <p:par>
                                <p:cTn id="553" presetID="11" presetClass="entr" presetSubtype="0" fill="hold" grpId="0" nodeType="afterEffect">
                                  <p:stCondLst>
                                    <p:cond delay="0"/>
                                  </p:stCondLst>
                                  <p:childTnLst>
                                    <p:set>
                                      <p:cBhvr>
                                        <p:cTn id="554"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2" name="click.wav"/>
                                        </p:tgtEl>
                                      </p:cMediaNode>
                                    </p:audio>
                                  </p:subTnLst>
                                </p:cTn>
                              </p:par>
                            </p:childTnLst>
                          </p:cTn>
                        </p:par>
                        <p:par>
                          <p:cTn id="555" fill="hold">
                            <p:stCondLst>
                              <p:cond delay="179000"/>
                            </p:stCondLst>
                            <p:childTnLst>
                              <p:par>
                                <p:cTn id="556" presetID="11" presetClass="entr" presetSubtype="0" fill="hold" grpId="0" nodeType="afterEffect">
                                  <p:stCondLst>
                                    <p:cond delay="0"/>
                                  </p:stCondLst>
                                  <p:childTnLst>
                                    <p:set>
                                      <p:cBhvr>
                                        <p:cTn id="557"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56"/>
                                            </p:cond>
                                          </p:stCondLst>
                                          <p:endCondLst>
                                            <p:cond evt="onStopAudio" delay="0">
                                              <p:tgtEl>
                                                <p:sldTgt/>
                                              </p:tgtEl>
                                            </p:cond>
                                          </p:endCondLst>
                                        </p:cTn>
                                        <p:tgtEl>
                                          <p:sndTgt r:embed="rId2" name="click.wav"/>
                                        </p:tgtEl>
                                      </p:cMediaNode>
                                    </p:audio>
                                  </p:subTnLst>
                                </p:cTn>
                              </p:par>
                            </p:childTnLst>
                          </p:cTn>
                        </p:par>
                        <p:par>
                          <p:cTn id="558" fill="hold">
                            <p:stCondLst>
                              <p:cond delay="180000"/>
                            </p:stCondLst>
                            <p:childTnLst>
                              <p:par>
                                <p:cTn id="559" presetID="11" presetClass="entr" presetSubtype="0" fill="hold" grpId="0" nodeType="afterEffect">
                                  <p:stCondLst>
                                    <p:cond delay="0"/>
                                  </p:stCondLst>
                                  <p:childTnLst>
                                    <p:set>
                                      <p:cBhvr>
                                        <p:cTn id="560"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91"/>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599" y="514349"/>
            <a:ext cx="676177" cy="676177"/>
          </a:xfrm>
          <a:prstGeom prst="rect">
            <a:avLst/>
          </a:prstGeom>
        </p:spPr>
      </p:pic>
      <p:sp>
        <p:nvSpPr>
          <p:cNvPr id="7" name="TextBox 6"/>
          <p:cNvSpPr txBox="1"/>
          <p:nvPr/>
        </p:nvSpPr>
        <p:spPr>
          <a:xfrm>
            <a:off x="0" y="1352550"/>
            <a:ext cx="9144000" cy="3970318"/>
          </a:xfrm>
          <a:prstGeom prst="rect">
            <a:avLst/>
          </a:prstGeom>
          <a:noFill/>
        </p:spPr>
        <p:txBody>
          <a:bodyPr wrap="square" rtlCol="0">
            <a:spAutoFit/>
          </a:bodyPr>
          <a:lstStyle/>
          <a:p>
            <a:pPr marL="514350" indent="-514350"/>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Luyện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tập</a:t>
            </a:r>
            <a:r>
              <a:rPr lang="en-US" sz="2800" b="1" i="1" dirty="0">
                <a:latin typeface="Times New Roman" pitchFamily="18" charset="0"/>
                <a:cs typeface="Times New Roman" pitchFamily="18" charset="0"/>
              </a:rPr>
              <a:t> </a:t>
            </a:r>
            <a:r>
              <a:rPr lang="en-US" sz="2800" b="1" i="1">
                <a:latin typeface="Times New Roman" pitchFamily="18" charset="0"/>
                <a:cs typeface="Times New Roman" pitchFamily="18" charset="0"/>
              </a:rPr>
              <a:t>1: (Sgktr31) </a:t>
            </a:r>
            <a:r>
              <a:rPr lang="en-US" sz="2800" dirty="0" err="1">
                <a:latin typeface="Times New Roman" pitchFamily="18" charset="0"/>
                <a:cs typeface="Times New Roman" pitchFamily="18" charset="0"/>
              </a:rPr>
              <a:t>Gieo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a:t>
            </a:r>
          </a:p>
          <a:p>
            <a:pPr marL="514350" indent="-514350"/>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a:t>
            </a:r>
          </a:p>
          <a:p>
            <a:pPr marL="514350" indent="-514350"/>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p>
          <a:p>
            <a:pPr marL="514350" indent="-514350"/>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a:p>
            <a:pPr marL="514350" indent="-514350"/>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p>
          <a:p>
            <a:pPr marL="514350" indent="-514350"/>
            <a:endParaRPr lang="en-US" sz="2800" dirty="0">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6172200" y="4250007"/>
          <a:ext cx="819150" cy="819150"/>
        </p:xfrm>
        <a:graphic>
          <a:graphicData uri="http://schemas.openxmlformats.org/presentationml/2006/ole">
            <mc:AlternateContent xmlns:mc="http://schemas.openxmlformats.org/markup-compatibility/2006">
              <mc:Choice xmlns:v="urn:schemas-microsoft-com:vml" Requires="v">
                <p:oleObj name="Equation" r:id="rId3" imgW="393480" imgH="393480" progId="Equation.DSMT4">
                  <p:embed/>
                </p:oleObj>
              </mc:Choice>
              <mc:Fallback>
                <p:oleObj name="Equation" r:id="rId3" imgW="393480" imgH="39348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50007"/>
                        <a:ext cx="8191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2" name="Object 2"/>
          <p:cNvGraphicFramePr>
            <a:graphicFrameLocks noChangeAspect="1"/>
          </p:cNvGraphicFramePr>
          <p:nvPr/>
        </p:nvGraphicFramePr>
        <p:xfrm>
          <a:off x="1201992" y="2753646"/>
          <a:ext cx="233362" cy="304800"/>
        </p:xfrm>
        <a:graphic>
          <a:graphicData uri="http://schemas.openxmlformats.org/presentationml/2006/ole">
            <mc:AlternateContent xmlns:mc="http://schemas.openxmlformats.org/markup-compatibility/2006">
              <mc:Choice xmlns:v="urn:schemas-microsoft-com:vml" Requires="v">
                <p:oleObj name="Equation" r:id="rId5" imgW="164880" imgH="215640" progId="Equation.DSMT4">
                  <p:embed/>
                </p:oleObj>
              </mc:Choice>
              <mc:Fallback>
                <p:oleObj name="Equation" r:id="rId5" imgW="164880" imgH="215640" progId="Equation.DSMT4">
                  <p:embed/>
                  <p:pic>
                    <p:nvPicPr>
                      <p:cNvPr id="3584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992" y="2753646"/>
                        <a:ext cx="23336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nvGraphicFramePr>
        <p:xfrm>
          <a:off x="7376652" y="2324100"/>
          <a:ext cx="215900" cy="323850"/>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3584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6652" y="2324100"/>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5562600" y="2325942"/>
          <a:ext cx="215900" cy="306387"/>
        </p:xfrm>
        <a:graphic>
          <a:graphicData uri="http://schemas.openxmlformats.org/presentationml/2006/ole">
            <mc:AlternateContent xmlns:mc="http://schemas.openxmlformats.org/markup-compatibility/2006">
              <mc:Choice xmlns:v="urn:schemas-microsoft-com:vml" Requires="v">
                <p:oleObj name="Equation" r:id="rId9" imgW="152280" imgH="215640" progId="Equation.DSMT4">
                  <p:embed/>
                </p:oleObj>
              </mc:Choice>
              <mc:Fallback>
                <p:oleObj name="Equation" r:id="rId9" imgW="152280" imgH="215640" progId="Equation.DSMT4">
                  <p:embed/>
                  <p:pic>
                    <p:nvPicPr>
                      <p:cNvPr id="3584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2325942"/>
                        <a:ext cx="21590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550608" y="4034298"/>
          <a:ext cx="215900" cy="306387"/>
        </p:xfrm>
        <a:graphic>
          <a:graphicData uri="http://schemas.openxmlformats.org/presentationml/2006/ole">
            <mc:AlternateContent xmlns:mc="http://schemas.openxmlformats.org/markup-compatibility/2006">
              <mc:Choice xmlns:v="urn:schemas-microsoft-com:vml" Requires="v">
                <p:oleObj name="Equation" r:id="rId11" imgW="152280" imgH="215640" progId="Equation.DSMT4">
                  <p:embed/>
                </p:oleObj>
              </mc:Choice>
              <mc:Fallback>
                <p:oleObj name="Equation" r:id="rId11" imgW="152280" imgH="215640" progId="Equation.DSMT4">
                  <p:embed/>
                  <p:pic>
                    <p:nvPicPr>
                      <p:cNvPr id="35845"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608" y="4034298"/>
                        <a:ext cx="21590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6430296" y="4034298"/>
          <a:ext cx="233362" cy="306387"/>
        </p:xfrm>
        <a:graphic>
          <a:graphicData uri="http://schemas.openxmlformats.org/presentationml/2006/ole">
            <mc:AlternateContent xmlns:mc="http://schemas.openxmlformats.org/markup-compatibility/2006">
              <mc:Choice xmlns:v="urn:schemas-microsoft-com:vml" Requires="v">
                <p:oleObj name="Equation" r:id="rId13" imgW="164880" imgH="215640" progId="Equation.DSMT4">
                  <p:embed/>
                </p:oleObj>
              </mc:Choice>
              <mc:Fallback>
                <p:oleObj name="Equation" r:id="rId13" imgW="164880" imgH="215640" progId="Equation.DSMT4">
                  <p:embed/>
                  <p:pic>
                    <p:nvPicPr>
                      <p:cNvPr id="35846"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0296" y="4034298"/>
                        <a:ext cx="233362"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7" name="Object 7"/>
          <p:cNvGraphicFramePr>
            <a:graphicFrameLocks noChangeAspect="1"/>
          </p:cNvGraphicFramePr>
          <p:nvPr/>
        </p:nvGraphicFramePr>
        <p:xfrm>
          <a:off x="8273844" y="4034298"/>
          <a:ext cx="215900" cy="323850"/>
        </p:xfrm>
        <a:graphic>
          <a:graphicData uri="http://schemas.openxmlformats.org/presentationml/2006/ole">
            <mc:AlternateContent xmlns:mc="http://schemas.openxmlformats.org/markup-compatibility/2006">
              <mc:Choice xmlns:v="urn:schemas-microsoft-com:vml" Requires="v">
                <p:oleObj name="Equation" r:id="rId15" imgW="152280" imgH="228600" progId="Equation.DSMT4">
                  <p:embed/>
                </p:oleObj>
              </mc:Choice>
              <mc:Fallback>
                <p:oleObj name="Equation" r:id="rId15" imgW="152280" imgH="228600" progId="Equation.DSMT4">
                  <p:embed/>
                  <p:pic>
                    <p:nvPicPr>
                      <p:cNvPr id="35847"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73844" y="4034298"/>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9" name="Object 9"/>
          <p:cNvGraphicFramePr>
            <a:graphicFrameLocks noChangeAspect="1"/>
          </p:cNvGraphicFramePr>
          <p:nvPr/>
        </p:nvGraphicFramePr>
        <p:xfrm>
          <a:off x="4859592" y="2768394"/>
          <a:ext cx="215900" cy="323850"/>
        </p:xfrm>
        <a:graphic>
          <a:graphicData uri="http://schemas.openxmlformats.org/presentationml/2006/ole">
            <mc:AlternateContent xmlns:mc="http://schemas.openxmlformats.org/markup-compatibility/2006">
              <mc:Choice xmlns:v="urn:schemas-microsoft-com:vml" Requires="v">
                <p:oleObj name="Equation" r:id="rId17" imgW="152280" imgH="228600" progId="Equation.DSMT4">
                  <p:embed/>
                </p:oleObj>
              </mc:Choice>
              <mc:Fallback>
                <p:oleObj name="Equation" r:id="rId17" imgW="152280" imgH="228600" progId="Equation.DSMT4">
                  <p:embed/>
                  <p:pic>
                    <p:nvPicPr>
                      <p:cNvPr id="3584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9592" y="2768394"/>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0" name="Object 10"/>
          <p:cNvGraphicFramePr>
            <a:graphicFrameLocks noChangeAspect="1"/>
          </p:cNvGraphicFramePr>
          <p:nvPr/>
        </p:nvGraphicFramePr>
        <p:xfrm>
          <a:off x="3030792" y="2753646"/>
          <a:ext cx="215900" cy="323850"/>
        </p:xfrm>
        <a:graphic>
          <a:graphicData uri="http://schemas.openxmlformats.org/presentationml/2006/ole">
            <mc:AlternateContent xmlns:mc="http://schemas.openxmlformats.org/markup-compatibility/2006">
              <mc:Choice xmlns:v="urn:schemas-microsoft-com:vml" Requires="v">
                <p:oleObj name="Equation" r:id="rId19" imgW="152280" imgH="228600" progId="Equation.DSMT4">
                  <p:embed/>
                </p:oleObj>
              </mc:Choice>
              <mc:Fallback>
                <p:oleObj name="Equation" r:id="rId19" imgW="152280" imgH="228600" progId="Equation.DSMT4">
                  <p:embed/>
                  <p:pic>
                    <p:nvPicPr>
                      <p:cNvPr id="3585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0792" y="2753646"/>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1" name="Object 11"/>
          <p:cNvGraphicFramePr>
            <a:graphicFrameLocks noChangeAspect="1"/>
          </p:cNvGraphicFramePr>
          <p:nvPr/>
        </p:nvGraphicFramePr>
        <p:xfrm>
          <a:off x="3733800" y="2325942"/>
          <a:ext cx="179387" cy="306387"/>
        </p:xfrm>
        <a:graphic>
          <a:graphicData uri="http://schemas.openxmlformats.org/presentationml/2006/ole">
            <mc:AlternateContent xmlns:mc="http://schemas.openxmlformats.org/markup-compatibility/2006">
              <mc:Choice xmlns:v="urn:schemas-microsoft-com:vml" Requires="v">
                <p:oleObj name="Equation" r:id="rId21" imgW="126720" imgH="215640" progId="Equation.DSMT4">
                  <p:embed/>
                </p:oleObj>
              </mc:Choice>
              <mc:Fallback>
                <p:oleObj name="Equation" r:id="rId21" imgW="126720" imgH="215640" progId="Equation.DSMT4">
                  <p:embed/>
                  <p:pic>
                    <p:nvPicPr>
                      <p:cNvPr id="3585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2325942"/>
                        <a:ext cx="1793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4085304" y="3181350"/>
          <a:ext cx="215900" cy="323850"/>
        </p:xfrm>
        <a:graphic>
          <a:graphicData uri="http://schemas.openxmlformats.org/presentationml/2006/ole">
            <mc:AlternateContent xmlns:mc="http://schemas.openxmlformats.org/markup-compatibility/2006">
              <mc:Choice xmlns:v="urn:schemas-microsoft-com:vml" Requires="v">
                <p:oleObj name="Equation" r:id="rId23" imgW="152280" imgH="228600" progId="Equation.DSMT4">
                  <p:embed/>
                </p:oleObj>
              </mc:Choice>
              <mc:Fallback>
                <p:oleObj name="Equation" r:id="rId23" imgW="152280" imgH="228600" progId="Equation.DSMT4">
                  <p:embed/>
                  <p:pic>
                    <p:nvPicPr>
                      <p:cNvPr id="3585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85304" y="3181350"/>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2209800" y="2340690"/>
          <a:ext cx="269875" cy="287337"/>
        </p:xfrm>
        <a:graphic>
          <a:graphicData uri="http://schemas.openxmlformats.org/presentationml/2006/ole">
            <mc:AlternateContent xmlns:mc="http://schemas.openxmlformats.org/markup-compatibility/2006">
              <mc:Choice xmlns:v="urn:schemas-microsoft-com:vml" Requires="v">
                <p:oleObj name="Equation" r:id="rId25" imgW="190440" imgH="203040" progId="Equation.DSMT4">
                  <p:embed/>
                </p:oleObj>
              </mc:Choice>
              <mc:Fallback>
                <p:oleObj name="Equation" r:id="rId25" imgW="190440" imgH="203040" progId="Equation.DSMT4">
                  <p:embed/>
                  <p:pic>
                    <p:nvPicPr>
                      <p:cNvPr id="3585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09800" y="2340690"/>
                        <a:ext cx="26987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3382296" y="3181350"/>
          <a:ext cx="269875" cy="287338"/>
        </p:xfrm>
        <a:graphic>
          <a:graphicData uri="http://schemas.openxmlformats.org/presentationml/2006/ole">
            <mc:AlternateContent xmlns:mc="http://schemas.openxmlformats.org/markup-compatibility/2006">
              <mc:Choice xmlns:v="urn:schemas-microsoft-com:vml" Requires="v">
                <p:oleObj name="Equation" r:id="rId27" imgW="190440" imgH="203040" progId="Equation.DSMT4">
                  <p:embed/>
                </p:oleObj>
              </mc:Choice>
              <mc:Fallback>
                <p:oleObj name="Equation" r:id="rId27" imgW="190440" imgH="203040" progId="Equation.DSMT4">
                  <p:embed/>
                  <p:pic>
                    <p:nvPicPr>
                      <p:cNvPr id="3585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82296" y="3181350"/>
                        <a:ext cx="269875"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897854" y="767694"/>
            <a:ext cx="259080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853"/>
                                        </p:tgtEl>
                                        <p:attrNameLst>
                                          <p:attrName>style.visibility</p:attrName>
                                        </p:attrNameLst>
                                      </p:cBhvr>
                                      <p:to>
                                        <p:strVal val="visible"/>
                                      </p:to>
                                    </p:set>
                                    <p:animEffect transition="in" filter="blinds(horizontal)">
                                      <p:cBhvr>
                                        <p:cTn id="15" dur="500"/>
                                        <p:tgtEl>
                                          <p:spTgt spid="35853"/>
                                        </p:tgtEl>
                                      </p:cBhvr>
                                    </p:animEffect>
                                  </p:childTnLst>
                                </p:cTn>
                              </p:par>
                              <p:par>
                                <p:cTn id="16" presetID="3" presetClass="entr" presetSubtype="10" fill="hold" nodeType="withEffect">
                                  <p:stCondLst>
                                    <p:cond delay="0"/>
                                  </p:stCondLst>
                                  <p:childTnLst>
                                    <p:set>
                                      <p:cBhvr>
                                        <p:cTn id="17" dur="1" fill="hold">
                                          <p:stCondLst>
                                            <p:cond delay="0"/>
                                          </p:stCondLst>
                                        </p:cTn>
                                        <p:tgtEl>
                                          <p:spTgt spid="35851"/>
                                        </p:tgtEl>
                                        <p:attrNameLst>
                                          <p:attrName>style.visibility</p:attrName>
                                        </p:attrNameLst>
                                      </p:cBhvr>
                                      <p:to>
                                        <p:strVal val="visible"/>
                                      </p:to>
                                    </p:set>
                                    <p:animEffect transition="in" filter="blinds(horizontal)">
                                      <p:cBhvr>
                                        <p:cTn id="18" dur="500"/>
                                        <p:tgtEl>
                                          <p:spTgt spid="35851"/>
                                        </p:tgtEl>
                                      </p:cBhvr>
                                    </p:animEffect>
                                  </p:childTnLst>
                                </p:cTn>
                              </p:par>
                              <p:par>
                                <p:cTn id="19" presetID="3" presetClass="entr" presetSubtype="10" fill="hold" nodeType="withEffect">
                                  <p:stCondLst>
                                    <p:cond delay="0"/>
                                  </p:stCondLst>
                                  <p:childTnLst>
                                    <p:set>
                                      <p:cBhvr>
                                        <p:cTn id="20" dur="1" fill="hold">
                                          <p:stCondLst>
                                            <p:cond delay="0"/>
                                          </p:stCondLst>
                                        </p:cTn>
                                        <p:tgtEl>
                                          <p:spTgt spid="35844"/>
                                        </p:tgtEl>
                                        <p:attrNameLst>
                                          <p:attrName>style.visibility</p:attrName>
                                        </p:attrNameLst>
                                      </p:cBhvr>
                                      <p:to>
                                        <p:strVal val="visible"/>
                                      </p:to>
                                    </p:set>
                                    <p:animEffect transition="in" filter="blinds(horizontal)">
                                      <p:cBhvr>
                                        <p:cTn id="21" dur="500"/>
                                        <p:tgtEl>
                                          <p:spTgt spid="35844"/>
                                        </p:tgtEl>
                                      </p:cBhvr>
                                    </p:animEffect>
                                  </p:childTnLst>
                                </p:cTn>
                              </p:par>
                              <p:par>
                                <p:cTn id="22" presetID="3" presetClass="entr" presetSubtype="10" fill="hold" nodeType="withEffect">
                                  <p:stCondLst>
                                    <p:cond delay="0"/>
                                  </p:stCondLst>
                                  <p:childTnLst>
                                    <p:set>
                                      <p:cBhvr>
                                        <p:cTn id="23" dur="1" fill="hold">
                                          <p:stCondLst>
                                            <p:cond delay="0"/>
                                          </p:stCondLst>
                                        </p:cTn>
                                        <p:tgtEl>
                                          <p:spTgt spid="35843"/>
                                        </p:tgtEl>
                                        <p:attrNameLst>
                                          <p:attrName>style.visibility</p:attrName>
                                        </p:attrNameLst>
                                      </p:cBhvr>
                                      <p:to>
                                        <p:strVal val="visible"/>
                                      </p:to>
                                    </p:set>
                                    <p:animEffect transition="in" filter="blinds(horizontal)">
                                      <p:cBhvr>
                                        <p:cTn id="24" dur="500"/>
                                        <p:tgtEl>
                                          <p:spTgt spid="35843"/>
                                        </p:tgtEl>
                                      </p:cBhvr>
                                    </p:animEffect>
                                  </p:childTnLst>
                                </p:cTn>
                              </p:par>
                              <p:par>
                                <p:cTn id="25" presetID="3" presetClass="entr" presetSubtype="10" fill="hold" nodeType="withEffect">
                                  <p:stCondLst>
                                    <p:cond delay="0"/>
                                  </p:stCondLst>
                                  <p:childTnLst>
                                    <p:set>
                                      <p:cBhvr>
                                        <p:cTn id="26" dur="1" fill="hold">
                                          <p:stCondLst>
                                            <p:cond delay="0"/>
                                          </p:stCondLst>
                                        </p:cTn>
                                        <p:tgtEl>
                                          <p:spTgt spid="35842"/>
                                        </p:tgtEl>
                                        <p:attrNameLst>
                                          <p:attrName>style.visibility</p:attrName>
                                        </p:attrNameLst>
                                      </p:cBhvr>
                                      <p:to>
                                        <p:strVal val="visible"/>
                                      </p:to>
                                    </p:set>
                                    <p:animEffect transition="in" filter="blinds(horizontal)">
                                      <p:cBhvr>
                                        <p:cTn id="27" dur="500"/>
                                        <p:tgtEl>
                                          <p:spTgt spid="35842"/>
                                        </p:tgtEl>
                                      </p:cBhvr>
                                    </p:animEffect>
                                  </p:childTnLst>
                                </p:cTn>
                              </p:par>
                              <p:par>
                                <p:cTn id="28" presetID="3" presetClass="entr" presetSubtype="10" fill="hold" nodeType="withEffect">
                                  <p:stCondLst>
                                    <p:cond delay="0"/>
                                  </p:stCondLst>
                                  <p:childTnLst>
                                    <p:set>
                                      <p:cBhvr>
                                        <p:cTn id="29" dur="1" fill="hold">
                                          <p:stCondLst>
                                            <p:cond delay="0"/>
                                          </p:stCondLst>
                                        </p:cTn>
                                        <p:tgtEl>
                                          <p:spTgt spid="35850"/>
                                        </p:tgtEl>
                                        <p:attrNameLst>
                                          <p:attrName>style.visibility</p:attrName>
                                        </p:attrNameLst>
                                      </p:cBhvr>
                                      <p:to>
                                        <p:strVal val="visible"/>
                                      </p:to>
                                    </p:set>
                                    <p:animEffect transition="in" filter="blinds(horizontal)">
                                      <p:cBhvr>
                                        <p:cTn id="30" dur="500"/>
                                        <p:tgtEl>
                                          <p:spTgt spid="35850"/>
                                        </p:tgtEl>
                                      </p:cBhvr>
                                    </p:animEffect>
                                  </p:childTnLst>
                                </p:cTn>
                              </p:par>
                              <p:par>
                                <p:cTn id="31" presetID="3" presetClass="entr" presetSubtype="10" fill="hold" nodeType="withEffect">
                                  <p:stCondLst>
                                    <p:cond delay="0"/>
                                  </p:stCondLst>
                                  <p:childTnLst>
                                    <p:set>
                                      <p:cBhvr>
                                        <p:cTn id="32" dur="1" fill="hold">
                                          <p:stCondLst>
                                            <p:cond delay="0"/>
                                          </p:stCondLst>
                                        </p:cTn>
                                        <p:tgtEl>
                                          <p:spTgt spid="35849"/>
                                        </p:tgtEl>
                                        <p:attrNameLst>
                                          <p:attrName>style.visibility</p:attrName>
                                        </p:attrNameLst>
                                      </p:cBhvr>
                                      <p:to>
                                        <p:strVal val="visible"/>
                                      </p:to>
                                    </p:set>
                                    <p:animEffect transition="in" filter="blinds(horizontal)">
                                      <p:cBhvr>
                                        <p:cTn id="33" dur="500"/>
                                        <p:tgtEl>
                                          <p:spTgt spid="3584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blinds(horizontal)">
                                      <p:cBhvr>
                                        <p:cTn id="38" dur="500"/>
                                        <p:tgtEl>
                                          <p:spTgt spid="7">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5854"/>
                                        </p:tgtEl>
                                        <p:attrNameLst>
                                          <p:attrName>style.visibility</p:attrName>
                                        </p:attrNameLst>
                                      </p:cBhvr>
                                      <p:to>
                                        <p:strVal val="visible"/>
                                      </p:to>
                                    </p:set>
                                    <p:animEffect transition="in" filter="blinds(horizontal)">
                                      <p:cBhvr>
                                        <p:cTn id="41" dur="500"/>
                                        <p:tgtEl>
                                          <p:spTgt spid="35854"/>
                                        </p:tgtEl>
                                      </p:cBhvr>
                                    </p:animEffect>
                                  </p:childTnLst>
                                </p:cTn>
                              </p:par>
                              <p:par>
                                <p:cTn id="42" presetID="3" presetClass="entr" presetSubtype="10" fill="hold" nodeType="withEffect">
                                  <p:stCondLst>
                                    <p:cond delay="0"/>
                                  </p:stCondLst>
                                  <p:childTnLst>
                                    <p:set>
                                      <p:cBhvr>
                                        <p:cTn id="43" dur="1" fill="hold">
                                          <p:stCondLst>
                                            <p:cond delay="0"/>
                                          </p:stCondLst>
                                        </p:cTn>
                                        <p:tgtEl>
                                          <p:spTgt spid="35852"/>
                                        </p:tgtEl>
                                        <p:attrNameLst>
                                          <p:attrName>style.visibility</p:attrName>
                                        </p:attrNameLst>
                                      </p:cBhvr>
                                      <p:to>
                                        <p:strVal val="visible"/>
                                      </p:to>
                                    </p:set>
                                    <p:animEffect transition="in" filter="blinds(horizontal)">
                                      <p:cBhvr>
                                        <p:cTn id="44" dur="500"/>
                                        <p:tgtEl>
                                          <p:spTgt spid="3585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blinds(horizontal)">
                                      <p:cBhvr>
                                        <p:cTn id="49" dur="500"/>
                                        <p:tgtEl>
                                          <p:spTgt spid="7">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linds(horizontal)">
                                      <p:cBhvr>
                                        <p:cTn id="52" dur="500"/>
                                        <p:tgtEl>
                                          <p:spTgt spid="7">
                                            <p:txEl>
                                              <p:pRg st="4" end="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5845"/>
                                        </p:tgtEl>
                                        <p:attrNameLst>
                                          <p:attrName>style.visibility</p:attrName>
                                        </p:attrNameLst>
                                      </p:cBhvr>
                                      <p:to>
                                        <p:strVal val="visible"/>
                                      </p:to>
                                    </p:set>
                                    <p:animEffect transition="in" filter="blinds(horizontal)">
                                      <p:cBhvr>
                                        <p:cTn id="55" dur="500"/>
                                        <p:tgtEl>
                                          <p:spTgt spid="35845"/>
                                        </p:tgtEl>
                                      </p:cBhvr>
                                    </p:animEffect>
                                  </p:childTnLst>
                                </p:cTn>
                              </p:par>
                              <p:par>
                                <p:cTn id="56" presetID="3" presetClass="entr" presetSubtype="10" fill="hold" nodeType="withEffect">
                                  <p:stCondLst>
                                    <p:cond delay="0"/>
                                  </p:stCondLst>
                                  <p:childTnLst>
                                    <p:set>
                                      <p:cBhvr>
                                        <p:cTn id="57" dur="1" fill="hold">
                                          <p:stCondLst>
                                            <p:cond delay="0"/>
                                          </p:stCondLst>
                                        </p:cTn>
                                        <p:tgtEl>
                                          <p:spTgt spid="35846"/>
                                        </p:tgtEl>
                                        <p:attrNameLst>
                                          <p:attrName>style.visibility</p:attrName>
                                        </p:attrNameLst>
                                      </p:cBhvr>
                                      <p:to>
                                        <p:strVal val="visible"/>
                                      </p:to>
                                    </p:set>
                                    <p:animEffect transition="in" filter="blinds(horizontal)">
                                      <p:cBhvr>
                                        <p:cTn id="58" dur="500"/>
                                        <p:tgtEl>
                                          <p:spTgt spid="35846"/>
                                        </p:tgtEl>
                                      </p:cBhvr>
                                    </p:animEffect>
                                  </p:childTnLst>
                                </p:cTn>
                              </p:par>
                              <p:par>
                                <p:cTn id="59" presetID="3" presetClass="entr" presetSubtype="10" fill="hold" nodeType="withEffect">
                                  <p:stCondLst>
                                    <p:cond delay="0"/>
                                  </p:stCondLst>
                                  <p:childTnLst>
                                    <p:set>
                                      <p:cBhvr>
                                        <p:cTn id="60" dur="1" fill="hold">
                                          <p:stCondLst>
                                            <p:cond delay="0"/>
                                          </p:stCondLst>
                                        </p:cTn>
                                        <p:tgtEl>
                                          <p:spTgt spid="35847"/>
                                        </p:tgtEl>
                                        <p:attrNameLst>
                                          <p:attrName>style.visibility</p:attrName>
                                        </p:attrNameLst>
                                      </p:cBhvr>
                                      <p:to>
                                        <p:strVal val="visible"/>
                                      </p:to>
                                    </p:set>
                                    <p:animEffect transition="in" filter="blinds(horizontal)">
                                      <p:cBhvr>
                                        <p:cTn id="61" dur="500"/>
                                        <p:tgtEl>
                                          <p:spTgt spid="35847"/>
                                        </p:tgtEl>
                                      </p:cBhvr>
                                    </p:animEffect>
                                  </p:childTnLst>
                                </p:cTn>
                              </p:par>
                              <p:par>
                                <p:cTn id="62" presetID="3" presetClass="entr" presetSubtype="1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linds(horizontal)">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012" r="14448" b="2"/>
          <a:stretch/>
        </p:blipFill>
        <p:spPr>
          <a:xfrm>
            <a:off x="7806591" y="30111"/>
            <a:ext cx="1337409" cy="1524000"/>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a:extLst>
              <a:ext uri="{FF2B5EF4-FFF2-40B4-BE49-F238E27FC236}">
                <a16:creationId xmlns:a16="http://schemas.microsoft.com/office/drawing/2014/main" id="{453B174F-EE32-44C0-AEBD-2414C6D6BB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7806591" y="182511"/>
            <a:ext cx="1219199" cy="1219199"/>
          </a:xfrm>
          <a:prstGeom prst="rect">
            <a:avLst/>
          </a:prstGeom>
        </p:spPr>
      </p:pic>
      <p:sp>
        <p:nvSpPr>
          <p:cNvPr id="11" name="TextBox 10"/>
          <p:cNvSpPr txBox="1"/>
          <p:nvPr/>
        </p:nvSpPr>
        <p:spPr>
          <a:xfrm>
            <a:off x="0" y="278325"/>
            <a:ext cx="7924800" cy="39703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xắc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xắc</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 Số các kết quả xảy ra với mặt xuất hiện con xúc xắc là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nào</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Nếu    là số kết quả thuận lợi của biến cố thì xác xuất của biến cố đó bằng </a:t>
            </a:r>
            <a:endParaRPr lang="en-US" sz="28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20599693"/>
              </p:ext>
            </p:extLst>
          </p:nvPr>
        </p:nvGraphicFramePr>
        <p:xfrm>
          <a:off x="1066800" y="2527506"/>
          <a:ext cx="215900" cy="304800"/>
        </p:xfrm>
        <a:graphic>
          <a:graphicData uri="http://schemas.openxmlformats.org/presentationml/2006/ole">
            <mc:AlternateContent xmlns:mc="http://schemas.openxmlformats.org/markup-compatibility/2006">
              <mc:Choice xmlns:v="urn:schemas-microsoft-com:vml" Requires="v">
                <p:oleObj name="Equation" r:id="rId6" imgW="215640" imgH="304560" progId="Equation.DSMT4">
                  <p:embed/>
                </p:oleObj>
              </mc:Choice>
              <mc:Fallback>
                <p:oleObj name="Equation" r:id="rId6" imgW="215640" imgH="3045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527506"/>
                        <a:ext cx="215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10535222"/>
              </p:ext>
            </p:extLst>
          </p:nvPr>
        </p:nvGraphicFramePr>
        <p:xfrm>
          <a:off x="457200" y="2092428"/>
          <a:ext cx="215900" cy="317500"/>
        </p:xfrm>
        <a:graphic>
          <a:graphicData uri="http://schemas.openxmlformats.org/presentationml/2006/ole">
            <mc:AlternateContent xmlns:mc="http://schemas.openxmlformats.org/markup-compatibility/2006">
              <mc:Choice xmlns:v="urn:schemas-microsoft-com:vml" Requires="v">
                <p:oleObj name="Equation" r:id="rId8" imgW="215640" imgH="317160" progId="Equation.DSMT4">
                  <p:embed/>
                </p:oleObj>
              </mc:Choice>
              <mc:Fallback>
                <p:oleObj name="Equation" r:id="rId8" imgW="215640" imgH="317160" progId="Equation.DSMT4">
                  <p:embed/>
                  <p:pic>
                    <p:nvPicPr>
                      <p:cNvPr id="8" name="Object 7"/>
                      <p:cNvPicPr>
                        <a:picLocks noChangeAspect="1" noChangeArrowheads="1"/>
                      </p:cNvPicPr>
                      <p:nvPr/>
                    </p:nvPicPr>
                    <p:blipFill>
                      <a:blip r:embed="rId9"/>
                      <a:srcRect/>
                      <a:stretch>
                        <a:fillRect/>
                      </a:stretch>
                    </p:blipFill>
                    <p:spPr bwMode="auto">
                      <a:xfrm>
                        <a:off x="457200" y="2092428"/>
                        <a:ext cx="215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24774307"/>
              </p:ext>
            </p:extLst>
          </p:nvPr>
        </p:nvGraphicFramePr>
        <p:xfrm>
          <a:off x="769374" y="3364166"/>
          <a:ext cx="215900" cy="304800"/>
        </p:xfrm>
        <a:graphic>
          <a:graphicData uri="http://schemas.openxmlformats.org/presentationml/2006/ole">
            <mc:AlternateContent xmlns:mc="http://schemas.openxmlformats.org/markup-compatibility/2006">
              <mc:Choice xmlns:v="urn:schemas-microsoft-com:vml" Requires="v">
                <p:oleObj name="Equation" r:id="rId10" imgW="215640" imgH="304560" progId="Equation.DSMT4">
                  <p:embed/>
                </p:oleObj>
              </mc:Choice>
              <mc:Fallback>
                <p:oleObj name="Equation" r:id="rId10" imgW="215640" imgH="3045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374" y="3364166"/>
                        <a:ext cx="215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95364491"/>
              </p:ext>
            </p:extLst>
          </p:nvPr>
        </p:nvGraphicFramePr>
        <p:xfrm>
          <a:off x="2971800" y="3580600"/>
          <a:ext cx="354680" cy="916257"/>
        </p:xfrm>
        <a:graphic>
          <a:graphicData uri="http://schemas.openxmlformats.org/presentationml/2006/ole">
            <mc:AlternateContent xmlns:mc="http://schemas.openxmlformats.org/markup-compatibility/2006">
              <mc:Choice xmlns:v="urn:schemas-microsoft-com:vml" Requires="v">
                <p:oleObj name="Equation" r:id="rId11" imgW="152280" imgH="393480" progId="Equation.DSMT4">
                  <p:embed/>
                </p:oleObj>
              </mc:Choice>
              <mc:Fallback>
                <p:oleObj name="Equation" r:id="rId11" imgW="152280" imgH="393480" progId="Equation.DSMT4">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3580600"/>
                        <a:ext cx="354680" cy="91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9009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xEl>
                                              <p:pRg st="1" end="1"/>
                                            </p:txEl>
                                          </p:spTgt>
                                        </p:tgtEl>
                                      </p:cBhvr>
                                    </p:animEffect>
                                    <p:set>
                                      <p:cBhvr>
                                        <p:cTn id="17" dur="1" fill="hold">
                                          <p:stCondLst>
                                            <p:cond delay="499"/>
                                          </p:stCondLst>
                                        </p:cTn>
                                        <p:tgtEl>
                                          <p:spTgt spid="11">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500"/>
                                        <p:tgtEl>
                                          <p:spTgt spid="11">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1">
                                            <p:txEl>
                                              <p:pRg st="3" end="3"/>
                                            </p:txEl>
                                          </p:spTgt>
                                        </p:tgtEl>
                                      </p:cBhvr>
                                    </p:animEffect>
                                    <p:set>
                                      <p:cBhvr>
                                        <p:cTn id="38" dur="1" fill="hold">
                                          <p:stCondLst>
                                            <p:cond delay="499"/>
                                          </p:stCondLst>
                                        </p:cTn>
                                        <p:tgtEl>
                                          <p:spTgt spid="11">
                                            <p:txEl>
                                              <p:pRg st="3" end="3"/>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fade">
                                      <p:cBhvr>
                                        <p:cTn id="46" dur="500"/>
                                        <p:tgtEl>
                                          <p:spTgt spid="11">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71550"/>
            <a:ext cx="9144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ý</a:t>
            </a:r>
          </a:p>
        </p:txBody>
      </p:sp>
      <p:sp>
        <p:nvSpPr>
          <p:cNvPr id="8" name="TextBox 7"/>
          <p:cNvSpPr txBox="1"/>
          <p:nvPr/>
        </p:nvSpPr>
        <p:spPr>
          <a:xfrm>
            <a:off x="1447800" y="1352550"/>
            <a:ext cx="7467600" cy="3323987"/>
          </a:xfrm>
          <a:prstGeom prst="rect">
            <a:avLst/>
          </a:prstGeom>
          <a:noFill/>
        </p:spPr>
        <p:txBody>
          <a:bodyPr wrap="square" rtlCol="0">
            <a:spAutoFit/>
          </a:bodyPr>
          <a:lstStyle/>
          <a:p>
            <a:pPr>
              <a:lnSpc>
                <a:spcPct val="150000"/>
              </a:lnSpc>
            </a:pP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 </a:t>
            </a: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p>
        </p:txBody>
      </p:sp>
      <p:graphicFrame>
        <p:nvGraphicFramePr>
          <p:cNvPr id="9" name="Object 8"/>
          <p:cNvGraphicFramePr>
            <a:graphicFrameLocks noChangeAspect="1"/>
          </p:cNvGraphicFramePr>
          <p:nvPr/>
        </p:nvGraphicFramePr>
        <p:xfrm>
          <a:off x="5172306" y="3865293"/>
          <a:ext cx="354680" cy="916257"/>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306" y="3865293"/>
                        <a:ext cx="354680" cy="91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727450" y="2876550"/>
          <a:ext cx="234950" cy="343389"/>
        </p:xfrm>
        <a:graphic>
          <a:graphicData uri="http://schemas.openxmlformats.org/presentationml/2006/ole">
            <mc:AlternateContent xmlns:mc="http://schemas.openxmlformats.org/markup-compatibility/2006">
              <mc:Choice xmlns:v="urn:schemas-microsoft-com:vml" Requires="v">
                <p:oleObj name="Equation" r:id="rId4" imgW="164880" imgH="241200" progId="Equation.DSMT4">
                  <p:embed/>
                </p:oleObj>
              </mc:Choice>
              <mc:Fallback>
                <p:oleObj name="Equation" r:id="rId4" imgW="164880" imgH="24120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450" y="2876550"/>
                        <a:ext cx="234950" cy="343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2485104" y="3502621"/>
          <a:ext cx="260556" cy="359145"/>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276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104" y="3502621"/>
                        <a:ext cx="260556" cy="3591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10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blinds(horizontal)">
                                      <p:cBhvr>
                                        <p:cTn id="19" dur="500"/>
                                        <p:tgtEl>
                                          <p:spTgt spid="27652"/>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82119" y="179834"/>
            <a:ext cx="2952751" cy="2593086"/>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72979" y="875018"/>
            <a:ext cx="2914977" cy="596823"/>
          </a:xfrm>
          <a:prstGeom prst="rect">
            <a:avLst/>
          </a:prstGeom>
        </p:spPr>
      </p:pic>
      <p:graphicFrame>
        <p:nvGraphicFramePr>
          <p:cNvPr id="8" name="Diagram 7"/>
          <p:cNvGraphicFramePr/>
          <p:nvPr>
            <p:extLst>
              <p:ext uri="{D42A27DB-BD31-4B8C-83A1-F6EECF244321}">
                <p14:modId xmlns:p14="http://schemas.microsoft.com/office/powerpoint/2010/main" val="621095038"/>
              </p:ext>
            </p:extLst>
          </p:nvPr>
        </p:nvGraphicFramePr>
        <p:xfrm>
          <a:off x="1543235" y="790578"/>
          <a:ext cx="7620000" cy="4324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105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7495394" y="0"/>
            <a:ext cx="1648606" cy="187861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3" name="Picture 2">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581188" y="133350"/>
            <a:ext cx="1562812" cy="1562812"/>
          </a:xfrm>
          <a:prstGeom prst="rect">
            <a:avLst/>
          </a:prstGeom>
        </p:spPr>
      </p:pic>
      <p:sp>
        <p:nvSpPr>
          <p:cNvPr id="5" name="TextBox 4"/>
          <p:cNvSpPr txBox="1"/>
          <p:nvPr/>
        </p:nvSpPr>
        <p:spPr>
          <a:xfrm>
            <a:off x="304800" y="1200150"/>
            <a:ext cx="7696200" cy="2677656"/>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Bài 1: (Sgktr32) </a:t>
            </a:r>
            <a:r>
              <a:rPr lang="vi-VN" sz="2800" dirty="0">
                <a:latin typeface="Times New Roman" pitchFamily="18" charset="0"/>
                <a:cs typeface="Times New Roman" pitchFamily="18" charset="0"/>
              </a:rPr>
              <a:t>Gieo xúc xắc ngẫu nhiên một lần.</a:t>
            </a:r>
          </a:p>
          <a:p>
            <a:r>
              <a:rPr lang="vi-VN" sz="2800" dirty="0">
                <a:latin typeface="Times New Roman" pitchFamily="18" charset="0"/>
                <a:cs typeface="Times New Roman" pitchFamily="18" charset="0"/>
              </a:rPr>
              <a:t>Tính xác suất của mỗi biến cố sau:</a:t>
            </a:r>
          </a:p>
          <a:p>
            <a:r>
              <a:rPr lang="vi-VN" sz="2800" dirty="0">
                <a:latin typeface="Times New Roman" pitchFamily="18" charset="0"/>
                <a:cs typeface="Times New Roman" pitchFamily="18" charset="0"/>
              </a:rPr>
              <a:t>a) “Mặt xuất hiện của xúc xắc có số chấm là số nguyên tố”.</a:t>
            </a:r>
          </a:p>
          <a:p>
            <a:r>
              <a:rPr lang="vi-VN" sz="2800" dirty="0">
                <a:latin typeface="Times New Roman" pitchFamily="18" charset="0"/>
                <a:cs typeface="Times New Roman" pitchFamily="18" charset="0"/>
              </a:rPr>
              <a:t>b) “Mặt xuất hiện của xúc xắc có số chấm là số chia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dư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7880556" y="3028950"/>
          <a:ext cx="215900" cy="292100"/>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556" y="3028950"/>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8" name="Object 2"/>
          <p:cNvGraphicFramePr>
            <a:graphicFrameLocks noChangeAspect="1"/>
          </p:cNvGraphicFramePr>
          <p:nvPr/>
        </p:nvGraphicFramePr>
        <p:xfrm>
          <a:off x="884904" y="3471402"/>
          <a:ext cx="152400" cy="292100"/>
        </p:xfrm>
        <a:graphic>
          <a:graphicData uri="http://schemas.openxmlformats.org/presentationml/2006/ole">
            <mc:AlternateContent xmlns:mc="http://schemas.openxmlformats.org/markup-compatibility/2006">
              <mc:Choice xmlns:v="urn:schemas-microsoft-com:vml" Requires="v">
                <p:oleObj name="Equation" r:id="rId7" imgW="152280" imgH="291960" progId="Equation.DSMT4">
                  <p:embed/>
                </p:oleObj>
              </mc:Choice>
              <mc:Fallback>
                <p:oleObj name="Equation" r:id="rId7" imgW="152280" imgH="291960" progId="Equation.DSMT4">
                  <p:embed/>
                  <p:pic>
                    <p:nvPicPr>
                      <p:cNvPr id="501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904" y="3471402"/>
                        <a:ext cx="15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50178"/>
                                        </p:tgtEl>
                                        <p:attrNameLst>
                                          <p:attrName>style.visibility</p:attrName>
                                        </p:attrNameLst>
                                      </p:cBhvr>
                                      <p:to>
                                        <p:strVal val="visible"/>
                                      </p:to>
                                    </p:set>
                                    <p:animEffect transition="in" filter="blinds(horizontal)">
                                      <p:cBhvr>
                                        <p:cTn id="18" dur="500"/>
                                        <p:tgtEl>
                                          <p:spTgt spid="50178"/>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Giải</a:t>
            </a:r>
          </a:p>
          <a:p>
            <a:r>
              <a:rPr lang="vi-VN" sz="2800" dirty="0">
                <a:latin typeface="Times New Roman" pitchFamily="18" charset="0"/>
                <a:cs typeface="Times New Roman" pitchFamily="18" charset="0"/>
              </a:rPr>
              <a:t>Gieo xúc xắc ngẫu nhiên một lần.</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 </a:t>
            </a:r>
          </a:p>
          <a:p>
            <a:pPr marL="514350" indent="-514350"/>
            <a:r>
              <a:rPr lang="vi-VN"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vi-VN" sz="2800" dirty="0">
                <a:latin typeface="Times New Roman" pitchFamily="18" charset="0"/>
                <a:cs typeface="Times New Roman" pitchFamily="18" charset="0"/>
              </a:rPr>
              <a:t> nguyên 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vi-VN" sz="2800" dirty="0">
                <a:latin typeface="Times New Roman" pitchFamily="18" charset="0"/>
                <a:cs typeface="Times New Roman" pitchFamily="18" charset="0"/>
              </a:rPr>
              <a:t> và mặt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“Mặt xuất hiện của xúc xắc có số chấm là số chia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dư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Mặt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chấm và mặt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800600" y="4216812"/>
          <a:ext cx="838200" cy="838200"/>
        </p:xfrm>
        <a:graphic>
          <a:graphicData uri="http://schemas.openxmlformats.org/presentationml/2006/ole">
            <mc:AlternateContent xmlns:mc="http://schemas.openxmlformats.org/markup-compatibility/2006">
              <mc:Choice xmlns:v="urn:schemas-microsoft-com:vml" Requires="v">
                <p:oleObj name="Equation" r:id="rId2" imgW="393480" imgH="393480" progId="Equation.DSMT4">
                  <p:embed/>
                </p:oleObj>
              </mc:Choice>
              <mc:Fallback>
                <p:oleObj name="Equation" r:id="rId2" imgW="393480" imgH="3934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16812"/>
                        <a:ext cx="83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12114641"/>
              </p:ext>
            </p:extLst>
          </p:nvPr>
        </p:nvGraphicFramePr>
        <p:xfrm>
          <a:off x="6400800" y="1428750"/>
          <a:ext cx="203200" cy="317500"/>
        </p:xfrm>
        <a:graphic>
          <a:graphicData uri="http://schemas.openxmlformats.org/presentationml/2006/ole">
            <mc:AlternateContent xmlns:mc="http://schemas.openxmlformats.org/markup-compatibility/2006">
              <mc:Choice xmlns:v="urn:schemas-microsoft-com:vml" Requires="v">
                <p:oleObj name="Equation" r:id="rId4" imgW="203040" imgH="317160" progId="Equation.DSMT4">
                  <p:embed/>
                </p:oleObj>
              </mc:Choice>
              <mc:Fallback>
                <p:oleObj name="Equation" r:id="rId4" imgW="203040" imgH="31716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428750"/>
                        <a:ext cx="203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4434348" y="1399254"/>
          <a:ext cx="215900" cy="292100"/>
        </p:xfrm>
        <a:graphic>
          <a:graphicData uri="http://schemas.openxmlformats.org/presentationml/2006/ole">
            <mc:AlternateContent xmlns:mc="http://schemas.openxmlformats.org/markup-compatibility/2006">
              <mc:Choice xmlns:v="urn:schemas-microsoft-com:vml" Requires="v">
                <p:oleObj name="Equation" r:id="rId6" imgW="215640" imgH="291960" progId="Equation.DSMT4">
                  <p:embed/>
                </p:oleObj>
              </mc:Choice>
              <mc:Fallback>
                <p:oleObj name="Equation" r:id="rId6" imgW="215640" imgH="291960" progId="Equation.DSMT4">
                  <p:embed/>
                  <p:pic>
                    <p:nvPicPr>
                      <p:cNvPr id="491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4348" y="1399254"/>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2617836" y="1396794"/>
          <a:ext cx="190500" cy="304800"/>
        </p:xfrm>
        <a:graphic>
          <a:graphicData uri="http://schemas.openxmlformats.org/presentationml/2006/ole">
            <mc:AlternateContent xmlns:mc="http://schemas.openxmlformats.org/markup-compatibility/2006">
              <mc:Choice xmlns:v="urn:schemas-microsoft-com:vml" Requires="v">
                <p:oleObj name="Equation" r:id="rId8" imgW="190440" imgH="304560" progId="Equation.DSMT4">
                  <p:embed/>
                </p:oleObj>
              </mc:Choice>
              <mc:Fallback>
                <p:oleObj name="Equation" r:id="rId8" imgW="190440" imgH="304560" progId="Equation.DSMT4">
                  <p:embed/>
                  <p:pic>
                    <p:nvPicPr>
                      <p:cNvPr id="4915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7836" y="1396794"/>
                        <a:ext cx="190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15296" y="1414002"/>
          <a:ext cx="215900" cy="292100"/>
        </p:xfrm>
        <a:graphic>
          <a:graphicData uri="http://schemas.openxmlformats.org/presentationml/2006/ole">
            <mc:AlternateContent xmlns:mc="http://schemas.openxmlformats.org/markup-compatibility/2006">
              <mc:Choice xmlns:v="urn:schemas-microsoft-com:vml" Requires="v">
                <p:oleObj name="Equation" r:id="rId10" imgW="215640" imgH="291960" progId="Equation.DSMT4">
                  <p:embed/>
                </p:oleObj>
              </mc:Choice>
              <mc:Fallback>
                <p:oleObj name="Equation" r:id="rId10" imgW="215640" imgH="291960" progId="Equation.DSMT4">
                  <p:embed/>
                  <p:pic>
                    <p:nvPicPr>
                      <p:cNvPr id="4915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296" y="1414002"/>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9" name="Object 7"/>
          <p:cNvGraphicFramePr>
            <a:graphicFrameLocks noChangeAspect="1"/>
          </p:cNvGraphicFramePr>
          <p:nvPr>
            <p:extLst>
              <p:ext uri="{D42A27DB-BD31-4B8C-83A1-F6EECF244321}">
                <p14:modId xmlns:p14="http://schemas.microsoft.com/office/powerpoint/2010/main" val="3702524906"/>
              </p:ext>
            </p:extLst>
          </p:nvPr>
        </p:nvGraphicFramePr>
        <p:xfrm>
          <a:off x="8305800" y="1428750"/>
          <a:ext cx="215900" cy="317500"/>
        </p:xfrm>
        <a:graphic>
          <a:graphicData uri="http://schemas.openxmlformats.org/presentationml/2006/ole">
            <mc:AlternateContent xmlns:mc="http://schemas.openxmlformats.org/markup-compatibility/2006">
              <mc:Choice xmlns:v="urn:schemas-microsoft-com:vml" Requires="v">
                <p:oleObj name="Equation" r:id="rId12" imgW="215640" imgH="317160" progId="Equation.DSMT4">
                  <p:embed/>
                </p:oleObj>
              </mc:Choice>
              <mc:Fallback>
                <p:oleObj name="Equation" r:id="rId12" imgW="215640" imgH="317160" progId="Equation.DSMT4">
                  <p:embed/>
                  <p:pic>
                    <p:nvPicPr>
                      <p:cNvPr id="4915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05800" y="1428750"/>
                        <a:ext cx="215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0" name="Object 8"/>
          <p:cNvGraphicFramePr>
            <a:graphicFrameLocks noChangeAspect="1"/>
          </p:cNvGraphicFramePr>
          <p:nvPr/>
        </p:nvGraphicFramePr>
        <p:xfrm>
          <a:off x="5302456" y="1826546"/>
          <a:ext cx="215900" cy="317500"/>
        </p:xfrm>
        <a:graphic>
          <a:graphicData uri="http://schemas.openxmlformats.org/presentationml/2006/ole">
            <mc:AlternateContent xmlns:mc="http://schemas.openxmlformats.org/markup-compatibility/2006">
              <mc:Choice xmlns:v="urn:schemas-microsoft-com:vml" Requires="v">
                <p:oleObj name="Equation" r:id="rId14" imgW="215640" imgH="317160" progId="Equation.DSMT4">
                  <p:embed/>
                </p:oleObj>
              </mc:Choice>
              <mc:Fallback>
                <p:oleObj name="Equation" r:id="rId14" imgW="215640" imgH="317160" progId="Equation.DSMT4">
                  <p:embed/>
                  <p:pic>
                    <p:nvPicPr>
                      <p:cNvPr id="4916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02456" y="1826546"/>
                        <a:ext cx="215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2" name="Object 10"/>
          <p:cNvGraphicFramePr>
            <a:graphicFrameLocks noChangeAspect="1"/>
          </p:cNvGraphicFramePr>
          <p:nvPr/>
        </p:nvGraphicFramePr>
        <p:xfrm>
          <a:off x="7816644" y="983838"/>
          <a:ext cx="152400" cy="292100"/>
        </p:xfrm>
        <a:graphic>
          <a:graphicData uri="http://schemas.openxmlformats.org/presentationml/2006/ole">
            <mc:AlternateContent xmlns:mc="http://schemas.openxmlformats.org/markup-compatibility/2006">
              <mc:Choice xmlns:v="urn:schemas-microsoft-com:vml" Requires="v">
                <p:oleObj name="Equation" r:id="rId16" imgW="152280" imgH="291960" progId="Equation.DSMT4">
                  <p:embed/>
                </p:oleObj>
              </mc:Choice>
              <mc:Fallback>
                <p:oleObj name="Equation" r:id="rId16" imgW="152280" imgH="291960" progId="Equation.DSMT4">
                  <p:embed/>
                  <p:pic>
                    <p:nvPicPr>
                      <p:cNvPr id="49162"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6644" y="983838"/>
                        <a:ext cx="15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3" name="Object 11"/>
          <p:cNvGraphicFramePr>
            <a:graphicFrameLocks noChangeAspect="1"/>
          </p:cNvGraphicFramePr>
          <p:nvPr/>
        </p:nvGraphicFramePr>
        <p:xfrm>
          <a:off x="7873176" y="2692194"/>
          <a:ext cx="190500" cy="304800"/>
        </p:xfrm>
        <a:graphic>
          <a:graphicData uri="http://schemas.openxmlformats.org/presentationml/2006/ole">
            <mc:AlternateContent xmlns:mc="http://schemas.openxmlformats.org/markup-compatibility/2006">
              <mc:Choice xmlns:v="urn:schemas-microsoft-com:vml" Requires="v">
                <p:oleObj name="Equation" r:id="rId18" imgW="190440" imgH="304560" progId="Equation.DSMT4">
                  <p:embed/>
                </p:oleObj>
              </mc:Choice>
              <mc:Fallback>
                <p:oleObj name="Equation" r:id="rId18" imgW="190440" imgH="304560" progId="Equation.DSMT4">
                  <p:embed/>
                  <p:pic>
                    <p:nvPicPr>
                      <p:cNvPr id="49163"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73176" y="2692194"/>
                        <a:ext cx="190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4" name="Object 12"/>
          <p:cNvGraphicFramePr>
            <a:graphicFrameLocks noChangeAspect="1"/>
          </p:cNvGraphicFramePr>
          <p:nvPr/>
        </p:nvGraphicFramePr>
        <p:xfrm>
          <a:off x="6339348" y="971550"/>
          <a:ext cx="279400" cy="292100"/>
        </p:xfrm>
        <a:graphic>
          <a:graphicData uri="http://schemas.openxmlformats.org/presentationml/2006/ole">
            <mc:AlternateContent xmlns:mc="http://schemas.openxmlformats.org/markup-compatibility/2006">
              <mc:Choice xmlns:v="urn:schemas-microsoft-com:vml" Requires="v">
                <p:oleObj name="Equation" r:id="rId20" imgW="279360" imgH="291960" progId="Equation.DSMT4">
                  <p:embed/>
                </p:oleObj>
              </mc:Choice>
              <mc:Fallback>
                <p:oleObj name="Equation" r:id="rId20" imgW="279360" imgH="291960" progId="Equation.DSMT4">
                  <p:embed/>
                  <p:pic>
                    <p:nvPicPr>
                      <p:cNvPr id="49164"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39348" y="971550"/>
                        <a:ext cx="279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5" name="Object 13"/>
          <p:cNvGraphicFramePr>
            <a:graphicFrameLocks noChangeAspect="1"/>
          </p:cNvGraphicFramePr>
          <p:nvPr/>
        </p:nvGraphicFramePr>
        <p:xfrm>
          <a:off x="4538408" y="1824498"/>
          <a:ext cx="279400" cy="292100"/>
        </p:xfrm>
        <a:graphic>
          <a:graphicData uri="http://schemas.openxmlformats.org/presentationml/2006/ole">
            <mc:AlternateContent xmlns:mc="http://schemas.openxmlformats.org/markup-compatibility/2006">
              <mc:Choice xmlns:v="urn:schemas-microsoft-com:vml" Requires="v">
                <p:oleObj name="Equation" r:id="rId22" imgW="279360" imgH="291960" progId="Equation.DSMT4">
                  <p:embed/>
                </p:oleObj>
              </mc:Choice>
              <mc:Fallback>
                <p:oleObj name="Equation" r:id="rId22" imgW="279360" imgH="291960" progId="Equation.DSMT4">
                  <p:embed/>
                  <p:pic>
                    <p:nvPicPr>
                      <p:cNvPr id="49165" name="Object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38408" y="1824498"/>
                        <a:ext cx="279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6" name="Object 14"/>
          <p:cNvGraphicFramePr>
            <a:graphicFrameLocks noChangeAspect="1"/>
          </p:cNvGraphicFramePr>
          <p:nvPr>
            <p:extLst>
              <p:ext uri="{D42A27DB-BD31-4B8C-83A1-F6EECF244321}">
                <p14:modId xmlns:p14="http://schemas.microsoft.com/office/powerpoint/2010/main" val="1079414773"/>
              </p:ext>
            </p:extLst>
          </p:nvPr>
        </p:nvGraphicFramePr>
        <p:xfrm>
          <a:off x="1676400" y="3105150"/>
          <a:ext cx="203200" cy="317500"/>
        </p:xfrm>
        <a:graphic>
          <a:graphicData uri="http://schemas.openxmlformats.org/presentationml/2006/ole">
            <mc:AlternateContent xmlns:mc="http://schemas.openxmlformats.org/markup-compatibility/2006">
              <mc:Choice xmlns:v="urn:schemas-microsoft-com:vml" Requires="v">
                <p:oleObj name="Equation" r:id="rId24" imgW="203040" imgH="317160" progId="Equation.DSMT4">
                  <p:embed/>
                </p:oleObj>
              </mc:Choice>
              <mc:Fallback>
                <p:oleObj name="Equation" r:id="rId24" imgW="203040" imgH="317160" progId="Equation.DSMT4">
                  <p:embed/>
                  <p:pic>
                    <p:nvPicPr>
                      <p:cNvPr id="49166"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76400" y="3105150"/>
                        <a:ext cx="203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7" name="Object 15"/>
          <p:cNvGraphicFramePr>
            <a:graphicFrameLocks noChangeAspect="1"/>
          </p:cNvGraphicFramePr>
          <p:nvPr/>
        </p:nvGraphicFramePr>
        <p:xfrm>
          <a:off x="6047248" y="2692194"/>
          <a:ext cx="215900" cy="292100"/>
        </p:xfrm>
        <a:graphic>
          <a:graphicData uri="http://schemas.openxmlformats.org/presentationml/2006/ole">
            <mc:AlternateContent xmlns:mc="http://schemas.openxmlformats.org/markup-compatibility/2006">
              <mc:Choice xmlns:v="urn:schemas-microsoft-com:vml" Requires="v">
                <p:oleObj name="Equation" r:id="rId26" imgW="215640" imgH="291960" progId="Equation.DSMT4">
                  <p:embed/>
                </p:oleObj>
              </mc:Choice>
              <mc:Fallback>
                <p:oleObj name="Equation" r:id="rId26" imgW="215640" imgH="291960" progId="Equation.DSMT4">
                  <p:embed/>
                  <p:pic>
                    <p:nvPicPr>
                      <p:cNvPr id="49167"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47248" y="2692194"/>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0" name="Object 18"/>
          <p:cNvGraphicFramePr>
            <a:graphicFrameLocks noChangeAspect="1"/>
          </p:cNvGraphicFramePr>
          <p:nvPr/>
        </p:nvGraphicFramePr>
        <p:xfrm>
          <a:off x="7543800" y="2876550"/>
          <a:ext cx="838200" cy="838200"/>
        </p:xfrm>
        <a:graphic>
          <a:graphicData uri="http://schemas.openxmlformats.org/presentationml/2006/ole">
            <mc:AlternateContent xmlns:mc="http://schemas.openxmlformats.org/markup-compatibility/2006">
              <mc:Choice xmlns:v="urn:schemas-microsoft-com:vml" Requires="v">
                <p:oleObj name="Equation" r:id="rId28" imgW="393480" imgH="393480" progId="Equation.DSMT4">
                  <p:embed/>
                </p:oleObj>
              </mc:Choice>
              <mc:Fallback>
                <p:oleObj name="Equation" r:id="rId28" imgW="393480" imgH="393480" progId="Equation.DSMT4">
                  <p:embed/>
                  <p:pic>
                    <p:nvPicPr>
                      <p:cNvPr id="49170" name="Object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43800" y="2876550"/>
                        <a:ext cx="83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1" name="Object 19"/>
          <p:cNvGraphicFramePr>
            <a:graphicFrameLocks noChangeAspect="1"/>
          </p:cNvGraphicFramePr>
          <p:nvPr/>
        </p:nvGraphicFramePr>
        <p:xfrm>
          <a:off x="905796" y="2249742"/>
          <a:ext cx="190500" cy="304800"/>
        </p:xfrm>
        <a:graphic>
          <a:graphicData uri="http://schemas.openxmlformats.org/presentationml/2006/ole">
            <mc:AlternateContent xmlns:mc="http://schemas.openxmlformats.org/markup-compatibility/2006">
              <mc:Choice xmlns:v="urn:schemas-microsoft-com:vml" Requires="v">
                <p:oleObj name="Equation" r:id="rId30" imgW="190440" imgH="304560" progId="Equation.DSMT4">
                  <p:embed/>
                </p:oleObj>
              </mc:Choice>
              <mc:Fallback>
                <p:oleObj name="Equation" r:id="rId30" imgW="190440" imgH="304560" progId="Equation.DSMT4">
                  <p:embed/>
                  <p:pic>
                    <p:nvPicPr>
                      <p:cNvPr id="49171" name="Object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05796" y="2249742"/>
                        <a:ext cx="190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2" name="Object 20"/>
          <p:cNvGraphicFramePr>
            <a:graphicFrameLocks noChangeAspect="1"/>
          </p:cNvGraphicFramePr>
          <p:nvPr/>
        </p:nvGraphicFramePr>
        <p:xfrm>
          <a:off x="961104" y="3545142"/>
          <a:ext cx="215900" cy="292100"/>
        </p:xfrm>
        <a:graphic>
          <a:graphicData uri="http://schemas.openxmlformats.org/presentationml/2006/ole">
            <mc:AlternateContent xmlns:mc="http://schemas.openxmlformats.org/markup-compatibility/2006">
              <mc:Choice xmlns:v="urn:schemas-microsoft-com:vml" Requires="v">
                <p:oleObj name="Equation" r:id="rId32" imgW="215640" imgH="291960" progId="Equation.DSMT4">
                  <p:embed/>
                </p:oleObj>
              </mc:Choice>
              <mc:Fallback>
                <p:oleObj name="Equation" r:id="rId32" imgW="215640" imgH="291960" progId="Equation.DSMT4">
                  <p:embed/>
                  <p:pic>
                    <p:nvPicPr>
                      <p:cNvPr id="49172" name="Object 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1104" y="3545142"/>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3795252" y="3972846"/>
          <a:ext cx="215900" cy="292100"/>
        </p:xfrm>
        <a:graphic>
          <a:graphicData uri="http://schemas.openxmlformats.org/presentationml/2006/ole">
            <mc:AlternateContent xmlns:mc="http://schemas.openxmlformats.org/markup-compatibility/2006">
              <mc:Choice xmlns:v="urn:schemas-microsoft-com:vml" Requires="v">
                <p:oleObj name="Equation" r:id="rId34" imgW="215640" imgH="291960" progId="Equation.DSMT4">
                  <p:embed/>
                </p:oleObj>
              </mc:Choice>
              <mc:Fallback>
                <p:oleObj name="Equation" r:id="rId34" imgW="215640" imgH="291960" progId="Equation.DSMT4">
                  <p:embed/>
                  <p:pic>
                    <p:nvPicPr>
                      <p:cNvPr id="23"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795252" y="3972846"/>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4" name="Object 22"/>
          <p:cNvGraphicFramePr>
            <a:graphicFrameLocks noChangeAspect="1"/>
          </p:cNvGraphicFramePr>
          <p:nvPr>
            <p:extLst>
              <p:ext uri="{D42A27DB-BD31-4B8C-83A1-F6EECF244321}">
                <p14:modId xmlns:p14="http://schemas.microsoft.com/office/powerpoint/2010/main" val="728687282"/>
              </p:ext>
            </p:extLst>
          </p:nvPr>
        </p:nvGraphicFramePr>
        <p:xfrm>
          <a:off x="7848600" y="3943350"/>
          <a:ext cx="203200" cy="317500"/>
        </p:xfrm>
        <a:graphic>
          <a:graphicData uri="http://schemas.openxmlformats.org/presentationml/2006/ole">
            <mc:AlternateContent xmlns:mc="http://schemas.openxmlformats.org/markup-compatibility/2006">
              <mc:Choice xmlns:v="urn:schemas-microsoft-com:vml" Requires="v">
                <p:oleObj name="Equation" r:id="rId36" imgW="203040" imgH="317160" progId="Equation.DSMT4">
                  <p:embed/>
                </p:oleObj>
              </mc:Choice>
              <mc:Fallback>
                <p:oleObj name="Equation" r:id="rId36" imgW="203040" imgH="317160" progId="Equation.DSMT4">
                  <p:embed/>
                  <p:pic>
                    <p:nvPicPr>
                      <p:cNvPr id="49174" name="Object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848600" y="3943350"/>
                        <a:ext cx="203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5" name="Object 23"/>
          <p:cNvGraphicFramePr>
            <a:graphicFrameLocks noChangeAspect="1"/>
          </p:cNvGraphicFramePr>
          <p:nvPr/>
        </p:nvGraphicFramePr>
        <p:xfrm>
          <a:off x="5759244" y="3958098"/>
          <a:ext cx="152400" cy="292100"/>
        </p:xfrm>
        <a:graphic>
          <a:graphicData uri="http://schemas.openxmlformats.org/presentationml/2006/ole">
            <mc:AlternateContent xmlns:mc="http://schemas.openxmlformats.org/markup-compatibility/2006">
              <mc:Choice xmlns:v="urn:schemas-microsoft-com:vml" Requires="v">
                <p:oleObj name="Equation" r:id="rId38" imgW="152280" imgH="291960" progId="Equation.DSMT4">
                  <p:embed/>
                </p:oleObj>
              </mc:Choice>
              <mc:Fallback>
                <p:oleObj name="Equation" r:id="rId38" imgW="152280" imgH="291960" progId="Equation.DSMT4">
                  <p:embed/>
                  <p:pic>
                    <p:nvPicPr>
                      <p:cNvPr id="49175" name="Object 2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59244" y="3958098"/>
                        <a:ext cx="15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6" name="Object 24"/>
          <p:cNvGraphicFramePr>
            <a:graphicFrameLocks noChangeAspect="1"/>
          </p:cNvGraphicFramePr>
          <p:nvPr/>
        </p:nvGraphicFramePr>
        <p:xfrm>
          <a:off x="4574460" y="3972846"/>
          <a:ext cx="152400" cy="292100"/>
        </p:xfrm>
        <a:graphic>
          <a:graphicData uri="http://schemas.openxmlformats.org/presentationml/2006/ole">
            <mc:AlternateContent xmlns:mc="http://schemas.openxmlformats.org/markup-compatibility/2006">
              <mc:Choice xmlns:v="urn:schemas-microsoft-com:vml" Requires="v">
                <p:oleObj name="Equation" r:id="rId40" imgW="152280" imgH="291960" progId="Equation.DSMT4">
                  <p:embed/>
                </p:oleObj>
              </mc:Choice>
              <mc:Fallback>
                <p:oleObj name="Equation" r:id="rId40" imgW="152280" imgH="291960" progId="Equation.DSMT4">
                  <p:embed/>
                  <p:pic>
                    <p:nvPicPr>
                      <p:cNvPr id="49176" name="Object 2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574460" y="3972846"/>
                        <a:ext cx="15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blinds(horizontal)">
                                      <p:cBhvr>
                                        <p:cTn id="15" dur="500"/>
                                        <p:tgtEl>
                                          <p:spTgt spid="49160"/>
                                        </p:tgtEl>
                                      </p:cBhvr>
                                    </p:animEffect>
                                  </p:childTnLst>
                                </p:cTn>
                              </p:par>
                              <p:par>
                                <p:cTn id="16" presetID="3" presetClass="entr" presetSubtype="10" fill="hold" nodeType="withEffect">
                                  <p:stCondLst>
                                    <p:cond delay="0"/>
                                  </p:stCondLst>
                                  <p:childTnLst>
                                    <p:set>
                                      <p:cBhvr>
                                        <p:cTn id="17" dur="1" fill="hold">
                                          <p:stCondLst>
                                            <p:cond delay="0"/>
                                          </p:stCondLst>
                                        </p:cTn>
                                        <p:tgtEl>
                                          <p:spTgt spid="49165"/>
                                        </p:tgtEl>
                                        <p:attrNameLst>
                                          <p:attrName>style.visibility</p:attrName>
                                        </p:attrNameLst>
                                      </p:cBhvr>
                                      <p:to>
                                        <p:strVal val="visible"/>
                                      </p:to>
                                    </p:set>
                                    <p:animEffect transition="in" filter="blinds(horizontal)">
                                      <p:cBhvr>
                                        <p:cTn id="18" dur="500"/>
                                        <p:tgtEl>
                                          <p:spTgt spid="49165"/>
                                        </p:tgtEl>
                                      </p:cBhvr>
                                    </p:animEffect>
                                  </p:childTnLst>
                                </p:cTn>
                              </p:par>
                              <p:par>
                                <p:cTn id="19" presetID="3" presetClass="entr" presetSubtype="10" fill="hold" nodeType="withEffect">
                                  <p:stCondLst>
                                    <p:cond delay="0"/>
                                  </p:stCondLst>
                                  <p:childTnLst>
                                    <p:set>
                                      <p:cBhvr>
                                        <p:cTn id="20" dur="1" fill="hold">
                                          <p:stCondLst>
                                            <p:cond delay="0"/>
                                          </p:stCondLst>
                                        </p:cTn>
                                        <p:tgtEl>
                                          <p:spTgt spid="49159"/>
                                        </p:tgtEl>
                                        <p:attrNameLst>
                                          <p:attrName>style.visibility</p:attrName>
                                        </p:attrNameLst>
                                      </p:cBhvr>
                                      <p:to>
                                        <p:strVal val="visible"/>
                                      </p:to>
                                    </p:set>
                                    <p:animEffect transition="in" filter="blinds(horizontal)">
                                      <p:cBhvr>
                                        <p:cTn id="21" dur="500"/>
                                        <p:tgtEl>
                                          <p:spTgt spid="49159"/>
                                        </p:tgtEl>
                                      </p:cBhvr>
                                    </p:animEffec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nodeType="withEffect">
                                  <p:stCondLst>
                                    <p:cond delay="0"/>
                                  </p:stCondLst>
                                  <p:childTnLst>
                                    <p:set>
                                      <p:cBhvr>
                                        <p:cTn id="26" dur="1" fill="hold">
                                          <p:stCondLst>
                                            <p:cond delay="0"/>
                                          </p:stCondLst>
                                        </p:cTn>
                                        <p:tgtEl>
                                          <p:spTgt spid="49156"/>
                                        </p:tgtEl>
                                        <p:attrNameLst>
                                          <p:attrName>style.visibility</p:attrName>
                                        </p:attrNameLst>
                                      </p:cBhvr>
                                      <p:to>
                                        <p:strVal val="visible"/>
                                      </p:to>
                                    </p:set>
                                    <p:animEffect transition="in" filter="blinds(horizontal)">
                                      <p:cBhvr>
                                        <p:cTn id="27" dur="500"/>
                                        <p:tgtEl>
                                          <p:spTgt spid="49156"/>
                                        </p:tgtEl>
                                      </p:cBhvr>
                                    </p:animEffect>
                                  </p:childTnLst>
                                </p:cTn>
                              </p:par>
                              <p:par>
                                <p:cTn id="28" presetID="3" presetClass="entr" presetSubtype="10" fill="hold" nodeType="withEffect">
                                  <p:stCondLst>
                                    <p:cond delay="0"/>
                                  </p:stCondLst>
                                  <p:childTnLst>
                                    <p:set>
                                      <p:cBhvr>
                                        <p:cTn id="29" dur="1" fill="hold">
                                          <p:stCondLst>
                                            <p:cond delay="0"/>
                                          </p:stCondLst>
                                        </p:cTn>
                                        <p:tgtEl>
                                          <p:spTgt spid="49157"/>
                                        </p:tgtEl>
                                        <p:attrNameLst>
                                          <p:attrName>style.visibility</p:attrName>
                                        </p:attrNameLst>
                                      </p:cBhvr>
                                      <p:to>
                                        <p:strVal val="visible"/>
                                      </p:to>
                                    </p:set>
                                    <p:animEffect transition="in" filter="blinds(horizontal)">
                                      <p:cBhvr>
                                        <p:cTn id="30" dur="500"/>
                                        <p:tgtEl>
                                          <p:spTgt spid="49157"/>
                                        </p:tgtEl>
                                      </p:cBhvr>
                                    </p:animEffect>
                                  </p:childTnLst>
                                </p:cTn>
                              </p:par>
                              <p:par>
                                <p:cTn id="31" presetID="3" presetClass="entr" presetSubtype="10" fill="hold" nodeType="withEffect">
                                  <p:stCondLst>
                                    <p:cond delay="0"/>
                                  </p:stCondLst>
                                  <p:childTnLst>
                                    <p:set>
                                      <p:cBhvr>
                                        <p:cTn id="32" dur="1" fill="hold">
                                          <p:stCondLst>
                                            <p:cond delay="0"/>
                                          </p:stCondLst>
                                        </p:cTn>
                                        <p:tgtEl>
                                          <p:spTgt spid="49158"/>
                                        </p:tgtEl>
                                        <p:attrNameLst>
                                          <p:attrName>style.visibility</p:attrName>
                                        </p:attrNameLst>
                                      </p:cBhvr>
                                      <p:to>
                                        <p:strVal val="visible"/>
                                      </p:to>
                                    </p:set>
                                    <p:animEffect transition="in" filter="blinds(horizontal)">
                                      <p:cBhvr>
                                        <p:cTn id="33" dur="500"/>
                                        <p:tgtEl>
                                          <p:spTgt spid="49158"/>
                                        </p:tgtEl>
                                      </p:cBhvr>
                                    </p:animEffect>
                                  </p:childTnLst>
                                </p:cTn>
                              </p:par>
                              <p:par>
                                <p:cTn id="34" presetID="3" presetClass="entr" presetSubtype="10" fill="hold" nodeType="withEffect">
                                  <p:stCondLst>
                                    <p:cond delay="0"/>
                                  </p:stCondLst>
                                  <p:childTnLst>
                                    <p:set>
                                      <p:cBhvr>
                                        <p:cTn id="35" dur="1" fill="hold">
                                          <p:stCondLst>
                                            <p:cond delay="0"/>
                                          </p:stCondLst>
                                        </p:cTn>
                                        <p:tgtEl>
                                          <p:spTgt spid="49162"/>
                                        </p:tgtEl>
                                        <p:attrNameLst>
                                          <p:attrName>style.visibility</p:attrName>
                                        </p:attrNameLst>
                                      </p:cBhvr>
                                      <p:to>
                                        <p:strVal val="visible"/>
                                      </p:to>
                                    </p:set>
                                    <p:animEffect transition="in" filter="blinds(horizontal)">
                                      <p:cBhvr>
                                        <p:cTn id="36" dur="500"/>
                                        <p:tgtEl>
                                          <p:spTgt spid="49162"/>
                                        </p:tgtEl>
                                      </p:cBhvr>
                                    </p:animEffect>
                                  </p:childTnLst>
                                </p:cTn>
                              </p:par>
                              <p:par>
                                <p:cTn id="37" presetID="3" presetClass="entr" presetSubtype="10" fill="hold" nodeType="withEffect">
                                  <p:stCondLst>
                                    <p:cond delay="0"/>
                                  </p:stCondLst>
                                  <p:childTnLst>
                                    <p:set>
                                      <p:cBhvr>
                                        <p:cTn id="38" dur="1" fill="hold">
                                          <p:stCondLst>
                                            <p:cond delay="0"/>
                                          </p:stCondLst>
                                        </p:cTn>
                                        <p:tgtEl>
                                          <p:spTgt spid="49164"/>
                                        </p:tgtEl>
                                        <p:attrNameLst>
                                          <p:attrName>style.visibility</p:attrName>
                                        </p:attrNameLst>
                                      </p:cBhvr>
                                      <p:to>
                                        <p:strVal val="visible"/>
                                      </p:to>
                                    </p:set>
                                    <p:animEffect transition="in" filter="blinds(horizontal)">
                                      <p:cBhvr>
                                        <p:cTn id="39" dur="500"/>
                                        <p:tgtEl>
                                          <p:spTgt spid="4916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linds(horizontal)">
                                      <p:cBhvr>
                                        <p:cTn id="44" dur="500"/>
                                        <p:tgtEl>
                                          <p:spTgt spid="2">
                                            <p:txEl>
                                              <p:pRg st="2" end="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49171"/>
                                        </p:tgtEl>
                                        <p:attrNameLst>
                                          <p:attrName>style.visibility</p:attrName>
                                        </p:attrNameLst>
                                      </p:cBhvr>
                                      <p:to>
                                        <p:strVal val="visible"/>
                                      </p:to>
                                    </p:set>
                                    <p:animEffect transition="in" filter="blinds(horizontal)">
                                      <p:cBhvr>
                                        <p:cTn id="47" dur="500"/>
                                        <p:tgtEl>
                                          <p:spTgt spid="49171"/>
                                        </p:tgtEl>
                                      </p:cBhvr>
                                    </p:animEffect>
                                  </p:childTnLst>
                                </p:cTn>
                              </p:par>
                              <p:par>
                                <p:cTn id="48" presetID="3" presetClass="entr" presetSubtype="10" fill="hold" nodeType="withEffect">
                                  <p:stCondLst>
                                    <p:cond delay="0"/>
                                  </p:stCondLst>
                                  <p:childTnLst>
                                    <p:set>
                                      <p:cBhvr>
                                        <p:cTn id="49" dur="1" fill="hold">
                                          <p:stCondLst>
                                            <p:cond delay="0"/>
                                          </p:stCondLst>
                                        </p:cTn>
                                        <p:tgtEl>
                                          <p:spTgt spid="49167"/>
                                        </p:tgtEl>
                                        <p:attrNameLst>
                                          <p:attrName>style.visibility</p:attrName>
                                        </p:attrNameLst>
                                      </p:cBhvr>
                                      <p:to>
                                        <p:strVal val="visible"/>
                                      </p:to>
                                    </p:set>
                                    <p:animEffect transition="in" filter="blinds(horizontal)">
                                      <p:cBhvr>
                                        <p:cTn id="50" dur="500"/>
                                        <p:tgtEl>
                                          <p:spTgt spid="49167"/>
                                        </p:tgtEl>
                                      </p:cBhvr>
                                    </p:animEffect>
                                  </p:childTnLst>
                                </p:cTn>
                              </p:par>
                              <p:par>
                                <p:cTn id="51" presetID="3" presetClass="entr" presetSubtype="10" fill="hold" nodeType="withEffect">
                                  <p:stCondLst>
                                    <p:cond delay="0"/>
                                  </p:stCondLst>
                                  <p:childTnLst>
                                    <p:set>
                                      <p:cBhvr>
                                        <p:cTn id="52" dur="1" fill="hold">
                                          <p:stCondLst>
                                            <p:cond delay="0"/>
                                          </p:stCondLst>
                                        </p:cTn>
                                        <p:tgtEl>
                                          <p:spTgt spid="49163"/>
                                        </p:tgtEl>
                                        <p:attrNameLst>
                                          <p:attrName>style.visibility</p:attrName>
                                        </p:attrNameLst>
                                      </p:cBhvr>
                                      <p:to>
                                        <p:strVal val="visible"/>
                                      </p:to>
                                    </p:set>
                                    <p:animEffect transition="in" filter="blinds(horizontal)">
                                      <p:cBhvr>
                                        <p:cTn id="53" dur="500"/>
                                        <p:tgtEl>
                                          <p:spTgt spid="49163"/>
                                        </p:tgtEl>
                                      </p:cBhvr>
                                    </p:animEffect>
                                  </p:childTnLst>
                                </p:cTn>
                              </p:par>
                              <p:par>
                                <p:cTn id="54" presetID="3" presetClass="entr" presetSubtype="10" fill="hold" nodeType="withEffect">
                                  <p:stCondLst>
                                    <p:cond delay="0"/>
                                  </p:stCondLst>
                                  <p:childTnLst>
                                    <p:set>
                                      <p:cBhvr>
                                        <p:cTn id="55" dur="1" fill="hold">
                                          <p:stCondLst>
                                            <p:cond delay="0"/>
                                          </p:stCondLst>
                                        </p:cTn>
                                        <p:tgtEl>
                                          <p:spTgt spid="49166"/>
                                        </p:tgtEl>
                                        <p:attrNameLst>
                                          <p:attrName>style.visibility</p:attrName>
                                        </p:attrNameLst>
                                      </p:cBhvr>
                                      <p:to>
                                        <p:strVal val="visible"/>
                                      </p:to>
                                    </p:set>
                                    <p:animEffect transition="in" filter="blinds(horizontal)">
                                      <p:cBhvr>
                                        <p:cTn id="56" dur="500"/>
                                        <p:tgtEl>
                                          <p:spTgt spid="49166"/>
                                        </p:tgtEl>
                                      </p:cBhvr>
                                    </p:animEffect>
                                  </p:childTnLst>
                                </p:cTn>
                              </p:par>
                              <p:par>
                                <p:cTn id="57" presetID="3" presetClass="entr" presetSubtype="10" fill="hold" nodeType="withEffect">
                                  <p:stCondLst>
                                    <p:cond delay="0"/>
                                  </p:stCondLst>
                                  <p:childTnLst>
                                    <p:set>
                                      <p:cBhvr>
                                        <p:cTn id="58" dur="1" fill="hold">
                                          <p:stCondLst>
                                            <p:cond delay="0"/>
                                          </p:stCondLst>
                                        </p:cTn>
                                        <p:tgtEl>
                                          <p:spTgt spid="49170"/>
                                        </p:tgtEl>
                                        <p:attrNameLst>
                                          <p:attrName>style.visibility</p:attrName>
                                        </p:attrNameLst>
                                      </p:cBhvr>
                                      <p:to>
                                        <p:strVal val="visible"/>
                                      </p:to>
                                    </p:set>
                                    <p:animEffect transition="in" filter="blinds(horizontal)">
                                      <p:cBhvr>
                                        <p:cTn id="59" dur="500"/>
                                        <p:tgtEl>
                                          <p:spTgt spid="4917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blinds(horizontal)">
                                      <p:cBhvr>
                                        <p:cTn id="64" dur="500"/>
                                        <p:tgtEl>
                                          <p:spTgt spid="2">
                                            <p:txEl>
                                              <p:pRg st="3" end="3"/>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49172"/>
                                        </p:tgtEl>
                                        <p:attrNameLst>
                                          <p:attrName>style.visibility</p:attrName>
                                        </p:attrNameLst>
                                      </p:cBhvr>
                                      <p:to>
                                        <p:strVal val="visible"/>
                                      </p:to>
                                    </p:set>
                                    <p:animEffect transition="in" filter="blinds(horizontal)">
                                      <p:cBhvr>
                                        <p:cTn id="67" dur="500"/>
                                        <p:tgtEl>
                                          <p:spTgt spid="49172"/>
                                        </p:tgtEl>
                                      </p:cBhvr>
                                    </p:animEffect>
                                  </p:childTnLst>
                                </p:cTn>
                              </p:par>
                              <p:par>
                                <p:cTn id="68" presetID="3" presetClass="entr" presetSubtype="1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par>
                                <p:cTn id="71" presetID="3" presetClass="entr" presetSubtype="10" fill="hold" nodeType="withEffect">
                                  <p:stCondLst>
                                    <p:cond delay="0"/>
                                  </p:stCondLst>
                                  <p:childTnLst>
                                    <p:set>
                                      <p:cBhvr>
                                        <p:cTn id="72" dur="1" fill="hold">
                                          <p:stCondLst>
                                            <p:cond delay="0"/>
                                          </p:stCondLst>
                                        </p:cTn>
                                        <p:tgtEl>
                                          <p:spTgt spid="49176"/>
                                        </p:tgtEl>
                                        <p:attrNameLst>
                                          <p:attrName>style.visibility</p:attrName>
                                        </p:attrNameLst>
                                      </p:cBhvr>
                                      <p:to>
                                        <p:strVal val="visible"/>
                                      </p:to>
                                    </p:set>
                                    <p:animEffect transition="in" filter="blinds(horizontal)">
                                      <p:cBhvr>
                                        <p:cTn id="73" dur="500"/>
                                        <p:tgtEl>
                                          <p:spTgt spid="49176"/>
                                        </p:tgtEl>
                                      </p:cBhvr>
                                    </p:animEffect>
                                  </p:childTnLst>
                                </p:cTn>
                              </p:par>
                              <p:par>
                                <p:cTn id="74" presetID="3" presetClass="entr" presetSubtype="10" fill="hold" nodeType="withEffect">
                                  <p:stCondLst>
                                    <p:cond delay="0"/>
                                  </p:stCondLst>
                                  <p:childTnLst>
                                    <p:set>
                                      <p:cBhvr>
                                        <p:cTn id="75" dur="1" fill="hold">
                                          <p:stCondLst>
                                            <p:cond delay="0"/>
                                          </p:stCondLst>
                                        </p:cTn>
                                        <p:tgtEl>
                                          <p:spTgt spid="49175"/>
                                        </p:tgtEl>
                                        <p:attrNameLst>
                                          <p:attrName>style.visibility</p:attrName>
                                        </p:attrNameLst>
                                      </p:cBhvr>
                                      <p:to>
                                        <p:strVal val="visible"/>
                                      </p:to>
                                    </p:set>
                                    <p:animEffect transition="in" filter="blinds(horizontal)">
                                      <p:cBhvr>
                                        <p:cTn id="76" dur="500"/>
                                        <p:tgtEl>
                                          <p:spTgt spid="49175"/>
                                        </p:tgtEl>
                                      </p:cBhvr>
                                    </p:animEffect>
                                  </p:childTnLst>
                                </p:cTn>
                              </p:par>
                              <p:par>
                                <p:cTn id="77" presetID="3" presetClass="entr" presetSubtype="10" fill="hold" nodeType="withEffect">
                                  <p:stCondLst>
                                    <p:cond delay="0"/>
                                  </p:stCondLst>
                                  <p:childTnLst>
                                    <p:set>
                                      <p:cBhvr>
                                        <p:cTn id="78" dur="1" fill="hold">
                                          <p:stCondLst>
                                            <p:cond delay="0"/>
                                          </p:stCondLst>
                                        </p:cTn>
                                        <p:tgtEl>
                                          <p:spTgt spid="49174"/>
                                        </p:tgtEl>
                                        <p:attrNameLst>
                                          <p:attrName>style.visibility</p:attrName>
                                        </p:attrNameLst>
                                      </p:cBhvr>
                                      <p:to>
                                        <p:strVal val="visible"/>
                                      </p:to>
                                    </p:set>
                                    <p:animEffect transition="in" filter="blinds(horizontal)">
                                      <p:cBhvr>
                                        <p:cTn id="79" dur="500"/>
                                        <p:tgtEl>
                                          <p:spTgt spid="49174"/>
                                        </p:tgtEl>
                                      </p:cBhvr>
                                    </p:animEffect>
                                  </p:childTnLst>
                                </p:cTn>
                              </p:par>
                              <p:par>
                                <p:cTn id="80" presetID="3" presetClass="entr" presetSubtype="10"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blinds(horizontal)">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57400" y="0"/>
            <a:ext cx="5410200"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Trò chơi “Hộp quà may mắn”</a:t>
            </a:r>
          </a:p>
        </p:txBody>
      </p:sp>
      <p:sp>
        <p:nvSpPr>
          <p:cNvPr id="23" name="Cloud 22"/>
          <p:cNvSpPr/>
          <p:nvPr/>
        </p:nvSpPr>
        <p:spPr>
          <a:xfrm>
            <a:off x="0" y="514350"/>
            <a:ext cx="9144000" cy="3581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Times New Roman" pitchFamily="18" charset="0"/>
                <a:cs typeface="Times New Roman" pitchFamily="18" charset="0"/>
              </a:rPr>
              <a:t>  Luật chơi</a:t>
            </a:r>
          </a:p>
          <a:p>
            <a:pPr algn="ctr">
              <a:buFontTx/>
              <a:buChar char="-"/>
            </a:pPr>
            <a:r>
              <a:rPr lang="en-US" sz="2400">
                <a:solidFill>
                  <a:srgbClr val="0000FF"/>
                </a:solidFill>
                <a:latin typeface="Times New Roman" pitchFamily="18" charset="0"/>
                <a:cs typeface="Times New Roman" pitchFamily="18" charset="0"/>
              </a:rPr>
              <a:t> Các đội có quyền được chọn một hộp quà. Mỗi một hộp quà là một câu hỏi. Đội nào mở hộp quà nào không có câu hỏi được lựa chọn tiếp lần 2</a:t>
            </a:r>
          </a:p>
          <a:p>
            <a:pPr algn="ctr">
              <a:buFontTx/>
              <a:buChar char="-"/>
            </a:pPr>
            <a:r>
              <a:rPr lang="en-US" sz="2400">
                <a:solidFill>
                  <a:srgbClr val="0000FF"/>
                </a:solidFill>
                <a:latin typeface="Times New Roman" pitchFamily="18" charset="0"/>
                <a:cs typeface="Times New Roman" pitchFamily="18" charset="0"/>
              </a:rPr>
              <a:t> Đội nào trả lời đúng và nhanh nhất sẽ được 15 điểm, sai bị trừ 5 điểm; quyền trả lời đội khác mà trả lời được thì cộng 10 điểm.</a:t>
            </a:r>
          </a:p>
        </p:txBody>
      </p:sp>
      <p:pic>
        <p:nvPicPr>
          <p:cNvPr id="24" name="Picture 3">
            <a:hlinkClick r:id="rId2" action="ppaction://hlinksldjump"/>
          </p:cNvPr>
          <p:cNvPicPr>
            <a:picLocks noChangeAspect="1" noChangeArrowheads="1"/>
          </p:cNvPicPr>
          <p:nvPr/>
        </p:nvPicPr>
        <p:blipFill>
          <a:blip r:embed="rId3"/>
          <a:srcRect/>
          <a:stretch>
            <a:fillRect/>
          </a:stretch>
        </p:blipFill>
        <p:spPr bwMode="auto">
          <a:xfrm>
            <a:off x="0" y="2190750"/>
            <a:ext cx="1307690" cy="1447800"/>
          </a:xfrm>
          <a:prstGeom prst="rect">
            <a:avLst/>
          </a:prstGeom>
          <a:noFill/>
          <a:ln w="9525">
            <a:noFill/>
            <a:miter lim="800000"/>
            <a:headEnd/>
            <a:tailEnd/>
          </a:ln>
          <a:effectLst/>
        </p:spPr>
      </p:pic>
      <p:pic>
        <p:nvPicPr>
          <p:cNvPr id="25" name="Picture 4">
            <a:hlinkClick r:id="rId4" action="ppaction://hlinksldjump"/>
          </p:cNvPr>
          <p:cNvPicPr>
            <a:picLocks noChangeAspect="1" noChangeArrowheads="1"/>
          </p:cNvPicPr>
          <p:nvPr/>
        </p:nvPicPr>
        <p:blipFill>
          <a:blip r:embed="rId5"/>
          <a:srcRect/>
          <a:stretch>
            <a:fillRect/>
          </a:stretch>
        </p:blipFill>
        <p:spPr bwMode="auto">
          <a:xfrm>
            <a:off x="533400" y="3823416"/>
            <a:ext cx="1371600" cy="1320084"/>
          </a:xfrm>
          <a:prstGeom prst="rect">
            <a:avLst/>
          </a:prstGeom>
          <a:noFill/>
          <a:ln w="9525">
            <a:noFill/>
            <a:miter lim="800000"/>
            <a:headEnd/>
            <a:tailEnd/>
          </a:ln>
          <a:effectLst/>
        </p:spPr>
      </p:pic>
      <p:pic>
        <p:nvPicPr>
          <p:cNvPr id="26" name="Picture 5">
            <a:hlinkClick r:id="rId6" action="ppaction://hlinksldjump"/>
          </p:cNvPr>
          <p:cNvPicPr>
            <a:picLocks noChangeAspect="1" noChangeArrowheads="1"/>
          </p:cNvPicPr>
          <p:nvPr/>
        </p:nvPicPr>
        <p:blipFill>
          <a:blip r:embed="rId7"/>
          <a:srcRect/>
          <a:stretch>
            <a:fillRect/>
          </a:stretch>
        </p:blipFill>
        <p:spPr bwMode="auto">
          <a:xfrm>
            <a:off x="1905000" y="3714750"/>
            <a:ext cx="1221781" cy="1428750"/>
          </a:xfrm>
          <a:prstGeom prst="rect">
            <a:avLst/>
          </a:prstGeom>
          <a:noFill/>
          <a:ln w="9525">
            <a:noFill/>
            <a:miter lim="800000"/>
            <a:headEnd/>
            <a:tailEnd/>
          </a:ln>
          <a:effectLst/>
        </p:spPr>
      </p:pic>
      <p:pic>
        <p:nvPicPr>
          <p:cNvPr id="27" name="Picture 6">
            <a:hlinkClick r:id="rId8" action="ppaction://hlinksldjump"/>
          </p:cNvPr>
          <p:cNvPicPr>
            <a:picLocks noChangeAspect="1" noChangeArrowheads="1"/>
          </p:cNvPicPr>
          <p:nvPr/>
        </p:nvPicPr>
        <p:blipFill>
          <a:blip r:embed="rId9"/>
          <a:srcRect/>
          <a:stretch>
            <a:fillRect/>
          </a:stretch>
        </p:blipFill>
        <p:spPr bwMode="auto">
          <a:xfrm>
            <a:off x="3276600" y="3867150"/>
            <a:ext cx="1159005" cy="1133135"/>
          </a:xfrm>
          <a:prstGeom prst="rect">
            <a:avLst/>
          </a:prstGeom>
          <a:noFill/>
          <a:ln w="9525">
            <a:noFill/>
            <a:miter lim="800000"/>
            <a:headEnd/>
            <a:tailEnd/>
          </a:ln>
          <a:effectLst/>
        </p:spPr>
      </p:pic>
      <p:pic>
        <p:nvPicPr>
          <p:cNvPr id="28" name="Picture 7">
            <a:hlinkClick r:id="rId10" action="ppaction://hlinksldjump"/>
          </p:cNvPr>
          <p:cNvPicPr>
            <a:picLocks noChangeAspect="1" noChangeArrowheads="1"/>
          </p:cNvPicPr>
          <p:nvPr/>
        </p:nvPicPr>
        <p:blipFill>
          <a:blip r:embed="rId11"/>
          <a:srcRect/>
          <a:stretch>
            <a:fillRect/>
          </a:stretch>
        </p:blipFill>
        <p:spPr bwMode="auto">
          <a:xfrm>
            <a:off x="4495800" y="3705225"/>
            <a:ext cx="1491264" cy="1438275"/>
          </a:xfrm>
          <a:prstGeom prst="rect">
            <a:avLst/>
          </a:prstGeom>
          <a:noFill/>
          <a:ln w="9525">
            <a:noFill/>
            <a:miter lim="800000"/>
            <a:headEnd/>
            <a:tailEnd/>
          </a:ln>
          <a:effectLst/>
        </p:spPr>
      </p:pic>
      <p:pic>
        <p:nvPicPr>
          <p:cNvPr id="29" name="Picture 8">
            <a:hlinkClick r:id="rId12" action="ppaction://hlinksldjump"/>
          </p:cNvPr>
          <p:cNvPicPr>
            <a:picLocks noChangeAspect="1" noChangeArrowheads="1"/>
          </p:cNvPicPr>
          <p:nvPr/>
        </p:nvPicPr>
        <p:blipFill>
          <a:blip r:embed="rId13"/>
          <a:srcRect/>
          <a:stretch>
            <a:fillRect/>
          </a:stretch>
        </p:blipFill>
        <p:spPr bwMode="auto">
          <a:xfrm>
            <a:off x="5943600" y="3824288"/>
            <a:ext cx="1136164" cy="1319212"/>
          </a:xfrm>
          <a:prstGeom prst="rect">
            <a:avLst/>
          </a:prstGeom>
          <a:noFill/>
          <a:ln w="9525">
            <a:noFill/>
            <a:miter lim="800000"/>
            <a:headEnd/>
            <a:tailEnd/>
          </a:ln>
          <a:effectLst/>
        </p:spPr>
      </p:pic>
      <p:pic>
        <p:nvPicPr>
          <p:cNvPr id="30" name="Picture 9">
            <a:hlinkClick r:id="rId14" action="ppaction://hlinksldjump"/>
          </p:cNvPr>
          <p:cNvPicPr>
            <a:picLocks noChangeAspect="1" noChangeArrowheads="1"/>
          </p:cNvPicPr>
          <p:nvPr/>
        </p:nvPicPr>
        <p:blipFill>
          <a:blip r:embed="rId15"/>
          <a:srcRect/>
          <a:stretch>
            <a:fillRect/>
          </a:stretch>
        </p:blipFill>
        <p:spPr bwMode="auto">
          <a:xfrm>
            <a:off x="7162800" y="3876675"/>
            <a:ext cx="1166482" cy="1266825"/>
          </a:xfrm>
          <a:prstGeom prst="rect">
            <a:avLst/>
          </a:prstGeom>
          <a:noFill/>
          <a:ln w="9525">
            <a:noFill/>
            <a:miter lim="800000"/>
            <a:headEnd/>
            <a:tailEnd/>
          </a:ln>
          <a:effectLst/>
        </p:spPr>
      </p:pic>
      <p:pic>
        <p:nvPicPr>
          <p:cNvPr id="31" name="Picture 10">
            <a:hlinkClick r:id="rId16" action="ppaction://hlinksldjump"/>
          </p:cNvPr>
          <p:cNvPicPr>
            <a:picLocks noChangeAspect="1" noChangeArrowheads="1"/>
          </p:cNvPicPr>
          <p:nvPr/>
        </p:nvPicPr>
        <p:blipFill>
          <a:blip r:embed="rId17"/>
          <a:srcRect/>
          <a:stretch>
            <a:fillRect/>
          </a:stretch>
        </p:blipFill>
        <p:spPr bwMode="auto">
          <a:xfrm>
            <a:off x="7817082" y="2419350"/>
            <a:ext cx="1326918" cy="1304925"/>
          </a:xfrm>
          <a:prstGeom prst="rect">
            <a:avLst/>
          </a:prstGeom>
          <a:noFill/>
          <a:ln w="9525">
            <a:noFill/>
            <a:miter lim="800000"/>
            <a:headEnd/>
            <a:tailEnd/>
          </a:ln>
          <a:effectLst/>
        </p:spPr>
      </p:pic>
    </p:spTree>
    <p:extLst>
      <p:ext uri="{BB962C8B-B14F-4D97-AF65-F5344CB8AC3E}">
        <p14:creationId xmlns:p14="http://schemas.microsoft.com/office/powerpoint/2010/main" val="1470926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0"/>
            <a:ext cx="5410200"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Trò chơi “Hộp quà may mắn”</a:t>
            </a:r>
          </a:p>
        </p:txBody>
      </p:sp>
      <p:sp>
        <p:nvSpPr>
          <p:cNvPr id="5" name="Cloud 4"/>
          <p:cNvSpPr/>
          <p:nvPr/>
        </p:nvSpPr>
        <p:spPr>
          <a:xfrm>
            <a:off x="0" y="514350"/>
            <a:ext cx="9144000" cy="3581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Times New Roman" pitchFamily="18" charset="0"/>
                <a:cs typeface="Times New Roman" pitchFamily="18" charset="0"/>
              </a:rPr>
              <a:t>  Luật chơi</a:t>
            </a:r>
          </a:p>
          <a:p>
            <a:pPr algn="ctr">
              <a:buFontTx/>
              <a:buChar char="-"/>
            </a:pPr>
            <a:r>
              <a:rPr lang="en-US" sz="2400">
                <a:solidFill>
                  <a:srgbClr val="0000FF"/>
                </a:solidFill>
                <a:latin typeface="Times New Roman" pitchFamily="18" charset="0"/>
                <a:cs typeface="Times New Roman" pitchFamily="18" charset="0"/>
              </a:rPr>
              <a:t> Các đội có quyền được chọn một hộp quà. Mỗi một hộp quà là một câu hỏi. Đội nào mở hộp quà nào không có câu hỏi được lựa chọn tiếp lần 2</a:t>
            </a:r>
          </a:p>
          <a:p>
            <a:pPr algn="ctr">
              <a:buFontTx/>
              <a:buChar char="-"/>
            </a:pPr>
            <a:r>
              <a:rPr lang="en-US" sz="2400">
                <a:solidFill>
                  <a:srgbClr val="0000FF"/>
                </a:solidFill>
                <a:latin typeface="Times New Roman" pitchFamily="18" charset="0"/>
                <a:cs typeface="Times New Roman" pitchFamily="18" charset="0"/>
              </a:rPr>
              <a:t> Đội nào trả lời đúng và nhanh nhất sẽ được 15 điểm, sai bị trừ 5 điểm; quyền trả lời đội khác mà trả lời được thì cộng 10 điểm.</a:t>
            </a:r>
          </a:p>
        </p:txBody>
      </p:sp>
      <p:pic>
        <p:nvPicPr>
          <p:cNvPr id="6" name="Picture 3">
            <a:hlinkClick r:id="rId3" action="ppaction://hlinksldjump"/>
          </p:cNvPr>
          <p:cNvPicPr>
            <a:picLocks noChangeAspect="1" noChangeArrowheads="1"/>
          </p:cNvPicPr>
          <p:nvPr/>
        </p:nvPicPr>
        <p:blipFill>
          <a:blip r:embed="rId4"/>
          <a:srcRect/>
          <a:stretch>
            <a:fillRect/>
          </a:stretch>
        </p:blipFill>
        <p:spPr bwMode="auto">
          <a:xfrm>
            <a:off x="0" y="2190750"/>
            <a:ext cx="1307690" cy="1447800"/>
          </a:xfrm>
          <a:prstGeom prst="rect">
            <a:avLst/>
          </a:prstGeom>
          <a:noFill/>
          <a:ln w="9525">
            <a:noFill/>
            <a:miter lim="800000"/>
            <a:headEnd/>
            <a:tailEnd/>
          </a:ln>
          <a:effectLst/>
        </p:spPr>
      </p:pic>
      <p:pic>
        <p:nvPicPr>
          <p:cNvPr id="7" name="Picture 4">
            <a:hlinkClick r:id="rId5" action="ppaction://hlinksldjump"/>
          </p:cNvPr>
          <p:cNvPicPr>
            <a:picLocks noChangeAspect="1" noChangeArrowheads="1"/>
          </p:cNvPicPr>
          <p:nvPr/>
        </p:nvPicPr>
        <p:blipFill>
          <a:blip r:embed="rId6"/>
          <a:srcRect/>
          <a:stretch>
            <a:fillRect/>
          </a:stretch>
        </p:blipFill>
        <p:spPr bwMode="auto">
          <a:xfrm>
            <a:off x="533400" y="3823416"/>
            <a:ext cx="1371600" cy="1320084"/>
          </a:xfrm>
          <a:prstGeom prst="rect">
            <a:avLst/>
          </a:prstGeom>
          <a:noFill/>
          <a:ln w="9525">
            <a:noFill/>
            <a:miter lim="800000"/>
            <a:headEnd/>
            <a:tailEnd/>
          </a:ln>
          <a:effectLst/>
        </p:spPr>
      </p:pic>
      <p:pic>
        <p:nvPicPr>
          <p:cNvPr id="8" name="Picture 5">
            <a:hlinkClick r:id="rId7" action="ppaction://hlinksldjump"/>
          </p:cNvPr>
          <p:cNvPicPr>
            <a:picLocks noChangeAspect="1" noChangeArrowheads="1"/>
          </p:cNvPicPr>
          <p:nvPr/>
        </p:nvPicPr>
        <p:blipFill>
          <a:blip r:embed="rId8"/>
          <a:srcRect/>
          <a:stretch>
            <a:fillRect/>
          </a:stretch>
        </p:blipFill>
        <p:spPr bwMode="auto">
          <a:xfrm>
            <a:off x="1905000" y="3714750"/>
            <a:ext cx="1221781" cy="1428750"/>
          </a:xfrm>
          <a:prstGeom prst="rect">
            <a:avLst/>
          </a:prstGeom>
          <a:noFill/>
          <a:ln w="9525">
            <a:noFill/>
            <a:miter lim="800000"/>
            <a:headEnd/>
            <a:tailEnd/>
          </a:ln>
          <a:effectLst/>
        </p:spPr>
      </p:pic>
      <p:pic>
        <p:nvPicPr>
          <p:cNvPr id="9" name="Picture 6">
            <a:hlinkClick r:id="rId9" action="ppaction://hlinksldjump"/>
          </p:cNvPr>
          <p:cNvPicPr>
            <a:picLocks noChangeAspect="1" noChangeArrowheads="1"/>
          </p:cNvPicPr>
          <p:nvPr/>
        </p:nvPicPr>
        <p:blipFill>
          <a:blip r:embed="rId10"/>
          <a:srcRect/>
          <a:stretch>
            <a:fillRect/>
          </a:stretch>
        </p:blipFill>
        <p:spPr bwMode="auto">
          <a:xfrm>
            <a:off x="3276600" y="3867150"/>
            <a:ext cx="1159005" cy="1133135"/>
          </a:xfrm>
          <a:prstGeom prst="rect">
            <a:avLst/>
          </a:prstGeom>
          <a:noFill/>
          <a:ln w="9525">
            <a:noFill/>
            <a:miter lim="800000"/>
            <a:headEnd/>
            <a:tailEnd/>
          </a:ln>
          <a:effectLst/>
        </p:spPr>
      </p:pic>
      <p:pic>
        <p:nvPicPr>
          <p:cNvPr id="10" name="Picture 7">
            <a:hlinkClick r:id="rId11" action="ppaction://hlinksldjump"/>
          </p:cNvPr>
          <p:cNvPicPr>
            <a:picLocks noChangeAspect="1" noChangeArrowheads="1"/>
          </p:cNvPicPr>
          <p:nvPr/>
        </p:nvPicPr>
        <p:blipFill>
          <a:blip r:embed="rId12"/>
          <a:srcRect/>
          <a:stretch>
            <a:fillRect/>
          </a:stretch>
        </p:blipFill>
        <p:spPr bwMode="auto">
          <a:xfrm>
            <a:off x="4495800" y="3705225"/>
            <a:ext cx="1491264" cy="1438275"/>
          </a:xfrm>
          <a:prstGeom prst="rect">
            <a:avLst/>
          </a:prstGeom>
          <a:noFill/>
          <a:ln w="9525">
            <a:noFill/>
            <a:miter lim="800000"/>
            <a:headEnd/>
            <a:tailEnd/>
          </a:ln>
          <a:effectLst/>
        </p:spPr>
      </p:pic>
      <p:pic>
        <p:nvPicPr>
          <p:cNvPr id="11" name="Picture 8">
            <a:hlinkClick r:id="rId13" action="ppaction://hlinksldjump"/>
          </p:cNvPr>
          <p:cNvPicPr>
            <a:picLocks noChangeAspect="1" noChangeArrowheads="1"/>
          </p:cNvPicPr>
          <p:nvPr/>
        </p:nvPicPr>
        <p:blipFill>
          <a:blip r:embed="rId14"/>
          <a:srcRect/>
          <a:stretch>
            <a:fillRect/>
          </a:stretch>
        </p:blipFill>
        <p:spPr bwMode="auto">
          <a:xfrm>
            <a:off x="6096000" y="3824288"/>
            <a:ext cx="1136164" cy="1319212"/>
          </a:xfrm>
          <a:prstGeom prst="rect">
            <a:avLst/>
          </a:prstGeom>
          <a:noFill/>
          <a:ln w="9525">
            <a:noFill/>
            <a:miter lim="800000"/>
            <a:headEnd/>
            <a:tailEnd/>
          </a:ln>
          <a:effectLst/>
        </p:spPr>
      </p:pic>
      <p:pic>
        <p:nvPicPr>
          <p:cNvPr id="12" name="Picture 9">
            <a:hlinkClick r:id="rId15" action="ppaction://hlinksldjump"/>
          </p:cNvPr>
          <p:cNvPicPr>
            <a:picLocks noChangeAspect="1" noChangeArrowheads="1"/>
          </p:cNvPicPr>
          <p:nvPr/>
        </p:nvPicPr>
        <p:blipFill>
          <a:blip r:embed="rId16"/>
          <a:srcRect/>
          <a:stretch>
            <a:fillRect/>
          </a:stretch>
        </p:blipFill>
        <p:spPr bwMode="auto">
          <a:xfrm>
            <a:off x="7315200" y="3876675"/>
            <a:ext cx="1166482" cy="1266825"/>
          </a:xfrm>
          <a:prstGeom prst="rect">
            <a:avLst/>
          </a:prstGeom>
          <a:noFill/>
          <a:ln w="9525">
            <a:noFill/>
            <a:miter lim="800000"/>
            <a:headEnd/>
            <a:tailEnd/>
          </a:ln>
          <a:effectLst/>
        </p:spPr>
      </p:pic>
      <p:pic>
        <p:nvPicPr>
          <p:cNvPr id="13" name="Picture 10">
            <a:hlinkClick r:id="rId17" action="ppaction://hlinksldjump"/>
          </p:cNvPr>
          <p:cNvPicPr>
            <a:picLocks noChangeAspect="1" noChangeArrowheads="1"/>
          </p:cNvPicPr>
          <p:nvPr/>
        </p:nvPicPr>
        <p:blipFill>
          <a:blip r:embed="rId18"/>
          <a:srcRect/>
          <a:stretch>
            <a:fillRect/>
          </a:stretch>
        </p:blipFill>
        <p:spPr bwMode="auto">
          <a:xfrm>
            <a:off x="7817082" y="2419350"/>
            <a:ext cx="1326918" cy="1304925"/>
          </a:xfrm>
          <a:prstGeom prst="rect">
            <a:avLst/>
          </a:prstGeom>
          <a:noFill/>
          <a:ln w="9525">
            <a:noFill/>
            <a:miter lim="800000"/>
            <a:headEnd/>
            <a:tailEnd/>
          </a:ln>
          <a:effectLst/>
        </p:spPr>
      </p:pic>
      <p:sp>
        <p:nvSpPr>
          <p:cNvPr id="14" name="Right Arrow 13">
            <a:hlinkClick r:id="rId19" action="ppaction://hlinksldjump"/>
          </p:cNvPr>
          <p:cNvSpPr/>
          <p:nvPr/>
        </p:nvSpPr>
        <p:spPr>
          <a:xfrm>
            <a:off x="8458200" y="478155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0"/>
            <a:ext cx="7772400" cy="1085850"/>
            <a:chOff x="0" y="0"/>
            <a:chExt cx="7772400" cy="1085850"/>
          </a:xfrm>
        </p:grpSpPr>
        <p:sp>
          <p:nvSpPr>
            <p:cNvPr id="4" name="Rounded Rectangle 3"/>
            <p:cNvSpPr/>
            <p:nvPr/>
          </p:nvSpPr>
          <p:spPr>
            <a:xfrm>
              <a:off x="0" y="0"/>
              <a:ext cx="77724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696200" cy="954107"/>
            </a:xfrm>
            <a:prstGeom prst="rect">
              <a:avLst/>
            </a:prstGeom>
            <a:noFill/>
          </p:spPr>
          <p:txBody>
            <a:bodyPr wrap="square" rtlCol="0">
              <a:spAutoFit/>
            </a:bodyPr>
            <a:lstStyle/>
            <a:p>
              <a:r>
                <a:rPr lang="en-US" sz="2800" b="1" i="1" dirty="0" err="1">
                  <a:solidFill>
                    <a:prstClr val="black"/>
                  </a:solidFill>
                  <a:latin typeface="Times New Roman" pitchFamily="18" charset="0"/>
                  <a:cs typeface="Times New Roman" pitchFamily="18" charset="0"/>
                </a:rPr>
                <a:t>Câu</a:t>
              </a:r>
              <a:r>
                <a:rPr lang="en-US" sz="2800" b="1" i="1" dirty="0">
                  <a:solidFill>
                    <a:prstClr val="black"/>
                  </a:solidFill>
                  <a:latin typeface="Times New Roman" pitchFamily="18" charset="0"/>
                  <a:cs typeface="Times New Roman" pitchFamily="18" charset="0"/>
                </a:rPr>
                <a:t> 1: </a:t>
              </a:r>
              <a:r>
                <a:rPr lang="en-US" sz="2800" dirty="0" err="1">
                  <a:solidFill>
                    <a:prstClr val="black"/>
                  </a:solidFill>
                  <a:latin typeface="Times New Roman" pitchFamily="18" charset="0"/>
                  <a:cs typeface="Times New Roman" pitchFamily="18" charset="0"/>
                </a:rPr>
                <a:t>Xác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chẵn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endParaRPr lang="en-US" sz="2800" dirty="0">
                <a:solidFill>
                  <a:prstClr val="black"/>
                </a:solidFill>
                <a:latin typeface="Times New Roman" pitchFamily="18" charset="0"/>
                <a:cs typeface="Times New Roman" pitchFamily="18" charset="0"/>
              </a:endParaRPr>
            </a:p>
          </p:txBody>
        </p:sp>
      </p:grpSp>
      <p:grpSp>
        <p:nvGrpSpPr>
          <p:cNvPr id="30" name="Group 29"/>
          <p:cNvGrpSpPr/>
          <p:nvPr/>
        </p:nvGrpSpPr>
        <p:grpSpPr>
          <a:xfrm>
            <a:off x="457200" y="1123950"/>
            <a:ext cx="1168400" cy="838200"/>
            <a:chOff x="457200" y="1123950"/>
            <a:chExt cx="1168400" cy="838200"/>
          </a:xfrm>
        </p:grpSpPr>
        <p:sp>
          <p:nvSpPr>
            <p:cNvPr id="6" name="Rounded Rectangle 5"/>
            <p:cNvSpPr/>
            <p:nvPr/>
          </p:nvSpPr>
          <p:spPr>
            <a:xfrm>
              <a:off x="457200" y="1123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8" name="Object 7"/>
            <p:cNvGraphicFramePr>
              <a:graphicFrameLocks noChangeAspect="1"/>
            </p:cNvGraphicFramePr>
            <p:nvPr/>
          </p:nvGraphicFramePr>
          <p:xfrm>
            <a:off x="1295400" y="1200150"/>
            <a:ext cx="330200" cy="744538"/>
          </p:xfrm>
          <a:graphic>
            <a:graphicData uri="http://schemas.openxmlformats.org/presentationml/2006/ole">
              <mc:AlternateContent xmlns:mc="http://schemas.openxmlformats.org/markup-compatibility/2006">
                <mc:Choice xmlns:v="urn:schemas-microsoft-com:vml" Requires="v">
                  <p:oleObj name="Equation" r:id="rId4" imgW="152280" imgH="406080" progId="Equation.DSMT4">
                    <p:embed/>
                  </p:oleObj>
                </mc:Choice>
                <mc:Fallback>
                  <p:oleObj name="Equation" r:id="rId4" imgW="152280" imgH="40608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001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p:nvPr/>
        </p:nvGrpSpPr>
        <p:grpSpPr>
          <a:xfrm>
            <a:off x="457200" y="4305300"/>
            <a:ext cx="1179551" cy="838200"/>
            <a:chOff x="457200" y="4305300"/>
            <a:chExt cx="1179551" cy="838200"/>
          </a:xfrm>
        </p:grpSpPr>
        <p:sp>
          <p:nvSpPr>
            <p:cNvPr id="9" name="Rounded Rectangle 8"/>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11" name="Object 10"/>
            <p:cNvGraphicFramePr>
              <a:graphicFrameLocks noChangeAspect="1"/>
            </p:cNvGraphicFramePr>
            <p:nvPr/>
          </p:nvGraphicFramePr>
          <p:xfrm>
            <a:off x="1306551" y="4357803"/>
            <a:ext cx="330200" cy="720725"/>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551" y="4357803"/>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7" name="Group 26"/>
          <p:cNvGrpSpPr/>
          <p:nvPr/>
        </p:nvGrpSpPr>
        <p:grpSpPr>
          <a:xfrm>
            <a:off x="457200" y="2190750"/>
            <a:ext cx="1168400" cy="838200"/>
            <a:chOff x="457200" y="2190750"/>
            <a:chExt cx="1168400" cy="838200"/>
          </a:xfrm>
        </p:grpSpPr>
        <p:sp>
          <p:nvSpPr>
            <p:cNvPr id="12" name="Rounded Rectangle 11"/>
            <p:cNvSpPr/>
            <p:nvPr/>
          </p:nvSpPr>
          <p:spPr>
            <a:xfrm>
              <a:off x="457200" y="21907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aphicFrame>
          <p:nvGraphicFramePr>
            <p:cNvPr id="14" name="Object 13"/>
            <p:cNvGraphicFramePr>
              <a:graphicFrameLocks noChangeAspect="1"/>
            </p:cNvGraphicFramePr>
            <p:nvPr/>
          </p:nvGraphicFramePr>
          <p:xfrm>
            <a:off x="1295400" y="2266950"/>
            <a:ext cx="330200" cy="744538"/>
          </p:xfrm>
          <a:graphic>
            <a:graphicData uri="http://schemas.openxmlformats.org/presentationml/2006/ole">
              <mc:AlternateContent xmlns:mc="http://schemas.openxmlformats.org/markup-compatibility/2006">
                <mc:Choice xmlns:v="urn:schemas-microsoft-com:vml" Requires="v">
                  <p:oleObj name="Equation" r:id="rId8" imgW="152280" imgH="406080" progId="Equation.DSMT4">
                    <p:embed/>
                  </p:oleObj>
                </mc:Choice>
                <mc:Fallback>
                  <p:oleObj name="Equation" r:id="rId8" imgW="152280" imgH="406080" progId="Equation.DSMT4">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266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Group 30"/>
          <p:cNvGrpSpPr/>
          <p:nvPr/>
        </p:nvGrpSpPr>
        <p:grpSpPr>
          <a:xfrm>
            <a:off x="457200" y="3257550"/>
            <a:ext cx="1168400" cy="838200"/>
            <a:chOff x="457200" y="3257550"/>
            <a:chExt cx="1168400" cy="838200"/>
          </a:xfrm>
        </p:grpSpPr>
        <p:sp>
          <p:nvSpPr>
            <p:cNvPr id="15" name="Rounded Rectangle 14"/>
            <p:cNvSpPr/>
            <p:nvPr/>
          </p:nvSpPr>
          <p:spPr>
            <a:xfrm>
              <a:off x="457200" y="3257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aphicFrame>
          <p:nvGraphicFramePr>
            <p:cNvPr id="17" name="Object 16"/>
            <p:cNvGraphicFramePr>
              <a:graphicFrameLocks noChangeAspect="1"/>
            </p:cNvGraphicFramePr>
            <p:nvPr/>
          </p:nvGraphicFramePr>
          <p:xfrm>
            <a:off x="1295400" y="3333750"/>
            <a:ext cx="330200" cy="744538"/>
          </p:xfrm>
          <a:graphic>
            <a:graphicData uri="http://schemas.openxmlformats.org/presentationml/2006/ole">
              <mc:AlternateContent xmlns:mc="http://schemas.openxmlformats.org/markup-compatibility/2006">
                <mc:Choice xmlns:v="urn:schemas-microsoft-com:vml" Requires="v">
                  <p:oleObj name="Equation" r:id="rId10" imgW="152280" imgH="406080" progId="Equation.DSMT4">
                    <p:embed/>
                  </p:oleObj>
                </mc:Choice>
                <mc:Fallback>
                  <p:oleObj name="Equation" r:id="rId10" imgW="152280" imgH="406080" progId="Equation.DSMT4">
                    <p:embed/>
                    <p:pic>
                      <p:nvPicPr>
                        <p:cNvPr id="1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3337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1123950"/>
            <a:ext cx="1233055" cy="942051"/>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3257550"/>
            <a:ext cx="1233055" cy="942051"/>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4201449"/>
            <a:ext cx="1233055" cy="942051"/>
          </a:xfrm>
          <a:prstGeom prst="rect">
            <a:avLst/>
          </a:prstGeom>
        </p:spPr>
      </p:pic>
      <p:grpSp>
        <p:nvGrpSpPr>
          <p:cNvPr id="21" name="Group 20"/>
          <p:cNvGrpSpPr/>
          <p:nvPr/>
        </p:nvGrpSpPr>
        <p:grpSpPr>
          <a:xfrm>
            <a:off x="1752600" y="2038350"/>
            <a:ext cx="3290454" cy="1010613"/>
            <a:chOff x="3034146" y="1637337"/>
            <a:chExt cx="3290454" cy="1010613"/>
          </a:xfrm>
        </p:grpSpPr>
        <p:sp>
          <p:nvSpPr>
            <p:cNvPr id="22" name="Cloud 21"/>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pic>
        <p:nvPicPr>
          <p:cNvPr id="24" name="Picture 3"/>
          <p:cNvPicPr>
            <a:picLocks noChangeAspect="1" noChangeArrowheads="1"/>
          </p:cNvPicPr>
          <p:nvPr/>
        </p:nvPicPr>
        <p:blipFill>
          <a:blip r:embed="rId14"/>
          <a:srcRect/>
          <a:stretch>
            <a:fillRect/>
          </a:stretch>
        </p:blipFill>
        <p:spPr bwMode="auto">
          <a:xfrm>
            <a:off x="6477000" y="3695700"/>
            <a:ext cx="1307690" cy="1447800"/>
          </a:xfrm>
          <a:prstGeom prst="rect">
            <a:avLst/>
          </a:prstGeom>
          <a:noFill/>
          <a:ln w="9525">
            <a:noFill/>
            <a:miter lim="800000"/>
            <a:headEnd/>
            <a:tailEnd/>
          </a:ln>
          <a:effectLst/>
        </p:spPr>
      </p:pic>
      <p:sp>
        <p:nvSpPr>
          <p:cNvPr id="26" name="Right Arrow 25">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32"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33"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3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35" name="times up"/>
          <p:cNvGrpSpPr/>
          <p:nvPr/>
        </p:nvGrpSpPr>
        <p:grpSpPr>
          <a:xfrm>
            <a:off x="7861406" y="1354429"/>
            <a:ext cx="1205624" cy="271829"/>
            <a:chOff x="4284637" y="-304827"/>
            <a:chExt cx="2669678" cy="697560"/>
          </a:xfrm>
        </p:grpSpPr>
        <p:sp>
          <p:nvSpPr>
            <p:cNvPr id="36" name="Rounded Rectangle 35"/>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7" name="Rounded Rectangle 36"/>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38" name="Rectangle 37"/>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40"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41"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2"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43" name="TextBox 42"/>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44" name="TextBox 43"/>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45" name="TextBox 44"/>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46" name="TextBox 45"/>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3"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par>
                                <p:cTn id="21" presetID="3"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par>
                                <p:cTn id="24" presetID="3" presetClass="entr" presetSubtype="1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par>
                                <p:cTn id="27" presetID="1" presetClass="mediacall" presetSubtype="0" fill="hold" nodeType="withEffect">
                                  <p:stCondLst>
                                    <p:cond delay="0"/>
                                  </p:stCondLst>
                                  <p:childTnLst>
                                    <p:cmd type="call" cmd="playFrom(0.0)">
                                      <p:cBhvr>
                                        <p:cTn id="28" dur="8158" fill="hold"/>
                                        <p:tgtEl>
                                          <p:spTgt spid="34"/>
                                        </p:tgtEl>
                                      </p:cBhvr>
                                    </p:cmd>
                                  </p:childTnLst>
                                </p:cTn>
                              </p:par>
                              <p:par>
                                <p:cTn id="29" presetID="1" presetClass="mediacall" presetSubtype="0" fill="hold" nodeType="withEffect">
                                  <p:stCondLst>
                                    <p:cond delay="0"/>
                                  </p:stCondLst>
                                  <p:childTnLst>
                                    <p:cmd type="call" cmd="playFrom(0.0)">
                                      <p:cBhvr>
                                        <p:cTn id="30" dur="8158" fill="hold"/>
                                        <p:tgtEl>
                                          <p:spTgt spid="33"/>
                                        </p:tgtEl>
                                      </p:cBhvr>
                                    </p:cmd>
                                  </p:childTnLst>
                                </p:cTn>
                              </p:par>
                              <p:par>
                                <p:cTn id="31" presetID="1" presetClass="mediacall" presetSubtype="0" fill="hold" nodeType="withEffect">
                                  <p:stCondLst>
                                    <p:cond delay="0"/>
                                  </p:stCondLst>
                                  <p:childTnLst>
                                    <p:cmd type="call" cmd="playFrom(0.0)">
                                      <p:cBhvr>
                                        <p:cTn id="32" dur="8091" fill="hold"/>
                                        <p:tgtEl>
                                          <p:spTgt spid="28"/>
                                        </p:tgtEl>
                                      </p:cBhvr>
                                    </p:cmd>
                                  </p:childTnLst>
                                </p:cTn>
                              </p:par>
                              <p:par>
                                <p:cTn id="33" presetID="1" presetClass="mediacall" presetSubtype="0" fill="hold" nodeType="withEffect">
                                  <p:stCondLst>
                                    <p:cond delay="0"/>
                                  </p:stCondLst>
                                  <p:childTnLst>
                                    <p:cmd type="call" cmd="playFrom(0.0)">
                                      <p:cBhvr>
                                        <p:cTn id="34" dur="8158"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31"/>
                    </p:tgtEl>
                  </p:cond>
                </p:stCondLst>
                <p:endSync evt="end" delay="0">
                  <p:rtn val="all"/>
                </p:endSync>
                <p:childTnLst>
                  <p:par>
                    <p:cTn id="48" fill="hold">
                      <p:stCondLst>
                        <p:cond delay="0"/>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nextCondLst>
                <p:cond evt="onClick" delay="0">
                  <p:tgtEl>
                    <p:spTgt spid="31"/>
                  </p:tgtEl>
                </p:cond>
              </p:nextCondLst>
            </p:seq>
            <p:seq concurrent="1" nextAc="seek">
              <p:cTn id="53" restart="whenNotActive" fill="hold" evtFilter="cancelBubble" nodeType="interactiveSeq">
                <p:stCondLst>
                  <p:cond evt="onClick" delay="0">
                    <p:tgtEl>
                      <p:spTgt spid="29"/>
                    </p:tgtEl>
                  </p:cond>
                </p:stCondLst>
                <p:endSync evt="end" delay="0">
                  <p:rtn val="all"/>
                </p:endSync>
                <p:childTnLst>
                  <p:par>
                    <p:cTn id="54" fill="hold">
                      <p:stCondLst>
                        <p:cond delay="0"/>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38"/>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40"/>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3000" fill="hold"/>
                                        <p:tgtEl>
                                          <p:spTgt spid="35"/>
                                        </p:tgtEl>
                                        <p:attrNameLst>
                                          <p:attrName>ppt_w</p:attrName>
                                        </p:attrNameLst>
                                      </p:cBhvr>
                                      <p:tavLst>
                                        <p:tav tm="0">
                                          <p:val>
                                            <p:fltVal val="0"/>
                                          </p:val>
                                        </p:tav>
                                        <p:tav tm="100000">
                                          <p:val>
                                            <p:strVal val="#ppt_w"/>
                                          </p:val>
                                        </p:tav>
                                      </p:tavLst>
                                    </p:anim>
                                    <p:anim calcmode="lin" valueType="num">
                                      <p:cBhvr>
                                        <p:cTn id="68" dur="3000" fill="hold"/>
                                        <p:tgtEl>
                                          <p:spTgt spid="35"/>
                                        </p:tgtEl>
                                        <p:attrNameLst>
                                          <p:attrName>ppt_h</p:attrName>
                                        </p:attrNameLst>
                                      </p:cBhvr>
                                      <p:tavLst>
                                        <p:tav tm="0">
                                          <p:val>
                                            <p:fltVal val="0"/>
                                          </p:val>
                                        </p:tav>
                                        <p:tav tm="100000">
                                          <p:val>
                                            <p:strVal val="#ppt_h"/>
                                          </p:val>
                                        </p:tav>
                                      </p:tavLst>
                                    </p:anim>
                                    <p:animEffect transition="in" filter="fade">
                                      <p:cBhvr>
                                        <p:cTn id="69" dur="3000"/>
                                        <p:tgtEl>
                                          <p:spTgt spid="35"/>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video>
              <p:cMediaNode vol="80000">
                <p:cTn id="70" fill="hold" display="0">
                  <p:stCondLst>
                    <p:cond delay="indefinite"/>
                  </p:stCondLst>
                  <p:endCondLst>
                    <p:cond evt="onStopAudio" delay="0">
                      <p:tgtEl>
                        <p:sldTgt/>
                      </p:tgtEl>
                    </p:cond>
                  </p:endCondLst>
                </p:cTn>
                <p:tgtEl>
                  <p:spTgt spid="28"/>
                </p:tgtEl>
              </p:cMediaNode>
            </p:video>
            <p:video>
              <p:cMediaNode vol="80000">
                <p:cTn id="71" fill="hold" display="0">
                  <p:stCondLst>
                    <p:cond delay="indefinite"/>
                  </p:stCondLst>
                  <p:endCondLst>
                    <p:cond evt="onStopAudio" delay="0">
                      <p:tgtEl>
                        <p:sldTgt/>
                      </p:tgtEl>
                    </p:cond>
                  </p:endCondLst>
                </p:cTn>
                <p:tgtEl>
                  <p:spTgt spid="32"/>
                </p:tgtEl>
              </p:cMediaNode>
            </p:video>
            <p:video>
              <p:cMediaNode vol="80000">
                <p:cTn id="72" fill="hold" display="0">
                  <p:stCondLst>
                    <p:cond delay="indefinite"/>
                  </p:stCondLst>
                  <p:endCondLst>
                    <p:cond evt="onStopAudio" delay="0">
                      <p:tgtEl>
                        <p:sldTgt/>
                      </p:tgtEl>
                    </p:cond>
                  </p:endCondLst>
                </p:cTn>
                <p:tgtEl>
                  <p:spTgt spid="33"/>
                </p:tgtEl>
              </p:cMediaNode>
            </p:video>
            <p:video>
              <p:cMediaNode vol="80000">
                <p:cTn id="73" fill="hold" display="0">
                  <p:stCondLst>
                    <p:cond delay="indefinite"/>
                  </p:stCondLst>
                  <p:endCondLst>
                    <p:cond evt="onStopAudio" delay="0">
                      <p:tgtEl>
                        <p:sldTgt/>
                      </p:tgtEl>
                    </p:cond>
                  </p:endCondLst>
                </p:cTn>
                <p:tgtEl>
                  <p:spTgt spid="3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2190750"/>
            <a:ext cx="1168400" cy="838200"/>
            <a:chOff x="457200" y="2190750"/>
            <a:chExt cx="1168400" cy="838200"/>
          </a:xfrm>
        </p:grpSpPr>
        <p:graphicFrame>
          <p:nvGraphicFramePr>
            <p:cNvPr id="11" name="Object 10"/>
            <p:cNvGraphicFramePr>
              <a:graphicFrameLocks noChangeAspect="1"/>
            </p:cNvGraphicFramePr>
            <p:nvPr/>
          </p:nvGraphicFramePr>
          <p:xfrm>
            <a:off x="1295400" y="2266950"/>
            <a:ext cx="330200" cy="720725"/>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66950"/>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457200" y="21907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pSp>
      <p:grpSp>
        <p:nvGrpSpPr>
          <p:cNvPr id="31" name="Group 30"/>
          <p:cNvGrpSpPr/>
          <p:nvPr/>
        </p:nvGrpSpPr>
        <p:grpSpPr>
          <a:xfrm>
            <a:off x="457200" y="4305300"/>
            <a:ext cx="1168400" cy="838200"/>
            <a:chOff x="457200" y="4305300"/>
            <a:chExt cx="1168400" cy="838200"/>
          </a:xfrm>
        </p:grpSpPr>
        <p:sp>
          <p:nvSpPr>
            <p:cNvPr id="9" name="Rounded Rectangle 8"/>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14" name="Object 13"/>
            <p:cNvGraphicFramePr>
              <a:graphicFrameLocks noChangeAspect="1"/>
            </p:cNvGraphicFramePr>
            <p:nvPr/>
          </p:nvGraphicFramePr>
          <p:xfrm>
            <a:off x="1295400" y="4398962"/>
            <a:ext cx="330200" cy="744538"/>
          </p:xfrm>
          <a:graphic>
            <a:graphicData uri="http://schemas.openxmlformats.org/presentationml/2006/ole">
              <mc:AlternateContent xmlns:mc="http://schemas.openxmlformats.org/markup-compatibility/2006">
                <mc:Choice xmlns:v="urn:schemas-microsoft-com:vml" Requires="v">
                  <p:oleObj name="Equation" r:id="rId6" imgW="152280" imgH="406080" progId="Equation.DSMT4">
                    <p:embed/>
                  </p:oleObj>
                </mc:Choice>
                <mc:Fallback>
                  <p:oleObj name="Equation" r:id="rId6" imgW="152280" imgH="406080" progId="Equation.DSMT4">
                    <p:embed/>
                    <p:pic>
                      <p:nvPicPr>
                        <p:cNvPr id="14"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398962"/>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 name="Group 27"/>
          <p:cNvGrpSpPr/>
          <p:nvPr/>
        </p:nvGrpSpPr>
        <p:grpSpPr>
          <a:xfrm>
            <a:off x="457200" y="3257550"/>
            <a:ext cx="1244600" cy="838200"/>
            <a:chOff x="457200" y="3257550"/>
            <a:chExt cx="1244600" cy="838200"/>
          </a:xfrm>
        </p:grpSpPr>
        <p:graphicFrame>
          <p:nvGraphicFramePr>
            <p:cNvPr id="8" name="Object 7"/>
            <p:cNvGraphicFramePr>
              <a:graphicFrameLocks noChangeAspect="1"/>
            </p:cNvGraphicFramePr>
            <p:nvPr/>
          </p:nvGraphicFramePr>
          <p:xfrm>
            <a:off x="1371600" y="3333750"/>
            <a:ext cx="330200" cy="744538"/>
          </p:xfrm>
          <a:graphic>
            <a:graphicData uri="http://schemas.openxmlformats.org/presentationml/2006/ole">
              <mc:AlternateContent xmlns:mc="http://schemas.openxmlformats.org/markup-compatibility/2006">
                <mc:Choice xmlns:v="urn:schemas-microsoft-com:vml" Requires="v">
                  <p:oleObj name="Equation" r:id="rId8" imgW="152280" imgH="406080" progId="Equation.DSMT4">
                    <p:embed/>
                  </p:oleObj>
                </mc:Choice>
                <mc:Fallback>
                  <p:oleObj name="Equation" r:id="rId8" imgW="152280" imgH="40608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3337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14"/>
            <p:cNvSpPr/>
            <p:nvPr/>
          </p:nvSpPr>
          <p:spPr>
            <a:xfrm>
              <a:off x="457200" y="3257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pSp>
      <p:grpSp>
        <p:nvGrpSpPr>
          <p:cNvPr id="25" name="Group 24"/>
          <p:cNvGrpSpPr/>
          <p:nvPr/>
        </p:nvGrpSpPr>
        <p:grpSpPr>
          <a:xfrm>
            <a:off x="0" y="0"/>
            <a:ext cx="7772400" cy="1085850"/>
            <a:chOff x="0" y="0"/>
            <a:chExt cx="7772400" cy="1085850"/>
          </a:xfrm>
        </p:grpSpPr>
        <p:sp>
          <p:nvSpPr>
            <p:cNvPr id="4" name="Rounded Rectangle 3"/>
            <p:cNvSpPr/>
            <p:nvPr/>
          </p:nvSpPr>
          <p:spPr>
            <a:xfrm>
              <a:off x="0" y="0"/>
              <a:ext cx="77724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696200" cy="954107"/>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Câu 2: </a:t>
              </a:r>
              <a:r>
                <a:rPr lang="en-US" sz="2800">
                  <a:solidFill>
                    <a:prstClr val="black"/>
                  </a:solidFill>
                  <a:latin typeface="Times New Roman" pitchFamily="18" charset="0"/>
                  <a:cs typeface="Times New Roman" pitchFamily="18" charset="0"/>
                </a:rPr>
                <a:t>Xác suất của biến cố “Mặt xuất hiện con xúc xắc là số nguyên tố” trong trò chơi gieo xúc xắc là</a:t>
              </a:r>
            </a:p>
          </p:txBody>
        </p:sp>
      </p:grpSp>
      <p:grpSp>
        <p:nvGrpSpPr>
          <p:cNvPr id="30" name="Group 29"/>
          <p:cNvGrpSpPr/>
          <p:nvPr/>
        </p:nvGrpSpPr>
        <p:grpSpPr>
          <a:xfrm>
            <a:off x="457200" y="1123950"/>
            <a:ext cx="1168400" cy="838200"/>
            <a:chOff x="457200" y="1123950"/>
            <a:chExt cx="1168400" cy="838200"/>
          </a:xfrm>
        </p:grpSpPr>
        <p:sp>
          <p:nvSpPr>
            <p:cNvPr id="6" name="Rounded Rectangle 5"/>
            <p:cNvSpPr/>
            <p:nvPr/>
          </p:nvSpPr>
          <p:spPr>
            <a:xfrm>
              <a:off x="457200" y="1123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17" name="Object 16"/>
            <p:cNvGraphicFramePr>
              <a:graphicFrameLocks noChangeAspect="1"/>
            </p:cNvGraphicFramePr>
            <p:nvPr/>
          </p:nvGraphicFramePr>
          <p:xfrm>
            <a:off x="1295400" y="1123950"/>
            <a:ext cx="330200" cy="744538"/>
          </p:xfrm>
          <a:graphic>
            <a:graphicData uri="http://schemas.openxmlformats.org/presentationml/2006/ole">
              <mc:AlternateContent xmlns:mc="http://schemas.openxmlformats.org/markup-compatibility/2006">
                <mc:Choice xmlns:v="urn:schemas-microsoft-com:vml" Requires="v">
                  <p:oleObj name="Equation" r:id="rId10" imgW="152280" imgH="406080" progId="Equation.DSMT4">
                    <p:embed/>
                  </p:oleObj>
                </mc:Choice>
                <mc:Fallback>
                  <p:oleObj name="Equation" r:id="rId10" imgW="152280" imgH="406080" progId="Equation.DSMT4">
                    <p:embed/>
                    <p:pic>
                      <p:nvPicPr>
                        <p:cNvPr id="1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1123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1123950"/>
            <a:ext cx="1233055" cy="942051"/>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3257550"/>
            <a:ext cx="1233055" cy="942051"/>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2114550"/>
            <a:ext cx="1233055" cy="942051"/>
          </a:xfrm>
          <a:prstGeom prst="rect">
            <a:avLst/>
          </a:prstGeom>
        </p:spPr>
      </p:pic>
      <p:grpSp>
        <p:nvGrpSpPr>
          <p:cNvPr id="21" name="Group 20"/>
          <p:cNvGrpSpPr/>
          <p:nvPr/>
        </p:nvGrpSpPr>
        <p:grpSpPr>
          <a:xfrm>
            <a:off x="1600200" y="4132887"/>
            <a:ext cx="3290454" cy="1010613"/>
            <a:chOff x="3034146" y="1637337"/>
            <a:chExt cx="3290454" cy="1010613"/>
          </a:xfrm>
        </p:grpSpPr>
        <p:sp>
          <p:nvSpPr>
            <p:cNvPr id="22" name="Cloud 21"/>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pic>
        <p:nvPicPr>
          <p:cNvPr id="24" name="Picture 4"/>
          <p:cNvPicPr>
            <a:picLocks noChangeAspect="1" noChangeArrowheads="1"/>
          </p:cNvPicPr>
          <p:nvPr/>
        </p:nvPicPr>
        <p:blipFill>
          <a:blip r:embed="rId14"/>
          <a:srcRect/>
          <a:stretch>
            <a:fillRect/>
          </a:stretch>
        </p:blipFill>
        <p:spPr bwMode="auto">
          <a:xfrm>
            <a:off x="6324600" y="3638550"/>
            <a:ext cx="1371600" cy="1320084"/>
          </a:xfrm>
          <a:prstGeom prst="rect">
            <a:avLst/>
          </a:prstGeom>
          <a:noFill/>
          <a:ln w="9525">
            <a:noFill/>
            <a:miter lim="800000"/>
            <a:headEnd/>
            <a:tailEnd/>
          </a:ln>
          <a:effectLst/>
        </p:spPr>
      </p:pic>
      <p:sp>
        <p:nvSpPr>
          <p:cNvPr id="26" name="Right Arrow 25">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32"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33"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3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35" name="times up"/>
          <p:cNvGrpSpPr/>
          <p:nvPr/>
        </p:nvGrpSpPr>
        <p:grpSpPr>
          <a:xfrm>
            <a:off x="7861406" y="1354429"/>
            <a:ext cx="1205624" cy="271829"/>
            <a:chOff x="4284637" y="-304827"/>
            <a:chExt cx="2669678" cy="697560"/>
          </a:xfrm>
        </p:grpSpPr>
        <p:sp>
          <p:nvSpPr>
            <p:cNvPr id="36" name="Rounded Rectangle 35"/>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7" name="Rounded Rectangle 36"/>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38" name="Rectangle 37"/>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40"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41"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2"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43" name="TextBox 42"/>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44" name="TextBox 43"/>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45" name="TextBox 44"/>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46" name="TextBox 45"/>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3"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par>
                                <p:cTn id="21" presetID="3"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par>
                                <p:cTn id="24" presetID="3"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par>
                                <p:cTn id="27" presetID="1" presetClass="mediacall" presetSubtype="0" fill="hold" nodeType="withEffect">
                                  <p:stCondLst>
                                    <p:cond delay="0"/>
                                  </p:stCondLst>
                                  <p:childTnLst>
                                    <p:cmd type="call" cmd="playFrom(0.0)">
                                      <p:cBhvr>
                                        <p:cTn id="28" dur="8158" fill="hold"/>
                                        <p:tgtEl>
                                          <p:spTgt spid="34"/>
                                        </p:tgtEl>
                                      </p:cBhvr>
                                    </p:cmd>
                                  </p:childTnLst>
                                </p:cTn>
                              </p:par>
                              <p:par>
                                <p:cTn id="29" presetID="1" presetClass="mediacall" presetSubtype="0" fill="hold" nodeType="withEffect">
                                  <p:stCondLst>
                                    <p:cond delay="0"/>
                                  </p:stCondLst>
                                  <p:childTnLst>
                                    <p:cmd type="call" cmd="playFrom(0.0)">
                                      <p:cBhvr>
                                        <p:cTn id="30" dur="8158" fill="hold"/>
                                        <p:tgtEl>
                                          <p:spTgt spid="33"/>
                                        </p:tgtEl>
                                      </p:cBhvr>
                                    </p:cmd>
                                  </p:childTnLst>
                                </p:cTn>
                              </p:par>
                              <p:par>
                                <p:cTn id="31" presetID="1" presetClass="mediacall" presetSubtype="0" fill="hold" nodeType="withEffect">
                                  <p:stCondLst>
                                    <p:cond delay="0"/>
                                  </p:stCondLst>
                                  <p:childTnLst>
                                    <p:cmd type="call" cmd="playFrom(0.0)">
                                      <p:cBhvr>
                                        <p:cTn id="32" dur="8091" fill="hold"/>
                                        <p:tgtEl>
                                          <p:spTgt spid="29"/>
                                        </p:tgtEl>
                                      </p:cBhvr>
                                    </p:cmd>
                                  </p:childTnLst>
                                </p:cTn>
                              </p:par>
                              <p:par>
                                <p:cTn id="33" presetID="1" presetClass="mediacall" presetSubtype="0" fill="hold" nodeType="withEffect">
                                  <p:stCondLst>
                                    <p:cond delay="0"/>
                                  </p:stCondLst>
                                  <p:childTnLst>
                                    <p:cmd type="call" cmd="playFrom(0.0)">
                                      <p:cBhvr>
                                        <p:cTn id="34" dur="8158"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nextCondLst>
                <p:cond evt="onClick" delay="0">
                  <p:tgtEl>
                    <p:spTgt spid="30"/>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nextCondLst>
                <p:cond evt="onClick" delay="0">
                  <p:tgtEl>
                    <p:spTgt spid="28"/>
                  </p:tgtEl>
                </p:cond>
              </p:nextCondLst>
            </p:seq>
            <p:seq concurrent="1" nextAc="seek">
              <p:cTn id="53" restart="whenNotActive" fill="hold" evtFilter="cancelBubble" nodeType="interactiveSeq">
                <p:stCondLst>
                  <p:cond evt="onClick" delay="0">
                    <p:tgtEl>
                      <p:spTgt spid="31"/>
                    </p:tgtEl>
                  </p:cond>
                </p:stCondLst>
                <p:endSync evt="end" delay="0">
                  <p:rtn val="all"/>
                </p:endSync>
                <p:childTnLst>
                  <p:par>
                    <p:cTn id="54" fill="hold">
                      <p:stCondLst>
                        <p:cond delay="0"/>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8"/>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40"/>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3000" fill="hold"/>
                                        <p:tgtEl>
                                          <p:spTgt spid="35"/>
                                        </p:tgtEl>
                                        <p:attrNameLst>
                                          <p:attrName>ppt_w</p:attrName>
                                        </p:attrNameLst>
                                      </p:cBhvr>
                                      <p:tavLst>
                                        <p:tav tm="0">
                                          <p:val>
                                            <p:fltVal val="0"/>
                                          </p:val>
                                        </p:tav>
                                        <p:tav tm="100000">
                                          <p:val>
                                            <p:strVal val="#ppt_w"/>
                                          </p:val>
                                        </p:tav>
                                      </p:tavLst>
                                    </p:anim>
                                    <p:anim calcmode="lin" valueType="num">
                                      <p:cBhvr>
                                        <p:cTn id="68" dur="3000" fill="hold"/>
                                        <p:tgtEl>
                                          <p:spTgt spid="35"/>
                                        </p:tgtEl>
                                        <p:attrNameLst>
                                          <p:attrName>ppt_h</p:attrName>
                                        </p:attrNameLst>
                                      </p:cBhvr>
                                      <p:tavLst>
                                        <p:tav tm="0">
                                          <p:val>
                                            <p:fltVal val="0"/>
                                          </p:val>
                                        </p:tav>
                                        <p:tav tm="100000">
                                          <p:val>
                                            <p:strVal val="#ppt_h"/>
                                          </p:val>
                                        </p:tav>
                                      </p:tavLst>
                                    </p:anim>
                                    <p:animEffect transition="in" filter="fade">
                                      <p:cBhvr>
                                        <p:cTn id="69" dur="3000"/>
                                        <p:tgtEl>
                                          <p:spTgt spid="35"/>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video>
              <p:cMediaNode vol="80000">
                <p:cTn id="70" fill="hold" display="0">
                  <p:stCondLst>
                    <p:cond delay="indefinite"/>
                  </p:stCondLst>
                  <p:endCondLst>
                    <p:cond evt="onStopAudio" delay="0">
                      <p:tgtEl>
                        <p:sldTgt/>
                      </p:tgtEl>
                    </p:cond>
                  </p:endCondLst>
                </p:cTn>
                <p:tgtEl>
                  <p:spTgt spid="29"/>
                </p:tgtEl>
              </p:cMediaNode>
            </p:video>
            <p:video>
              <p:cMediaNode vol="80000">
                <p:cTn id="71" fill="hold" display="0">
                  <p:stCondLst>
                    <p:cond delay="indefinite"/>
                  </p:stCondLst>
                  <p:endCondLst>
                    <p:cond evt="onStopAudio" delay="0">
                      <p:tgtEl>
                        <p:sldTgt/>
                      </p:tgtEl>
                    </p:cond>
                  </p:endCondLst>
                </p:cTn>
                <p:tgtEl>
                  <p:spTgt spid="32"/>
                </p:tgtEl>
              </p:cMediaNode>
            </p:video>
            <p:video>
              <p:cMediaNode vol="80000">
                <p:cTn id="72" fill="hold" display="0">
                  <p:stCondLst>
                    <p:cond delay="indefinite"/>
                  </p:stCondLst>
                  <p:endCondLst>
                    <p:cond evt="onStopAudio" delay="0">
                      <p:tgtEl>
                        <p:sldTgt/>
                      </p:tgtEl>
                    </p:cond>
                  </p:endCondLst>
                </p:cTn>
                <p:tgtEl>
                  <p:spTgt spid="33"/>
                </p:tgtEl>
              </p:cMediaNode>
            </p:video>
            <p:video>
              <p:cMediaNode vol="80000">
                <p:cTn id="73" fill="hold" display="0">
                  <p:stCondLst>
                    <p:cond delay="indefinite"/>
                  </p:stCondLst>
                  <p:endCondLst>
                    <p:cond evt="onStopAudio" delay="0">
                      <p:tgtEl>
                        <p:sldTgt/>
                      </p:tgtEl>
                    </p:cond>
                  </p:endCondLst>
                </p:cTn>
                <p:tgtEl>
                  <p:spTgt spid="3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0"/>
            <a:ext cx="7924800" cy="1085850"/>
            <a:chOff x="0" y="0"/>
            <a:chExt cx="7924800" cy="1085850"/>
          </a:xfrm>
        </p:grpSpPr>
        <p:sp>
          <p:nvSpPr>
            <p:cNvPr id="4" name="Rounded Rectangle 3"/>
            <p:cNvSpPr/>
            <p:nvPr/>
          </p:nvSpPr>
          <p:spPr>
            <a:xfrm>
              <a:off x="0" y="0"/>
              <a:ext cx="78486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924800" cy="954107"/>
            </a:xfrm>
            <a:prstGeom prst="rect">
              <a:avLst/>
            </a:prstGeom>
            <a:noFill/>
          </p:spPr>
          <p:txBody>
            <a:bodyPr wrap="square" rtlCol="0">
              <a:spAutoFit/>
            </a:bodyPr>
            <a:lstStyle/>
            <a:p>
              <a:r>
                <a:rPr lang="en-US" sz="2800" b="1" i="1" dirty="0" err="1">
                  <a:solidFill>
                    <a:prstClr val="black"/>
                  </a:solidFill>
                  <a:latin typeface="Times New Roman" pitchFamily="18" charset="0"/>
                  <a:cs typeface="Times New Roman" pitchFamily="18" charset="0"/>
                </a:rPr>
                <a:t>Câu</a:t>
              </a:r>
              <a:r>
                <a:rPr lang="en-US" sz="2800" b="1" i="1" dirty="0">
                  <a:solidFill>
                    <a:prstClr val="black"/>
                  </a:solidFill>
                  <a:latin typeface="Times New Roman" pitchFamily="18" charset="0"/>
                  <a:cs typeface="Times New Roman" pitchFamily="18" charset="0"/>
                </a:rPr>
                <a:t> 3: </a:t>
              </a:r>
              <a:r>
                <a:rPr lang="en-US" sz="2800" dirty="0" err="1">
                  <a:solidFill>
                    <a:prstClr val="black"/>
                  </a:solidFill>
                  <a:latin typeface="Times New Roman" pitchFamily="18" charset="0"/>
                  <a:cs typeface="Times New Roman" pitchFamily="18" charset="0"/>
                </a:rPr>
                <a:t>Xác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 </a:t>
              </a:r>
              <a:r>
                <a:rPr lang="en-US" sz="2800" err="1">
                  <a:solidFill>
                    <a:prstClr val="black"/>
                  </a:solidFill>
                  <a:latin typeface="Times New Roman" pitchFamily="18" charset="0"/>
                  <a:cs typeface="Times New Roman" pitchFamily="18" charset="0"/>
                </a:rPr>
                <a:t>hết</a:t>
              </a:r>
              <a:r>
                <a:rPr lang="en-US" sz="2800">
                  <a:solidFill>
                    <a:prstClr val="black"/>
                  </a:solidFill>
                  <a:latin typeface="Times New Roman" pitchFamily="18" charset="0"/>
                  <a:cs typeface="Times New Roman" pitchFamily="18" charset="0"/>
                </a:rPr>
                <a:t> cho   ”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endParaRPr lang="en-US" sz="2800" dirty="0">
                <a:solidFill>
                  <a:prstClr val="black"/>
                </a:solidFill>
                <a:latin typeface="Times New Roman" pitchFamily="18" charset="0"/>
                <a:cs typeface="Times New Roman" pitchFamily="18" charset="0"/>
              </a:endParaRPr>
            </a:p>
          </p:txBody>
        </p:sp>
      </p:grpSp>
      <p:grpSp>
        <p:nvGrpSpPr>
          <p:cNvPr id="31" name="Group 30"/>
          <p:cNvGrpSpPr/>
          <p:nvPr/>
        </p:nvGrpSpPr>
        <p:grpSpPr>
          <a:xfrm>
            <a:off x="457200" y="4305300"/>
            <a:ext cx="1168400" cy="838200"/>
            <a:chOff x="457200" y="4305300"/>
            <a:chExt cx="1168400" cy="838200"/>
          </a:xfrm>
        </p:grpSpPr>
        <p:sp>
          <p:nvSpPr>
            <p:cNvPr id="24" name="Rounded Rectangle 23"/>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26" name="Object 25"/>
            <p:cNvGraphicFramePr>
              <a:graphicFrameLocks noChangeAspect="1"/>
            </p:cNvGraphicFramePr>
            <p:nvPr/>
          </p:nvGraphicFramePr>
          <p:xfrm>
            <a:off x="1295400" y="4392613"/>
            <a:ext cx="330200" cy="720725"/>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26"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392613"/>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457200" y="2190750"/>
            <a:ext cx="1168400" cy="838200"/>
            <a:chOff x="457200" y="2190750"/>
            <a:chExt cx="1168400" cy="838200"/>
          </a:xfrm>
        </p:grpSpPr>
        <p:graphicFrame>
          <p:nvGraphicFramePr>
            <p:cNvPr id="23" name="Object 22"/>
            <p:cNvGraphicFramePr>
              <a:graphicFrameLocks noChangeAspect="1"/>
            </p:cNvGraphicFramePr>
            <p:nvPr/>
          </p:nvGraphicFramePr>
          <p:xfrm>
            <a:off x="1295400" y="2266950"/>
            <a:ext cx="330200" cy="744538"/>
          </p:xfrm>
          <a:graphic>
            <a:graphicData uri="http://schemas.openxmlformats.org/presentationml/2006/ole">
              <mc:AlternateContent xmlns:mc="http://schemas.openxmlformats.org/markup-compatibility/2006">
                <mc:Choice xmlns:v="urn:schemas-microsoft-com:vml" Requires="v">
                  <p:oleObj name="Equation" r:id="rId6" imgW="152280" imgH="406080" progId="Equation.DSMT4">
                    <p:embed/>
                  </p:oleObj>
                </mc:Choice>
                <mc:Fallback>
                  <p:oleObj name="Equation" r:id="rId6" imgW="152280" imgH="406080" progId="Equation.DSMT4">
                    <p:embed/>
                    <p:pic>
                      <p:nvPicPr>
                        <p:cNvPr id="23"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266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ounded Rectangle 26"/>
            <p:cNvSpPr/>
            <p:nvPr/>
          </p:nvSpPr>
          <p:spPr>
            <a:xfrm>
              <a:off x="457200" y="21907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pSp>
      <p:grpSp>
        <p:nvGrpSpPr>
          <p:cNvPr id="22" name="Group 21"/>
          <p:cNvGrpSpPr/>
          <p:nvPr/>
        </p:nvGrpSpPr>
        <p:grpSpPr>
          <a:xfrm>
            <a:off x="457200" y="1123950"/>
            <a:ext cx="1168400" cy="838200"/>
            <a:chOff x="457200" y="1123950"/>
            <a:chExt cx="1168400" cy="838200"/>
          </a:xfrm>
        </p:grpSpPr>
        <p:sp>
          <p:nvSpPr>
            <p:cNvPr id="21" name="Rounded Rectangle 20"/>
            <p:cNvSpPr/>
            <p:nvPr/>
          </p:nvSpPr>
          <p:spPr>
            <a:xfrm>
              <a:off x="457200" y="1123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29" name="Object 28"/>
            <p:cNvGraphicFramePr>
              <a:graphicFrameLocks noChangeAspect="1"/>
            </p:cNvGraphicFramePr>
            <p:nvPr/>
          </p:nvGraphicFramePr>
          <p:xfrm>
            <a:off x="1295400" y="1123950"/>
            <a:ext cx="330200" cy="744538"/>
          </p:xfrm>
          <a:graphic>
            <a:graphicData uri="http://schemas.openxmlformats.org/presentationml/2006/ole">
              <mc:AlternateContent xmlns:mc="http://schemas.openxmlformats.org/markup-compatibility/2006">
                <mc:Choice xmlns:v="urn:schemas-microsoft-com:vml" Requires="v">
                  <p:oleObj name="Equation" r:id="rId8" imgW="152280" imgH="406080" progId="Equation.DSMT4">
                    <p:embed/>
                  </p:oleObj>
                </mc:Choice>
                <mc:Fallback>
                  <p:oleObj name="Equation" r:id="rId8" imgW="152280" imgH="406080" progId="Equation.DSMT4">
                    <p:embed/>
                    <p:pic>
                      <p:nvPicPr>
                        <p:cNvPr id="29"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123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 name="Group 27"/>
          <p:cNvGrpSpPr/>
          <p:nvPr/>
        </p:nvGrpSpPr>
        <p:grpSpPr>
          <a:xfrm>
            <a:off x="457200" y="3257550"/>
            <a:ext cx="1168400" cy="838200"/>
            <a:chOff x="457200" y="3257550"/>
            <a:chExt cx="1168400" cy="838200"/>
          </a:xfrm>
        </p:grpSpPr>
        <p:sp>
          <p:nvSpPr>
            <p:cNvPr id="30" name="Rounded Rectangle 29"/>
            <p:cNvSpPr/>
            <p:nvPr/>
          </p:nvSpPr>
          <p:spPr>
            <a:xfrm>
              <a:off x="457200" y="3257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aphicFrame>
          <p:nvGraphicFramePr>
            <p:cNvPr id="32" name="Object 31"/>
            <p:cNvGraphicFramePr>
              <a:graphicFrameLocks noChangeAspect="1"/>
            </p:cNvGraphicFramePr>
            <p:nvPr/>
          </p:nvGraphicFramePr>
          <p:xfrm>
            <a:off x="1295400" y="3333750"/>
            <a:ext cx="330200" cy="744538"/>
          </p:xfrm>
          <a:graphic>
            <a:graphicData uri="http://schemas.openxmlformats.org/presentationml/2006/ole">
              <mc:AlternateContent xmlns:mc="http://schemas.openxmlformats.org/markup-compatibility/2006">
                <mc:Choice xmlns:v="urn:schemas-microsoft-com:vml" Requires="v">
                  <p:oleObj name="Equation" r:id="rId10" imgW="152280" imgH="406080" progId="Equation.DSMT4">
                    <p:embed/>
                  </p:oleObj>
                </mc:Choice>
                <mc:Fallback>
                  <p:oleObj name="Equation" r:id="rId10" imgW="152280" imgH="406080" progId="Equation.DSMT4">
                    <p:embed/>
                    <p:pic>
                      <p:nvPicPr>
                        <p:cNvPr id="32"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3337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3" name="Picture 32"/>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1123950"/>
            <a:ext cx="1233055" cy="942051"/>
          </a:xfrm>
          <a:prstGeom prst="rect">
            <a:avLst/>
          </a:prstGeom>
        </p:spPr>
      </p:pic>
      <p:pic>
        <p:nvPicPr>
          <p:cNvPr id="34" name="Picture 33"/>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3257550"/>
            <a:ext cx="1233055" cy="942051"/>
          </a:xfrm>
          <a:prstGeom prst="rect">
            <a:avLst/>
          </a:prstGeom>
        </p:spPr>
      </p:pic>
      <p:pic>
        <p:nvPicPr>
          <p:cNvPr id="35" name="Picture 34"/>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4201449"/>
            <a:ext cx="1233055" cy="942051"/>
          </a:xfrm>
          <a:prstGeom prst="rect">
            <a:avLst/>
          </a:prstGeom>
        </p:spPr>
      </p:pic>
      <p:grpSp>
        <p:nvGrpSpPr>
          <p:cNvPr id="36" name="Group 35"/>
          <p:cNvGrpSpPr/>
          <p:nvPr/>
        </p:nvGrpSpPr>
        <p:grpSpPr>
          <a:xfrm>
            <a:off x="1752600" y="2038350"/>
            <a:ext cx="3290454" cy="1010613"/>
            <a:chOff x="3034146" y="1637337"/>
            <a:chExt cx="3290454" cy="1010613"/>
          </a:xfrm>
        </p:grpSpPr>
        <p:sp>
          <p:nvSpPr>
            <p:cNvPr id="37" name="Cloud 36"/>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38" name="TextBox 37"/>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pic>
        <p:nvPicPr>
          <p:cNvPr id="39" name="Picture 5"/>
          <p:cNvPicPr>
            <a:picLocks noChangeAspect="1" noChangeArrowheads="1"/>
          </p:cNvPicPr>
          <p:nvPr/>
        </p:nvPicPr>
        <p:blipFill>
          <a:blip r:embed="rId14"/>
          <a:srcRect/>
          <a:stretch>
            <a:fillRect/>
          </a:stretch>
        </p:blipFill>
        <p:spPr bwMode="auto">
          <a:xfrm>
            <a:off x="6096000" y="3714750"/>
            <a:ext cx="1221781" cy="1428750"/>
          </a:xfrm>
          <a:prstGeom prst="rect">
            <a:avLst/>
          </a:prstGeom>
          <a:noFill/>
          <a:ln w="9525">
            <a:noFill/>
            <a:miter lim="800000"/>
            <a:headEnd/>
            <a:tailEnd/>
          </a:ln>
          <a:effectLst/>
        </p:spPr>
      </p:pic>
      <p:sp>
        <p:nvSpPr>
          <p:cNvPr id="41" name="Right Arrow 40">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43"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4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45"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46" name="times up"/>
          <p:cNvGrpSpPr/>
          <p:nvPr/>
        </p:nvGrpSpPr>
        <p:grpSpPr>
          <a:xfrm>
            <a:off x="7861406" y="1354429"/>
            <a:ext cx="1205624" cy="271829"/>
            <a:chOff x="4284637" y="-304827"/>
            <a:chExt cx="2669678" cy="697560"/>
          </a:xfrm>
        </p:grpSpPr>
        <p:sp>
          <p:nvSpPr>
            <p:cNvPr id="47" name="Rounded Rectangle 46"/>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8" name="Rounded Rectangle 47"/>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49" name="Rectangle 48"/>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50" name="Picture 4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51"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52"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3"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54" name="TextBox 53"/>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55" name="TextBox 54"/>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56" name="TextBox 55"/>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57" name="TextBox 56"/>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graphicFrame>
        <p:nvGraphicFramePr>
          <p:cNvPr id="58" name="Object 11"/>
          <p:cNvGraphicFramePr>
            <a:graphicFrameLocks noChangeAspect="1"/>
          </p:cNvGraphicFramePr>
          <p:nvPr>
            <p:extLst>
              <p:ext uri="{D42A27DB-BD31-4B8C-83A1-F6EECF244321}">
                <p14:modId xmlns:p14="http://schemas.microsoft.com/office/powerpoint/2010/main" val="1402002707"/>
              </p:ext>
            </p:extLst>
          </p:nvPr>
        </p:nvGraphicFramePr>
        <p:xfrm>
          <a:off x="3189631" y="534638"/>
          <a:ext cx="215900" cy="323850"/>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31755"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9631" y="534638"/>
                        <a:ext cx="2159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linds(horizont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par>
                                <p:cTn id="30" presetID="1" presetClass="mediacall" presetSubtype="0" fill="hold" nodeType="withEffect">
                                  <p:stCondLst>
                                    <p:cond delay="0"/>
                                  </p:stCondLst>
                                  <p:childTnLst>
                                    <p:cmd type="call" cmd="playFrom(0.0)">
                                      <p:cBhvr>
                                        <p:cTn id="31" dur="8158" fill="hold"/>
                                        <p:tgtEl>
                                          <p:spTgt spid="45"/>
                                        </p:tgtEl>
                                      </p:cBhvr>
                                    </p:cmd>
                                  </p:childTnLst>
                                </p:cTn>
                              </p:par>
                              <p:par>
                                <p:cTn id="32" presetID="1" presetClass="mediacall" presetSubtype="0" fill="hold" nodeType="withEffect">
                                  <p:stCondLst>
                                    <p:cond delay="0"/>
                                  </p:stCondLst>
                                  <p:childTnLst>
                                    <p:cmd type="call" cmd="playFrom(0.0)">
                                      <p:cBhvr>
                                        <p:cTn id="33" dur="8158" fill="hold"/>
                                        <p:tgtEl>
                                          <p:spTgt spid="44"/>
                                        </p:tgtEl>
                                      </p:cBhvr>
                                    </p:cmd>
                                  </p:childTnLst>
                                </p:cTn>
                              </p:par>
                              <p:par>
                                <p:cTn id="34" presetID="1" presetClass="mediacall" presetSubtype="0" fill="hold" nodeType="withEffect">
                                  <p:stCondLst>
                                    <p:cond delay="0"/>
                                  </p:stCondLst>
                                  <p:childTnLst>
                                    <p:cmd type="call" cmd="playFrom(0.0)">
                                      <p:cBhvr>
                                        <p:cTn id="35" dur="8091" fill="hold"/>
                                        <p:tgtEl>
                                          <p:spTgt spid="42"/>
                                        </p:tgtEl>
                                      </p:cBhvr>
                                    </p:cmd>
                                  </p:childTnLst>
                                </p:cTn>
                              </p:par>
                              <p:par>
                                <p:cTn id="36" presetID="1" presetClass="mediacall" presetSubtype="0" fill="hold" nodeType="withEffect">
                                  <p:stCondLst>
                                    <p:cond delay="0"/>
                                  </p:stCondLst>
                                  <p:childTnLst>
                                    <p:cmd type="call" cmd="playFrom(0.0)">
                                      <p:cBhvr>
                                        <p:cTn id="37" dur="8158"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linds(horizontal)">
                                      <p:cBhvr>
                                        <p:cTn id="49" dur="500"/>
                                        <p:tgtEl>
                                          <p:spTgt spid="36"/>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49"/>
                    </p:tgtEl>
                  </p:cond>
                </p:stCondLst>
                <p:endSync evt="end" delay="0">
                  <p:rtn val="all"/>
                </p:endSync>
                <p:childTnLst>
                  <p:par>
                    <p:cTn id="63" fill="hold">
                      <p:stCondLst>
                        <p:cond delay="0"/>
                      </p:stCondLst>
                      <p:childTnLst>
                        <p:par>
                          <p:cTn id="64" fill="hold">
                            <p:stCondLst>
                              <p:cond delay="0"/>
                            </p:stCondLst>
                            <p:childTnLst>
                              <p:par>
                                <p:cTn id="65" presetID="8" presetClass="emph" presetSubtype="0" fill="hold" nodeType="clickEffect">
                                  <p:stCondLst>
                                    <p:cond delay="0"/>
                                  </p:stCondLst>
                                  <p:childTnLst>
                                    <p:animRot by="21600000">
                                      <p:cBhvr>
                                        <p:cTn id="66" dur="10000" fill="hold"/>
                                        <p:tgtEl>
                                          <p:spTgt spid="51"/>
                                        </p:tgtEl>
                                        <p:attrNameLst>
                                          <p:attrName>r</p:attrName>
                                        </p:attrNameLst>
                                      </p:cBhvr>
                                    </p:animRot>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0" fill="hold"/>
                                        <p:tgtEl>
                                          <p:spTgt spid="46"/>
                                        </p:tgtEl>
                                        <p:attrNameLst>
                                          <p:attrName>ppt_w</p:attrName>
                                        </p:attrNameLst>
                                      </p:cBhvr>
                                      <p:tavLst>
                                        <p:tav tm="0">
                                          <p:val>
                                            <p:fltVal val="0"/>
                                          </p:val>
                                        </p:tav>
                                        <p:tav tm="100000">
                                          <p:val>
                                            <p:strVal val="#ppt_w"/>
                                          </p:val>
                                        </p:tav>
                                      </p:tavLst>
                                    </p:anim>
                                    <p:anim calcmode="lin" valueType="num">
                                      <p:cBhvr>
                                        <p:cTn id="71" dur="3000" fill="hold"/>
                                        <p:tgtEl>
                                          <p:spTgt spid="46"/>
                                        </p:tgtEl>
                                        <p:attrNameLst>
                                          <p:attrName>ppt_h</p:attrName>
                                        </p:attrNameLst>
                                      </p:cBhvr>
                                      <p:tavLst>
                                        <p:tav tm="0">
                                          <p:val>
                                            <p:fltVal val="0"/>
                                          </p:val>
                                        </p:tav>
                                        <p:tav tm="100000">
                                          <p:val>
                                            <p:strVal val="#ppt_h"/>
                                          </p:val>
                                        </p:tav>
                                      </p:tavLst>
                                    </p:anim>
                                    <p:animEffect transition="in" filter="fade">
                                      <p:cBhvr>
                                        <p:cTn id="72" dur="3000"/>
                                        <p:tgtEl>
                                          <p:spTgt spid="46"/>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
                  </p:tgtEl>
                </p:cond>
              </p:nextCondLst>
            </p:seq>
            <p:video>
              <p:cMediaNode vol="80000">
                <p:cTn id="73" fill="hold" display="0">
                  <p:stCondLst>
                    <p:cond delay="indefinite"/>
                  </p:stCondLst>
                  <p:endCondLst>
                    <p:cond evt="onStopAudio" delay="0">
                      <p:tgtEl>
                        <p:sldTgt/>
                      </p:tgtEl>
                    </p:cond>
                  </p:endCondLst>
                </p:cTn>
                <p:tgtEl>
                  <p:spTgt spid="42"/>
                </p:tgtEl>
              </p:cMediaNode>
            </p:video>
            <p:video>
              <p:cMediaNode vol="80000">
                <p:cTn id="74" fill="hold" display="0">
                  <p:stCondLst>
                    <p:cond delay="indefinite"/>
                  </p:stCondLst>
                  <p:endCondLst>
                    <p:cond evt="onStopAudio" delay="0">
                      <p:tgtEl>
                        <p:sldTgt/>
                      </p:tgtEl>
                    </p:cond>
                  </p:endCondLst>
                </p:cTn>
                <p:tgtEl>
                  <p:spTgt spid="43"/>
                </p:tgtEl>
              </p:cMediaNode>
            </p:video>
            <p:video>
              <p:cMediaNode vol="80000">
                <p:cTn id="75" fill="hold" display="0">
                  <p:stCondLst>
                    <p:cond delay="indefinite"/>
                  </p:stCondLst>
                  <p:endCondLst>
                    <p:cond evt="onStopAudio" delay="0">
                      <p:tgtEl>
                        <p:sldTgt/>
                      </p:tgtEl>
                    </p:cond>
                  </p:endCondLst>
                </p:cTn>
                <p:tgtEl>
                  <p:spTgt spid="44"/>
                </p:tgtEl>
              </p:cMediaNode>
            </p:video>
            <p:video>
              <p:cMediaNode vol="80000">
                <p:cTn id="76" fill="hold" display="0">
                  <p:stCondLst>
                    <p:cond delay="indefinite"/>
                  </p:stCondLst>
                  <p:endCondLst>
                    <p:cond evt="onStopAudio" delay="0">
                      <p:tgtEl>
                        <p:sldTgt/>
                      </p:tgtEl>
                    </p:cond>
                  </p:endCondLst>
                </p:cTn>
                <p:tgtEl>
                  <p:spTgt spid="4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0"/>
            <a:ext cx="7772400" cy="1428750"/>
            <a:chOff x="0" y="0"/>
            <a:chExt cx="7772400" cy="1428750"/>
          </a:xfrm>
        </p:grpSpPr>
        <p:sp>
          <p:nvSpPr>
            <p:cNvPr id="4" name="Rounded Rectangle 3"/>
            <p:cNvSpPr/>
            <p:nvPr/>
          </p:nvSpPr>
          <p:spPr>
            <a:xfrm>
              <a:off x="0" y="0"/>
              <a:ext cx="7772400" cy="1428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696200" cy="1384995"/>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Câu 4: </a:t>
              </a:r>
              <a:r>
                <a:rPr lang="en-US" sz="2800">
                  <a:solidFill>
                    <a:prstClr val="black"/>
                  </a:solidFill>
                  <a:latin typeface="Times New Roman" pitchFamily="18" charset="0"/>
                  <a:cs typeface="Times New Roman" pitchFamily="18" charset="0"/>
                </a:rPr>
                <a:t>Xác suất của biến cố “Mặt xuất hiện con xúc xắc không phải là số nguyên tố, không phải là hợp số” trong trò chơi gieo xúc xắc là</a:t>
              </a:r>
            </a:p>
          </p:txBody>
        </p:sp>
      </p:grpSp>
      <p:grpSp>
        <p:nvGrpSpPr>
          <p:cNvPr id="27" name="Group 26"/>
          <p:cNvGrpSpPr/>
          <p:nvPr/>
        </p:nvGrpSpPr>
        <p:grpSpPr>
          <a:xfrm>
            <a:off x="457200" y="1581150"/>
            <a:ext cx="1168400" cy="838200"/>
            <a:chOff x="457200" y="1581150"/>
            <a:chExt cx="1168400" cy="838200"/>
          </a:xfrm>
        </p:grpSpPr>
        <p:sp>
          <p:nvSpPr>
            <p:cNvPr id="6" name="Rounded Rectangle 5"/>
            <p:cNvSpPr/>
            <p:nvPr/>
          </p:nvSpPr>
          <p:spPr>
            <a:xfrm>
              <a:off x="457200" y="15811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8" name="Object 7"/>
            <p:cNvGraphicFramePr>
              <a:graphicFrameLocks noChangeAspect="1"/>
            </p:cNvGraphicFramePr>
            <p:nvPr/>
          </p:nvGraphicFramePr>
          <p:xfrm>
            <a:off x="1295400" y="1657350"/>
            <a:ext cx="330200" cy="744538"/>
          </p:xfrm>
          <a:graphic>
            <a:graphicData uri="http://schemas.openxmlformats.org/presentationml/2006/ole">
              <mc:AlternateContent xmlns:mc="http://schemas.openxmlformats.org/markup-compatibility/2006">
                <mc:Choice xmlns:v="urn:schemas-microsoft-com:vml" Requires="v">
                  <p:oleObj name="Equation" r:id="rId4" imgW="152280" imgH="406080" progId="Equation.DSMT4">
                    <p:embed/>
                  </p:oleObj>
                </mc:Choice>
                <mc:Fallback>
                  <p:oleObj name="Equation" r:id="rId4" imgW="152280" imgH="40608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573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29"/>
          <p:cNvGrpSpPr/>
          <p:nvPr/>
        </p:nvGrpSpPr>
        <p:grpSpPr>
          <a:xfrm>
            <a:off x="457200" y="4305300"/>
            <a:ext cx="1168400" cy="838200"/>
            <a:chOff x="457200" y="4305300"/>
            <a:chExt cx="1168400" cy="838200"/>
          </a:xfrm>
        </p:grpSpPr>
        <p:sp>
          <p:nvSpPr>
            <p:cNvPr id="9" name="Rounded Rectangle 8"/>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11" name="Object 10"/>
            <p:cNvGraphicFramePr>
              <a:graphicFrameLocks noChangeAspect="1"/>
            </p:cNvGraphicFramePr>
            <p:nvPr/>
          </p:nvGraphicFramePr>
          <p:xfrm>
            <a:off x="1295400" y="4392613"/>
            <a:ext cx="330200" cy="720725"/>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392613"/>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 name="Group 27"/>
          <p:cNvGrpSpPr/>
          <p:nvPr/>
        </p:nvGrpSpPr>
        <p:grpSpPr>
          <a:xfrm>
            <a:off x="457200" y="2495550"/>
            <a:ext cx="1168400" cy="838200"/>
            <a:chOff x="457200" y="2495550"/>
            <a:chExt cx="1168400" cy="838200"/>
          </a:xfrm>
        </p:grpSpPr>
        <p:sp>
          <p:nvSpPr>
            <p:cNvPr id="12" name="Rounded Rectangle 11"/>
            <p:cNvSpPr/>
            <p:nvPr/>
          </p:nvSpPr>
          <p:spPr>
            <a:xfrm>
              <a:off x="457200" y="2495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aphicFrame>
          <p:nvGraphicFramePr>
            <p:cNvPr id="14" name="Object 13"/>
            <p:cNvGraphicFramePr>
              <a:graphicFrameLocks noChangeAspect="1"/>
            </p:cNvGraphicFramePr>
            <p:nvPr/>
          </p:nvGraphicFramePr>
          <p:xfrm>
            <a:off x="1295400" y="2495550"/>
            <a:ext cx="330200" cy="744538"/>
          </p:xfrm>
          <a:graphic>
            <a:graphicData uri="http://schemas.openxmlformats.org/presentationml/2006/ole">
              <mc:AlternateContent xmlns:mc="http://schemas.openxmlformats.org/markup-compatibility/2006">
                <mc:Choice xmlns:v="urn:schemas-microsoft-com:vml" Requires="v">
                  <p:oleObj name="Equation" r:id="rId8" imgW="152280" imgH="406080" progId="Equation.DSMT4">
                    <p:embed/>
                  </p:oleObj>
                </mc:Choice>
                <mc:Fallback>
                  <p:oleObj name="Equation" r:id="rId8" imgW="152280" imgH="406080" progId="Equation.DSMT4">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4955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p:nvPr/>
        </p:nvGrpSpPr>
        <p:grpSpPr>
          <a:xfrm>
            <a:off x="457200" y="3409950"/>
            <a:ext cx="1168400" cy="838200"/>
            <a:chOff x="457200" y="3409950"/>
            <a:chExt cx="1168400" cy="838200"/>
          </a:xfrm>
        </p:grpSpPr>
        <p:sp>
          <p:nvSpPr>
            <p:cNvPr id="15" name="Rounded Rectangle 14"/>
            <p:cNvSpPr/>
            <p:nvPr/>
          </p:nvSpPr>
          <p:spPr>
            <a:xfrm>
              <a:off x="457200" y="3409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aphicFrame>
          <p:nvGraphicFramePr>
            <p:cNvPr id="17" name="Object 16"/>
            <p:cNvGraphicFramePr>
              <a:graphicFrameLocks noChangeAspect="1"/>
            </p:cNvGraphicFramePr>
            <p:nvPr/>
          </p:nvGraphicFramePr>
          <p:xfrm>
            <a:off x="1295400" y="3427412"/>
            <a:ext cx="330200" cy="744538"/>
          </p:xfrm>
          <a:graphic>
            <a:graphicData uri="http://schemas.openxmlformats.org/presentationml/2006/ole">
              <mc:AlternateContent xmlns:mc="http://schemas.openxmlformats.org/markup-compatibility/2006">
                <mc:Choice xmlns:v="urn:schemas-microsoft-com:vml" Requires="v">
                  <p:oleObj name="Equation" r:id="rId10" imgW="152280" imgH="406080" progId="Equation.DSMT4">
                    <p:embed/>
                  </p:oleObj>
                </mc:Choice>
                <mc:Fallback>
                  <p:oleObj name="Equation" r:id="rId10" imgW="152280" imgH="406080" progId="Equation.DSMT4">
                    <p:embed/>
                    <p:pic>
                      <p:nvPicPr>
                        <p:cNvPr id="1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427412"/>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676400" y="1581150"/>
            <a:ext cx="1233055" cy="942051"/>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2495550"/>
            <a:ext cx="1233055" cy="942051"/>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4201449"/>
            <a:ext cx="1233055" cy="942051"/>
          </a:xfrm>
          <a:prstGeom prst="rect">
            <a:avLst/>
          </a:prstGeom>
        </p:spPr>
      </p:pic>
      <p:grpSp>
        <p:nvGrpSpPr>
          <p:cNvPr id="21" name="Group 20"/>
          <p:cNvGrpSpPr/>
          <p:nvPr/>
        </p:nvGrpSpPr>
        <p:grpSpPr>
          <a:xfrm>
            <a:off x="1524000" y="3333750"/>
            <a:ext cx="3290454" cy="1010613"/>
            <a:chOff x="3034146" y="1637337"/>
            <a:chExt cx="3290454" cy="1010613"/>
          </a:xfrm>
        </p:grpSpPr>
        <p:sp>
          <p:nvSpPr>
            <p:cNvPr id="22" name="Cloud 21"/>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pic>
        <p:nvPicPr>
          <p:cNvPr id="24" name="Picture 6"/>
          <p:cNvPicPr>
            <a:picLocks noChangeAspect="1" noChangeArrowheads="1"/>
          </p:cNvPicPr>
          <p:nvPr/>
        </p:nvPicPr>
        <p:blipFill>
          <a:blip r:embed="rId14"/>
          <a:srcRect/>
          <a:stretch>
            <a:fillRect/>
          </a:stretch>
        </p:blipFill>
        <p:spPr bwMode="auto">
          <a:xfrm>
            <a:off x="6019800" y="3790950"/>
            <a:ext cx="1159005" cy="1133135"/>
          </a:xfrm>
          <a:prstGeom prst="rect">
            <a:avLst/>
          </a:prstGeom>
          <a:noFill/>
          <a:ln w="9525">
            <a:noFill/>
            <a:miter lim="800000"/>
            <a:headEnd/>
            <a:tailEnd/>
          </a:ln>
          <a:effectLst/>
        </p:spPr>
      </p:pic>
      <p:sp>
        <p:nvSpPr>
          <p:cNvPr id="26" name="Right Arrow 25">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32"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33"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3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35" name="times up"/>
          <p:cNvGrpSpPr/>
          <p:nvPr/>
        </p:nvGrpSpPr>
        <p:grpSpPr>
          <a:xfrm>
            <a:off x="7861406" y="1354429"/>
            <a:ext cx="1205624" cy="271829"/>
            <a:chOff x="4284637" y="-304827"/>
            <a:chExt cx="2669678" cy="697560"/>
          </a:xfrm>
        </p:grpSpPr>
        <p:sp>
          <p:nvSpPr>
            <p:cNvPr id="36" name="Rounded Rectangle 35"/>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7" name="Rounded Rectangle 36"/>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38" name="Rectangle 37"/>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40"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41"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2"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43" name="TextBox 42"/>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44" name="TextBox 43"/>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45" name="TextBox 44"/>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46" name="TextBox 45"/>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par>
                                <p:cTn id="18" presetID="3" presetClass="entr" presetSubtype="1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par>
                                <p:cTn id="27" presetID="1" presetClass="mediacall" presetSubtype="0" fill="hold" nodeType="withEffect">
                                  <p:stCondLst>
                                    <p:cond delay="0"/>
                                  </p:stCondLst>
                                  <p:childTnLst>
                                    <p:cmd type="call" cmd="playFrom(0.0)">
                                      <p:cBhvr>
                                        <p:cTn id="28" dur="8158" fill="hold"/>
                                        <p:tgtEl>
                                          <p:spTgt spid="34"/>
                                        </p:tgtEl>
                                      </p:cBhvr>
                                    </p:cmd>
                                  </p:childTnLst>
                                </p:cTn>
                              </p:par>
                              <p:par>
                                <p:cTn id="29" presetID="1" presetClass="mediacall" presetSubtype="0" fill="hold" nodeType="withEffect">
                                  <p:stCondLst>
                                    <p:cond delay="0"/>
                                  </p:stCondLst>
                                  <p:childTnLst>
                                    <p:cmd type="call" cmd="playFrom(0.0)">
                                      <p:cBhvr>
                                        <p:cTn id="30" dur="8158" fill="hold"/>
                                        <p:tgtEl>
                                          <p:spTgt spid="33"/>
                                        </p:tgtEl>
                                      </p:cBhvr>
                                    </p:cmd>
                                  </p:childTnLst>
                                </p:cTn>
                              </p:par>
                              <p:par>
                                <p:cTn id="31" presetID="1" presetClass="mediacall" presetSubtype="0" fill="hold" nodeType="withEffect">
                                  <p:stCondLst>
                                    <p:cond delay="0"/>
                                  </p:stCondLst>
                                  <p:childTnLst>
                                    <p:cmd type="call" cmd="playFrom(0.0)">
                                      <p:cBhvr>
                                        <p:cTn id="32" dur="8091" fill="hold"/>
                                        <p:tgtEl>
                                          <p:spTgt spid="31"/>
                                        </p:tgtEl>
                                      </p:cBhvr>
                                    </p:cmd>
                                  </p:childTnLst>
                                </p:cTn>
                              </p:par>
                              <p:par>
                                <p:cTn id="33" presetID="1" presetClass="mediacall" presetSubtype="0" fill="hold" nodeType="withEffect">
                                  <p:stCondLst>
                                    <p:cond delay="0"/>
                                  </p:stCondLst>
                                  <p:childTnLst>
                                    <p:cmd type="call" cmd="playFrom(0.0)">
                                      <p:cBhvr>
                                        <p:cTn id="34" dur="8158"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7"/>
                    </p:tgtEl>
                  </p:cond>
                </p:stCondLst>
                <p:endSync evt="end" delay="0">
                  <p:rtn val="all"/>
                </p:endSync>
                <p:childTnLst>
                  <p:par>
                    <p:cTn id="36" fill="hold">
                      <p:stCondLst>
                        <p:cond delay="0"/>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30"/>
                    </p:tgtEl>
                  </p:cond>
                </p:stCondLst>
                <p:endSync evt="end" delay="0">
                  <p:rtn val="all"/>
                </p:endSync>
                <p:childTnLst>
                  <p:par>
                    <p:cTn id="48" fill="hold">
                      <p:stCondLst>
                        <p:cond delay="0"/>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nextCondLst>
                <p:cond evt="onClick" delay="0">
                  <p:tgtEl>
                    <p:spTgt spid="30"/>
                  </p:tgtEl>
                </p:cond>
              </p:nextCondLst>
            </p:seq>
            <p:seq concurrent="1" nextAc="seek">
              <p:cTn id="53" restart="whenNotActive" fill="hold" evtFilter="cancelBubble" nodeType="interactiveSeq">
                <p:stCondLst>
                  <p:cond evt="onClick" delay="0">
                    <p:tgtEl>
                      <p:spTgt spid="38"/>
                    </p:tgtEl>
                  </p:cond>
                </p:stCondLst>
                <p:endSync evt="end" delay="0">
                  <p:rtn val="all"/>
                </p:endSync>
                <p:childTnLst>
                  <p:par>
                    <p:cTn id="54" fill="hold">
                      <p:stCondLst>
                        <p:cond delay="0"/>
                      </p:stCondLst>
                      <p:childTnLst>
                        <p:par>
                          <p:cTn id="55" fill="hold">
                            <p:stCondLst>
                              <p:cond delay="0"/>
                            </p:stCondLst>
                            <p:childTnLst>
                              <p:par>
                                <p:cTn id="56" presetID="8" presetClass="emph" presetSubtype="0" fill="hold" nodeType="clickEffect">
                                  <p:stCondLst>
                                    <p:cond delay="0"/>
                                  </p:stCondLst>
                                  <p:childTnLst>
                                    <p:animRot by="21600000">
                                      <p:cBhvr>
                                        <p:cTn id="57" dur="10000" fill="hold"/>
                                        <p:tgtEl>
                                          <p:spTgt spid="40"/>
                                        </p:tgtEl>
                                        <p:attrNameLst>
                                          <p:attrName>r</p:attrName>
                                        </p:attrNameLst>
                                      </p:cBhvr>
                                    </p:animRot>
                                  </p:childTnLst>
                                </p:cTn>
                              </p:par>
                            </p:childTnLst>
                          </p:cTn>
                        </p:par>
                        <p:par>
                          <p:cTn id="58" fill="hold">
                            <p:stCondLst>
                              <p:cond delay="10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3000" fill="hold"/>
                                        <p:tgtEl>
                                          <p:spTgt spid="35"/>
                                        </p:tgtEl>
                                        <p:attrNameLst>
                                          <p:attrName>ppt_w</p:attrName>
                                        </p:attrNameLst>
                                      </p:cBhvr>
                                      <p:tavLst>
                                        <p:tav tm="0">
                                          <p:val>
                                            <p:fltVal val="0"/>
                                          </p:val>
                                        </p:tav>
                                        <p:tav tm="100000">
                                          <p:val>
                                            <p:strVal val="#ppt_w"/>
                                          </p:val>
                                        </p:tav>
                                      </p:tavLst>
                                    </p:anim>
                                    <p:anim calcmode="lin" valueType="num">
                                      <p:cBhvr>
                                        <p:cTn id="62" dur="3000" fill="hold"/>
                                        <p:tgtEl>
                                          <p:spTgt spid="35"/>
                                        </p:tgtEl>
                                        <p:attrNameLst>
                                          <p:attrName>ppt_h</p:attrName>
                                        </p:attrNameLst>
                                      </p:cBhvr>
                                      <p:tavLst>
                                        <p:tav tm="0">
                                          <p:val>
                                            <p:fltVal val="0"/>
                                          </p:val>
                                        </p:tav>
                                        <p:tav tm="100000">
                                          <p:val>
                                            <p:strVal val="#ppt_h"/>
                                          </p:val>
                                        </p:tav>
                                      </p:tavLst>
                                    </p:anim>
                                    <p:animEffect transition="in" filter="fade">
                                      <p:cBhvr>
                                        <p:cTn id="63" dur="3000"/>
                                        <p:tgtEl>
                                          <p:spTgt spid="35"/>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video>
              <p:cMediaNode vol="80000">
                <p:cTn id="64" fill="hold" display="0">
                  <p:stCondLst>
                    <p:cond delay="indefinite"/>
                  </p:stCondLst>
                  <p:endCondLst>
                    <p:cond evt="onStopAudio" delay="0">
                      <p:tgtEl>
                        <p:sldTgt/>
                      </p:tgtEl>
                    </p:cond>
                  </p:endCondLst>
                </p:cTn>
                <p:tgtEl>
                  <p:spTgt spid="31"/>
                </p:tgtEl>
              </p:cMediaNode>
            </p:video>
            <p:video>
              <p:cMediaNode vol="80000">
                <p:cTn id="65" fill="hold" display="0">
                  <p:stCondLst>
                    <p:cond delay="indefinite"/>
                  </p:stCondLst>
                  <p:endCondLst>
                    <p:cond evt="onStopAudio" delay="0">
                      <p:tgtEl>
                        <p:sldTgt/>
                      </p:tgtEl>
                    </p:cond>
                  </p:endCondLst>
                </p:cTn>
                <p:tgtEl>
                  <p:spTgt spid="32"/>
                </p:tgtEl>
              </p:cMediaNode>
            </p:video>
            <p:video>
              <p:cMediaNode vol="80000">
                <p:cTn id="66" fill="hold" display="0">
                  <p:stCondLst>
                    <p:cond delay="indefinite"/>
                  </p:stCondLst>
                  <p:endCondLst>
                    <p:cond evt="onStopAudio" delay="0">
                      <p:tgtEl>
                        <p:sldTgt/>
                      </p:tgtEl>
                    </p:cond>
                  </p:endCondLst>
                </p:cTn>
                <p:tgtEl>
                  <p:spTgt spid="33"/>
                </p:tgtEl>
              </p:cMediaNode>
            </p:video>
            <p:video>
              <p:cMediaNode vol="80000">
                <p:cTn id="67" fill="hold" display="0">
                  <p:stCondLst>
                    <p:cond delay="indefinite"/>
                  </p:stCondLst>
                  <p:endCondLst>
                    <p:cond evt="onStopAudio" delay="0">
                      <p:tgtEl>
                        <p:sldTgt/>
                      </p:tgtEl>
                    </p:cond>
                  </p:endCondLst>
                </p:cTn>
                <p:tgtEl>
                  <p:spTgt spid="34"/>
                </p:tgtEl>
              </p:cMediaNode>
            </p:video>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linds(horizontal)">
                                      <p:cBhvr>
                                        <p:cTn id="73" dur="500"/>
                                        <p:tgtEl>
                                          <p:spTgt spid="21"/>
                                        </p:tgtEl>
                                      </p:cBhvr>
                                    </p:animEffect>
                                  </p:childTnLst>
                                </p:cTn>
                              </p:par>
                            </p:childTnLst>
                          </p:cTn>
                        </p:par>
                      </p:childTnLst>
                    </p:cTn>
                  </p:par>
                </p:childTnLst>
              </p:cTn>
              <p:nextCondLst>
                <p:cond evt="onClick" delay="0">
                  <p:tgtEl>
                    <p:spTgt spid="29"/>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0"/>
            <a:ext cx="7772400" cy="1085850"/>
            <a:chOff x="0" y="0"/>
            <a:chExt cx="7772400" cy="1085850"/>
          </a:xfrm>
        </p:grpSpPr>
        <p:sp>
          <p:nvSpPr>
            <p:cNvPr id="4" name="Rounded Rectangle 3"/>
            <p:cNvSpPr/>
            <p:nvPr/>
          </p:nvSpPr>
          <p:spPr>
            <a:xfrm>
              <a:off x="0" y="0"/>
              <a:ext cx="77724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696200" cy="954107"/>
            </a:xfrm>
            <a:prstGeom prst="rect">
              <a:avLst/>
            </a:prstGeom>
            <a:noFill/>
          </p:spPr>
          <p:txBody>
            <a:bodyPr wrap="square" rtlCol="0">
              <a:spAutoFit/>
            </a:bodyPr>
            <a:lstStyle/>
            <a:p>
              <a:r>
                <a:rPr lang="en-US" sz="2800" b="1" i="1" dirty="0" err="1">
                  <a:solidFill>
                    <a:prstClr val="black"/>
                  </a:solidFill>
                  <a:latin typeface="Times New Roman" pitchFamily="18" charset="0"/>
                  <a:cs typeface="Times New Roman" pitchFamily="18" charset="0"/>
                </a:rPr>
                <a:t>Câu</a:t>
              </a:r>
              <a:r>
                <a:rPr lang="en-US" sz="2800" b="1" i="1" dirty="0">
                  <a:solidFill>
                    <a:prstClr val="black"/>
                  </a:solidFill>
                  <a:latin typeface="Times New Roman" pitchFamily="18" charset="0"/>
                  <a:cs typeface="Times New Roman" pitchFamily="18" charset="0"/>
                </a:rPr>
                <a:t> 5: </a:t>
              </a:r>
              <a:r>
                <a:rPr lang="en-US" sz="2800" dirty="0" err="1">
                  <a:solidFill>
                    <a:prstClr val="black"/>
                  </a:solidFill>
                  <a:latin typeface="Times New Roman" pitchFamily="18" charset="0"/>
                  <a:cs typeface="Times New Roman" pitchFamily="18" charset="0"/>
                </a:rPr>
                <a:t>Xác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chia    dư   ”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endParaRPr lang="en-US" sz="2800" dirty="0">
                <a:solidFill>
                  <a:prstClr val="black"/>
                </a:solidFill>
                <a:latin typeface="Times New Roman" pitchFamily="18" charset="0"/>
                <a:cs typeface="Times New Roman" pitchFamily="18" charset="0"/>
              </a:endParaRPr>
            </a:p>
          </p:txBody>
        </p:sp>
      </p:grpSp>
      <p:grpSp>
        <p:nvGrpSpPr>
          <p:cNvPr id="32" name="Group 31"/>
          <p:cNvGrpSpPr/>
          <p:nvPr/>
        </p:nvGrpSpPr>
        <p:grpSpPr>
          <a:xfrm>
            <a:off x="457200" y="4305300"/>
            <a:ext cx="1168400" cy="838200"/>
            <a:chOff x="457200" y="4305300"/>
            <a:chExt cx="1168400" cy="838200"/>
          </a:xfrm>
        </p:grpSpPr>
        <p:sp>
          <p:nvSpPr>
            <p:cNvPr id="9" name="Rounded Rectangle 8"/>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11" name="Object 10"/>
            <p:cNvGraphicFramePr>
              <a:graphicFrameLocks noChangeAspect="1"/>
            </p:cNvGraphicFramePr>
            <p:nvPr/>
          </p:nvGraphicFramePr>
          <p:xfrm>
            <a:off x="1295400" y="4392613"/>
            <a:ext cx="330200" cy="720725"/>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392613"/>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29"/>
          <p:cNvGrpSpPr/>
          <p:nvPr/>
        </p:nvGrpSpPr>
        <p:grpSpPr>
          <a:xfrm>
            <a:off x="457200" y="2190750"/>
            <a:ext cx="1168400" cy="838200"/>
            <a:chOff x="457200" y="2190750"/>
            <a:chExt cx="1168400" cy="838200"/>
          </a:xfrm>
        </p:grpSpPr>
        <p:sp>
          <p:nvSpPr>
            <p:cNvPr id="12" name="Rounded Rectangle 11"/>
            <p:cNvSpPr/>
            <p:nvPr/>
          </p:nvSpPr>
          <p:spPr>
            <a:xfrm>
              <a:off x="457200" y="21907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aphicFrame>
          <p:nvGraphicFramePr>
            <p:cNvPr id="14" name="Object 13"/>
            <p:cNvGraphicFramePr>
              <a:graphicFrameLocks noChangeAspect="1"/>
            </p:cNvGraphicFramePr>
            <p:nvPr/>
          </p:nvGraphicFramePr>
          <p:xfrm>
            <a:off x="1295400" y="2266950"/>
            <a:ext cx="330200" cy="744538"/>
          </p:xfrm>
          <a:graphic>
            <a:graphicData uri="http://schemas.openxmlformats.org/presentationml/2006/ole">
              <mc:AlternateContent xmlns:mc="http://schemas.openxmlformats.org/markup-compatibility/2006">
                <mc:Choice xmlns:v="urn:schemas-microsoft-com:vml" Requires="v">
                  <p:oleObj name="Equation" r:id="rId6" imgW="152280" imgH="406080" progId="Equation.DSMT4">
                    <p:embed/>
                  </p:oleObj>
                </mc:Choice>
                <mc:Fallback>
                  <p:oleObj name="Equation" r:id="rId6" imgW="152280" imgH="406080" progId="Equation.DSMT4">
                    <p:embed/>
                    <p:pic>
                      <p:nvPicPr>
                        <p:cNvPr id="14"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266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Group 30"/>
          <p:cNvGrpSpPr/>
          <p:nvPr/>
        </p:nvGrpSpPr>
        <p:grpSpPr>
          <a:xfrm>
            <a:off x="457200" y="3257550"/>
            <a:ext cx="1168400" cy="838200"/>
            <a:chOff x="457200" y="3257550"/>
            <a:chExt cx="1168400" cy="838200"/>
          </a:xfrm>
        </p:grpSpPr>
        <p:sp>
          <p:nvSpPr>
            <p:cNvPr id="15" name="Rounded Rectangle 14"/>
            <p:cNvSpPr/>
            <p:nvPr/>
          </p:nvSpPr>
          <p:spPr>
            <a:xfrm>
              <a:off x="457200" y="3257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aphicFrame>
          <p:nvGraphicFramePr>
            <p:cNvPr id="17" name="Object 16"/>
            <p:cNvGraphicFramePr>
              <a:graphicFrameLocks noChangeAspect="1"/>
            </p:cNvGraphicFramePr>
            <p:nvPr/>
          </p:nvGraphicFramePr>
          <p:xfrm>
            <a:off x="1295400" y="3333750"/>
            <a:ext cx="330200" cy="744538"/>
          </p:xfrm>
          <a:graphic>
            <a:graphicData uri="http://schemas.openxmlformats.org/presentationml/2006/ole">
              <mc:AlternateContent xmlns:mc="http://schemas.openxmlformats.org/markup-compatibility/2006">
                <mc:Choice xmlns:v="urn:schemas-microsoft-com:vml" Requires="v">
                  <p:oleObj name="Equation" r:id="rId8" imgW="152280" imgH="406080" progId="Equation.DSMT4">
                    <p:embed/>
                  </p:oleObj>
                </mc:Choice>
                <mc:Fallback>
                  <p:oleObj name="Equation" r:id="rId8" imgW="152280" imgH="406080" progId="Equation.DSMT4">
                    <p:embed/>
                    <p:pic>
                      <p:nvPicPr>
                        <p:cNvPr id="17"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3337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828800" y="2190750"/>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3257550"/>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4201449"/>
            <a:ext cx="1233055" cy="942051"/>
          </a:xfrm>
          <a:prstGeom prst="rect">
            <a:avLst/>
          </a:prstGeom>
        </p:spPr>
      </p:pic>
      <p:grpSp>
        <p:nvGrpSpPr>
          <p:cNvPr id="21" name="Group 20"/>
          <p:cNvGrpSpPr/>
          <p:nvPr/>
        </p:nvGrpSpPr>
        <p:grpSpPr>
          <a:xfrm>
            <a:off x="1676400" y="1123950"/>
            <a:ext cx="3290454" cy="1010613"/>
            <a:chOff x="3034146" y="1637337"/>
            <a:chExt cx="3290454" cy="1010613"/>
          </a:xfrm>
        </p:grpSpPr>
        <p:sp>
          <p:nvSpPr>
            <p:cNvPr id="22" name="Cloud 21"/>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grpSp>
        <p:nvGrpSpPr>
          <p:cNvPr id="29" name="Group 28"/>
          <p:cNvGrpSpPr/>
          <p:nvPr/>
        </p:nvGrpSpPr>
        <p:grpSpPr>
          <a:xfrm>
            <a:off x="457200" y="1123950"/>
            <a:ext cx="1168400" cy="838200"/>
            <a:chOff x="457200" y="1123950"/>
            <a:chExt cx="1168400" cy="838200"/>
          </a:xfrm>
        </p:grpSpPr>
        <p:sp>
          <p:nvSpPr>
            <p:cNvPr id="6" name="Rounded Rectangle 5"/>
            <p:cNvSpPr/>
            <p:nvPr/>
          </p:nvSpPr>
          <p:spPr>
            <a:xfrm>
              <a:off x="457200" y="1123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8" name="Object 7"/>
            <p:cNvGraphicFramePr>
              <a:graphicFrameLocks noChangeAspect="1"/>
            </p:cNvGraphicFramePr>
            <p:nvPr/>
          </p:nvGraphicFramePr>
          <p:xfrm>
            <a:off x="1295400" y="1200150"/>
            <a:ext cx="330200" cy="744538"/>
          </p:xfrm>
          <a:graphic>
            <a:graphicData uri="http://schemas.openxmlformats.org/presentationml/2006/ole">
              <mc:AlternateContent xmlns:mc="http://schemas.openxmlformats.org/markup-compatibility/2006">
                <mc:Choice xmlns:v="urn:schemas-microsoft-com:vml" Requires="v">
                  <p:oleObj name="Equation" r:id="rId12" imgW="152280" imgH="406080" progId="Equation.DSMT4">
                    <p:embed/>
                  </p:oleObj>
                </mc:Choice>
                <mc:Fallback>
                  <p:oleObj name="Equation" r:id="rId12" imgW="152280" imgH="406080" progId="Equation.DSMT4">
                    <p:embed/>
                    <p:pic>
                      <p:nvPicPr>
                        <p:cNvPr id="8"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12001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4" name="Picture 7"/>
          <p:cNvPicPr>
            <a:picLocks noChangeAspect="1" noChangeArrowheads="1"/>
          </p:cNvPicPr>
          <p:nvPr/>
        </p:nvPicPr>
        <p:blipFill>
          <a:blip r:embed="rId14"/>
          <a:srcRect/>
          <a:stretch>
            <a:fillRect/>
          </a:stretch>
        </p:blipFill>
        <p:spPr bwMode="auto">
          <a:xfrm>
            <a:off x="6248400" y="3705225"/>
            <a:ext cx="1491264" cy="1438275"/>
          </a:xfrm>
          <a:prstGeom prst="rect">
            <a:avLst/>
          </a:prstGeom>
          <a:noFill/>
          <a:ln w="9525">
            <a:noFill/>
            <a:miter lim="800000"/>
            <a:headEnd/>
            <a:tailEnd/>
          </a:ln>
          <a:effectLst/>
        </p:spPr>
      </p:pic>
      <p:sp>
        <p:nvSpPr>
          <p:cNvPr id="26" name="Right Arrow 25">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3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35"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36"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37" name="times up"/>
          <p:cNvGrpSpPr/>
          <p:nvPr/>
        </p:nvGrpSpPr>
        <p:grpSpPr>
          <a:xfrm>
            <a:off x="7861406" y="1354429"/>
            <a:ext cx="1205624" cy="271829"/>
            <a:chOff x="4284637" y="-304827"/>
            <a:chExt cx="2669678" cy="697560"/>
          </a:xfrm>
        </p:grpSpPr>
        <p:sp>
          <p:nvSpPr>
            <p:cNvPr id="38" name="Rounded Rectangle 3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9" name="Rounded Rectangle 3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40" name="Rectangle 39"/>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42"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4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45" name="TextBox 44"/>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46" name="TextBox 45"/>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47" name="TextBox 46"/>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48" name="TextBox 47"/>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graphicFrame>
        <p:nvGraphicFramePr>
          <p:cNvPr id="49" name="Object 48"/>
          <p:cNvGraphicFramePr>
            <a:graphicFrameLocks noChangeAspect="1"/>
          </p:cNvGraphicFramePr>
          <p:nvPr>
            <p:extLst>
              <p:ext uri="{D42A27DB-BD31-4B8C-83A1-F6EECF244321}">
                <p14:modId xmlns:p14="http://schemas.microsoft.com/office/powerpoint/2010/main" val="901441684"/>
              </p:ext>
            </p:extLst>
          </p:nvPr>
        </p:nvGraphicFramePr>
        <p:xfrm>
          <a:off x="2831117" y="538486"/>
          <a:ext cx="152400" cy="292100"/>
        </p:xfrm>
        <a:graphic>
          <a:graphicData uri="http://schemas.openxmlformats.org/presentationml/2006/ole">
            <mc:AlternateContent xmlns:mc="http://schemas.openxmlformats.org/markup-compatibility/2006">
              <mc:Choice xmlns:v="urn:schemas-microsoft-com:vml" Requires="v">
                <p:oleObj name="Equation" r:id="rId18" imgW="152280" imgH="291960" progId="Equation.DSMT4">
                  <p:embed/>
                </p:oleObj>
              </mc:Choice>
              <mc:Fallback>
                <p:oleObj name="Equation" r:id="rId18" imgW="152280" imgH="291960" progId="Equation.DSMT4">
                  <p:embed/>
                  <p:pic>
                    <p:nvPicPr>
                      <p:cNvPr id="5" name="Object 4"/>
                      <p:cNvPicPr>
                        <a:picLocks noChangeAspect="1" noChangeArrowheads="1"/>
                      </p:cNvPicPr>
                      <p:nvPr/>
                    </p:nvPicPr>
                    <p:blipFill>
                      <a:blip r:embed="rId19"/>
                      <a:srcRect/>
                      <a:stretch>
                        <a:fillRect/>
                      </a:stretch>
                    </p:blipFill>
                    <p:spPr bwMode="auto">
                      <a:xfrm>
                        <a:off x="2831117" y="538486"/>
                        <a:ext cx="152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795711"/>
              </p:ext>
            </p:extLst>
          </p:nvPr>
        </p:nvGraphicFramePr>
        <p:xfrm>
          <a:off x="2114309" y="532690"/>
          <a:ext cx="203200" cy="317500"/>
        </p:xfrm>
        <a:graphic>
          <a:graphicData uri="http://schemas.openxmlformats.org/presentationml/2006/ole">
            <mc:AlternateContent xmlns:mc="http://schemas.openxmlformats.org/markup-compatibility/2006">
              <mc:Choice xmlns:v="urn:schemas-microsoft-com:vml" Requires="v">
                <p:oleObj name="Equation" r:id="rId20" imgW="203040" imgH="317160" progId="Equation.DSMT4">
                  <p:embed/>
                </p:oleObj>
              </mc:Choice>
              <mc:Fallback>
                <p:oleObj name="Equation" r:id="rId20" imgW="203040" imgH="317160" progId="Equation.DSMT4">
                  <p:embed/>
                  <p:pic>
                    <p:nvPicPr>
                      <p:cNvPr id="5"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14309" y="532690"/>
                        <a:ext cx="203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par>
                                <p:cTn id="30" presetID="3" presetClass="entr" presetSubtype="1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par>
                                <p:cTn id="33" presetID="1" presetClass="mediacall" presetSubtype="0" fill="hold" nodeType="withEffect">
                                  <p:stCondLst>
                                    <p:cond delay="0"/>
                                  </p:stCondLst>
                                  <p:childTnLst>
                                    <p:cmd type="call" cmd="playFrom(0.0)">
                                      <p:cBhvr>
                                        <p:cTn id="34" dur="8158" fill="hold"/>
                                        <p:tgtEl>
                                          <p:spTgt spid="36"/>
                                        </p:tgtEl>
                                      </p:cBhvr>
                                    </p:cmd>
                                  </p:childTnLst>
                                </p:cTn>
                              </p:par>
                              <p:par>
                                <p:cTn id="35" presetID="1" presetClass="mediacall" presetSubtype="0" fill="hold" nodeType="withEffect">
                                  <p:stCondLst>
                                    <p:cond delay="0"/>
                                  </p:stCondLst>
                                  <p:childTnLst>
                                    <p:cmd type="call" cmd="playFrom(0.0)">
                                      <p:cBhvr>
                                        <p:cTn id="36" dur="8158" fill="hold"/>
                                        <p:tgtEl>
                                          <p:spTgt spid="35"/>
                                        </p:tgtEl>
                                      </p:cBhvr>
                                    </p:cmd>
                                  </p:childTnLst>
                                </p:cTn>
                              </p:par>
                              <p:par>
                                <p:cTn id="37" presetID="1" presetClass="mediacall" presetSubtype="0" fill="hold" nodeType="withEffect">
                                  <p:stCondLst>
                                    <p:cond delay="0"/>
                                  </p:stCondLst>
                                  <p:childTnLst>
                                    <p:cmd type="call" cmd="playFrom(0.0)">
                                      <p:cBhvr>
                                        <p:cTn id="38" dur="8091" fill="hold"/>
                                        <p:tgtEl>
                                          <p:spTgt spid="33"/>
                                        </p:tgtEl>
                                      </p:cBhvr>
                                    </p:cmd>
                                  </p:childTnLst>
                                </p:cTn>
                              </p:par>
                              <p:par>
                                <p:cTn id="39" presetID="1" presetClass="mediacall" presetSubtype="0" fill="hold" nodeType="withEffect">
                                  <p:stCondLst>
                                    <p:cond delay="0"/>
                                  </p:stCondLst>
                                  <p:childTnLst>
                                    <p:cmd type="call" cmd="playFrom(0.0)">
                                      <p:cBhvr>
                                        <p:cTn id="40" dur="8158" fill="hold"/>
                                        <p:tgtEl>
                                          <p:spTgt spid="34"/>
                                        </p:tgtEl>
                                      </p:cBhvr>
                                    </p:cmd>
                                  </p:childTnLst>
                                </p:cTn>
                              </p:par>
                              <p:par>
                                <p:cTn id="41" presetID="3" presetClass="entr" presetSubtype="1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nextCondLst>
                <p:cond evt="onClick" delay="0">
                  <p:tgtEl>
                    <p:spTgt spid="29"/>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p:stCondLst>
                        <p:cond delay="0"/>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1"/>
                    </p:tgtEl>
                  </p:cond>
                </p:stCondLst>
                <p:endSync evt="end" delay="0">
                  <p:rtn val="all"/>
                </p:endSync>
                <p:childTnLst>
                  <p:par>
                    <p:cTn id="60" fill="hold">
                      <p:stCondLst>
                        <p:cond delay="0"/>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childTnLst>
                          </p:cTn>
                        </p:par>
                      </p:childTnLst>
                    </p:cTn>
                  </p:par>
                </p:childTnLst>
              </p:cTn>
              <p:nextCondLst>
                <p:cond evt="onClick" delay="0">
                  <p:tgtEl>
                    <p:spTgt spid="31"/>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000" fill="hold"/>
                                        <p:tgtEl>
                                          <p:spTgt spid="42"/>
                                        </p:tgtEl>
                                        <p:attrNameLst>
                                          <p:attrName>r</p:attrName>
                                        </p:attrNameLst>
                                      </p:cBhvr>
                                    </p:animRot>
                                  </p:childTnLst>
                                </p:cTn>
                              </p:par>
                            </p:childTnLst>
                          </p:cTn>
                        </p:par>
                        <p:par>
                          <p:cTn id="70" fill="hold">
                            <p:stCondLst>
                              <p:cond delay="10000"/>
                            </p:stCondLst>
                            <p:childTnLst>
                              <p:par>
                                <p:cTn id="71" presetID="53" presetClass="entr" presetSubtype="16"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3000" fill="hold"/>
                                        <p:tgtEl>
                                          <p:spTgt spid="37"/>
                                        </p:tgtEl>
                                        <p:attrNameLst>
                                          <p:attrName>ppt_w</p:attrName>
                                        </p:attrNameLst>
                                      </p:cBhvr>
                                      <p:tavLst>
                                        <p:tav tm="0">
                                          <p:val>
                                            <p:fltVal val="0"/>
                                          </p:val>
                                        </p:tav>
                                        <p:tav tm="100000">
                                          <p:val>
                                            <p:strVal val="#ppt_w"/>
                                          </p:val>
                                        </p:tav>
                                      </p:tavLst>
                                    </p:anim>
                                    <p:anim calcmode="lin" valueType="num">
                                      <p:cBhvr>
                                        <p:cTn id="74" dur="3000" fill="hold"/>
                                        <p:tgtEl>
                                          <p:spTgt spid="37"/>
                                        </p:tgtEl>
                                        <p:attrNameLst>
                                          <p:attrName>ppt_h</p:attrName>
                                        </p:attrNameLst>
                                      </p:cBhvr>
                                      <p:tavLst>
                                        <p:tav tm="0">
                                          <p:val>
                                            <p:fltVal val="0"/>
                                          </p:val>
                                        </p:tav>
                                        <p:tav tm="100000">
                                          <p:val>
                                            <p:strVal val="#ppt_h"/>
                                          </p:val>
                                        </p:tav>
                                      </p:tavLst>
                                    </p:anim>
                                    <p:animEffect transition="in" filter="fade">
                                      <p:cBhvr>
                                        <p:cTn id="75" dur="3000"/>
                                        <p:tgtEl>
                                          <p:spTgt spid="37"/>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0"/>
                  </p:tgtEl>
                </p:cond>
              </p:nextCondLst>
            </p:seq>
            <p:video>
              <p:cMediaNode vol="80000">
                <p:cTn id="76" fill="hold" display="0">
                  <p:stCondLst>
                    <p:cond delay="indefinite"/>
                  </p:stCondLst>
                  <p:endCondLst>
                    <p:cond evt="onStopAudio" delay="0">
                      <p:tgtEl>
                        <p:sldTgt/>
                      </p:tgtEl>
                    </p:cond>
                  </p:endCondLst>
                </p:cTn>
                <p:tgtEl>
                  <p:spTgt spid="33"/>
                </p:tgtEl>
              </p:cMediaNode>
            </p:video>
            <p:video>
              <p:cMediaNode vol="80000">
                <p:cTn id="77" fill="hold" display="0">
                  <p:stCondLst>
                    <p:cond delay="indefinite"/>
                  </p:stCondLst>
                  <p:endCondLst>
                    <p:cond evt="onStopAudio" delay="0">
                      <p:tgtEl>
                        <p:sldTgt/>
                      </p:tgtEl>
                    </p:cond>
                  </p:endCondLst>
                </p:cTn>
                <p:tgtEl>
                  <p:spTgt spid="34"/>
                </p:tgtEl>
              </p:cMediaNode>
            </p:video>
            <p:video>
              <p:cMediaNode vol="80000">
                <p:cTn id="78" fill="hold" display="0">
                  <p:stCondLst>
                    <p:cond delay="indefinite"/>
                  </p:stCondLst>
                  <p:endCondLst>
                    <p:cond evt="onStopAudio" delay="0">
                      <p:tgtEl>
                        <p:sldTgt/>
                      </p:tgtEl>
                    </p:cond>
                  </p:endCondLst>
                </p:cTn>
                <p:tgtEl>
                  <p:spTgt spid="35"/>
                </p:tgtEl>
              </p:cMediaNode>
            </p:video>
            <p:video>
              <p:cMediaNode vol="80000">
                <p:cTn id="79" fill="hold" display="0">
                  <p:stCondLst>
                    <p:cond delay="indefinite"/>
                  </p:stCondLst>
                  <p:endCondLst>
                    <p:cond evt="onStopAudio" delay="0">
                      <p:tgtEl>
                        <p:sldTgt/>
                      </p:tgtEl>
                    </p:cond>
                  </p:endCondLst>
                </p:cTn>
                <p:tgtEl>
                  <p:spTgt spid="36"/>
                </p:tgtEl>
              </p:cMediaNode>
            </p:video>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linds(horizontal)">
                                      <p:cBhvr>
                                        <p:cTn id="85" dur="500"/>
                                        <p:tgtEl>
                                          <p:spTgt spid="20"/>
                                        </p:tgtEl>
                                      </p:cBhvr>
                                    </p:animEffect>
                                  </p:childTnLst>
                                </p:cTn>
                              </p:par>
                            </p:childTnLst>
                          </p:cTn>
                        </p:par>
                      </p:childTnLst>
                    </p:cTn>
                  </p:par>
                </p:childTnLst>
              </p:cTn>
              <p:nextCondLst>
                <p:cond evt="onClick" delay="0">
                  <p:tgtEl>
                    <p:spTgt spid="3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0"/>
            <a:ext cx="7924800" cy="1085850"/>
            <a:chOff x="0" y="0"/>
            <a:chExt cx="7924800" cy="1085850"/>
          </a:xfrm>
        </p:grpSpPr>
        <p:sp>
          <p:nvSpPr>
            <p:cNvPr id="4" name="Rounded Rectangle 3"/>
            <p:cNvSpPr/>
            <p:nvPr/>
          </p:nvSpPr>
          <p:spPr>
            <a:xfrm>
              <a:off x="0" y="0"/>
              <a:ext cx="78486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0" y="0"/>
              <a:ext cx="7924800" cy="954107"/>
            </a:xfrm>
            <a:prstGeom prst="rect">
              <a:avLst/>
            </a:prstGeom>
            <a:noFill/>
          </p:spPr>
          <p:txBody>
            <a:bodyPr wrap="square" rtlCol="0">
              <a:spAutoFit/>
            </a:bodyPr>
            <a:lstStyle/>
            <a:p>
              <a:r>
                <a:rPr lang="en-US" sz="2800" b="1" i="1" dirty="0" err="1">
                  <a:solidFill>
                    <a:prstClr val="black"/>
                  </a:solidFill>
                  <a:latin typeface="Times New Roman" pitchFamily="18" charset="0"/>
                  <a:cs typeface="Times New Roman" pitchFamily="18" charset="0"/>
                </a:rPr>
                <a:t>Câu</a:t>
              </a:r>
              <a:r>
                <a:rPr lang="en-US" sz="2800" b="1" i="1" dirty="0">
                  <a:solidFill>
                    <a:prstClr val="black"/>
                  </a:solidFill>
                  <a:latin typeface="Times New Roman" pitchFamily="18" charset="0"/>
                  <a:cs typeface="Times New Roman" pitchFamily="18" charset="0"/>
                </a:rPr>
                <a:t> 6: </a:t>
              </a:r>
              <a:r>
                <a:rPr lang="en-US" sz="2800" dirty="0" err="1">
                  <a:solidFill>
                    <a:prstClr val="black"/>
                  </a:solidFill>
                  <a:latin typeface="Times New Roman" pitchFamily="18" charset="0"/>
                  <a:cs typeface="Times New Roman" pitchFamily="18" charset="0"/>
                </a:rPr>
                <a:t>Xác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 </a:t>
              </a:r>
              <a:r>
                <a:rPr lang="en-US" sz="2800" err="1">
                  <a:solidFill>
                    <a:prstClr val="black"/>
                  </a:solidFill>
                  <a:latin typeface="Times New Roman" pitchFamily="18" charset="0"/>
                  <a:cs typeface="Times New Roman" pitchFamily="18" charset="0"/>
                </a:rPr>
                <a:t>hết</a:t>
              </a:r>
              <a:r>
                <a:rPr lang="en-US" sz="2800">
                  <a:solidFill>
                    <a:prstClr val="black"/>
                  </a:solidFill>
                  <a:latin typeface="Times New Roman" pitchFamily="18" charset="0"/>
                  <a:cs typeface="Times New Roman" pitchFamily="18" charset="0"/>
                </a:rPr>
                <a:t> cho   ”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xúc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endParaRPr lang="en-US" sz="2800" dirty="0">
                <a:solidFill>
                  <a:prstClr val="black"/>
                </a:solidFill>
                <a:latin typeface="Times New Roman" pitchFamily="18" charset="0"/>
                <a:cs typeface="Times New Roman" pitchFamily="18" charset="0"/>
              </a:endParaRPr>
            </a:p>
          </p:txBody>
        </p:sp>
      </p:grpSp>
      <p:grpSp>
        <p:nvGrpSpPr>
          <p:cNvPr id="28" name="Group 27"/>
          <p:cNvGrpSpPr/>
          <p:nvPr/>
        </p:nvGrpSpPr>
        <p:grpSpPr>
          <a:xfrm>
            <a:off x="457200" y="1123950"/>
            <a:ext cx="1168400" cy="838200"/>
            <a:chOff x="457200" y="1123950"/>
            <a:chExt cx="1168400" cy="838200"/>
          </a:xfrm>
        </p:grpSpPr>
        <p:sp>
          <p:nvSpPr>
            <p:cNvPr id="6" name="Rounded Rectangle 5"/>
            <p:cNvSpPr/>
            <p:nvPr/>
          </p:nvSpPr>
          <p:spPr>
            <a:xfrm>
              <a:off x="457200" y="11239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A.   </a:t>
              </a:r>
            </a:p>
          </p:txBody>
        </p:sp>
        <p:graphicFrame>
          <p:nvGraphicFramePr>
            <p:cNvPr id="8" name="Object 7"/>
            <p:cNvGraphicFramePr>
              <a:graphicFrameLocks noChangeAspect="1"/>
            </p:cNvGraphicFramePr>
            <p:nvPr/>
          </p:nvGraphicFramePr>
          <p:xfrm>
            <a:off x="1295400" y="1200150"/>
            <a:ext cx="330200" cy="744538"/>
          </p:xfrm>
          <a:graphic>
            <a:graphicData uri="http://schemas.openxmlformats.org/presentationml/2006/ole">
              <mc:AlternateContent xmlns:mc="http://schemas.openxmlformats.org/markup-compatibility/2006">
                <mc:Choice xmlns:v="urn:schemas-microsoft-com:vml" Requires="v">
                  <p:oleObj name="Equation" r:id="rId4" imgW="152280" imgH="406080" progId="Equation.DSMT4">
                    <p:embed/>
                  </p:oleObj>
                </mc:Choice>
                <mc:Fallback>
                  <p:oleObj name="Equation" r:id="rId4" imgW="152280" imgH="40608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001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p:nvPr/>
        </p:nvGrpSpPr>
        <p:grpSpPr>
          <a:xfrm>
            <a:off x="457200" y="2190750"/>
            <a:ext cx="1168400" cy="838200"/>
            <a:chOff x="457200" y="2190750"/>
            <a:chExt cx="1168400" cy="838200"/>
          </a:xfrm>
        </p:grpSpPr>
        <p:sp>
          <p:nvSpPr>
            <p:cNvPr id="12" name="Rounded Rectangle 11"/>
            <p:cNvSpPr/>
            <p:nvPr/>
          </p:nvSpPr>
          <p:spPr>
            <a:xfrm>
              <a:off x="457200" y="21907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B.   </a:t>
              </a:r>
            </a:p>
          </p:txBody>
        </p:sp>
        <p:graphicFrame>
          <p:nvGraphicFramePr>
            <p:cNvPr id="14" name="Object 13"/>
            <p:cNvGraphicFramePr>
              <a:graphicFrameLocks noChangeAspect="1"/>
            </p:cNvGraphicFramePr>
            <p:nvPr/>
          </p:nvGraphicFramePr>
          <p:xfrm>
            <a:off x="1295400" y="2266950"/>
            <a:ext cx="330200" cy="744538"/>
          </p:xfrm>
          <a:graphic>
            <a:graphicData uri="http://schemas.openxmlformats.org/presentationml/2006/ole">
              <mc:AlternateContent xmlns:mc="http://schemas.openxmlformats.org/markup-compatibility/2006">
                <mc:Choice xmlns:v="urn:schemas-microsoft-com:vml" Requires="v">
                  <p:oleObj name="Equation" r:id="rId6" imgW="152280" imgH="406080" progId="Equation.DSMT4">
                    <p:embed/>
                  </p:oleObj>
                </mc:Choice>
                <mc:Fallback>
                  <p:oleObj name="Equation" r:id="rId6" imgW="152280" imgH="406080" progId="Equation.DSMT4">
                    <p:embed/>
                    <p:pic>
                      <p:nvPicPr>
                        <p:cNvPr id="14"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2669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 name="Group 31"/>
          <p:cNvGrpSpPr/>
          <p:nvPr/>
        </p:nvGrpSpPr>
        <p:grpSpPr>
          <a:xfrm>
            <a:off x="457200" y="4305300"/>
            <a:ext cx="1168400" cy="838200"/>
            <a:chOff x="457200" y="4305300"/>
            <a:chExt cx="1168400" cy="838200"/>
          </a:xfrm>
        </p:grpSpPr>
        <p:sp>
          <p:nvSpPr>
            <p:cNvPr id="9" name="Rounded Rectangle 8"/>
            <p:cNvSpPr/>
            <p:nvPr/>
          </p:nvSpPr>
          <p:spPr>
            <a:xfrm>
              <a:off x="457200" y="430530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D.   </a:t>
              </a:r>
            </a:p>
          </p:txBody>
        </p:sp>
        <p:graphicFrame>
          <p:nvGraphicFramePr>
            <p:cNvPr id="11" name="Object 10"/>
            <p:cNvGraphicFramePr>
              <a:graphicFrameLocks noChangeAspect="1"/>
            </p:cNvGraphicFramePr>
            <p:nvPr/>
          </p:nvGraphicFramePr>
          <p:xfrm>
            <a:off x="1295400" y="4392613"/>
            <a:ext cx="330200" cy="720725"/>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1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4392613"/>
                          <a:ext cx="3302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29"/>
          <p:cNvGrpSpPr/>
          <p:nvPr/>
        </p:nvGrpSpPr>
        <p:grpSpPr>
          <a:xfrm>
            <a:off x="457200" y="3257550"/>
            <a:ext cx="1168400" cy="838200"/>
            <a:chOff x="457200" y="3257550"/>
            <a:chExt cx="1168400" cy="838200"/>
          </a:xfrm>
        </p:grpSpPr>
        <p:sp>
          <p:nvSpPr>
            <p:cNvPr id="15" name="Rounded Rectangle 14"/>
            <p:cNvSpPr/>
            <p:nvPr/>
          </p:nvSpPr>
          <p:spPr>
            <a:xfrm>
              <a:off x="457200" y="3257550"/>
              <a:ext cx="609600"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C.   </a:t>
              </a:r>
            </a:p>
          </p:txBody>
        </p:sp>
        <p:graphicFrame>
          <p:nvGraphicFramePr>
            <p:cNvPr id="17" name="Object 16"/>
            <p:cNvGraphicFramePr>
              <a:graphicFrameLocks noChangeAspect="1"/>
            </p:cNvGraphicFramePr>
            <p:nvPr/>
          </p:nvGraphicFramePr>
          <p:xfrm>
            <a:off x="1295400" y="3333750"/>
            <a:ext cx="330200" cy="744538"/>
          </p:xfrm>
          <a:graphic>
            <a:graphicData uri="http://schemas.openxmlformats.org/presentationml/2006/ole">
              <mc:AlternateContent xmlns:mc="http://schemas.openxmlformats.org/markup-compatibility/2006">
                <mc:Choice xmlns:v="urn:schemas-microsoft-com:vml" Requires="v">
                  <p:oleObj name="Equation" r:id="rId10" imgW="152280" imgH="406080" progId="Equation.DSMT4">
                    <p:embed/>
                  </p:oleObj>
                </mc:Choice>
                <mc:Fallback>
                  <p:oleObj name="Equation" r:id="rId10" imgW="152280" imgH="406080" progId="Equation.DSMT4">
                    <p:embed/>
                    <p:pic>
                      <p:nvPicPr>
                        <p:cNvPr id="1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333750"/>
                          <a:ext cx="330200"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1123950"/>
            <a:ext cx="1233055" cy="942051"/>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828800" y="2190750"/>
            <a:ext cx="1233055" cy="942051"/>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752600" y="4201449"/>
            <a:ext cx="1233055" cy="942051"/>
          </a:xfrm>
          <a:prstGeom prst="rect">
            <a:avLst/>
          </a:prstGeom>
        </p:spPr>
      </p:pic>
      <p:grpSp>
        <p:nvGrpSpPr>
          <p:cNvPr id="21" name="Group 20"/>
          <p:cNvGrpSpPr/>
          <p:nvPr/>
        </p:nvGrpSpPr>
        <p:grpSpPr>
          <a:xfrm>
            <a:off x="1524000" y="3181350"/>
            <a:ext cx="3290454" cy="1010613"/>
            <a:chOff x="3034146" y="1637337"/>
            <a:chExt cx="3290454" cy="1010613"/>
          </a:xfrm>
        </p:grpSpPr>
        <p:sp>
          <p:nvSpPr>
            <p:cNvPr id="22" name="Cloud 21"/>
            <p:cNvSpPr/>
            <p:nvPr/>
          </p:nvSpPr>
          <p:spPr>
            <a:xfrm>
              <a:off x="3034146" y="1637337"/>
              <a:ext cx="3214254" cy="1010613"/>
            </a:xfrm>
            <a:prstGeom prst="cloud">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3276600" y="1885950"/>
              <a:ext cx="3048000" cy="553998"/>
            </a:xfrm>
            <a:prstGeom prst="rect">
              <a:avLst/>
            </a:prstGeom>
            <a:noFill/>
          </p:spPr>
          <p:txBody>
            <a:bodyPr wrap="square" rtlCol="0">
              <a:spAutoFit/>
            </a:bodyPr>
            <a:lstStyle/>
            <a:p>
              <a:r>
                <a:rPr lang="en-US" sz="3000" b="1">
                  <a:solidFill>
                    <a:srgbClr val="FF0000"/>
                  </a:solidFill>
                  <a:latin typeface="Times New Roman" pitchFamily="18" charset="0"/>
                  <a:cs typeface="Times New Roman" pitchFamily="18" charset="0"/>
                </a:rPr>
                <a:t>CHÚC MỪNG</a:t>
              </a:r>
            </a:p>
          </p:txBody>
        </p:sp>
      </p:grpSp>
      <p:pic>
        <p:nvPicPr>
          <p:cNvPr id="24" name="Picture 8"/>
          <p:cNvPicPr>
            <a:picLocks noChangeAspect="1" noChangeArrowheads="1"/>
          </p:cNvPicPr>
          <p:nvPr/>
        </p:nvPicPr>
        <p:blipFill>
          <a:blip r:embed="rId14"/>
          <a:srcRect/>
          <a:stretch>
            <a:fillRect/>
          </a:stretch>
        </p:blipFill>
        <p:spPr bwMode="auto">
          <a:xfrm>
            <a:off x="6096000" y="3824288"/>
            <a:ext cx="1136164" cy="1319212"/>
          </a:xfrm>
          <a:prstGeom prst="rect">
            <a:avLst/>
          </a:prstGeom>
          <a:noFill/>
          <a:ln w="9525">
            <a:noFill/>
            <a:miter lim="800000"/>
            <a:headEnd/>
            <a:tailEnd/>
          </a:ln>
          <a:effectLst/>
        </p:spPr>
      </p:pic>
      <p:sp>
        <p:nvSpPr>
          <p:cNvPr id="26" name="Right Arrow 25">
            <a:hlinkClick r:id="rId15"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Am-thanh-tra-loi-dung-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88322"/>
            <a:ext cx="609600" cy="457200"/>
          </a:xfrm>
          <a:prstGeom prst="rect">
            <a:avLst/>
          </a:prstGeom>
        </p:spPr>
      </p:pic>
      <p:pic>
        <p:nvPicPr>
          <p:cNvPr id="34"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0981" y="990815"/>
            <a:ext cx="609600" cy="457200"/>
          </a:xfrm>
          <a:prstGeom prst="rect">
            <a:avLst/>
          </a:prstGeom>
        </p:spPr>
      </p:pic>
      <p:pic>
        <p:nvPicPr>
          <p:cNvPr id="35"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334054" y="2772422"/>
            <a:ext cx="609600" cy="457200"/>
          </a:xfrm>
          <a:prstGeom prst="rect">
            <a:avLst/>
          </a:prstGeom>
        </p:spPr>
      </p:pic>
      <p:pic>
        <p:nvPicPr>
          <p:cNvPr id="36" name="Am-thanh-tra-loi-sai-www_nhacchuongvui_com.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6" cstate="print"/>
          <a:stretch>
            <a:fillRect/>
          </a:stretch>
        </p:blipFill>
        <p:spPr>
          <a:xfrm>
            <a:off x="9244330" y="1759351"/>
            <a:ext cx="609600" cy="457200"/>
          </a:xfrm>
          <a:prstGeom prst="rect">
            <a:avLst/>
          </a:prstGeom>
        </p:spPr>
      </p:pic>
      <p:grpSp>
        <p:nvGrpSpPr>
          <p:cNvPr id="37" name="times up"/>
          <p:cNvGrpSpPr/>
          <p:nvPr/>
        </p:nvGrpSpPr>
        <p:grpSpPr>
          <a:xfrm>
            <a:off x="7861406" y="1354429"/>
            <a:ext cx="1205624" cy="271829"/>
            <a:chOff x="4284637" y="-304827"/>
            <a:chExt cx="2669678" cy="697560"/>
          </a:xfrm>
        </p:grpSpPr>
        <p:sp>
          <p:nvSpPr>
            <p:cNvPr id="38" name="Rounded Rectangle 3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9" name="Rounded Rectangle 3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40" name="Rectangle 39"/>
          <p:cNvSpPr/>
          <p:nvPr/>
        </p:nvSpPr>
        <p:spPr>
          <a:xfrm>
            <a:off x="8176520" y="4072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42" name="Clock hand spin">
            <a:extLst>
              <a:ext uri="{FF2B5EF4-FFF2-40B4-BE49-F238E27FC236}">
                <a16:creationId xmlns:a16="http://schemas.microsoft.com/office/drawing/2014/main" id="{BB0445D5-A6E5-40E7-BBDD-5E3EFA13BDED}"/>
              </a:ext>
            </a:extLst>
          </p:cNvPr>
          <p:cNvGrpSpPr/>
          <p:nvPr/>
        </p:nvGrpSpPr>
        <p:grpSpPr>
          <a:xfrm rot="1786145">
            <a:off x="8198739" y="702035"/>
            <a:ext cx="525701" cy="382078"/>
            <a:chOff x="840573" y="2379277"/>
            <a:chExt cx="3829048" cy="3849975"/>
          </a:xfrm>
        </p:grpSpPr>
        <p:sp>
          <p:nvSpPr>
            <p:cNvPr id="4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45" name="TextBox 44"/>
          <p:cNvSpPr txBox="1"/>
          <p:nvPr/>
        </p:nvSpPr>
        <p:spPr>
          <a:xfrm>
            <a:off x="8619023" y="73605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46" name="TextBox 45"/>
          <p:cNvSpPr txBox="1"/>
          <p:nvPr/>
        </p:nvSpPr>
        <p:spPr>
          <a:xfrm>
            <a:off x="8366437" y="92629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47" name="TextBox 46"/>
          <p:cNvSpPr txBox="1"/>
          <p:nvPr/>
        </p:nvSpPr>
        <p:spPr>
          <a:xfrm>
            <a:off x="8020712" y="76423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48" name="TextBox 47"/>
          <p:cNvSpPr txBox="1"/>
          <p:nvPr/>
        </p:nvSpPr>
        <p:spPr>
          <a:xfrm>
            <a:off x="8304609" y="55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graphicFrame>
        <p:nvGraphicFramePr>
          <p:cNvPr id="49" name="Object 48"/>
          <p:cNvGraphicFramePr>
            <a:graphicFrameLocks noChangeAspect="1"/>
          </p:cNvGraphicFramePr>
          <p:nvPr>
            <p:extLst>
              <p:ext uri="{D42A27DB-BD31-4B8C-83A1-F6EECF244321}">
                <p14:modId xmlns:p14="http://schemas.microsoft.com/office/powerpoint/2010/main" val="1147204520"/>
              </p:ext>
            </p:extLst>
          </p:nvPr>
        </p:nvGraphicFramePr>
        <p:xfrm>
          <a:off x="3196792" y="542925"/>
          <a:ext cx="215900" cy="292100"/>
        </p:xfrm>
        <a:graphic>
          <a:graphicData uri="http://schemas.openxmlformats.org/presentationml/2006/ole">
            <mc:AlternateContent xmlns:mc="http://schemas.openxmlformats.org/markup-compatibility/2006">
              <mc:Choice xmlns:v="urn:schemas-microsoft-com:vml" Requires="v">
                <p:oleObj name="Equation" r:id="rId18" imgW="215640" imgH="291960" progId="Equation.DSMT4">
                  <p:embed/>
                </p:oleObj>
              </mc:Choice>
              <mc:Fallback>
                <p:oleObj name="Equation" r:id="rId18" imgW="215640" imgH="291960" progId="Equation.DSMT4">
                  <p:embed/>
                  <p:pic>
                    <p:nvPicPr>
                      <p:cNvPr id="5" name="Object 4"/>
                      <p:cNvPicPr>
                        <a:picLocks noChangeAspect="1" noChangeArrowheads="1"/>
                      </p:cNvPicPr>
                      <p:nvPr/>
                    </p:nvPicPr>
                    <p:blipFill>
                      <a:blip r:embed="rId19"/>
                      <a:srcRect/>
                      <a:stretch>
                        <a:fillRect/>
                      </a:stretch>
                    </p:blipFill>
                    <p:spPr bwMode="auto">
                      <a:xfrm>
                        <a:off x="3196792" y="542925"/>
                        <a:ext cx="215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1" presetClass="mediacall" presetSubtype="0" fill="hold" nodeType="withEffect">
                                  <p:stCondLst>
                                    <p:cond delay="0"/>
                                  </p:stCondLst>
                                  <p:childTnLst>
                                    <p:cmd type="call" cmd="playFrom(0.0)">
                                      <p:cBhvr>
                                        <p:cTn id="31" dur="8158" fill="hold"/>
                                        <p:tgtEl>
                                          <p:spTgt spid="36"/>
                                        </p:tgtEl>
                                      </p:cBhvr>
                                    </p:cmd>
                                  </p:childTnLst>
                                </p:cTn>
                              </p:par>
                              <p:par>
                                <p:cTn id="32" presetID="1" presetClass="mediacall" presetSubtype="0" fill="hold" nodeType="withEffect">
                                  <p:stCondLst>
                                    <p:cond delay="0"/>
                                  </p:stCondLst>
                                  <p:childTnLst>
                                    <p:cmd type="call" cmd="playFrom(0.0)">
                                      <p:cBhvr>
                                        <p:cTn id="33" dur="8158" fill="hold"/>
                                        <p:tgtEl>
                                          <p:spTgt spid="35"/>
                                        </p:tgtEl>
                                      </p:cBhvr>
                                    </p:cmd>
                                  </p:childTnLst>
                                </p:cTn>
                              </p:par>
                              <p:par>
                                <p:cTn id="34" presetID="1" presetClass="mediacall" presetSubtype="0" fill="hold" nodeType="withEffect">
                                  <p:stCondLst>
                                    <p:cond delay="0"/>
                                  </p:stCondLst>
                                  <p:childTnLst>
                                    <p:cmd type="call" cmd="playFrom(0.0)">
                                      <p:cBhvr>
                                        <p:cTn id="35" dur="8091" fill="hold"/>
                                        <p:tgtEl>
                                          <p:spTgt spid="33"/>
                                        </p:tgtEl>
                                      </p:cBhvr>
                                    </p:cmd>
                                  </p:childTnLst>
                                </p:cTn>
                              </p:par>
                              <p:par>
                                <p:cTn id="36" presetID="1" presetClass="mediacall" presetSubtype="0" fill="hold" nodeType="withEffect">
                                  <p:stCondLst>
                                    <p:cond delay="0"/>
                                  </p:stCondLst>
                                  <p:childTnLst>
                                    <p:cmd type="call" cmd="playFrom(0.0)">
                                      <p:cBhvr>
                                        <p:cTn id="37" dur="8158" fill="hold"/>
                                        <p:tgtEl>
                                          <p:spTgt spid="34"/>
                                        </p:tgtEl>
                                      </p:cBhvr>
                                    </p:cmd>
                                  </p:childTnLst>
                                </p:cTn>
                              </p:par>
                              <p:par>
                                <p:cTn id="38" presetID="3"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linds(horizontal)">
                                      <p:cBhvr>
                                        <p:cTn id="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nextCondLst>
                <p:cond evt="onClick" delay="0">
                  <p:tgtEl>
                    <p:spTgt spid="29"/>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p:stCondLst>
                        <p:cond delay="0"/>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linds(horizontal)">
                                      <p:cBhvr>
                                        <p:cTn id="64" dur="500"/>
                                        <p:tgtEl>
                                          <p:spTgt spid="20"/>
                                        </p:tgtEl>
                                      </p:cBhvr>
                                    </p:animEffect>
                                  </p:child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000" fill="hold"/>
                                        <p:tgtEl>
                                          <p:spTgt spid="42"/>
                                        </p:tgtEl>
                                        <p:attrNameLst>
                                          <p:attrName>r</p:attrName>
                                        </p:attrNameLst>
                                      </p:cBhvr>
                                    </p:animRot>
                                  </p:childTnLst>
                                </p:cTn>
                              </p:par>
                            </p:childTnLst>
                          </p:cTn>
                        </p:par>
                        <p:par>
                          <p:cTn id="70" fill="hold">
                            <p:stCondLst>
                              <p:cond delay="10000"/>
                            </p:stCondLst>
                            <p:childTnLst>
                              <p:par>
                                <p:cTn id="71" presetID="53" presetClass="entr" presetSubtype="16"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3000" fill="hold"/>
                                        <p:tgtEl>
                                          <p:spTgt spid="37"/>
                                        </p:tgtEl>
                                        <p:attrNameLst>
                                          <p:attrName>ppt_w</p:attrName>
                                        </p:attrNameLst>
                                      </p:cBhvr>
                                      <p:tavLst>
                                        <p:tav tm="0">
                                          <p:val>
                                            <p:fltVal val="0"/>
                                          </p:val>
                                        </p:tav>
                                        <p:tav tm="100000">
                                          <p:val>
                                            <p:strVal val="#ppt_w"/>
                                          </p:val>
                                        </p:tav>
                                      </p:tavLst>
                                    </p:anim>
                                    <p:anim calcmode="lin" valueType="num">
                                      <p:cBhvr>
                                        <p:cTn id="74" dur="3000" fill="hold"/>
                                        <p:tgtEl>
                                          <p:spTgt spid="37"/>
                                        </p:tgtEl>
                                        <p:attrNameLst>
                                          <p:attrName>ppt_h</p:attrName>
                                        </p:attrNameLst>
                                      </p:cBhvr>
                                      <p:tavLst>
                                        <p:tav tm="0">
                                          <p:val>
                                            <p:fltVal val="0"/>
                                          </p:val>
                                        </p:tav>
                                        <p:tav tm="100000">
                                          <p:val>
                                            <p:strVal val="#ppt_h"/>
                                          </p:val>
                                        </p:tav>
                                      </p:tavLst>
                                    </p:anim>
                                    <p:animEffect transition="in" filter="fade">
                                      <p:cBhvr>
                                        <p:cTn id="75" dur="3000"/>
                                        <p:tgtEl>
                                          <p:spTgt spid="37"/>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0"/>
                  </p:tgtEl>
                </p:cond>
              </p:nextCondLst>
            </p:seq>
            <p:video>
              <p:cMediaNode vol="80000">
                <p:cTn id="76" fill="hold" display="0">
                  <p:stCondLst>
                    <p:cond delay="indefinite"/>
                  </p:stCondLst>
                  <p:endCondLst>
                    <p:cond evt="onStopAudio" delay="0">
                      <p:tgtEl>
                        <p:sldTgt/>
                      </p:tgtEl>
                    </p:cond>
                  </p:endCondLst>
                </p:cTn>
                <p:tgtEl>
                  <p:spTgt spid="33"/>
                </p:tgtEl>
              </p:cMediaNode>
            </p:video>
            <p:video>
              <p:cMediaNode vol="80000">
                <p:cTn id="77" fill="hold" display="0">
                  <p:stCondLst>
                    <p:cond delay="indefinite"/>
                  </p:stCondLst>
                  <p:endCondLst>
                    <p:cond evt="onStopAudio" delay="0">
                      <p:tgtEl>
                        <p:sldTgt/>
                      </p:tgtEl>
                    </p:cond>
                  </p:endCondLst>
                </p:cTn>
                <p:tgtEl>
                  <p:spTgt spid="34"/>
                </p:tgtEl>
              </p:cMediaNode>
            </p:video>
            <p:video>
              <p:cMediaNode vol="80000">
                <p:cTn id="78" fill="hold" display="0">
                  <p:stCondLst>
                    <p:cond delay="indefinite"/>
                  </p:stCondLst>
                  <p:endCondLst>
                    <p:cond evt="onStopAudio" delay="0">
                      <p:tgtEl>
                        <p:sldTgt/>
                      </p:tgtEl>
                    </p:cond>
                  </p:endCondLst>
                </p:cTn>
                <p:tgtEl>
                  <p:spTgt spid="35"/>
                </p:tgtEl>
              </p:cMediaNode>
            </p:video>
            <p:video>
              <p:cMediaNode vol="80000">
                <p:cTn id="79" fill="hold" display="0">
                  <p:stCondLst>
                    <p:cond delay="indefinite"/>
                  </p:stCondLst>
                  <p:endCondLst>
                    <p:cond evt="onStopAudio" delay="0">
                      <p:tgtEl>
                        <p:sldTgt/>
                      </p:tgtEl>
                    </p:cond>
                  </p:endCondLst>
                </p:cTn>
                <p:tgtEl>
                  <p:spTgt spid="3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1800" y="1428750"/>
            <a:ext cx="2327672" cy="2327672"/>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sp>
        <p:nvSpPr>
          <p:cNvPr id="2" name="7-Point Star 1"/>
          <p:cNvSpPr/>
          <p:nvPr/>
        </p:nvSpPr>
        <p:spPr>
          <a:xfrm>
            <a:off x="999830" y="869296"/>
            <a:ext cx="2207000" cy="12192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HĐ cặp đôi</a:t>
            </a:r>
          </a:p>
        </p:txBody>
      </p:sp>
      <p:sp>
        <p:nvSpPr>
          <p:cNvPr id="14" name="7-Point Star 13"/>
          <p:cNvSpPr/>
          <p:nvPr/>
        </p:nvSpPr>
        <p:spPr>
          <a:xfrm>
            <a:off x="5598243" y="690926"/>
            <a:ext cx="2410567" cy="12192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HĐ    cá nhân</a:t>
            </a:r>
          </a:p>
        </p:txBody>
      </p:sp>
      <p:sp>
        <p:nvSpPr>
          <p:cNvPr id="16" name="7-Point Star 15"/>
          <p:cNvSpPr/>
          <p:nvPr/>
        </p:nvSpPr>
        <p:spPr>
          <a:xfrm>
            <a:off x="3243087" y="284891"/>
            <a:ext cx="2207000" cy="12192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HĐ nhóm</a:t>
            </a:r>
          </a:p>
        </p:txBody>
      </p:sp>
    </p:spTree>
    <p:extLst>
      <p:ext uri="{BB962C8B-B14F-4D97-AF65-F5344CB8AC3E}">
        <p14:creationId xmlns:p14="http://schemas.microsoft.com/office/powerpoint/2010/main" val="22827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971550"/>
            <a:ext cx="7772400" cy="1085850"/>
            <a:chOff x="609600" y="971550"/>
            <a:chExt cx="7772400" cy="1085850"/>
          </a:xfrm>
        </p:grpSpPr>
        <p:sp>
          <p:nvSpPr>
            <p:cNvPr id="4" name="Rounded Rectangle 3"/>
            <p:cNvSpPr/>
            <p:nvPr/>
          </p:nvSpPr>
          <p:spPr>
            <a:xfrm>
              <a:off x="609600" y="971550"/>
              <a:ext cx="77724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685800" y="1200150"/>
              <a:ext cx="7696200"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Câu 7: </a:t>
              </a:r>
              <a:r>
                <a:rPr lang="en-US" sz="2800">
                  <a:solidFill>
                    <a:prstClr val="black"/>
                  </a:solidFill>
                  <a:latin typeface="Times New Roman" pitchFamily="18" charset="0"/>
                  <a:cs typeface="Times New Roman" pitchFamily="18" charset="0"/>
                </a:rPr>
                <a:t>Bạn nhận được một hộp quà đặc biệt.</a:t>
              </a:r>
            </a:p>
          </p:txBody>
        </p:sp>
      </p:grpSp>
      <p:pic>
        <p:nvPicPr>
          <p:cNvPr id="6" name="Picture 9"/>
          <p:cNvPicPr>
            <a:picLocks noChangeAspect="1" noChangeArrowheads="1"/>
          </p:cNvPicPr>
          <p:nvPr/>
        </p:nvPicPr>
        <p:blipFill>
          <a:blip r:embed="rId2"/>
          <a:srcRect/>
          <a:stretch>
            <a:fillRect/>
          </a:stretch>
        </p:blipFill>
        <p:spPr bwMode="auto">
          <a:xfrm>
            <a:off x="4114800" y="3257550"/>
            <a:ext cx="1166482" cy="1266825"/>
          </a:xfrm>
          <a:prstGeom prst="rect">
            <a:avLst/>
          </a:prstGeom>
          <a:noFill/>
          <a:ln w="9525">
            <a:noFill/>
            <a:miter lim="800000"/>
            <a:headEnd/>
            <a:tailEnd/>
          </a:ln>
          <a:effectLst/>
        </p:spPr>
      </p:pic>
      <p:sp>
        <p:nvSpPr>
          <p:cNvPr id="8" name="Right Arrow 7">
            <a:hlinkClick r:id="rId3"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1047750"/>
            <a:ext cx="8229600" cy="1085850"/>
            <a:chOff x="381000" y="1047750"/>
            <a:chExt cx="8229600" cy="1085850"/>
          </a:xfrm>
        </p:grpSpPr>
        <p:sp>
          <p:nvSpPr>
            <p:cNvPr id="4" name="Rounded Rectangle 3"/>
            <p:cNvSpPr/>
            <p:nvPr/>
          </p:nvSpPr>
          <p:spPr>
            <a:xfrm>
              <a:off x="457200" y="1047750"/>
              <a:ext cx="8077200" cy="10858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TextBox 4"/>
            <p:cNvSpPr txBox="1"/>
            <p:nvPr/>
          </p:nvSpPr>
          <p:spPr>
            <a:xfrm>
              <a:off x="381000" y="1123950"/>
              <a:ext cx="8229600" cy="954107"/>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Câu 8: </a:t>
              </a:r>
              <a:r>
                <a:rPr lang="en-US" sz="2800">
                  <a:solidFill>
                    <a:prstClr val="black"/>
                  </a:solidFill>
                  <a:latin typeface="Times New Roman" pitchFamily="18" charset="0"/>
                  <a:cs typeface="Times New Roman" pitchFamily="18" charset="0"/>
                </a:rPr>
                <a:t>Bạn được phép yêu cầu bất kì bạn nào trong lớp phải làm theo các động tác trong một bài hát bạn hát.</a:t>
              </a:r>
            </a:p>
          </p:txBody>
        </p:sp>
      </p:grpSp>
      <p:pic>
        <p:nvPicPr>
          <p:cNvPr id="6" name="Picture 10"/>
          <p:cNvPicPr>
            <a:picLocks noChangeAspect="1" noChangeArrowheads="1"/>
          </p:cNvPicPr>
          <p:nvPr/>
        </p:nvPicPr>
        <p:blipFill>
          <a:blip r:embed="rId2"/>
          <a:srcRect/>
          <a:stretch>
            <a:fillRect/>
          </a:stretch>
        </p:blipFill>
        <p:spPr bwMode="auto">
          <a:xfrm>
            <a:off x="5334000" y="3486150"/>
            <a:ext cx="1326918" cy="1304925"/>
          </a:xfrm>
          <a:prstGeom prst="rect">
            <a:avLst/>
          </a:prstGeom>
          <a:noFill/>
          <a:ln w="9525">
            <a:noFill/>
            <a:miter lim="800000"/>
            <a:headEnd/>
            <a:tailEnd/>
          </a:ln>
          <a:effectLst/>
        </p:spPr>
      </p:pic>
      <p:sp>
        <p:nvSpPr>
          <p:cNvPr id="8" name="Right Arrow 7">
            <a:hlinkClick r:id="rId3" action="ppaction://hlinksldjump"/>
          </p:cNvPr>
          <p:cNvSpPr/>
          <p:nvPr/>
        </p:nvSpPr>
        <p:spPr>
          <a:xfrm>
            <a:off x="8001000" y="4781550"/>
            <a:ext cx="60960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343400" y="1936499"/>
            <a:ext cx="44958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315200" cy="3970318"/>
          </a:xfrm>
          <a:prstGeom prst="rect">
            <a:avLst/>
          </a:prstGeom>
          <a:noFill/>
        </p:spPr>
        <p:txBody>
          <a:bodyPr wrap="square" rtlCol="0">
            <a:spAutoFit/>
          </a:bodyPr>
          <a:lstStyle/>
          <a:p>
            <a:r>
              <a:rPr lang="vi-VN" sz="2800" b="1">
                <a:latin typeface="Times New Roman" panose="02020603050405020304" pitchFamily="18" charset="0"/>
                <a:cs typeface="Times New Roman" panose="02020603050405020304" pitchFamily="18" charset="0"/>
              </a:rPr>
              <a:t>Bài </a:t>
            </a:r>
            <a:r>
              <a:rPr lang="en-US" sz="2800" b="1">
                <a:latin typeface="Times New Roman" panose="02020603050405020304" pitchFamily="18" charset="0"/>
                <a:cs typeface="Times New Roman" panose="02020603050405020304" pitchFamily="18" charset="0"/>
              </a:rPr>
              <a:t>3</a:t>
            </a:r>
            <a:r>
              <a:rPr lang="vi-VN" sz="2800" b="1">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(Sgktr33) </a:t>
            </a:r>
            <a:r>
              <a:rPr lang="vi-VN" sz="2800" dirty="0">
                <a:latin typeface="Times New Roman" pitchFamily="18" charset="0"/>
                <a:cs typeface="Times New Roman" pitchFamily="18" charset="0"/>
              </a:rPr>
              <a:t>Viết ngẫu nhiên một số tự nhiên có hai chữ số. Tìm số phần tử của tập hợp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gồm các kết quả có thể xảy ra đối với số tự nhiên được viết ra. Sau đó hãy tính xác suất của mỗi biến cố sau:</a:t>
            </a:r>
          </a:p>
          <a:p>
            <a:r>
              <a:rPr lang="vi-VN" sz="2800" dirty="0">
                <a:latin typeface="Times New Roman" pitchFamily="18" charset="0"/>
                <a:cs typeface="Times New Roman" pitchFamily="18" charset="0"/>
              </a:rPr>
              <a:t>a) “Số tự nhiên được viết ra là bình phương của một số tự nhiên”.</a:t>
            </a:r>
          </a:p>
          <a:p>
            <a:r>
              <a:rPr lang="vi-VN" sz="2800" dirty="0">
                <a:latin typeface="Times New Roman" pitchFamily="18" charset="0"/>
                <a:cs typeface="Times New Roman" pitchFamily="18" charset="0"/>
              </a:rPr>
              <a:t>b) “Số tự nhiên được viết ra là bội cuả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t>
            </a:r>
          </a:p>
          <a:p>
            <a:r>
              <a:rPr lang="vi-VN" sz="2800" dirty="0">
                <a:latin typeface="Times New Roman" pitchFamily="18" charset="0"/>
                <a:cs typeface="Times New Roman" pitchFamily="18" charset="0"/>
              </a:rPr>
              <a:t>c) “Số tự nhiên được viết ra là bội của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47650"/>
            <a:ext cx="2286000" cy="2286000"/>
          </a:xfrm>
          <a:prstGeom prst="rect">
            <a:avLst/>
          </a:prstGeom>
        </p:spPr>
      </p:pic>
      <p:graphicFrame>
        <p:nvGraphicFramePr>
          <p:cNvPr id="56321" name="Object 1"/>
          <p:cNvGraphicFramePr>
            <a:graphicFrameLocks noChangeAspect="1"/>
          </p:cNvGraphicFramePr>
          <p:nvPr/>
        </p:nvGraphicFramePr>
        <p:xfrm>
          <a:off x="6078792" y="561054"/>
          <a:ext cx="317500" cy="292100"/>
        </p:xfrm>
        <a:graphic>
          <a:graphicData uri="http://schemas.openxmlformats.org/presentationml/2006/ole">
            <mc:AlternateContent xmlns:mc="http://schemas.openxmlformats.org/markup-compatibility/2006">
              <mc:Choice xmlns:v="urn:schemas-microsoft-com:vml" Requires="v">
                <p:oleObj name="Equation" r:id="rId4" imgW="317160" imgH="291960" progId="Equation.DSMT4">
                  <p:embed/>
                </p:oleObj>
              </mc:Choice>
              <mc:Fallback>
                <p:oleObj name="Equation" r:id="rId4" imgW="317160" imgH="291960" progId="Equation.DSMT4">
                  <p:embed/>
                  <p:pic>
                    <p:nvPicPr>
                      <p:cNvPr id="5632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792" y="561054"/>
                        <a:ext cx="317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2" name="Object 2"/>
          <p:cNvGraphicFramePr>
            <a:graphicFrameLocks noChangeAspect="1"/>
          </p:cNvGraphicFramePr>
          <p:nvPr>
            <p:extLst>
              <p:ext uri="{D42A27DB-BD31-4B8C-83A1-F6EECF244321}">
                <p14:modId xmlns:p14="http://schemas.microsoft.com/office/powerpoint/2010/main" val="183201153"/>
              </p:ext>
            </p:extLst>
          </p:nvPr>
        </p:nvGraphicFramePr>
        <p:xfrm>
          <a:off x="5638800" y="3065262"/>
          <a:ext cx="381000" cy="340179"/>
        </p:xfrm>
        <a:graphic>
          <a:graphicData uri="http://schemas.openxmlformats.org/presentationml/2006/ole">
            <mc:AlternateContent xmlns:mc="http://schemas.openxmlformats.org/markup-compatibility/2006">
              <mc:Choice xmlns:v="urn:schemas-microsoft-com:vml" Requires="v">
                <p:oleObj name="Equation" r:id="rId6" imgW="355320" imgH="317160" progId="Equation.DSMT4">
                  <p:embed/>
                </p:oleObj>
              </mc:Choice>
              <mc:Fallback>
                <p:oleObj name="Equation" r:id="rId6" imgW="355320" imgH="317160" progId="Equation.DSMT4">
                  <p:embed/>
                  <p:pic>
                    <p:nvPicPr>
                      <p:cNvPr id="5632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065262"/>
                        <a:ext cx="381000" cy="340179"/>
                      </a:xfrm>
                      <a:prstGeom prst="rect">
                        <a:avLst/>
                      </a:prstGeom>
                      <a:noFill/>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658948906"/>
              </p:ext>
            </p:extLst>
          </p:nvPr>
        </p:nvGraphicFramePr>
        <p:xfrm>
          <a:off x="5638800" y="3543094"/>
          <a:ext cx="523346" cy="292100"/>
        </p:xfrm>
        <a:graphic>
          <a:graphicData uri="http://schemas.openxmlformats.org/presentationml/2006/ole">
            <mc:AlternateContent xmlns:mc="http://schemas.openxmlformats.org/markup-compatibility/2006">
              <mc:Choice xmlns:v="urn:schemas-microsoft-com:vml" Requires="v">
                <p:oleObj name="Equation" r:id="rId8" imgW="545760" imgH="304560" progId="Equation.DSMT4">
                  <p:embed/>
                </p:oleObj>
              </mc:Choice>
              <mc:Fallback>
                <p:oleObj name="Equation" r:id="rId8" imgW="545760" imgH="304560" progId="Equation.DSMT4">
                  <p:embed/>
                  <p:pic>
                    <p:nvPicPr>
                      <p:cNvPr id="56323"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3543094"/>
                        <a:ext cx="523346" cy="292100"/>
                      </a:xfrm>
                      <a:prstGeom prst="rect">
                        <a:avLst/>
                      </a:prstGeom>
                      <a:noFill/>
                    </p:spPr>
                  </p:pic>
                </p:oleObj>
              </mc:Fallback>
            </mc:AlternateContent>
          </a:graphicData>
        </a:graphic>
      </p:graphicFrame>
      <p:sp>
        <p:nvSpPr>
          <p:cNvPr id="7" name="Rounded Rectangle 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05:00</a:t>
            </a:r>
          </a:p>
        </p:txBody>
      </p:sp>
      <p:sp>
        <p:nvSpPr>
          <p:cNvPr id="8" name="Rounded Rectangle 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04:59</a:t>
            </a:r>
          </a:p>
        </p:txBody>
      </p:sp>
      <p:sp>
        <p:nvSpPr>
          <p:cNvPr id="9" name="Rounded Rectangle 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04:58</a:t>
            </a:r>
          </a:p>
        </p:txBody>
      </p:sp>
      <p:sp>
        <p:nvSpPr>
          <p:cNvPr id="10" name="Rounded Rectangle 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04:57</a:t>
            </a:r>
          </a:p>
        </p:txBody>
      </p:sp>
      <p:sp>
        <p:nvSpPr>
          <p:cNvPr id="11" name="Rounded Rectangle 1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04:56</a:t>
            </a:r>
          </a:p>
        </p:txBody>
      </p:sp>
      <p:sp>
        <p:nvSpPr>
          <p:cNvPr id="12" name="Rounded Rectangle 1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04:55</a:t>
            </a:r>
          </a:p>
        </p:txBody>
      </p:sp>
      <p:sp>
        <p:nvSpPr>
          <p:cNvPr id="13" name="Rounded Rectangle 1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04:54</a:t>
            </a:r>
          </a:p>
        </p:txBody>
      </p:sp>
      <p:sp>
        <p:nvSpPr>
          <p:cNvPr id="14" name="Rounded Rectangle 1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04:53</a:t>
            </a:r>
          </a:p>
        </p:txBody>
      </p:sp>
      <p:sp>
        <p:nvSpPr>
          <p:cNvPr id="15" name="Rounded Rectangle 1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04:52</a:t>
            </a:r>
          </a:p>
        </p:txBody>
      </p:sp>
      <p:sp>
        <p:nvSpPr>
          <p:cNvPr id="16" name="Rounded Rectangle 1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04:51</a:t>
            </a:r>
          </a:p>
        </p:txBody>
      </p:sp>
      <p:sp>
        <p:nvSpPr>
          <p:cNvPr id="17" name="Rounded Rectangle 1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04:50</a:t>
            </a:r>
          </a:p>
        </p:txBody>
      </p:sp>
      <p:sp>
        <p:nvSpPr>
          <p:cNvPr id="18" name="Rounded Rectangle 1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04:49</a:t>
            </a:r>
          </a:p>
        </p:txBody>
      </p:sp>
      <p:sp>
        <p:nvSpPr>
          <p:cNvPr id="19" name="Rounded Rectangle 1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04:48</a:t>
            </a:r>
          </a:p>
        </p:txBody>
      </p:sp>
      <p:sp>
        <p:nvSpPr>
          <p:cNvPr id="20" name="Rounded Rectangle 1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04:47</a:t>
            </a:r>
          </a:p>
        </p:txBody>
      </p:sp>
      <p:sp>
        <p:nvSpPr>
          <p:cNvPr id="21" name="Rounded Rectangle 2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04:46</a:t>
            </a:r>
          </a:p>
        </p:txBody>
      </p:sp>
      <p:sp>
        <p:nvSpPr>
          <p:cNvPr id="22" name="Rounded Rectangle 2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04:45</a:t>
            </a:r>
          </a:p>
        </p:txBody>
      </p:sp>
      <p:sp>
        <p:nvSpPr>
          <p:cNvPr id="23" name="Rounded Rectangle 2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04:44</a:t>
            </a:r>
          </a:p>
        </p:txBody>
      </p:sp>
      <p:sp>
        <p:nvSpPr>
          <p:cNvPr id="24" name="Rounded Rectangle 2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04:43</a:t>
            </a:r>
          </a:p>
        </p:txBody>
      </p:sp>
      <p:sp>
        <p:nvSpPr>
          <p:cNvPr id="25" name="Rounded Rectangle 2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04:42</a:t>
            </a:r>
          </a:p>
        </p:txBody>
      </p:sp>
      <p:sp>
        <p:nvSpPr>
          <p:cNvPr id="26" name="Rounded Rectangle 2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04:41</a:t>
            </a:r>
          </a:p>
        </p:txBody>
      </p:sp>
      <p:sp>
        <p:nvSpPr>
          <p:cNvPr id="27" name="Rounded Rectangle 2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04:40</a:t>
            </a:r>
          </a:p>
        </p:txBody>
      </p:sp>
      <p:sp>
        <p:nvSpPr>
          <p:cNvPr id="28" name="Rounded Rectangle 2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04:39</a:t>
            </a:r>
          </a:p>
        </p:txBody>
      </p:sp>
      <p:sp>
        <p:nvSpPr>
          <p:cNvPr id="29" name="Rounded Rectangle 2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04:38</a:t>
            </a:r>
          </a:p>
        </p:txBody>
      </p:sp>
      <p:sp>
        <p:nvSpPr>
          <p:cNvPr id="30" name="Rounded Rectangle 2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04:37</a:t>
            </a:r>
          </a:p>
        </p:txBody>
      </p:sp>
      <p:sp>
        <p:nvSpPr>
          <p:cNvPr id="31" name="Rounded Rectangle 3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04:36</a:t>
            </a:r>
          </a:p>
        </p:txBody>
      </p:sp>
      <p:sp>
        <p:nvSpPr>
          <p:cNvPr id="32" name="Rounded Rectangle 3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04:35</a:t>
            </a:r>
          </a:p>
        </p:txBody>
      </p:sp>
      <p:sp>
        <p:nvSpPr>
          <p:cNvPr id="33" name="Rounded Rectangle 3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04:34</a:t>
            </a:r>
          </a:p>
        </p:txBody>
      </p:sp>
      <p:sp>
        <p:nvSpPr>
          <p:cNvPr id="34" name="Rounded Rectangle 3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04:33</a:t>
            </a:r>
          </a:p>
        </p:txBody>
      </p:sp>
      <p:sp>
        <p:nvSpPr>
          <p:cNvPr id="35" name="Rounded Rectangle 3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04:32</a:t>
            </a:r>
          </a:p>
        </p:txBody>
      </p:sp>
      <p:sp>
        <p:nvSpPr>
          <p:cNvPr id="36" name="Rounded Rectangle 3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04:31</a:t>
            </a:r>
          </a:p>
        </p:txBody>
      </p:sp>
      <p:sp>
        <p:nvSpPr>
          <p:cNvPr id="37" name="Rounded Rectangle 3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04:30</a:t>
            </a:r>
          </a:p>
        </p:txBody>
      </p:sp>
      <p:sp>
        <p:nvSpPr>
          <p:cNvPr id="38" name="Rounded Rectangle 3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04:29</a:t>
            </a:r>
          </a:p>
        </p:txBody>
      </p:sp>
      <p:sp>
        <p:nvSpPr>
          <p:cNvPr id="39" name="Rounded Rectangle 3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04:28</a:t>
            </a:r>
          </a:p>
        </p:txBody>
      </p:sp>
      <p:sp>
        <p:nvSpPr>
          <p:cNvPr id="40" name="Rounded Rectangle 3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04:27</a:t>
            </a:r>
          </a:p>
        </p:txBody>
      </p:sp>
      <p:sp>
        <p:nvSpPr>
          <p:cNvPr id="41" name="Rounded Rectangle 4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04:26</a:t>
            </a:r>
          </a:p>
        </p:txBody>
      </p:sp>
      <p:sp>
        <p:nvSpPr>
          <p:cNvPr id="42" name="Rounded Rectangle 4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04:25</a:t>
            </a:r>
          </a:p>
        </p:txBody>
      </p:sp>
      <p:sp>
        <p:nvSpPr>
          <p:cNvPr id="43" name="Rounded Rectangle 4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04:24</a:t>
            </a:r>
          </a:p>
        </p:txBody>
      </p:sp>
      <p:sp>
        <p:nvSpPr>
          <p:cNvPr id="44" name="Rounded Rectangle 4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04:23</a:t>
            </a:r>
          </a:p>
        </p:txBody>
      </p:sp>
      <p:sp>
        <p:nvSpPr>
          <p:cNvPr id="45" name="Rounded Rectangle 4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04:22</a:t>
            </a:r>
          </a:p>
        </p:txBody>
      </p:sp>
      <p:sp>
        <p:nvSpPr>
          <p:cNvPr id="46" name="Rounded Rectangle 4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04:21</a:t>
            </a:r>
          </a:p>
        </p:txBody>
      </p:sp>
      <p:sp>
        <p:nvSpPr>
          <p:cNvPr id="47" name="Rounded Rectangle 4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04:20</a:t>
            </a:r>
          </a:p>
        </p:txBody>
      </p:sp>
      <p:sp>
        <p:nvSpPr>
          <p:cNvPr id="48" name="Rounded Rectangle 4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04:19</a:t>
            </a:r>
          </a:p>
        </p:txBody>
      </p:sp>
      <p:sp>
        <p:nvSpPr>
          <p:cNvPr id="49" name="Rounded Rectangle 4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04:18</a:t>
            </a:r>
          </a:p>
        </p:txBody>
      </p:sp>
      <p:sp>
        <p:nvSpPr>
          <p:cNvPr id="50" name="Rounded Rectangle 4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04:17</a:t>
            </a:r>
          </a:p>
        </p:txBody>
      </p:sp>
      <p:sp>
        <p:nvSpPr>
          <p:cNvPr id="51" name="Rounded Rectangle 5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04:16</a:t>
            </a:r>
          </a:p>
        </p:txBody>
      </p:sp>
      <p:sp>
        <p:nvSpPr>
          <p:cNvPr id="52" name="Rounded Rectangle 5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04:15</a:t>
            </a:r>
          </a:p>
        </p:txBody>
      </p:sp>
      <p:sp>
        <p:nvSpPr>
          <p:cNvPr id="53" name="Rounded Rectangle 5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04:14</a:t>
            </a:r>
          </a:p>
        </p:txBody>
      </p:sp>
      <p:sp>
        <p:nvSpPr>
          <p:cNvPr id="54" name="Rounded Rectangle 5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04:13</a:t>
            </a:r>
          </a:p>
        </p:txBody>
      </p:sp>
      <p:sp>
        <p:nvSpPr>
          <p:cNvPr id="55" name="Rounded Rectangle 5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04:12</a:t>
            </a:r>
          </a:p>
        </p:txBody>
      </p:sp>
      <p:sp>
        <p:nvSpPr>
          <p:cNvPr id="56" name="Rounded Rectangle 5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04:11</a:t>
            </a:r>
          </a:p>
        </p:txBody>
      </p:sp>
      <p:sp>
        <p:nvSpPr>
          <p:cNvPr id="57" name="Rounded Rectangle 5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04:10</a:t>
            </a:r>
          </a:p>
        </p:txBody>
      </p:sp>
      <p:sp>
        <p:nvSpPr>
          <p:cNvPr id="58" name="Rounded Rectangle 5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04:09</a:t>
            </a:r>
          </a:p>
        </p:txBody>
      </p:sp>
      <p:sp>
        <p:nvSpPr>
          <p:cNvPr id="59" name="Rounded Rectangle 5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04:08</a:t>
            </a:r>
          </a:p>
        </p:txBody>
      </p:sp>
      <p:sp>
        <p:nvSpPr>
          <p:cNvPr id="60" name="Rounded Rectangle 5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04:07</a:t>
            </a:r>
          </a:p>
        </p:txBody>
      </p:sp>
      <p:sp>
        <p:nvSpPr>
          <p:cNvPr id="61" name="Rounded Rectangle 6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04:06</a:t>
            </a:r>
          </a:p>
        </p:txBody>
      </p:sp>
      <p:sp>
        <p:nvSpPr>
          <p:cNvPr id="62" name="Rounded Rectangle 6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04:05</a:t>
            </a:r>
          </a:p>
        </p:txBody>
      </p:sp>
      <p:sp>
        <p:nvSpPr>
          <p:cNvPr id="63" name="Rounded Rectangle 6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04:04</a:t>
            </a:r>
          </a:p>
        </p:txBody>
      </p:sp>
      <p:sp>
        <p:nvSpPr>
          <p:cNvPr id="64" name="Rounded Rectangle 6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04:03</a:t>
            </a:r>
          </a:p>
        </p:txBody>
      </p:sp>
      <p:sp>
        <p:nvSpPr>
          <p:cNvPr id="65" name="Rounded Rectangle 6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04:02</a:t>
            </a:r>
          </a:p>
        </p:txBody>
      </p:sp>
      <p:sp>
        <p:nvSpPr>
          <p:cNvPr id="66" name="Rounded Rectangle 6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04:01</a:t>
            </a:r>
          </a:p>
        </p:txBody>
      </p:sp>
      <p:sp>
        <p:nvSpPr>
          <p:cNvPr id="67" name="Rounded Rectangle 6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04:00</a:t>
            </a:r>
          </a:p>
        </p:txBody>
      </p:sp>
      <p:sp>
        <p:nvSpPr>
          <p:cNvPr id="68" name="Rounded Rectangle 6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03:59</a:t>
            </a:r>
          </a:p>
        </p:txBody>
      </p:sp>
      <p:sp>
        <p:nvSpPr>
          <p:cNvPr id="69" name="Rounded Rectangle 6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03:58</a:t>
            </a:r>
          </a:p>
        </p:txBody>
      </p:sp>
      <p:sp>
        <p:nvSpPr>
          <p:cNvPr id="70" name="Rounded Rectangle 6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03:57</a:t>
            </a:r>
          </a:p>
        </p:txBody>
      </p:sp>
      <p:sp>
        <p:nvSpPr>
          <p:cNvPr id="71" name="Rounded Rectangle 7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03:56</a:t>
            </a:r>
          </a:p>
        </p:txBody>
      </p:sp>
      <p:sp>
        <p:nvSpPr>
          <p:cNvPr id="72" name="Rounded Rectangle 7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03:55</a:t>
            </a:r>
          </a:p>
        </p:txBody>
      </p:sp>
      <p:sp>
        <p:nvSpPr>
          <p:cNvPr id="73" name="Rounded Rectangle 7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03:54</a:t>
            </a:r>
          </a:p>
        </p:txBody>
      </p:sp>
      <p:sp>
        <p:nvSpPr>
          <p:cNvPr id="74" name="Rounded Rectangle 7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03:53</a:t>
            </a:r>
          </a:p>
        </p:txBody>
      </p:sp>
      <p:sp>
        <p:nvSpPr>
          <p:cNvPr id="75" name="Rounded Rectangle 7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03:52</a:t>
            </a:r>
          </a:p>
        </p:txBody>
      </p:sp>
      <p:sp>
        <p:nvSpPr>
          <p:cNvPr id="76" name="Rounded Rectangle 7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03:51</a:t>
            </a:r>
          </a:p>
        </p:txBody>
      </p:sp>
      <p:sp>
        <p:nvSpPr>
          <p:cNvPr id="77" name="Rounded Rectangle 7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03:50</a:t>
            </a:r>
          </a:p>
        </p:txBody>
      </p:sp>
      <p:sp>
        <p:nvSpPr>
          <p:cNvPr id="78" name="Rounded Rectangle 7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03:49</a:t>
            </a:r>
          </a:p>
        </p:txBody>
      </p:sp>
      <p:sp>
        <p:nvSpPr>
          <p:cNvPr id="79" name="Rounded Rectangle 7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03:48</a:t>
            </a:r>
          </a:p>
        </p:txBody>
      </p:sp>
      <p:sp>
        <p:nvSpPr>
          <p:cNvPr id="80" name="Rounded Rectangle 7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03:47</a:t>
            </a:r>
          </a:p>
        </p:txBody>
      </p:sp>
      <p:sp>
        <p:nvSpPr>
          <p:cNvPr id="81" name="Rounded Rectangle 8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03:46</a:t>
            </a:r>
          </a:p>
        </p:txBody>
      </p:sp>
      <p:sp>
        <p:nvSpPr>
          <p:cNvPr id="82" name="Rounded Rectangle 8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03:45</a:t>
            </a:r>
          </a:p>
        </p:txBody>
      </p:sp>
      <p:sp>
        <p:nvSpPr>
          <p:cNvPr id="83" name="Rounded Rectangle 8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03:44</a:t>
            </a:r>
          </a:p>
        </p:txBody>
      </p:sp>
      <p:sp>
        <p:nvSpPr>
          <p:cNvPr id="84" name="Rounded Rectangle 8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03:43</a:t>
            </a:r>
          </a:p>
        </p:txBody>
      </p:sp>
      <p:sp>
        <p:nvSpPr>
          <p:cNvPr id="85" name="Rounded Rectangle 8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03:42</a:t>
            </a:r>
          </a:p>
        </p:txBody>
      </p:sp>
      <p:sp>
        <p:nvSpPr>
          <p:cNvPr id="86" name="Rounded Rectangle 8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03:41</a:t>
            </a:r>
          </a:p>
        </p:txBody>
      </p:sp>
      <p:sp>
        <p:nvSpPr>
          <p:cNvPr id="87" name="Rounded Rectangle 8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03:40</a:t>
            </a:r>
          </a:p>
        </p:txBody>
      </p:sp>
      <p:sp>
        <p:nvSpPr>
          <p:cNvPr id="88" name="Rounded Rectangle 8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03:39</a:t>
            </a:r>
          </a:p>
        </p:txBody>
      </p:sp>
      <p:sp>
        <p:nvSpPr>
          <p:cNvPr id="89" name="Rounded Rectangle 8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03:38</a:t>
            </a:r>
          </a:p>
        </p:txBody>
      </p:sp>
      <p:sp>
        <p:nvSpPr>
          <p:cNvPr id="90" name="Rounded Rectangle 8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03:37</a:t>
            </a:r>
          </a:p>
        </p:txBody>
      </p:sp>
      <p:sp>
        <p:nvSpPr>
          <p:cNvPr id="91" name="Rounded Rectangle 9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03:36</a:t>
            </a:r>
          </a:p>
        </p:txBody>
      </p:sp>
      <p:sp>
        <p:nvSpPr>
          <p:cNvPr id="92" name="Rounded Rectangle 9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03:35</a:t>
            </a:r>
          </a:p>
        </p:txBody>
      </p:sp>
      <p:sp>
        <p:nvSpPr>
          <p:cNvPr id="93" name="Rounded Rectangle 9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03:34</a:t>
            </a:r>
          </a:p>
        </p:txBody>
      </p:sp>
      <p:sp>
        <p:nvSpPr>
          <p:cNvPr id="94" name="Rounded Rectangle 9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03:33</a:t>
            </a:r>
          </a:p>
        </p:txBody>
      </p:sp>
      <p:sp>
        <p:nvSpPr>
          <p:cNvPr id="95" name="Rounded Rectangle 9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03:32</a:t>
            </a:r>
          </a:p>
        </p:txBody>
      </p:sp>
      <p:sp>
        <p:nvSpPr>
          <p:cNvPr id="96" name="Rounded Rectangle 9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03:31</a:t>
            </a:r>
          </a:p>
        </p:txBody>
      </p:sp>
      <p:sp>
        <p:nvSpPr>
          <p:cNvPr id="97" name="Rounded Rectangle 9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03:30</a:t>
            </a:r>
          </a:p>
        </p:txBody>
      </p:sp>
      <p:sp>
        <p:nvSpPr>
          <p:cNvPr id="98" name="Rounded Rectangle 9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03:29</a:t>
            </a:r>
          </a:p>
        </p:txBody>
      </p:sp>
      <p:sp>
        <p:nvSpPr>
          <p:cNvPr id="99" name="Rounded Rectangle 9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03:28</a:t>
            </a:r>
          </a:p>
        </p:txBody>
      </p:sp>
      <p:sp>
        <p:nvSpPr>
          <p:cNvPr id="100" name="Rounded Rectangle 9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03:27</a:t>
            </a:r>
          </a:p>
        </p:txBody>
      </p:sp>
      <p:sp>
        <p:nvSpPr>
          <p:cNvPr id="101" name="Rounded Rectangle 10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03:26</a:t>
            </a:r>
          </a:p>
        </p:txBody>
      </p:sp>
      <p:sp>
        <p:nvSpPr>
          <p:cNvPr id="102" name="Rounded Rectangle 10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03:25</a:t>
            </a:r>
          </a:p>
        </p:txBody>
      </p:sp>
      <p:sp>
        <p:nvSpPr>
          <p:cNvPr id="103" name="Rounded Rectangle 10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03:24</a:t>
            </a:r>
          </a:p>
        </p:txBody>
      </p:sp>
      <p:sp>
        <p:nvSpPr>
          <p:cNvPr id="104" name="Rounded Rectangle 10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03:23</a:t>
            </a:r>
          </a:p>
        </p:txBody>
      </p:sp>
      <p:sp>
        <p:nvSpPr>
          <p:cNvPr id="105" name="Rounded Rectangle 10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03:22</a:t>
            </a:r>
          </a:p>
        </p:txBody>
      </p:sp>
      <p:sp>
        <p:nvSpPr>
          <p:cNvPr id="106" name="Rounded Rectangle 10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03:21</a:t>
            </a:r>
          </a:p>
        </p:txBody>
      </p:sp>
      <p:sp>
        <p:nvSpPr>
          <p:cNvPr id="107" name="Rounded Rectangle 10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03:20</a:t>
            </a:r>
          </a:p>
        </p:txBody>
      </p:sp>
      <p:sp>
        <p:nvSpPr>
          <p:cNvPr id="108" name="Rounded Rectangle 10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03:19</a:t>
            </a:r>
          </a:p>
        </p:txBody>
      </p:sp>
      <p:sp>
        <p:nvSpPr>
          <p:cNvPr id="109" name="Rounded Rectangle 10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03:18</a:t>
            </a:r>
          </a:p>
        </p:txBody>
      </p:sp>
      <p:sp>
        <p:nvSpPr>
          <p:cNvPr id="110" name="Rounded Rectangle 10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03:17</a:t>
            </a:r>
          </a:p>
        </p:txBody>
      </p:sp>
      <p:sp>
        <p:nvSpPr>
          <p:cNvPr id="111" name="Rounded Rectangle 11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03:16</a:t>
            </a:r>
          </a:p>
        </p:txBody>
      </p:sp>
      <p:sp>
        <p:nvSpPr>
          <p:cNvPr id="112" name="Rounded Rectangle 11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03:15</a:t>
            </a:r>
          </a:p>
        </p:txBody>
      </p:sp>
      <p:sp>
        <p:nvSpPr>
          <p:cNvPr id="113" name="Rounded Rectangle 11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03:14</a:t>
            </a:r>
          </a:p>
        </p:txBody>
      </p:sp>
      <p:sp>
        <p:nvSpPr>
          <p:cNvPr id="114" name="Rounded Rectangle 11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03:13</a:t>
            </a:r>
          </a:p>
        </p:txBody>
      </p:sp>
      <p:sp>
        <p:nvSpPr>
          <p:cNvPr id="115" name="Rounded Rectangle 11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03:12</a:t>
            </a:r>
          </a:p>
        </p:txBody>
      </p:sp>
      <p:sp>
        <p:nvSpPr>
          <p:cNvPr id="116" name="Rounded Rectangle 11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03:11</a:t>
            </a:r>
          </a:p>
        </p:txBody>
      </p:sp>
      <p:sp>
        <p:nvSpPr>
          <p:cNvPr id="117" name="Rounded Rectangle 11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03:10</a:t>
            </a:r>
          </a:p>
        </p:txBody>
      </p:sp>
      <p:sp>
        <p:nvSpPr>
          <p:cNvPr id="118" name="Rounded Rectangle 11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03:09</a:t>
            </a:r>
          </a:p>
        </p:txBody>
      </p:sp>
      <p:sp>
        <p:nvSpPr>
          <p:cNvPr id="119" name="Rounded Rectangle 11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03:08</a:t>
            </a:r>
          </a:p>
        </p:txBody>
      </p:sp>
      <p:sp>
        <p:nvSpPr>
          <p:cNvPr id="120" name="Rounded Rectangle 11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03:07</a:t>
            </a:r>
          </a:p>
        </p:txBody>
      </p:sp>
      <p:sp>
        <p:nvSpPr>
          <p:cNvPr id="121" name="Rounded Rectangle 12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03:06</a:t>
            </a:r>
          </a:p>
        </p:txBody>
      </p:sp>
      <p:sp>
        <p:nvSpPr>
          <p:cNvPr id="122" name="Rounded Rectangle 12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03:05</a:t>
            </a:r>
          </a:p>
        </p:txBody>
      </p:sp>
      <p:sp>
        <p:nvSpPr>
          <p:cNvPr id="123" name="Rounded Rectangle 12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03:04</a:t>
            </a:r>
          </a:p>
        </p:txBody>
      </p:sp>
      <p:sp>
        <p:nvSpPr>
          <p:cNvPr id="124" name="Rounded Rectangle 12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03:03</a:t>
            </a:r>
          </a:p>
        </p:txBody>
      </p:sp>
      <p:sp>
        <p:nvSpPr>
          <p:cNvPr id="125" name="Rounded Rectangle 12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03:02</a:t>
            </a:r>
          </a:p>
        </p:txBody>
      </p:sp>
      <p:sp>
        <p:nvSpPr>
          <p:cNvPr id="126" name="Rounded Rectangle 12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03:01</a:t>
            </a:r>
          </a:p>
        </p:txBody>
      </p:sp>
      <p:sp>
        <p:nvSpPr>
          <p:cNvPr id="127" name="Rounded Rectangle 12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03:00</a:t>
            </a:r>
          </a:p>
        </p:txBody>
      </p:sp>
      <p:sp>
        <p:nvSpPr>
          <p:cNvPr id="128" name="Rounded Rectangle 12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02:59</a:t>
            </a:r>
          </a:p>
        </p:txBody>
      </p:sp>
      <p:sp>
        <p:nvSpPr>
          <p:cNvPr id="129" name="Rounded Rectangle 12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02:58</a:t>
            </a:r>
          </a:p>
        </p:txBody>
      </p:sp>
      <p:sp>
        <p:nvSpPr>
          <p:cNvPr id="130" name="Rounded Rectangle 12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02:57</a:t>
            </a:r>
          </a:p>
        </p:txBody>
      </p:sp>
      <p:sp>
        <p:nvSpPr>
          <p:cNvPr id="131" name="Rounded Rectangle 13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02:56</a:t>
            </a:r>
          </a:p>
        </p:txBody>
      </p:sp>
      <p:sp>
        <p:nvSpPr>
          <p:cNvPr id="132" name="Rounded Rectangle 13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02:55</a:t>
            </a:r>
          </a:p>
        </p:txBody>
      </p:sp>
      <p:sp>
        <p:nvSpPr>
          <p:cNvPr id="133" name="Rounded Rectangle 13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02:54</a:t>
            </a:r>
          </a:p>
        </p:txBody>
      </p:sp>
      <p:sp>
        <p:nvSpPr>
          <p:cNvPr id="134" name="Rounded Rectangle 13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02:53</a:t>
            </a:r>
          </a:p>
        </p:txBody>
      </p:sp>
      <p:sp>
        <p:nvSpPr>
          <p:cNvPr id="135" name="Rounded Rectangle 13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02:52</a:t>
            </a:r>
          </a:p>
        </p:txBody>
      </p:sp>
      <p:sp>
        <p:nvSpPr>
          <p:cNvPr id="136" name="Rounded Rectangle 13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02:51</a:t>
            </a:r>
          </a:p>
        </p:txBody>
      </p:sp>
      <p:sp>
        <p:nvSpPr>
          <p:cNvPr id="137" name="Rounded Rectangle 13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02:50</a:t>
            </a:r>
          </a:p>
        </p:txBody>
      </p:sp>
      <p:sp>
        <p:nvSpPr>
          <p:cNvPr id="138" name="Rounded Rectangle 13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02:49</a:t>
            </a:r>
          </a:p>
        </p:txBody>
      </p:sp>
      <p:sp>
        <p:nvSpPr>
          <p:cNvPr id="139" name="Rounded Rectangle 13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02:48</a:t>
            </a:r>
          </a:p>
        </p:txBody>
      </p:sp>
      <p:sp>
        <p:nvSpPr>
          <p:cNvPr id="140" name="Rounded Rectangle 13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02:47</a:t>
            </a:r>
          </a:p>
        </p:txBody>
      </p:sp>
      <p:sp>
        <p:nvSpPr>
          <p:cNvPr id="141" name="Rounded Rectangle 14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02:46</a:t>
            </a:r>
          </a:p>
        </p:txBody>
      </p:sp>
      <p:sp>
        <p:nvSpPr>
          <p:cNvPr id="142" name="Rounded Rectangle 14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02:45</a:t>
            </a:r>
          </a:p>
        </p:txBody>
      </p:sp>
      <p:sp>
        <p:nvSpPr>
          <p:cNvPr id="143" name="Rounded Rectangle 14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02:44</a:t>
            </a:r>
          </a:p>
        </p:txBody>
      </p:sp>
      <p:sp>
        <p:nvSpPr>
          <p:cNvPr id="144" name="Rounded Rectangle 14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02:43</a:t>
            </a:r>
          </a:p>
        </p:txBody>
      </p:sp>
      <p:sp>
        <p:nvSpPr>
          <p:cNvPr id="145" name="Rounded Rectangle 14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02:42</a:t>
            </a:r>
          </a:p>
        </p:txBody>
      </p:sp>
      <p:sp>
        <p:nvSpPr>
          <p:cNvPr id="146" name="Rounded Rectangle 14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02:41</a:t>
            </a:r>
          </a:p>
        </p:txBody>
      </p:sp>
      <p:sp>
        <p:nvSpPr>
          <p:cNvPr id="147" name="Rounded Rectangle 14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02:40</a:t>
            </a:r>
          </a:p>
        </p:txBody>
      </p:sp>
      <p:sp>
        <p:nvSpPr>
          <p:cNvPr id="148" name="Rounded Rectangle 14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02:39</a:t>
            </a:r>
          </a:p>
        </p:txBody>
      </p:sp>
      <p:sp>
        <p:nvSpPr>
          <p:cNvPr id="149" name="Rounded Rectangle 14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02:38</a:t>
            </a:r>
          </a:p>
        </p:txBody>
      </p:sp>
      <p:sp>
        <p:nvSpPr>
          <p:cNvPr id="150" name="Rounded Rectangle 14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02:37</a:t>
            </a:r>
          </a:p>
        </p:txBody>
      </p:sp>
      <p:sp>
        <p:nvSpPr>
          <p:cNvPr id="151" name="Rounded Rectangle 15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02:36</a:t>
            </a:r>
          </a:p>
        </p:txBody>
      </p:sp>
      <p:sp>
        <p:nvSpPr>
          <p:cNvPr id="152" name="Rounded Rectangle 15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02:35</a:t>
            </a:r>
          </a:p>
        </p:txBody>
      </p:sp>
      <p:sp>
        <p:nvSpPr>
          <p:cNvPr id="153" name="Rounded Rectangle 15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02:34</a:t>
            </a:r>
          </a:p>
        </p:txBody>
      </p:sp>
      <p:sp>
        <p:nvSpPr>
          <p:cNvPr id="154" name="Rounded Rectangle 15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02:33</a:t>
            </a:r>
          </a:p>
        </p:txBody>
      </p:sp>
      <p:sp>
        <p:nvSpPr>
          <p:cNvPr id="155" name="Rounded Rectangle 15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02:32</a:t>
            </a:r>
          </a:p>
        </p:txBody>
      </p:sp>
      <p:sp>
        <p:nvSpPr>
          <p:cNvPr id="156" name="Rounded Rectangle 15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02:31</a:t>
            </a:r>
          </a:p>
        </p:txBody>
      </p:sp>
      <p:sp>
        <p:nvSpPr>
          <p:cNvPr id="157" name="Rounded Rectangle 15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02:30</a:t>
            </a:r>
          </a:p>
        </p:txBody>
      </p:sp>
      <p:sp>
        <p:nvSpPr>
          <p:cNvPr id="158" name="Rounded Rectangle 15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02:29</a:t>
            </a:r>
          </a:p>
        </p:txBody>
      </p:sp>
      <p:sp>
        <p:nvSpPr>
          <p:cNvPr id="159" name="Rounded Rectangle 15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02:28</a:t>
            </a:r>
          </a:p>
        </p:txBody>
      </p:sp>
      <p:sp>
        <p:nvSpPr>
          <p:cNvPr id="160" name="Rounded Rectangle 15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02:27</a:t>
            </a:r>
          </a:p>
        </p:txBody>
      </p:sp>
      <p:sp>
        <p:nvSpPr>
          <p:cNvPr id="161" name="Rounded Rectangle 16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02:26</a:t>
            </a:r>
          </a:p>
        </p:txBody>
      </p:sp>
      <p:sp>
        <p:nvSpPr>
          <p:cNvPr id="162" name="Rounded Rectangle 16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02:25</a:t>
            </a:r>
          </a:p>
        </p:txBody>
      </p:sp>
      <p:sp>
        <p:nvSpPr>
          <p:cNvPr id="163" name="Rounded Rectangle 16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02:24</a:t>
            </a:r>
          </a:p>
        </p:txBody>
      </p:sp>
      <p:sp>
        <p:nvSpPr>
          <p:cNvPr id="164" name="Rounded Rectangle 16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02:23</a:t>
            </a:r>
          </a:p>
        </p:txBody>
      </p:sp>
      <p:sp>
        <p:nvSpPr>
          <p:cNvPr id="165" name="Rounded Rectangle 16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02:22</a:t>
            </a:r>
          </a:p>
        </p:txBody>
      </p:sp>
      <p:sp>
        <p:nvSpPr>
          <p:cNvPr id="166" name="Rounded Rectangle 16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02:21</a:t>
            </a:r>
          </a:p>
        </p:txBody>
      </p:sp>
      <p:sp>
        <p:nvSpPr>
          <p:cNvPr id="167" name="Rounded Rectangle 16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02:20</a:t>
            </a:r>
          </a:p>
        </p:txBody>
      </p:sp>
      <p:sp>
        <p:nvSpPr>
          <p:cNvPr id="168" name="Rounded Rectangle 16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02:19</a:t>
            </a:r>
          </a:p>
        </p:txBody>
      </p:sp>
      <p:sp>
        <p:nvSpPr>
          <p:cNvPr id="169" name="Rounded Rectangle 16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02:18</a:t>
            </a:r>
          </a:p>
        </p:txBody>
      </p:sp>
      <p:sp>
        <p:nvSpPr>
          <p:cNvPr id="170" name="Rounded Rectangle 16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02:17</a:t>
            </a:r>
          </a:p>
        </p:txBody>
      </p:sp>
      <p:sp>
        <p:nvSpPr>
          <p:cNvPr id="171" name="Rounded Rectangle 17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02:16</a:t>
            </a:r>
          </a:p>
        </p:txBody>
      </p:sp>
      <p:sp>
        <p:nvSpPr>
          <p:cNvPr id="172" name="Rounded Rectangle 17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02:15</a:t>
            </a:r>
          </a:p>
        </p:txBody>
      </p:sp>
      <p:sp>
        <p:nvSpPr>
          <p:cNvPr id="173" name="Rounded Rectangle 17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02:14</a:t>
            </a:r>
          </a:p>
        </p:txBody>
      </p:sp>
      <p:sp>
        <p:nvSpPr>
          <p:cNvPr id="174" name="Rounded Rectangle 17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02:13</a:t>
            </a:r>
          </a:p>
        </p:txBody>
      </p:sp>
      <p:sp>
        <p:nvSpPr>
          <p:cNvPr id="175" name="Rounded Rectangle 17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02:12</a:t>
            </a:r>
          </a:p>
        </p:txBody>
      </p:sp>
      <p:sp>
        <p:nvSpPr>
          <p:cNvPr id="176" name="Rounded Rectangle 17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02:11</a:t>
            </a:r>
          </a:p>
        </p:txBody>
      </p:sp>
      <p:sp>
        <p:nvSpPr>
          <p:cNvPr id="177" name="Rounded Rectangle 17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02:10</a:t>
            </a:r>
          </a:p>
        </p:txBody>
      </p:sp>
      <p:sp>
        <p:nvSpPr>
          <p:cNvPr id="178" name="Rounded Rectangle 17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02:09</a:t>
            </a:r>
          </a:p>
        </p:txBody>
      </p:sp>
      <p:sp>
        <p:nvSpPr>
          <p:cNvPr id="179" name="Rounded Rectangle 17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02:08</a:t>
            </a:r>
          </a:p>
        </p:txBody>
      </p:sp>
      <p:sp>
        <p:nvSpPr>
          <p:cNvPr id="180" name="Rounded Rectangle 17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02:07</a:t>
            </a:r>
          </a:p>
        </p:txBody>
      </p:sp>
      <p:sp>
        <p:nvSpPr>
          <p:cNvPr id="181" name="Rounded Rectangle 18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02:06</a:t>
            </a:r>
          </a:p>
        </p:txBody>
      </p:sp>
      <p:sp>
        <p:nvSpPr>
          <p:cNvPr id="182" name="Rounded Rectangle 18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02:05</a:t>
            </a:r>
          </a:p>
        </p:txBody>
      </p:sp>
      <p:sp>
        <p:nvSpPr>
          <p:cNvPr id="183" name="Rounded Rectangle 18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02:04</a:t>
            </a:r>
          </a:p>
        </p:txBody>
      </p:sp>
      <p:sp>
        <p:nvSpPr>
          <p:cNvPr id="184" name="Rounded Rectangle 18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02:03</a:t>
            </a:r>
          </a:p>
        </p:txBody>
      </p:sp>
      <p:sp>
        <p:nvSpPr>
          <p:cNvPr id="185" name="Rounded Rectangle 18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02:02</a:t>
            </a:r>
          </a:p>
        </p:txBody>
      </p:sp>
      <p:sp>
        <p:nvSpPr>
          <p:cNvPr id="186" name="Rounded Rectangle 18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02:01</a:t>
            </a:r>
          </a:p>
        </p:txBody>
      </p:sp>
      <p:sp>
        <p:nvSpPr>
          <p:cNvPr id="187" name="Rounded Rectangle 18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02:00</a:t>
            </a:r>
          </a:p>
        </p:txBody>
      </p:sp>
      <p:sp>
        <p:nvSpPr>
          <p:cNvPr id="188" name="Rounded Rectangle 18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01:59</a:t>
            </a:r>
          </a:p>
        </p:txBody>
      </p:sp>
      <p:sp>
        <p:nvSpPr>
          <p:cNvPr id="189" name="Rounded Rectangle 18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01:58</a:t>
            </a:r>
          </a:p>
        </p:txBody>
      </p:sp>
      <p:sp>
        <p:nvSpPr>
          <p:cNvPr id="190" name="Rounded Rectangle 18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01:57</a:t>
            </a:r>
          </a:p>
        </p:txBody>
      </p:sp>
      <p:sp>
        <p:nvSpPr>
          <p:cNvPr id="191" name="Rounded Rectangle 19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01:56</a:t>
            </a:r>
          </a:p>
        </p:txBody>
      </p:sp>
      <p:sp>
        <p:nvSpPr>
          <p:cNvPr id="192" name="Rounded Rectangle 19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01:55</a:t>
            </a:r>
          </a:p>
        </p:txBody>
      </p:sp>
      <p:sp>
        <p:nvSpPr>
          <p:cNvPr id="193" name="Rounded Rectangle 19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01:54</a:t>
            </a:r>
          </a:p>
        </p:txBody>
      </p:sp>
      <p:sp>
        <p:nvSpPr>
          <p:cNvPr id="194" name="Rounded Rectangle 19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01:53</a:t>
            </a:r>
          </a:p>
        </p:txBody>
      </p:sp>
      <p:sp>
        <p:nvSpPr>
          <p:cNvPr id="195" name="Rounded Rectangle 19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01:52</a:t>
            </a:r>
          </a:p>
        </p:txBody>
      </p:sp>
      <p:sp>
        <p:nvSpPr>
          <p:cNvPr id="196" name="Rounded Rectangle 19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01:51</a:t>
            </a:r>
          </a:p>
        </p:txBody>
      </p:sp>
      <p:sp>
        <p:nvSpPr>
          <p:cNvPr id="197" name="Rounded Rectangle 19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01:50</a:t>
            </a:r>
          </a:p>
        </p:txBody>
      </p:sp>
      <p:sp>
        <p:nvSpPr>
          <p:cNvPr id="198" name="Rounded Rectangle 19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01:49</a:t>
            </a:r>
          </a:p>
        </p:txBody>
      </p:sp>
      <p:sp>
        <p:nvSpPr>
          <p:cNvPr id="199" name="Rounded Rectangle 19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01:48</a:t>
            </a:r>
          </a:p>
        </p:txBody>
      </p:sp>
      <p:sp>
        <p:nvSpPr>
          <p:cNvPr id="200" name="Rounded Rectangle 19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01:47</a:t>
            </a:r>
          </a:p>
        </p:txBody>
      </p:sp>
      <p:sp>
        <p:nvSpPr>
          <p:cNvPr id="201" name="Rounded Rectangle 20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01:46</a:t>
            </a:r>
          </a:p>
        </p:txBody>
      </p:sp>
      <p:sp>
        <p:nvSpPr>
          <p:cNvPr id="202" name="Rounded Rectangle 20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01:45</a:t>
            </a:r>
          </a:p>
        </p:txBody>
      </p:sp>
      <p:sp>
        <p:nvSpPr>
          <p:cNvPr id="203" name="Rounded Rectangle 20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01:44</a:t>
            </a:r>
          </a:p>
        </p:txBody>
      </p:sp>
      <p:sp>
        <p:nvSpPr>
          <p:cNvPr id="204" name="Rounded Rectangle 20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01:43</a:t>
            </a:r>
          </a:p>
        </p:txBody>
      </p:sp>
      <p:sp>
        <p:nvSpPr>
          <p:cNvPr id="205" name="Rounded Rectangle 20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01:42</a:t>
            </a:r>
          </a:p>
        </p:txBody>
      </p:sp>
      <p:sp>
        <p:nvSpPr>
          <p:cNvPr id="206" name="Rounded Rectangle 20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01:41</a:t>
            </a:r>
          </a:p>
        </p:txBody>
      </p:sp>
      <p:sp>
        <p:nvSpPr>
          <p:cNvPr id="207" name="Rounded Rectangle 20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01:40</a:t>
            </a:r>
          </a:p>
        </p:txBody>
      </p:sp>
      <p:sp>
        <p:nvSpPr>
          <p:cNvPr id="208" name="Rounded Rectangle 20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01:39</a:t>
            </a:r>
          </a:p>
        </p:txBody>
      </p:sp>
      <p:sp>
        <p:nvSpPr>
          <p:cNvPr id="209" name="Rounded Rectangle 20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01:38</a:t>
            </a:r>
          </a:p>
        </p:txBody>
      </p:sp>
      <p:sp>
        <p:nvSpPr>
          <p:cNvPr id="210" name="Rounded Rectangle 20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01:37</a:t>
            </a:r>
          </a:p>
        </p:txBody>
      </p:sp>
      <p:sp>
        <p:nvSpPr>
          <p:cNvPr id="211" name="Rounded Rectangle 21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01:36</a:t>
            </a:r>
          </a:p>
        </p:txBody>
      </p:sp>
      <p:sp>
        <p:nvSpPr>
          <p:cNvPr id="212" name="Rounded Rectangle 21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01:35</a:t>
            </a:r>
          </a:p>
        </p:txBody>
      </p:sp>
      <p:sp>
        <p:nvSpPr>
          <p:cNvPr id="213" name="Rounded Rectangle 21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01:34</a:t>
            </a:r>
          </a:p>
        </p:txBody>
      </p:sp>
      <p:sp>
        <p:nvSpPr>
          <p:cNvPr id="214" name="Rounded Rectangle 21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01:33</a:t>
            </a:r>
          </a:p>
        </p:txBody>
      </p:sp>
      <p:sp>
        <p:nvSpPr>
          <p:cNvPr id="215" name="Rounded Rectangle 21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01:32</a:t>
            </a:r>
          </a:p>
        </p:txBody>
      </p:sp>
      <p:sp>
        <p:nvSpPr>
          <p:cNvPr id="216" name="Rounded Rectangle 21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01:31</a:t>
            </a:r>
          </a:p>
        </p:txBody>
      </p:sp>
      <p:sp>
        <p:nvSpPr>
          <p:cNvPr id="217" name="Rounded Rectangle 21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01:30</a:t>
            </a:r>
          </a:p>
        </p:txBody>
      </p:sp>
      <p:sp>
        <p:nvSpPr>
          <p:cNvPr id="218" name="Rounded Rectangle 21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01:29</a:t>
            </a:r>
          </a:p>
        </p:txBody>
      </p:sp>
      <p:sp>
        <p:nvSpPr>
          <p:cNvPr id="219" name="Rounded Rectangle 21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01:28</a:t>
            </a:r>
          </a:p>
        </p:txBody>
      </p:sp>
      <p:sp>
        <p:nvSpPr>
          <p:cNvPr id="220" name="Rounded Rectangle 21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01:27</a:t>
            </a:r>
          </a:p>
        </p:txBody>
      </p:sp>
      <p:sp>
        <p:nvSpPr>
          <p:cNvPr id="221" name="Rounded Rectangle 22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01:26</a:t>
            </a:r>
          </a:p>
        </p:txBody>
      </p:sp>
      <p:sp>
        <p:nvSpPr>
          <p:cNvPr id="222" name="Rounded Rectangle 22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01:25</a:t>
            </a:r>
          </a:p>
        </p:txBody>
      </p:sp>
      <p:sp>
        <p:nvSpPr>
          <p:cNvPr id="223" name="Rounded Rectangle 22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01:24</a:t>
            </a:r>
          </a:p>
        </p:txBody>
      </p:sp>
      <p:sp>
        <p:nvSpPr>
          <p:cNvPr id="224" name="Rounded Rectangle 22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01:23</a:t>
            </a:r>
          </a:p>
        </p:txBody>
      </p:sp>
      <p:sp>
        <p:nvSpPr>
          <p:cNvPr id="225" name="Rounded Rectangle 22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01:22</a:t>
            </a:r>
          </a:p>
        </p:txBody>
      </p:sp>
      <p:sp>
        <p:nvSpPr>
          <p:cNvPr id="226" name="Rounded Rectangle 22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01:21</a:t>
            </a:r>
          </a:p>
        </p:txBody>
      </p:sp>
      <p:sp>
        <p:nvSpPr>
          <p:cNvPr id="227" name="Rounded Rectangle 22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01:20</a:t>
            </a:r>
          </a:p>
        </p:txBody>
      </p:sp>
      <p:sp>
        <p:nvSpPr>
          <p:cNvPr id="228" name="Rounded Rectangle 22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01:19</a:t>
            </a:r>
          </a:p>
        </p:txBody>
      </p:sp>
      <p:sp>
        <p:nvSpPr>
          <p:cNvPr id="229" name="Rounded Rectangle 22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01:18</a:t>
            </a:r>
          </a:p>
        </p:txBody>
      </p:sp>
      <p:sp>
        <p:nvSpPr>
          <p:cNvPr id="230" name="Rounded Rectangle 22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01:17</a:t>
            </a:r>
          </a:p>
        </p:txBody>
      </p:sp>
      <p:sp>
        <p:nvSpPr>
          <p:cNvPr id="231" name="Rounded Rectangle 23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01:16</a:t>
            </a:r>
          </a:p>
        </p:txBody>
      </p:sp>
      <p:sp>
        <p:nvSpPr>
          <p:cNvPr id="232" name="Rounded Rectangle 23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01:15</a:t>
            </a:r>
          </a:p>
        </p:txBody>
      </p:sp>
      <p:sp>
        <p:nvSpPr>
          <p:cNvPr id="233" name="Rounded Rectangle 23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01:14</a:t>
            </a:r>
          </a:p>
        </p:txBody>
      </p:sp>
      <p:sp>
        <p:nvSpPr>
          <p:cNvPr id="234" name="Rounded Rectangle 23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01:13</a:t>
            </a:r>
          </a:p>
        </p:txBody>
      </p:sp>
      <p:sp>
        <p:nvSpPr>
          <p:cNvPr id="235" name="Rounded Rectangle 23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01:12</a:t>
            </a:r>
          </a:p>
        </p:txBody>
      </p:sp>
      <p:sp>
        <p:nvSpPr>
          <p:cNvPr id="236" name="Rounded Rectangle 23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01:11</a:t>
            </a:r>
          </a:p>
        </p:txBody>
      </p:sp>
      <p:sp>
        <p:nvSpPr>
          <p:cNvPr id="237" name="Rounded Rectangle 23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01:10</a:t>
            </a:r>
          </a:p>
        </p:txBody>
      </p:sp>
      <p:sp>
        <p:nvSpPr>
          <p:cNvPr id="238" name="Rounded Rectangle 23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01:09</a:t>
            </a:r>
          </a:p>
        </p:txBody>
      </p:sp>
      <p:sp>
        <p:nvSpPr>
          <p:cNvPr id="239" name="Rounded Rectangle 23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01:08</a:t>
            </a:r>
          </a:p>
        </p:txBody>
      </p:sp>
      <p:sp>
        <p:nvSpPr>
          <p:cNvPr id="240" name="Rounded Rectangle 23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01:07</a:t>
            </a:r>
          </a:p>
        </p:txBody>
      </p:sp>
      <p:sp>
        <p:nvSpPr>
          <p:cNvPr id="241" name="Rounded Rectangle 24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01:06</a:t>
            </a:r>
          </a:p>
        </p:txBody>
      </p:sp>
      <p:sp>
        <p:nvSpPr>
          <p:cNvPr id="242" name="Rounded Rectangle 24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01:05</a:t>
            </a:r>
          </a:p>
        </p:txBody>
      </p:sp>
      <p:sp>
        <p:nvSpPr>
          <p:cNvPr id="243" name="Rounded Rectangle 24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01:04</a:t>
            </a:r>
          </a:p>
        </p:txBody>
      </p:sp>
      <p:sp>
        <p:nvSpPr>
          <p:cNvPr id="244" name="Rounded Rectangle 24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01:03</a:t>
            </a:r>
          </a:p>
        </p:txBody>
      </p:sp>
      <p:sp>
        <p:nvSpPr>
          <p:cNvPr id="245" name="Rounded Rectangle 24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01:02</a:t>
            </a:r>
          </a:p>
        </p:txBody>
      </p:sp>
      <p:sp>
        <p:nvSpPr>
          <p:cNvPr id="246" name="Rounded Rectangle 24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01:01</a:t>
            </a:r>
          </a:p>
        </p:txBody>
      </p:sp>
      <p:sp>
        <p:nvSpPr>
          <p:cNvPr id="247" name="Rounded Rectangle 24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01:00</a:t>
            </a:r>
          </a:p>
        </p:txBody>
      </p:sp>
      <p:sp>
        <p:nvSpPr>
          <p:cNvPr id="248" name="Rounded Rectangle 24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00:59</a:t>
            </a:r>
          </a:p>
        </p:txBody>
      </p:sp>
      <p:sp>
        <p:nvSpPr>
          <p:cNvPr id="249" name="Rounded Rectangle 24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00:58</a:t>
            </a:r>
          </a:p>
        </p:txBody>
      </p:sp>
      <p:sp>
        <p:nvSpPr>
          <p:cNvPr id="250" name="Rounded Rectangle 24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00:57</a:t>
            </a:r>
          </a:p>
        </p:txBody>
      </p:sp>
      <p:sp>
        <p:nvSpPr>
          <p:cNvPr id="251" name="Rounded Rectangle 25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00:56</a:t>
            </a:r>
          </a:p>
        </p:txBody>
      </p:sp>
      <p:sp>
        <p:nvSpPr>
          <p:cNvPr id="252" name="Rounded Rectangle 25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00:55</a:t>
            </a:r>
          </a:p>
        </p:txBody>
      </p:sp>
      <p:sp>
        <p:nvSpPr>
          <p:cNvPr id="253" name="Rounded Rectangle 25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00:54</a:t>
            </a:r>
          </a:p>
        </p:txBody>
      </p:sp>
      <p:sp>
        <p:nvSpPr>
          <p:cNvPr id="254" name="Rounded Rectangle 25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00:53</a:t>
            </a:r>
          </a:p>
        </p:txBody>
      </p:sp>
      <p:sp>
        <p:nvSpPr>
          <p:cNvPr id="255" name="Rounded Rectangle 25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00:52</a:t>
            </a:r>
          </a:p>
        </p:txBody>
      </p:sp>
      <p:sp>
        <p:nvSpPr>
          <p:cNvPr id="256" name="Rounded Rectangle 25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00:51</a:t>
            </a:r>
          </a:p>
        </p:txBody>
      </p:sp>
      <p:sp>
        <p:nvSpPr>
          <p:cNvPr id="257" name="Rounded Rectangle 25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00:50</a:t>
            </a:r>
          </a:p>
        </p:txBody>
      </p:sp>
      <p:sp>
        <p:nvSpPr>
          <p:cNvPr id="258" name="Rounded Rectangle 25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00:49</a:t>
            </a:r>
          </a:p>
        </p:txBody>
      </p:sp>
      <p:sp>
        <p:nvSpPr>
          <p:cNvPr id="259" name="Rounded Rectangle 25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00:48</a:t>
            </a:r>
          </a:p>
        </p:txBody>
      </p:sp>
      <p:sp>
        <p:nvSpPr>
          <p:cNvPr id="260" name="Rounded Rectangle 25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00:47</a:t>
            </a:r>
          </a:p>
        </p:txBody>
      </p:sp>
      <p:sp>
        <p:nvSpPr>
          <p:cNvPr id="261" name="Rounded Rectangle 26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00:46</a:t>
            </a:r>
          </a:p>
        </p:txBody>
      </p:sp>
      <p:sp>
        <p:nvSpPr>
          <p:cNvPr id="262" name="Rounded Rectangle 26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00:45</a:t>
            </a:r>
          </a:p>
        </p:txBody>
      </p:sp>
      <p:sp>
        <p:nvSpPr>
          <p:cNvPr id="263" name="Rounded Rectangle 26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00:44</a:t>
            </a:r>
          </a:p>
        </p:txBody>
      </p:sp>
      <p:sp>
        <p:nvSpPr>
          <p:cNvPr id="264" name="Rounded Rectangle 26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00:43</a:t>
            </a:r>
          </a:p>
        </p:txBody>
      </p:sp>
      <p:sp>
        <p:nvSpPr>
          <p:cNvPr id="265" name="Rounded Rectangle 26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00:42</a:t>
            </a:r>
          </a:p>
        </p:txBody>
      </p:sp>
      <p:sp>
        <p:nvSpPr>
          <p:cNvPr id="266" name="Rounded Rectangle 26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00:41</a:t>
            </a:r>
          </a:p>
        </p:txBody>
      </p:sp>
      <p:sp>
        <p:nvSpPr>
          <p:cNvPr id="267" name="Rounded Rectangle 26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00:40</a:t>
            </a:r>
          </a:p>
        </p:txBody>
      </p:sp>
      <p:sp>
        <p:nvSpPr>
          <p:cNvPr id="268" name="Rounded Rectangle 26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00:39</a:t>
            </a:r>
          </a:p>
        </p:txBody>
      </p:sp>
      <p:sp>
        <p:nvSpPr>
          <p:cNvPr id="269" name="Rounded Rectangle 26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00:38</a:t>
            </a:r>
          </a:p>
        </p:txBody>
      </p:sp>
      <p:sp>
        <p:nvSpPr>
          <p:cNvPr id="270" name="Rounded Rectangle 26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00:37</a:t>
            </a:r>
          </a:p>
        </p:txBody>
      </p:sp>
      <p:sp>
        <p:nvSpPr>
          <p:cNvPr id="271" name="Rounded Rectangle 27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00:36</a:t>
            </a:r>
          </a:p>
        </p:txBody>
      </p:sp>
      <p:sp>
        <p:nvSpPr>
          <p:cNvPr id="272" name="Rounded Rectangle 27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00:35</a:t>
            </a:r>
          </a:p>
        </p:txBody>
      </p:sp>
      <p:sp>
        <p:nvSpPr>
          <p:cNvPr id="273" name="Rounded Rectangle 27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00:34</a:t>
            </a:r>
          </a:p>
        </p:txBody>
      </p:sp>
      <p:sp>
        <p:nvSpPr>
          <p:cNvPr id="274" name="Rounded Rectangle 27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00:33</a:t>
            </a:r>
          </a:p>
        </p:txBody>
      </p:sp>
      <p:sp>
        <p:nvSpPr>
          <p:cNvPr id="275" name="Rounded Rectangle 27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00:32</a:t>
            </a:r>
          </a:p>
        </p:txBody>
      </p:sp>
      <p:sp>
        <p:nvSpPr>
          <p:cNvPr id="276" name="Rounded Rectangle 27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00:31</a:t>
            </a:r>
          </a:p>
        </p:txBody>
      </p:sp>
      <p:sp>
        <p:nvSpPr>
          <p:cNvPr id="277" name="Rounded Rectangle 27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00:30</a:t>
            </a:r>
          </a:p>
        </p:txBody>
      </p:sp>
      <p:sp>
        <p:nvSpPr>
          <p:cNvPr id="278" name="Rounded Rectangle 27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00:29</a:t>
            </a:r>
          </a:p>
        </p:txBody>
      </p:sp>
      <p:sp>
        <p:nvSpPr>
          <p:cNvPr id="279" name="Rounded Rectangle 27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00:28</a:t>
            </a:r>
          </a:p>
        </p:txBody>
      </p:sp>
      <p:sp>
        <p:nvSpPr>
          <p:cNvPr id="280" name="Rounded Rectangle 27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00:27</a:t>
            </a:r>
          </a:p>
        </p:txBody>
      </p:sp>
      <p:sp>
        <p:nvSpPr>
          <p:cNvPr id="281" name="Rounded Rectangle 28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00:26</a:t>
            </a:r>
          </a:p>
        </p:txBody>
      </p:sp>
      <p:sp>
        <p:nvSpPr>
          <p:cNvPr id="282" name="Rounded Rectangle 28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00:25</a:t>
            </a:r>
          </a:p>
        </p:txBody>
      </p:sp>
      <p:sp>
        <p:nvSpPr>
          <p:cNvPr id="283" name="Rounded Rectangle 28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00:24</a:t>
            </a:r>
          </a:p>
        </p:txBody>
      </p:sp>
      <p:sp>
        <p:nvSpPr>
          <p:cNvPr id="284" name="Rounded Rectangle 28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00:23</a:t>
            </a:r>
          </a:p>
        </p:txBody>
      </p:sp>
      <p:sp>
        <p:nvSpPr>
          <p:cNvPr id="285" name="Rounded Rectangle 28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00:22</a:t>
            </a:r>
          </a:p>
        </p:txBody>
      </p:sp>
      <p:sp>
        <p:nvSpPr>
          <p:cNvPr id="286" name="Rounded Rectangle 28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00:21</a:t>
            </a:r>
          </a:p>
        </p:txBody>
      </p:sp>
      <p:sp>
        <p:nvSpPr>
          <p:cNvPr id="287" name="Rounded Rectangle 28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00:20</a:t>
            </a:r>
          </a:p>
        </p:txBody>
      </p:sp>
      <p:sp>
        <p:nvSpPr>
          <p:cNvPr id="288" name="Rounded Rectangle 28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00:19</a:t>
            </a:r>
          </a:p>
        </p:txBody>
      </p:sp>
      <p:sp>
        <p:nvSpPr>
          <p:cNvPr id="289" name="Rounded Rectangle 28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00:18</a:t>
            </a:r>
          </a:p>
        </p:txBody>
      </p:sp>
      <p:sp>
        <p:nvSpPr>
          <p:cNvPr id="290" name="Rounded Rectangle 28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00:17</a:t>
            </a:r>
          </a:p>
        </p:txBody>
      </p:sp>
      <p:sp>
        <p:nvSpPr>
          <p:cNvPr id="291" name="Rounded Rectangle 29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00:16</a:t>
            </a:r>
          </a:p>
        </p:txBody>
      </p:sp>
      <p:sp>
        <p:nvSpPr>
          <p:cNvPr id="292" name="Rounded Rectangle 29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00:15</a:t>
            </a:r>
          </a:p>
        </p:txBody>
      </p:sp>
      <p:sp>
        <p:nvSpPr>
          <p:cNvPr id="293" name="Rounded Rectangle 29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00:14</a:t>
            </a:r>
          </a:p>
        </p:txBody>
      </p:sp>
      <p:sp>
        <p:nvSpPr>
          <p:cNvPr id="294" name="Rounded Rectangle 29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00:13</a:t>
            </a:r>
          </a:p>
        </p:txBody>
      </p:sp>
      <p:sp>
        <p:nvSpPr>
          <p:cNvPr id="295" name="Rounded Rectangle 29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00:12</a:t>
            </a:r>
          </a:p>
        </p:txBody>
      </p:sp>
      <p:sp>
        <p:nvSpPr>
          <p:cNvPr id="296" name="Rounded Rectangle 29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00:11</a:t>
            </a:r>
          </a:p>
        </p:txBody>
      </p:sp>
      <p:sp>
        <p:nvSpPr>
          <p:cNvPr id="297" name="Rounded Rectangle 29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00:10</a:t>
            </a:r>
          </a:p>
        </p:txBody>
      </p:sp>
      <p:sp>
        <p:nvSpPr>
          <p:cNvPr id="298" name="Rounded Rectangle 297"/>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00:09</a:t>
            </a:r>
          </a:p>
        </p:txBody>
      </p:sp>
      <p:sp>
        <p:nvSpPr>
          <p:cNvPr id="299" name="Rounded Rectangle 298"/>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00:08</a:t>
            </a:r>
          </a:p>
        </p:txBody>
      </p:sp>
      <p:sp>
        <p:nvSpPr>
          <p:cNvPr id="300" name="Rounded Rectangle 299"/>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00:07</a:t>
            </a:r>
          </a:p>
        </p:txBody>
      </p:sp>
      <p:sp>
        <p:nvSpPr>
          <p:cNvPr id="301" name="Rounded Rectangle 300"/>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00:06</a:t>
            </a:r>
          </a:p>
        </p:txBody>
      </p:sp>
      <p:sp>
        <p:nvSpPr>
          <p:cNvPr id="302" name="Rounded Rectangle 301"/>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00:05</a:t>
            </a:r>
          </a:p>
        </p:txBody>
      </p:sp>
      <p:sp>
        <p:nvSpPr>
          <p:cNvPr id="303" name="Rounded Rectangle 302"/>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00:04</a:t>
            </a:r>
          </a:p>
        </p:txBody>
      </p:sp>
      <p:sp>
        <p:nvSpPr>
          <p:cNvPr id="304" name="Rounded Rectangle 303"/>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00:03</a:t>
            </a:r>
          </a:p>
        </p:txBody>
      </p:sp>
      <p:sp>
        <p:nvSpPr>
          <p:cNvPr id="305" name="Rounded Rectangle 304"/>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00:02</a:t>
            </a:r>
          </a:p>
        </p:txBody>
      </p:sp>
      <p:sp>
        <p:nvSpPr>
          <p:cNvPr id="306" name="Rounded Rectangle 305"/>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00:01</a:t>
            </a:r>
          </a:p>
        </p:txBody>
      </p:sp>
      <p:sp>
        <p:nvSpPr>
          <p:cNvPr id="307" name="Rounded Rectangle 306"/>
          <p:cNvSpPr/>
          <p:nvPr/>
        </p:nvSpPr>
        <p:spPr>
          <a:xfrm>
            <a:off x="7825509" y="424815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00:00</a:t>
            </a:r>
          </a:p>
        </p:txBody>
      </p:sp>
      <p:sp>
        <p:nvSpPr>
          <p:cNvPr id="308" name="Oval 307"/>
          <p:cNvSpPr/>
          <p:nvPr/>
        </p:nvSpPr>
        <p:spPr>
          <a:xfrm>
            <a:off x="8116241" y="3790950"/>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TG</a:t>
            </a:r>
          </a:p>
        </p:txBody>
      </p:sp>
    </p:spTree>
    <p:extLst>
      <p:ext uri="{BB962C8B-B14F-4D97-AF65-F5344CB8AC3E}">
        <p14:creationId xmlns:p14="http://schemas.microsoft.com/office/powerpoint/2010/main" val="31803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6321"/>
                                        </p:tgtEl>
                                        <p:attrNameLst>
                                          <p:attrName>style.visibility</p:attrName>
                                        </p:attrNameLst>
                                      </p:cBhvr>
                                      <p:to>
                                        <p:strVal val="visible"/>
                                      </p:to>
                                    </p:set>
                                    <p:animEffect transition="in" filter="blinds(horizontal)">
                                      <p:cBhvr>
                                        <p:cTn id="15" dur="500"/>
                                        <p:tgtEl>
                                          <p:spTgt spid="56321"/>
                                        </p:tgtEl>
                                      </p:cBhvr>
                                    </p:animEffect>
                                  </p:childTnLst>
                                </p:cTn>
                              </p:par>
                              <p:par>
                                <p:cTn id="16" presetID="3" presetClass="entr" presetSubtype="10" fill="hold" nodeType="withEffect">
                                  <p:stCondLst>
                                    <p:cond delay="0"/>
                                  </p:stCondLst>
                                  <p:childTnLst>
                                    <p:set>
                                      <p:cBhvr>
                                        <p:cTn id="17" dur="1" fill="hold">
                                          <p:stCondLst>
                                            <p:cond delay="0"/>
                                          </p:stCondLst>
                                        </p:cTn>
                                        <p:tgtEl>
                                          <p:spTgt spid="56322"/>
                                        </p:tgtEl>
                                        <p:attrNameLst>
                                          <p:attrName>style.visibility</p:attrName>
                                        </p:attrNameLst>
                                      </p:cBhvr>
                                      <p:to>
                                        <p:strVal val="visible"/>
                                      </p:to>
                                    </p:set>
                                    <p:animEffect transition="in" filter="blinds(horizontal)">
                                      <p:cBhvr>
                                        <p:cTn id="18" dur="500"/>
                                        <p:tgtEl>
                                          <p:spTgt spid="56322"/>
                                        </p:tgtEl>
                                      </p:cBhvr>
                                    </p:animEffect>
                                  </p:childTnLst>
                                </p:cTn>
                              </p:par>
                              <p:par>
                                <p:cTn id="19" presetID="3" presetClass="entr" presetSubtype="10" fill="hold" nodeType="withEffect">
                                  <p:stCondLst>
                                    <p:cond delay="0"/>
                                  </p:stCondLst>
                                  <p:childTnLst>
                                    <p:set>
                                      <p:cBhvr>
                                        <p:cTn id="20" dur="1" fill="hold">
                                          <p:stCondLst>
                                            <p:cond delay="0"/>
                                          </p:stCondLst>
                                        </p:cTn>
                                        <p:tgtEl>
                                          <p:spTgt spid="56323"/>
                                        </p:tgtEl>
                                        <p:attrNameLst>
                                          <p:attrName>style.visibility</p:attrName>
                                        </p:attrNameLst>
                                      </p:cBhvr>
                                      <p:to>
                                        <p:strVal val="visible"/>
                                      </p:to>
                                    </p:set>
                                    <p:animEffect transition="in" filter="blinds(horizontal)">
                                      <p:cBhvr>
                                        <p:cTn id="21"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08"/>
                    </p:tgtEl>
                  </p:cond>
                </p:stCondLst>
                <p:endSync evt="end" delay="0">
                  <p:rtn val="all"/>
                </p:endSync>
                <p:childTnLst>
                  <p:par>
                    <p:cTn id="23" fill="hold">
                      <p:stCondLst>
                        <p:cond delay="0"/>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308"/>
                                        </p:tgtEl>
                                      </p:cBhvr>
                                    </p:animEffect>
                                    <p:set>
                                      <p:cBhvr>
                                        <p:cTn id="27" dur="1" fill="hold">
                                          <p:stCondLst>
                                            <p:cond delay="499"/>
                                          </p:stCondLst>
                                        </p:cTn>
                                        <p:tgtEl>
                                          <p:spTgt spid="30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
                            </p:stCondLst>
                            <p:childTnLst>
                              <p:par>
                                <p:cTn id="29" presetID="11" presetClass="entr" presetSubtype="0" fill="hold" grpId="0" nodeType="afterEffect">
                                  <p:stCondLst>
                                    <p:cond delay="0"/>
                                  </p:stCondLst>
                                  <p:childTnLst>
                                    <p:set>
                                      <p:cBhvr>
                                        <p:cTn id="30" dur="1000">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1500"/>
                            </p:stCondLst>
                            <p:childTnLst>
                              <p:par>
                                <p:cTn id="32" presetID="11" presetClass="entr" presetSubtype="0" fill="hold" grpId="0" nodeType="afterEffect">
                                  <p:stCondLst>
                                    <p:cond delay="0"/>
                                  </p:stCondLst>
                                  <p:childTnLst>
                                    <p:set>
                                      <p:cBhvr>
                                        <p:cTn id="33" dur="1000">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2500"/>
                            </p:stCondLst>
                            <p:childTnLst>
                              <p:par>
                                <p:cTn id="35" presetID="11" presetClass="entr" presetSubtype="0" fill="hold" grpId="0" nodeType="afterEffect">
                                  <p:stCondLst>
                                    <p:cond delay="0"/>
                                  </p:stCondLst>
                                  <p:childTnLst>
                                    <p:set>
                                      <p:cBhvr>
                                        <p:cTn id="36" dur="1000">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7" fill="hold">
                            <p:stCondLst>
                              <p:cond delay="3500"/>
                            </p:stCondLst>
                            <p:childTnLst>
                              <p:par>
                                <p:cTn id="38" presetID="11" presetClass="entr" presetSubtype="0" fill="hold" grpId="0" nodeType="afterEffect">
                                  <p:stCondLst>
                                    <p:cond delay="0"/>
                                  </p:stCondLst>
                                  <p:childTnLst>
                                    <p:set>
                                      <p:cBhvr>
                                        <p:cTn id="39"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0" fill="hold">
                            <p:stCondLst>
                              <p:cond delay="4500"/>
                            </p:stCondLst>
                            <p:childTnLst>
                              <p:par>
                                <p:cTn id="41" presetID="11" presetClass="entr" presetSubtype="0" fill="hold" grpId="0" nodeType="afterEffect">
                                  <p:stCondLst>
                                    <p:cond delay="0"/>
                                  </p:stCondLst>
                                  <p:childTnLst>
                                    <p:set>
                                      <p:cBhvr>
                                        <p:cTn id="42"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5500"/>
                            </p:stCondLst>
                            <p:childTnLst>
                              <p:par>
                                <p:cTn id="44" presetID="11" presetClass="entr" presetSubtype="0" fill="hold" grpId="0" nodeType="afterEffect">
                                  <p:stCondLst>
                                    <p:cond delay="0"/>
                                  </p:stCondLst>
                                  <p:childTnLst>
                                    <p:set>
                                      <p:cBhvr>
                                        <p:cTn id="45"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6500"/>
                            </p:stCondLst>
                            <p:childTnLst>
                              <p:par>
                                <p:cTn id="47" presetID="11" presetClass="entr" presetSubtype="0" fill="hold" grpId="0" nodeType="afterEffect">
                                  <p:stCondLst>
                                    <p:cond delay="0"/>
                                  </p:stCondLst>
                                  <p:childTnLst>
                                    <p:set>
                                      <p:cBhvr>
                                        <p:cTn id="48"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7500"/>
                            </p:stCondLst>
                            <p:childTnLst>
                              <p:par>
                                <p:cTn id="50" presetID="11" presetClass="entr" presetSubtype="0" fill="hold" grpId="0" nodeType="afterEffect">
                                  <p:stCondLst>
                                    <p:cond delay="0"/>
                                  </p:stCondLst>
                                  <p:childTnLst>
                                    <p:set>
                                      <p:cBhvr>
                                        <p:cTn id="51"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2" fill="hold">
                            <p:stCondLst>
                              <p:cond delay="8500"/>
                            </p:stCondLst>
                            <p:childTnLst>
                              <p:par>
                                <p:cTn id="53" presetID="11" presetClass="entr" presetSubtype="0" fill="hold" grpId="0" nodeType="afterEffect">
                                  <p:stCondLst>
                                    <p:cond delay="0"/>
                                  </p:stCondLst>
                                  <p:childTnLst>
                                    <p:set>
                                      <p:cBhvr>
                                        <p:cTn id="54"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5" fill="hold">
                            <p:stCondLst>
                              <p:cond delay="9500"/>
                            </p:stCondLst>
                            <p:childTnLst>
                              <p:par>
                                <p:cTn id="56" presetID="11" presetClass="entr" presetSubtype="0" fill="hold" grpId="0" nodeType="afterEffect">
                                  <p:stCondLst>
                                    <p:cond delay="0"/>
                                  </p:stCondLst>
                                  <p:childTnLst>
                                    <p:set>
                                      <p:cBhvr>
                                        <p:cTn id="57"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0500"/>
                            </p:stCondLst>
                            <p:childTnLst>
                              <p:par>
                                <p:cTn id="59" presetID="11" presetClass="entr" presetSubtype="0" fill="hold" grpId="0" nodeType="afterEffect">
                                  <p:stCondLst>
                                    <p:cond delay="0"/>
                                  </p:stCondLst>
                                  <p:childTnLst>
                                    <p:set>
                                      <p:cBhvr>
                                        <p:cTn id="6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1" fill="hold">
                            <p:stCondLst>
                              <p:cond delay="11500"/>
                            </p:stCondLst>
                            <p:childTnLst>
                              <p:par>
                                <p:cTn id="62" presetID="11" presetClass="entr" presetSubtype="0" fill="hold" grpId="0" nodeType="afterEffect">
                                  <p:stCondLst>
                                    <p:cond delay="0"/>
                                  </p:stCondLst>
                                  <p:childTnLst>
                                    <p:set>
                                      <p:cBhvr>
                                        <p:cTn id="6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4" fill="hold">
                            <p:stCondLst>
                              <p:cond delay="12500"/>
                            </p:stCondLst>
                            <p:childTnLst>
                              <p:par>
                                <p:cTn id="65" presetID="11" presetClass="entr" presetSubtype="0" fill="hold" grpId="0" nodeType="afterEffect">
                                  <p:stCondLst>
                                    <p:cond delay="0"/>
                                  </p:stCondLst>
                                  <p:childTnLst>
                                    <p:set>
                                      <p:cBhvr>
                                        <p:cTn id="6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7" fill="hold">
                            <p:stCondLst>
                              <p:cond delay="13500"/>
                            </p:stCondLst>
                            <p:childTnLst>
                              <p:par>
                                <p:cTn id="68" presetID="11" presetClass="entr" presetSubtype="0" fill="hold" grpId="0" nodeType="afterEffect">
                                  <p:stCondLst>
                                    <p:cond delay="0"/>
                                  </p:stCondLst>
                                  <p:childTnLst>
                                    <p:set>
                                      <p:cBhvr>
                                        <p:cTn id="6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4500"/>
                            </p:stCondLst>
                            <p:childTnLst>
                              <p:par>
                                <p:cTn id="71" presetID="11" presetClass="entr" presetSubtype="0" fill="hold" grpId="0" nodeType="afterEffect">
                                  <p:stCondLst>
                                    <p:cond delay="0"/>
                                  </p:stCondLst>
                                  <p:childTnLst>
                                    <p:set>
                                      <p:cBhvr>
                                        <p:cTn id="7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3" fill="hold">
                            <p:stCondLst>
                              <p:cond delay="15500"/>
                            </p:stCondLst>
                            <p:childTnLst>
                              <p:par>
                                <p:cTn id="74" presetID="11" presetClass="entr" presetSubtype="0" fill="hold" grpId="0" nodeType="afterEffect">
                                  <p:stCondLst>
                                    <p:cond delay="0"/>
                                  </p:stCondLst>
                                  <p:childTnLst>
                                    <p:set>
                                      <p:cBhvr>
                                        <p:cTn id="7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6" fill="hold">
                            <p:stCondLst>
                              <p:cond delay="16500"/>
                            </p:stCondLst>
                            <p:childTnLst>
                              <p:par>
                                <p:cTn id="77" presetID="11" presetClass="entr" presetSubtype="0" fill="hold" grpId="0" nodeType="afterEffect">
                                  <p:stCondLst>
                                    <p:cond delay="0"/>
                                  </p:stCondLst>
                                  <p:childTnLst>
                                    <p:set>
                                      <p:cBhvr>
                                        <p:cTn id="7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79" fill="hold">
                            <p:stCondLst>
                              <p:cond delay="17500"/>
                            </p:stCondLst>
                            <p:childTnLst>
                              <p:par>
                                <p:cTn id="80" presetID="11" presetClass="entr" presetSubtype="0" fill="hold" grpId="0" nodeType="afterEffect">
                                  <p:stCondLst>
                                    <p:cond delay="0"/>
                                  </p:stCondLst>
                                  <p:childTnLst>
                                    <p:set>
                                      <p:cBhvr>
                                        <p:cTn id="8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2" fill="hold">
                            <p:stCondLst>
                              <p:cond delay="18500"/>
                            </p:stCondLst>
                            <p:childTnLst>
                              <p:par>
                                <p:cTn id="83" presetID="11" presetClass="entr" presetSubtype="0" fill="hold" grpId="0" nodeType="afterEffect">
                                  <p:stCondLst>
                                    <p:cond delay="0"/>
                                  </p:stCondLst>
                                  <p:childTnLst>
                                    <p:set>
                                      <p:cBhvr>
                                        <p:cTn id="84"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19500"/>
                            </p:stCondLst>
                            <p:childTnLst>
                              <p:par>
                                <p:cTn id="86" presetID="11" presetClass="entr" presetSubtype="0" fill="hold" grpId="0" nodeType="afterEffect">
                                  <p:stCondLst>
                                    <p:cond delay="0"/>
                                  </p:stCondLst>
                                  <p:childTnLst>
                                    <p:set>
                                      <p:cBhvr>
                                        <p:cTn id="87"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8" fill="hold">
                            <p:stCondLst>
                              <p:cond delay="20500"/>
                            </p:stCondLst>
                            <p:childTnLst>
                              <p:par>
                                <p:cTn id="89" presetID="11" presetClass="entr" presetSubtype="0" fill="hold" grpId="0" nodeType="afterEffect">
                                  <p:stCondLst>
                                    <p:cond delay="0"/>
                                  </p:stCondLst>
                                  <p:childTnLst>
                                    <p:set>
                                      <p:cBhvr>
                                        <p:cTn id="90"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1" fill="hold">
                            <p:stCondLst>
                              <p:cond delay="21500"/>
                            </p:stCondLst>
                            <p:childTnLst>
                              <p:par>
                                <p:cTn id="92" presetID="11" presetClass="entr" presetSubtype="0" fill="hold" grpId="0" nodeType="afterEffect">
                                  <p:stCondLst>
                                    <p:cond delay="0"/>
                                  </p:stCondLst>
                                  <p:childTnLst>
                                    <p:set>
                                      <p:cBhvr>
                                        <p:cTn id="93"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par>
                          <p:cTn id="94" fill="hold">
                            <p:stCondLst>
                              <p:cond delay="22500"/>
                            </p:stCondLst>
                            <p:childTnLst>
                              <p:par>
                                <p:cTn id="95" presetID="11" presetClass="entr" presetSubtype="0" fill="hold" grpId="0" nodeType="afterEffect">
                                  <p:stCondLst>
                                    <p:cond delay="0"/>
                                  </p:stCondLst>
                                  <p:childTnLst>
                                    <p:set>
                                      <p:cBhvr>
                                        <p:cTn id="96"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97" fill="hold">
                            <p:stCondLst>
                              <p:cond delay="23500"/>
                            </p:stCondLst>
                            <p:childTnLst>
                              <p:par>
                                <p:cTn id="98" presetID="11" presetClass="entr" presetSubtype="0" fill="hold" grpId="0" nodeType="afterEffect">
                                  <p:stCondLst>
                                    <p:cond delay="0"/>
                                  </p:stCondLst>
                                  <p:childTnLst>
                                    <p:set>
                                      <p:cBhvr>
                                        <p:cTn id="99"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4500"/>
                            </p:stCondLst>
                            <p:childTnLst>
                              <p:par>
                                <p:cTn id="101" presetID="11" presetClass="entr" presetSubtype="0" fill="hold" grpId="0" nodeType="afterEffect">
                                  <p:stCondLst>
                                    <p:cond delay="0"/>
                                  </p:stCondLst>
                                  <p:childTnLst>
                                    <p:set>
                                      <p:cBhvr>
                                        <p:cTn id="102"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3" fill="hold">
                            <p:stCondLst>
                              <p:cond delay="25500"/>
                            </p:stCondLst>
                            <p:childTnLst>
                              <p:par>
                                <p:cTn id="104" presetID="11" presetClass="entr" presetSubtype="0" fill="hold" grpId="0" nodeType="afterEffect">
                                  <p:stCondLst>
                                    <p:cond delay="0"/>
                                  </p:stCondLst>
                                  <p:childTnLst>
                                    <p:set>
                                      <p:cBhvr>
                                        <p:cTn id="105"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26500"/>
                            </p:stCondLst>
                            <p:childTnLst>
                              <p:par>
                                <p:cTn id="107" presetID="11" presetClass="entr" presetSubtype="0" fill="hold" grpId="0" nodeType="afterEffect">
                                  <p:stCondLst>
                                    <p:cond delay="0"/>
                                  </p:stCondLst>
                                  <p:childTnLst>
                                    <p:set>
                                      <p:cBhvr>
                                        <p:cTn id="108"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09" fill="hold">
                            <p:stCondLst>
                              <p:cond delay="27500"/>
                            </p:stCondLst>
                            <p:childTnLst>
                              <p:par>
                                <p:cTn id="110" presetID="11" presetClass="entr" presetSubtype="0" fill="hold" grpId="0" nodeType="afterEffect">
                                  <p:stCondLst>
                                    <p:cond delay="0"/>
                                  </p:stCondLst>
                                  <p:childTnLst>
                                    <p:set>
                                      <p:cBhvr>
                                        <p:cTn id="111"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28500"/>
                            </p:stCondLst>
                            <p:childTnLst>
                              <p:par>
                                <p:cTn id="113" presetID="11" presetClass="entr" presetSubtype="0" fill="hold" grpId="0" nodeType="afterEffect">
                                  <p:stCondLst>
                                    <p:cond delay="0"/>
                                  </p:stCondLst>
                                  <p:childTnLst>
                                    <p:set>
                                      <p:cBhvr>
                                        <p:cTn id="11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5" fill="hold">
                            <p:stCondLst>
                              <p:cond delay="29500"/>
                            </p:stCondLst>
                            <p:childTnLst>
                              <p:par>
                                <p:cTn id="116" presetID="11" presetClass="entr" presetSubtype="0" fill="hold" grpId="0" nodeType="afterEffect">
                                  <p:stCondLst>
                                    <p:cond delay="0"/>
                                  </p:stCondLst>
                                  <p:childTnLst>
                                    <p:set>
                                      <p:cBhvr>
                                        <p:cTn id="11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0500"/>
                            </p:stCondLst>
                            <p:childTnLst>
                              <p:par>
                                <p:cTn id="119" presetID="11" presetClass="entr" presetSubtype="0" fill="hold" grpId="0" nodeType="afterEffect">
                                  <p:stCondLst>
                                    <p:cond delay="0"/>
                                  </p:stCondLst>
                                  <p:childTnLst>
                                    <p:set>
                                      <p:cBhvr>
                                        <p:cTn id="12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1" fill="hold">
                            <p:stCondLst>
                              <p:cond delay="31500"/>
                            </p:stCondLst>
                            <p:childTnLst>
                              <p:par>
                                <p:cTn id="122" presetID="11" presetClass="entr" presetSubtype="0" fill="hold" grpId="0" nodeType="afterEffect">
                                  <p:stCondLst>
                                    <p:cond delay="0"/>
                                  </p:stCondLst>
                                  <p:childTnLst>
                                    <p:set>
                                      <p:cBhvr>
                                        <p:cTn id="12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4" fill="hold">
                            <p:stCondLst>
                              <p:cond delay="32500"/>
                            </p:stCondLst>
                            <p:childTnLst>
                              <p:par>
                                <p:cTn id="125" presetID="11" presetClass="entr" presetSubtype="0" fill="hold" grpId="0" nodeType="afterEffect">
                                  <p:stCondLst>
                                    <p:cond delay="0"/>
                                  </p:stCondLst>
                                  <p:childTnLst>
                                    <p:set>
                                      <p:cBhvr>
                                        <p:cTn id="12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7" fill="hold">
                            <p:stCondLst>
                              <p:cond delay="33500"/>
                            </p:stCondLst>
                            <p:childTnLst>
                              <p:par>
                                <p:cTn id="128" presetID="11" presetClass="entr" presetSubtype="0" fill="hold" grpId="0" nodeType="afterEffect">
                                  <p:stCondLst>
                                    <p:cond delay="0"/>
                                  </p:stCondLst>
                                  <p:childTnLst>
                                    <p:set>
                                      <p:cBhvr>
                                        <p:cTn id="12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2" name="click.wav"/>
                                        </p:tgtEl>
                                      </p:cMediaNode>
                                    </p:audio>
                                  </p:subTnLst>
                                </p:cTn>
                              </p:par>
                            </p:childTnLst>
                          </p:cTn>
                        </p:par>
                        <p:par>
                          <p:cTn id="130" fill="hold">
                            <p:stCondLst>
                              <p:cond delay="34500"/>
                            </p:stCondLst>
                            <p:childTnLst>
                              <p:par>
                                <p:cTn id="131" presetID="11" presetClass="entr" presetSubtype="0" fill="hold" grpId="0" nodeType="afterEffect">
                                  <p:stCondLst>
                                    <p:cond delay="0"/>
                                  </p:stCondLst>
                                  <p:childTnLst>
                                    <p:set>
                                      <p:cBhvr>
                                        <p:cTn id="13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35500"/>
                            </p:stCondLst>
                            <p:childTnLst>
                              <p:par>
                                <p:cTn id="134" presetID="11" presetClass="entr" presetSubtype="0" fill="hold" grpId="0" nodeType="afterEffect">
                                  <p:stCondLst>
                                    <p:cond delay="0"/>
                                  </p:stCondLst>
                                  <p:childTnLst>
                                    <p:set>
                                      <p:cBhvr>
                                        <p:cTn id="13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36500"/>
                            </p:stCondLst>
                            <p:childTnLst>
                              <p:par>
                                <p:cTn id="137" presetID="11" presetClass="entr" presetSubtype="0" fill="hold" grpId="0" nodeType="afterEffect">
                                  <p:stCondLst>
                                    <p:cond delay="0"/>
                                  </p:stCondLst>
                                  <p:childTnLst>
                                    <p:set>
                                      <p:cBhvr>
                                        <p:cTn id="13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39" fill="hold">
                            <p:stCondLst>
                              <p:cond delay="37500"/>
                            </p:stCondLst>
                            <p:childTnLst>
                              <p:par>
                                <p:cTn id="140" presetID="11" presetClass="entr" presetSubtype="0" fill="hold" grpId="0" nodeType="afterEffect">
                                  <p:stCondLst>
                                    <p:cond delay="0"/>
                                  </p:stCondLst>
                                  <p:childTnLst>
                                    <p:set>
                                      <p:cBhvr>
                                        <p:cTn id="14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2" name="click.wav"/>
                                        </p:tgtEl>
                                      </p:cMediaNode>
                                    </p:audio>
                                  </p:subTnLst>
                                </p:cTn>
                              </p:par>
                            </p:childTnLst>
                          </p:cTn>
                        </p:par>
                        <p:par>
                          <p:cTn id="142" fill="hold">
                            <p:stCondLst>
                              <p:cond delay="38500"/>
                            </p:stCondLst>
                            <p:childTnLst>
                              <p:par>
                                <p:cTn id="143" presetID="11" presetClass="entr" presetSubtype="0" fill="hold" grpId="0" nodeType="afterEffect">
                                  <p:stCondLst>
                                    <p:cond delay="0"/>
                                  </p:stCondLst>
                                  <p:childTnLst>
                                    <p:set>
                                      <p:cBhvr>
                                        <p:cTn id="14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5" fill="hold">
                            <p:stCondLst>
                              <p:cond delay="39500"/>
                            </p:stCondLst>
                            <p:childTnLst>
                              <p:par>
                                <p:cTn id="146" presetID="11" presetClass="entr" presetSubtype="0" fill="hold" grpId="0" nodeType="afterEffect">
                                  <p:stCondLst>
                                    <p:cond delay="0"/>
                                  </p:stCondLst>
                                  <p:childTnLst>
                                    <p:set>
                                      <p:cBhvr>
                                        <p:cTn id="14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0500"/>
                            </p:stCondLst>
                            <p:childTnLst>
                              <p:par>
                                <p:cTn id="149" presetID="11" presetClass="entr" presetSubtype="0" fill="hold" grpId="0" nodeType="afterEffect">
                                  <p:stCondLst>
                                    <p:cond delay="0"/>
                                  </p:stCondLst>
                                  <p:childTnLst>
                                    <p:set>
                                      <p:cBhvr>
                                        <p:cTn id="15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1" fill="hold">
                            <p:stCondLst>
                              <p:cond delay="41500"/>
                            </p:stCondLst>
                            <p:childTnLst>
                              <p:par>
                                <p:cTn id="152" presetID="11" presetClass="entr" presetSubtype="0" fill="hold" grpId="0" nodeType="afterEffect">
                                  <p:stCondLst>
                                    <p:cond delay="0"/>
                                  </p:stCondLst>
                                  <p:childTnLst>
                                    <p:set>
                                      <p:cBhvr>
                                        <p:cTn id="15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2" name="click.wav"/>
                                        </p:tgtEl>
                                      </p:cMediaNode>
                                    </p:audio>
                                  </p:subTnLst>
                                </p:cTn>
                              </p:par>
                            </p:childTnLst>
                          </p:cTn>
                        </p:par>
                        <p:par>
                          <p:cTn id="154" fill="hold">
                            <p:stCondLst>
                              <p:cond delay="42500"/>
                            </p:stCondLst>
                            <p:childTnLst>
                              <p:par>
                                <p:cTn id="155" presetID="11" presetClass="entr" presetSubtype="0" fill="hold" grpId="0" nodeType="afterEffect">
                                  <p:stCondLst>
                                    <p:cond delay="0"/>
                                  </p:stCondLst>
                                  <p:childTnLst>
                                    <p:set>
                                      <p:cBhvr>
                                        <p:cTn id="15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57" fill="hold">
                            <p:stCondLst>
                              <p:cond delay="43500"/>
                            </p:stCondLst>
                            <p:childTnLst>
                              <p:par>
                                <p:cTn id="158" presetID="11" presetClass="entr" presetSubtype="0" fill="hold" grpId="0" nodeType="afterEffect">
                                  <p:stCondLst>
                                    <p:cond delay="0"/>
                                  </p:stCondLst>
                                  <p:childTnLst>
                                    <p:set>
                                      <p:cBhvr>
                                        <p:cTn id="15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0" fill="hold">
                            <p:stCondLst>
                              <p:cond delay="44500"/>
                            </p:stCondLst>
                            <p:childTnLst>
                              <p:par>
                                <p:cTn id="161" presetID="11" presetClass="entr" presetSubtype="0" fill="hold" grpId="0" nodeType="afterEffect">
                                  <p:stCondLst>
                                    <p:cond delay="0"/>
                                  </p:stCondLst>
                                  <p:childTnLst>
                                    <p:set>
                                      <p:cBhvr>
                                        <p:cTn id="16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3" fill="hold">
                            <p:stCondLst>
                              <p:cond delay="45500"/>
                            </p:stCondLst>
                            <p:childTnLst>
                              <p:par>
                                <p:cTn id="164" presetID="11" presetClass="entr" presetSubtype="0" fill="hold" grpId="0" nodeType="afterEffect">
                                  <p:stCondLst>
                                    <p:cond delay="0"/>
                                  </p:stCondLst>
                                  <p:childTnLst>
                                    <p:set>
                                      <p:cBhvr>
                                        <p:cTn id="16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46500"/>
                            </p:stCondLst>
                            <p:childTnLst>
                              <p:par>
                                <p:cTn id="167" presetID="11" presetClass="entr" presetSubtype="0" fill="hold" grpId="0" nodeType="afterEffect">
                                  <p:stCondLst>
                                    <p:cond delay="0"/>
                                  </p:stCondLst>
                                  <p:childTnLst>
                                    <p:set>
                                      <p:cBhvr>
                                        <p:cTn id="16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69" fill="hold">
                            <p:stCondLst>
                              <p:cond delay="47500"/>
                            </p:stCondLst>
                            <p:childTnLst>
                              <p:par>
                                <p:cTn id="170" presetID="11" presetClass="entr" presetSubtype="0" fill="hold" grpId="0" nodeType="afterEffect">
                                  <p:stCondLst>
                                    <p:cond delay="0"/>
                                  </p:stCondLst>
                                  <p:childTnLst>
                                    <p:set>
                                      <p:cBhvr>
                                        <p:cTn id="17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2" fill="hold">
                            <p:stCondLst>
                              <p:cond delay="48500"/>
                            </p:stCondLst>
                            <p:childTnLst>
                              <p:par>
                                <p:cTn id="173" presetID="11" presetClass="entr" presetSubtype="0" fill="hold" grpId="0" nodeType="afterEffect">
                                  <p:stCondLst>
                                    <p:cond delay="0"/>
                                  </p:stCondLst>
                                  <p:childTnLst>
                                    <p:set>
                                      <p:cBhvr>
                                        <p:cTn id="17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5" fill="hold">
                            <p:stCondLst>
                              <p:cond delay="49500"/>
                            </p:stCondLst>
                            <p:childTnLst>
                              <p:par>
                                <p:cTn id="176" presetID="11" presetClass="entr" presetSubtype="0" fill="hold" grpId="0" nodeType="afterEffect">
                                  <p:stCondLst>
                                    <p:cond delay="0"/>
                                  </p:stCondLst>
                                  <p:childTnLst>
                                    <p:set>
                                      <p:cBhvr>
                                        <p:cTn id="17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par>
                          <p:cTn id="178" fill="hold">
                            <p:stCondLst>
                              <p:cond delay="50500"/>
                            </p:stCondLst>
                            <p:childTnLst>
                              <p:par>
                                <p:cTn id="179" presetID="11" presetClass="entr" presetSubtype="0" fill="hold" grpId="0" nodeType="afterEffect">
                                  <p:stCondLst>
                                    <p:cond delay="0"/>
                                  </p:stCondLst>
                                  <p:childTnLst>
                                    <p:set>
                                      <p:cBhvr>
                                        <p:cTn id="18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click.wav"/>
                                        </p:tgtEl>
                                      </p:cMediaNode>
                                    </p:audio>
                                  </p:subTnLst>
                                </p:cTn>
                              </p:par>
                            </p:childTnLst>
                          </p:cTn>
                        </p:par>
                        <p:par>
                          <p:cTn id="181" fill="hold">
                            <p:stCondLst>
                              <p:cond delay="51500"/>
                            </p:stCondLst>
                            <p:childTnLst>
                              <p:par>
                                <p:cTn id="182" presetID="11" presetClass="entr" presetSubtype="0" fill="hold" grpId="0" nodeType="afterEffect">
                                  <p:stCondLst>
                                    <p:cond delay="0"/>
                                  </p:stCondLst>
                                  <p:childTnLst>
                                    <p:set>
                                      <p:cBhvr>
                                        <p:cTn id="18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2500"/>
                            </p:stCondLst>
                            <p:childTnLst>
                              <p:par>
                                <p:cTn id="185" presetID="11" presetClass="entr" presetSubtype="0" fill="hold" grpId="0" nodeType="afterEffect">
                                  <p:stCondLst>
                                    <p:cond delay="0"/>
                                  </p:stCondLst>
                                  <p:childTnLst>
                                    <p:set>
                                      <p:cBhvr>
                                        <p:cTn id="18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7" fill="hold">
                            <p:stCondLst>
                              <p:cond delay="53500"/>
                            </p:stCondLst>
                            <p:childTnLst>
                              <p:par>
                                <p:cTn id="188" presetID="11" presetClass="entr" presetSubtype="0" fill="hold" grpId="0" nodeType="afterEffect">
                                  <p:stCondLst>
                                    <p:cond delay="0"/>
                                  </p:stCondLst>
                                  <p:childTnLst>
                                    <p:set>
                                      <p:cBhvr>
                                        <p:cTn id="18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4500"/>
                            </p:stCondLst>
                            <p:childTnLst>
                              <p:par>
                                <p:cTn id="191" presetID="11" presetClass="entr" presetSubtype="0" fill="hold" grpId="0" nodeType="afterEffect">
                                  <p:stCondLst>
                                    <p:cond delay="0"/>
                                  </p:stCondLst>
                                  <p:childTnLst>
                                    <p:set>
                                      <p:cBhvr>
                                        <p:cTn id="19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2" name="click.wav"/>
                                        </p:tgtEl>
                                      </p:cMediaNode>
                                    </p:audio>
                                  </p:subTnLst>
                                </p:cTn>
                              </p:par>
                            </p:childTnLst>
                          </p:cTn>
                        </p:par>
                        <p:par>
                          <p:cTn id="193" fill="hold">
                            <p:stCondLst>
                              <p:cond delay="55500"/>
                            </p:stCondLst>
                            <p:childTnLst>
                              <p:par>
                                <p:cTn id="194" presetID="11" presetClass="entr" presetSubtype="0" fill="hold" grpId="0" nodeType="afterEffect">
                                  <p:stCondLst>
                                    <p:cond delay="0"/>
                                  </p:stCondLst>
                                  <p:childTnLst>
                                    <p:set>
                                      <p:cBhvr>
                                        <p:cTn id="19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6" fill="hold">
                            <p:stCondLst>
                              <p:cond delay="56500"/>
                            </p:stCondLst>
                            <p:childTnLst>
                              <p:par>
                                <p:cTn id="197" presetID="11" presetClass="entr" presetSubtype="0" fill="hold" grpId="0" nodeType="afterEffect">
                                  <p:stCondLst>
                                    <p:cond delay="0"/>
                                  </p:stCondLst>
                                  <p:childTnLst>
                                    <p:set>
                                      <p:cBhvr>
                                        <p:cTn id="19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199" fill="hold">
                            <p:stCondLst>
                              <p:cond delay="57500"/>
                            </p:stCondLst>
                            <p:childTnLst>
                              <p:par>
                                <p:cTn id="200" presetID="11" presetClass="entr" presetSubtype="0" fill="hold" grpId="0" nodeType="afterEffect">
                                  <p:stCondLst>
                                    <p:cond delay="0"/>
                                  </p:stCondLst>
                                  <p:childTnLst>
                                    <p:set>
                                      <p:cBhvr>
                                        <p:cTn id="20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2" name="click.wav"/>
                                        </p:tgtEl>
                                      </p:cMediaNode>
                                    </p:audio>
                                  </p:subTnLst>
                                </p:cTn>
                              </p:par>
                            </p:childTnLst>
                          </p:cTn>
                        </p:par>
                        <p:par>
                          <p:cTn id="202" fill="hold">
                            <p:stCondLst>
                              <p:cond delay="58500"/>
                            </p:stCondLst>
                            <p:childTnLst>
                              <p:par>
                                <p:cTn id="203" presetID="11" presetClass="entr" presetSubtype="0" fill="hold" grpId="0" nodeType="afterEffect">
                                  <p:stCondLst>
                                    <p:cond delay="0"/>
                                  </p:stCondLst>
                                  <p:childTnLst>
                                    <p:set>
                                      <p:cBhvr>
                                        <p:cTn id="20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59500"/>
                            </p:stCondLst>
                            <p:childTnLst>
                              <p:par>
                                <p:cTn id="206" presetID="11" presetClass="entr" presetSubtype="0" fill="hold" grpId="0" nodeType="afterEffect">
                                  <p:stCondLst>
                                    <p:cond delay="0"/>
                                  </p:stCondLst>
                                  <p:childTnLst>
                                    <p:set>
                                      <p:cBhvr>
                                        <p:cTn id="207"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8" fill="hold">
                            <p:stCondLst>
                              <p:cond delay="60500"/>
                            </p:stCondLst>
                            <p:childTnLst>
                              <p:par>
                                <p:cTn id="209" presetID="11" presetClass="entr" presetSubtype="0" fill="hold" grpId="0" nodeType="afterEffect">
                                  <p:stCondLst>
                                    <p:cond delay="0"/>
                                  </p:stCondLst>
                                  <p:childTnLst>
                                    <p:set>
                                      <p:cBhvr>
                                        <p:cTn id="210"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1500"/>
                            </p:stCondLst>
                            <p:childTnLst>
                              <p:par>
                                <p:cTn id="212" presetID="11" presetClass="entr" presetSubtype="0" fill="hold" grpId="0" nodeType="afterEffect">
                                  <p:stCondLst>
                                    <p:cond delay="0"/>
                                  </p:stCondLst>
                                  <p:childTnLst>
                                    <p:set>
                                      <p:cBhvr>
                                        <p:cTn id="213"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2" name="click.wav"/>
                                        </p:tgtEl>
                                      </p:cMediaNode>
                                    </p:audio>
                                  </p:subTnLst>
                                </p:cTn>
                              </p:par>
                            </p:childTnLst>
                          </p:cTn>
                        </p:par>
                        <p:par>
                          <p:cTn id="214" fill="hold">
                            <p:stCondLst>
                              <p:cond delay="62500"/>
                            </p:stCondLst>
                            <p:childTnLst>
                              <p:par>
                                <p:cTn id="215" presetID="11" presetClass="entr" presetSubtype="0" fill="hold" grpId="0" nodeType="afterEffect">
                                  <p:stCondLst>
                                    <p:cond delay="0"/>
                                  </p:stCondLst>
                                  <p:childTnLst>
                                    <p:set>
                                      <p:cBhvr>
                                        <p:cTn id="216"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2" name="click.wav"/>
                                        </p:tgtEl>
                                      </p:cMediaNode>
                                    </p:audio>
                                  </p:subTnLst>
                                </p:cTn>
                              </p:par>
                            </p:childTnLst>
                          </p:cTn>
                        </p:par>
                        <p:par>
                          <p:cTn id="217" fill="hold">
                            <p:stCondLst>
                              <p:cond delay="63500"/>
                            </p:stCondLst>
                            <p:childTnLst>
                              <p:par>
                                <p:cTn id="218" presetID="11" presetClass="entr" presetSubtype="0" fill="hold" grpId="0" nodeType="afterEffect">
                                  <p:stCondLst>
                                    <p:cond delay="0"/>
                                  </p:stCondLst>
                                  <p:childTnLst>
                                    <p:set>
                                      <p:cBhvr>
                                        <p:cTn id="219"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0" fill="hold">
                            <p:stCondLst>
                              <p:cond delay="64500"/>
                            </p:stCondLst>
                            <p:childTnLst>
                              <p:par>
                                <p:cTn id="221" presetID="11" presetClass="entr" presetSubtype="0" fill="hold" grpId="0" nodeType="afterEffect">
                                  <p:stCondLst>
                                    <p:cond delay="0"/>
                                  </p:stCondLst>
                                  <p:childTnLst>
                                    <p:set>
                                      <p:cBhvr>
                                        <p:cTn id="222"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3" fill="hold">
                            <p:stCondLst>
                              <p:cond delay="65500"/>
                            </p:stCondLst>
                            <p:childTnLst>
                              <p:par>
                                <p:cTn id="224" presetID="11" presetClass="entr" presetSubtype="0" fill="hold" grpId="0" nodeType="afterEffect">
                                  <p:stCondLst>
                                    <p:cond delay="0"/>
                                  </p:stCondLst>
                                  <p:childTnLst>
                                    <p:set>
                                      <p:cBhvr>
                                        <p:cTn id="225"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2" name="click.wav"/>
                                        </p:tgtEl>
                                      </p:cMediaNode>
                                    </p:audio>
                                  </p:subTnLst>
                                </p:cTn>
                              </p:par>
                            </p:childTnLst>
                          </p:cTn>
                        </p:par>
                        <p:par>
                          <p:cTn id="226" fill="hold">
                            <p:stCondLst>
                              <p:cond delay="66500"/>
                            </p:stCondLst>
                            <p:childTnLst>
                              <p:par>
                                <p:cTn id="227" presetID="11" presetClass="entr" presetSubtype="0" fill="hold" grpId="0" nodeType="afterEffect">
                                  <p:stCondLst>
                                    <p:cond delay="0"/>
                                  </p:stCondLst>
                                  <p:childTnLst>
                                    <p:set>
                                      <p:cBhvr>
                                        <p:cTn id="228"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2" name="click.wav"/>
                                        </p:tgtEl>
                                      </p:cMediaNode>
                                    </p:audio>
                                  </p:subTnLst>
                                </p:cTn>
                              </p:par>
                            </p:childTnLst>
                          </p:cTn>
                        </p:par>
                        <p:par>
                          <p:cTn id="229" fill="hold">
                            <p:stCondLst>
                              <p:cond delay="67500"/>
                            </p:stCondLst>
                            <p:childTnLst>
                              <p:par>
                                <p:cTn id="230" presetID="11" presetClass="entr" presetSubtype="0" fill="hold" grpId="0" nodeType="afterEffect">
                                  <p:stCondLst>
                                    <p:cond delay="0"/>
                                  </p:stCondLst>
                                  <p:childTnLst>
                                    <p:set>
                                      <p:cBhvr>
                                        <p:cTn id="231"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68500"/>
                            </p:stCondLst>
                            <p:childTnLst>
                              <p:par>
                                <p:cTn id="233" presetID="11" presetClass="entr" presetSubtype="0" fill="hold" grpId="0" nodeType="afterEffect">
                                  <p:stCondLst>
                                    <p:cond delay="0"/>
                                  </p:stCondLst>
                                  <p:childTnLst>
                                    <p:set>
                                      <p:cBhvr>
                                        <p:cTn id="234"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5" fill="hold">
                            <p:stCondLst>
                              <p:cond delay="69500"/>
                            </p:stCondLst>
                            <p:childTnLst>
                              <p:par>
                                <p:cTn id="236" presetID="11" presetClass="entr" presetSubtype="0" fill="hold" grpId="0" nodeType="afterEffect">
                                  <p:stCondLst>
                                    <p:cond delay="0"/>
                                  </p:stCondLst>
                                  <p:childTnLst>
                                    <p:set>
                                      <p:cBhvr>
                                        <p:cTn id="237"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2" name="click.wav"/>
                                        </p:tgtEl>
                                      </p:cMediaNode>
                                    </p:audio>
                                  </p:subTnLst>
                                </p:cTn>
                              </p:par>
                            </p:childTnLst>
                          </p:cTn>
                        </p:par>
                        <p:par>
                          <p:cTn id="238" fill="hold">
                            <p:stCondLst>
                              <p:cond delay="70500"/>
                            </p:stCondLst>
                            <p:childTnLst>
                              <p:par>
                                <p:cTn id="239" presetID="11" presetClass="entr" presetSubtype="0" fill="hold" grpId="0" nodeType="afterEffect">
                                  <p:stCondLst>
                                    <p:cond delay="0"/>
                                  </p:stCondLst>
                                  <p:childTnLst>
                                    <p:set>
                                      <p:cBhvr>
                                        <p:cTn id="240"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2" name="click.wav"/>
                                        </p:tgtEl>
                                      </p:cMediaNode>
                                    </p:audio>
                                  </p:subTnLst>
                                </p:cTn>
                              </p:par>
                            </p:childTnLst>
                          </p:cTn>
                        </p:par>
                        <p:par>
                          <p:cTn id="241" fill="hold">
                            <p:stCondLst>
                              <p:cond delay="71500"/>
                            </p:stCondLst>
                            <p:childTnLst>
                              <p:par>
                                <p:cTn id="242" presetID="11" presetClass="entr" presetSubtype="0" fill="hold" grpId="0" nodeType="afterEffect">
                                  <p:stCondLst>
                                    <p:cond delay="0"/>
                                  </p:stCondLst>
                                  <p:childTnLst>
                                    <p:set>
                                      <p:cBhvr>
                                        <p:cTn id="243"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4" fill="hold">
                            <p:stCondLst>
                              <p:cond delay="72500"/>
                            </p:stCondLst>
                            <p:childTnLst>
                              <p:par>
                                <p:cTn id="245" presetID="11" presetClass="entr" presetSubtype="0" fill="hold" grpId="0" nodeType="afterEffect">
                                  <p:stCondLst>
                                    <p:cond delay="0"/>
                                  </p:stCondLst>
                                  <p:childTnLst>
                                    <p:set>
                                      <p:cBhvr>
                                        <p:cTn id="246"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2" name="click.wav"/>
                                        </p:tgtEl>
                                      </p:cMediaNode>
                                    </p:audio>
                                  </p:subTnLst>
                                </p:cTn>
                              </p:par>
                            </p:childTnLst>
                          </p:cTn>
                        </p:par>
                        <p:par>
                          <p:cTn id="247" fill="hold">
                            <p:stCondLst>
                              <p:cond delay="73500"/>
                            </p:stCondLst>
                            <p:childTnLst>
                              <p:par>
                                <p:cTn id="248" presetID="11" presetClass="entr" presetSubtype="0" fill="hold" grpId="0" nodeType="afterEffect">
                                  <p:stCondLst>
                                    <p:cond delay="0"/>
                                  </p:stCondLst>
                                  <p:childTnLst>
                                    <p:set>
                                      <p:cBhvr>
                                        <p:cTn id="249"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4500"/>
                            </p:stCondLst>
                            <p:childTnLst>
                              <p:par>
                                <p:cTn id="251" presetID="11" presetClass="entr" presetSubtype="0" fill="hold" grpId="0" nodeType="afterEffect">
                                  <p:stCondLst>
                                    <p:cond delay="0"/>
                                  </p:stCondLst>
                                  <p:childTnLst>
                                    <p:set>
                                      <p:cBhvr>
                                        <p:cTn id="252"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2" name="click.wav"/>
                                        </p:tgtEl>
                                      </p:cMediaNode>
                                    </p:audio>
                                  </p:subTnLst>
                                </p:cTn>
                              </p:par>
                            </p:childTnLst>
                          </p:cTn>
                        </p:par>
                        <p:par>
                          <p:cTn id="253" fill="hold">
                            <p:stCondLst>
                              <p:cond delay="75500"/>
                            </p:stCondLst>
                            <p:childTnLst>
                              <p:par>
                                <p:cTn id="254" presetID="11" presetClass="entr" presetSubtype="0" fill="hold" grpId="0" nodeType="afterEffect">
                                  <p:stCondLst>
                                    <p:cond delay="0"/>
                                  </p:stCondLst>
                                  <p:childTnLst>
                                    <p:set>
                                      <p:cBhvr>
                                        <p:cTn id="255"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2" name="click.wav"/>
                                        </p:tgtEl>
                                      </p:cMediaNode>
                                    </p:audio>
                                  </p:subTnLst>
                                </p:cTn>
                              </p:par>
                            </p:childTnLst>
                          </p:cTn>
                        </p:par>
                        <p:par>
                          <p:cTn id="256" fill="hold">
                            <p:stCondLst>
                              <p:cond delay="76500"/>
                            </p:stCondLst>
                            <p:childTnLst>
                              <p:par>
                                <p:cTn id="257" presetID="11" presetClass="entr" presetSubtype="0" fill="hold" grpId="0" nodeType="afterEffect">
                                  <p:stCondLst>
                                    <p:cond delay="0"/>
                                  </p:stCondLst>
                                  <p:childTnLst>
                                    <p:set>
                                      <p:cBhvr>
                                        <p:cTn id="258"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2" name="click.wav"/>
                                        </p:tgtEl>
                                      </p:cMediaNode>
                                    </p:audio>
                                  </p:subTnLst>
                                </p:cTn>
                              </p:par>
                            </p:childTnLst>
                          </p:cTn>
                        </p:par>
                        <p:par>
                          <p:cTn id="259" fill="hold">
                            <p:stCondLst>
                              <p:cond delay="77500"/>
                            </p:stCondLst>
                            <p:childTnLst>
                              <p:par>
                                <p:cTn id="260" presetID="11" presetClass="entr" presetSubtype="0" fill="hold" grpId="0" nodeType="afterEffect">
                                  <p:stCondLst>
                                    <p:cond delay="0"/>
                                  </p:stCondLst>
                                  <p:childTnLst>
                                    <p:set>
                                      <p:cBhvr>
                                        <p:cTn id="261"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2" name="click.wav"/>
                                        </p:tgtEl>
                                      </p:cMediaNode>
                                    </p:audio>
                                  </p:subTnLst>
                                </p:cTn>
                              </p:par>
                            </p:childTnLst>
                          </p:cTn>
                        </p:par>
                        <p:par>
                          <p:cTn id="262" fill="hold">
                            <p:stCondLst>
                              <p:cond delay="78500"/>
                            </p:stCondLst>
                            <p:childTnLst>
                              <p:par>
                                <p:cTn id="263" presetID="11" presetClass="entr" presetSubtype="0" fill="hold" grpId="0" nodeType="afterEffect">
                                  <p:stCondLst>
                                    <p:cond delay="0"/>
                                  </p:stCondLst>
                                  <p:childTnLst>
                                    <p:set>
                                      <p:cBhvr>
                                        <p:cTn id="264"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2" name="click.wav"/>
                                        </p:tgtEl>
                                      </p:cMediaNode>
                                    </p:audio>
                                  </p:subTnLst>
                                </p:cTn>
                              </p:par>
                            </p:childTnLst>
                          </p:cTn>
                        </p:par>
                        <p:par>
                          <p:cTn id="265" fill="hold">
                            <p:stCondLst>
                              <p:cond delay="79500"/>
                            </p:stCondLst>
                            <p:childTnLst>
                              <p:par>
                                <p:cTn id="266" presetID="11" presetClass="entr" presetSubtype="0" fill="hold" grpId="0" nodeType="afterEffect">
                                  <p:stCondLst>
                                    <p:cond delay="0"/>
                                  </p:stCondLst>
                                  <p:childTnLst>
                                    <p:set>
                                      <p:cBhvr>
                                        <p:cTn id="267"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0500"/>
                            </p:stCondLst>
                            <p:childTnLst>
                              <p:par>
                                <p:cTn id="269" presetID="11" presetClass="entr" presetSubtype="0" fill="hold" grpId="0" nodeType="afterEffect">
                                  <p:stCondLst>
                                    <p:cond delay="0"/>
                                  </p:stCondLst>
                                  <p:childTnLst>
                                    <p:set>
                                      <p:cBhvr>
                                        <p:cTn id="270"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2" name="click.wav"/>
                                        </p:tgtEl>
                                      </p:cMediaNode>
                                    </p:audio>
                                  </p:subTnLst>
                                </p:cTn>
                              </p:par>
                            </p:childTnLst>
                          </p:cTn>
                        </p:par>
                        <p:par>
                          <p:cTn id="271" fill="hold">
                            <p:stCondLst>
                              <p:cond delay="81500"/>
                            </p:stCondLst>
                            <p:childTnLst>
                              <p:par>
                                <p:cTn id="272" presetID="11" presetClass="entr" presetSubtype="0" fill="hold" grpId="0" nodeType="afterEffect">
                                  <p:stCondLst>
                                    <p:cond delay="0"/>
                                  </p:stCondLst>
                                  <p:childTnLst>
                                    <p:set>
                                      <p:cBhvr>
                                        <p:cTn id="273"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2" name="click.wav"/>
                                        </p:tgtEl>
                                      </p:cMediaNode>
                                    </p:audio>
                                  </p:subTnLst>
                                </p:cTn>
                              </p:par>
                            </p:childTnLst>
                          </p:cTn>
                        </p:par>
                        <p:par>
                          <p:cTn id="274" fill="hold">
                            <p:stCondLst>
                              <p:cond delay="82500"/>
                            </p:stCondLst>
                            <p:childTnLst>
                              <p:par>
                                <p:cTn id="275" presetID="11" presetClass="entr" presetSubtype="0" fill="hold" grpId="0" nodeType="afterEffect">
                                  <p:stCondLst>
                                    <p:cond delay="0"/>
                                  </p:stCondLst>
                                  <p:childTnLst>
                                    <p:set>
                                      <p:cBhvr>
                                        <p:cTn id="276"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2" name="click.wav"/>
                                        </p:tgtEl>
                                      </p:cMediaNode>
                                    </p:audio>
                                  </p:subTnLst>
                                </p:cTn>
                              </p:par>
                            </p:childTnLst>
                          </p:cTn>
                        </p:par>
                        <p:par>
                          <p:cTn id="277" fill="hold">
                            <p:stCondLst>
                              <p:cond delay="83500"/>
                            </p:stCondLst>
                            <p:childTnLst>
                              <p:par>
                                <p:cTn id="278" presetID="11" presetClass="entr" presetSubtype="0" fill="hold" grpId="0" nodeType="afterEffect">
                                  <p:stCondLst>
                                    <p:cond delay="0"/>
                                  </p:stCondLst>
                                  <p:childTnLst>
                                    <p:set>
                                      <p:cBhvr>
                                        <p:cTn id="279"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2" name="click.wav"/>
                                        </p:tgtEl>
                                      </p:cMediaNode>
                                    </p:audio>
                                  </p:subTnLst>
                                </p:cTn>
                              </p:par>
                            </p:childTnLst>
                          </p:cTn>
                        </p:par>
                        <p:par>
                          <p:cTn id="280" fill="hold">
                            <p:stCondLst>
                              <p:cond delay="84500"/>
                            </p:stCondLst>
                            <p:childTnLst>
                              <p:par>
                                <p:cTn id="281" presetID="11" presetClass="entr" presetSubtype="0" fill="hold" grpId="0" nodeType="afterEffect">
                                  <p:stCondLst>
                                    <p:cond delay="0"/>
                                  </p:stCondLst>
                                  <p:childTnLst>
                                    <p:set>
                                      <p:cBhvr>
                                        <p:cTn id="282"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2" name="click.wav"/>
                                        </p:tgtEl>
                                      </p:cMediaNode>
                                    </p:audio>
                                  </p:subTnLst>
                                </p:cTn>
                              </p:par>
                            </p:childTnLst>
                          </p:cTn>
                        </p:par>
                        <p:par>
                          <p:cTn id="283" fill="hold">
                            <p:stCondLst>
                              <p:cond delay="85500"/>
                            </p:stCondLst>
                            <p:childTnLst>
                              <p:par>
                                <p:cTn id="284" presetID="11" presetClass="entr" presetSubtype="0" fill="hold" grpId="0" nodeType="afterEffect">
                                  <p:stCondLst>
                                    <p:cond delay="0"/>
                                  </p:stCondLst>
                                  <p:childTnLst>
                                    <p:set>
                                      <p:cBhvr>
                                        <p:cTn id="285"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86500"/>
                            </p:stCondLst>
                            <p:childTnLst>
                              <p:par>
                                <p:cTn id="287" presetID="11" presetClass="entr" presetSubtype="0" fill="hold" grpId="0" nodeType="afterEffect">
                                  <p:stCondLst>
                                    <p:cond delay="0"/>
                                  </p:stCondLst>
                                  <p:childTnLst>
                                    <p:set>
                                      <p:cBhvr>
                                        <p:cTn id="288"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2" name="click.wav"/>
                                        </p:tgtEl>
                                      </p:cMediaNode>
                                    </p:audio>
                                  </p:subTnLst>
                                </p:cTn>
                              </p:par>
                            </p:childTnLst>
                          </p:cTn>
                        </p:par>
                        <p:par>
                          <p:cTn id="289" fill="hold">
                            <p:stCondLst>
                              <p:cond delay="87500"/>
                            </p:stCondLst>
                            <p:childTnLst>
                              <p:par>
                                <p:cTn id="290" presetID="11" presetClass="entr" presetSubtype="0" fill="hold" grpId="0" nodeType="afterEffect">
                                  <p:stCondLst>
                                    <p:cond delay="0"/>
                                  </p:stCondLst>
                                  <p:childTnLst>
                                    <p:set>
                                      <p:cBhvr>
                                        <p:cTn id="291"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2" name="click.wav"/>
                                        </p:tgtEl>
                                      </p:cMediaNode>
                                    </p:audio>
                                  </p:subTnLst>
                                </p:cTn>
                              </p:par>
                            </p:childTnLst>
                          </p:cTn>
                        </p:par>
                        <p:par>
                          <p:cTn id="292" fill="hold">
                            <p:stCondLst>
                              <p:cond delay="88500"/>
                            </p:stCondLst>
                            <p:childTnLst>
                              <p:par>
                                <p:cTn id="293" presetID="11" presetClass="entr" presetSubtype="0" fill="hold" grpId="0" nodeType="afterEffect">
                                  <p:stCondLst>
                                    <p:cond delay="0"/>
                                  </p:stCondLst>
                                  <p:childTnLst>
                                    <p:set>
                                      <p:cBhvr>
                                        <p:cTn id="294"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5" fill="hold">
                            <p:stCondLst>
                              <p:cond delay="89500"/>
                            </p:stCondLst>
                            <p:childTnLst>
                              <p:par>
                                <p:cTn id="296" presetID="11" presetClass="entr" presetSubtype="0" fill="hold" grpId="0" nodeType="afterEffect">
                                  <p:stCondLst>
                                    <p:cond delay="0"/>
                                  </p:stCondLst>
                                  <p:childTnLst>
                                    <p:set>
                                      <p:cBhvr>
                                        <p:cTn id="297"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2" name="click.wav"/>
                                        </p:tgtEl>
                                      </p:cMediaNode>
                                    </p:audio>
                                  </p:subTnLst>
                                </p:cTn>
                              </p:par>
                            </p:childTnLst>
                          </p:cTn>
                        </p:par>
                        <p:par>
                          <p:cTn id="298" fill="hold">
                            <p:stCondLst>
                              <p:cond delay="90500"/>
                            </p:stCondLst>
                            <p:childTnLst>
                              <p:par>
                                <p:cTn id="299" presetID="11" presetClass="entr" presetSubtype="0" fill="hold" grpId="0" nodeType="afterEffect">
                                  <p:stCondLst>
                                    <p:cond delay="0"/>
                                  </p:stCondLst>
                                  <p:childTnLst>
                                    <p:set>
                                      <p:cBhvr>
                                        <p:cTn id="300"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2" name="click.wav"/>
                                        </p:tgtEl>
                                      </p:cMediaNode>
                                    </p:audio>
                                  </p:subTnLst>
                                </p:cTn>
                              </p:par>
                            </p:childTnLst>
                          </p:cTn>
                        </p:par>
                        <p:par>
                          <p:cTn id="301" fill="hold">
                            <p:stCondLst>
                              <p:cond delay="91500"/>
                            </p:stCondLst>
                            <p:childTnLst>
                              <p:par>
                                <p:cTn id="302" presetID="11" presetClass="entr" presetSubtype="0" fill="hold" grpId="0" nodeType="afterEffect">
                                  <p:stCondLst>
                                    <p:cond delay="0"/>
                                  </p:stCondLst>
                                  <p:childTnLst>
                                    <p:set>
                                      <p:cBhvr>
                                        <p:cTn id="303"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2" name="click.wav"/>
                                        </p:tgtEl>
                                      </p:cMediaNode>
                                    </p:audio>
                                  </p:subTnLst>
                                </p:cTn>
                              </p:par>
                            </p:childTnLst>
                          </p:cTn>
                        </p:par>
                        <p:par>
                          <p:cTn id="304" fill="hold">
                            <p:stCondLst>
                              <p:cond delay="92500"/>
                            </p:stCondLst>
                            <p:childTnLst>
                              <p:par>
                                <p:cTn id="305" presetID="11" presetClass="entr" presetSubtype="0" fill="hold" grpId="0" nodeType="afterEffect">
                                  <p:stCondLst>
                                    <p:cond delay="0"/>
                                  </p:stCondLst>
                                  <p:childTnLst>
                                    <p:set>
                                      <p:cBhvr>
                                        <p:cTn id="306"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2" name="click.wav"/>
                                        </p:tgtEl>
                                      </p:cMediaNode>
                                    </p:audio>
                                  </p:subTnLst>
                                </p:cTn>
                              </p:par>
                            </p:childTnLst>
                          </p:cTn>
                        </p:par>
                        <p:par>
                          <p:cTn id="307" fill="hold">
                            <p:stCondLst>
                              <p:cond delay="93500"/>
                            </p:stCondLst>
                            <p:childTnLst>
                              <p:par>
                                <p:cTn id="308" presetID="11" presetClass="entr" presetSubtype="0" fill="hold" grpId="0" nodeType="afterEffect">
                                  <p:stCondLst>
                                    <p:cond delay="0"/>
                                  </p:stCondLst>
                                  <p:childTnLst>
                                    <p:set>
                                      <p:cBhvr>
                                        <p:cTn id="309"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4500"/>
                            </p:stCondLst>
                            <p:childTnLst>
                              <p:par>
                                <p:cTn id="311" presetID="11" presetClass="entr" presetSubtype="0" fill="hold" grpId="0" nodeType="afterEffect">
                                  <p:stCondLst>
                                    <p:cond delay="0"/>
                                  </p:stCondLst>
                                  <p:childTnLst>
                                    <p:set>
                                      <p:cBhvr>
                                        <p:cTn id="312"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2" name="click.wav"/>
                                        </p:tgtEl>
                                      </p:cMediaNode>
                                    </p:audio>
                                  </p:subTnLst>
                                </p:cTn>
                              </p:par>
                            </p:childTnLst>
                          </p:cTn>
                        </p:par>
                        <p:par>
                          <p:cTn id="313" fill="hold">
                            <p:stCondLst>
                              <p:cond delay="95500"/>
                            </p:stCondLst>
                            <p:childTnLst>
                              <p:par>
                                <p:cTn id="314" presetID="11" presetClass="entr" presetSubtype="0" fill="hold" grpId="0" nodeType="afterEffect">
                                  <p:stCondLst>
                                    <p:cond delay="0"/>
                                  </p:stCondLst>
                                  <p:childTnLst>
                                    <p:set>
                                      <p:cBhvr>
                                        <p:cTn id="315"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2" name="click.wav"/>
                                        </p:tgtEl>
                                      </p:cMediaNode>
                                    </p:audio>
                                  </p:subTnLst>
                                </p:cTn>
                              </p:par>
                            </p:childTnLst>
                          </p:cTn>
                        </p:par>
                        <p:par>
                          <p:cTn id="316" fill="hold">
                            <p:stCondLst>
                              <p:cond delay="96500"/>
                            </p:stCondLst>
                            <p:childTnLst>
                              <p:par>
                                <p:cTn id="317" presetID="11" presetClass="entr" presetSubtype="0" fill="hold" grpId="0" nodeType="afterEffect">
                                  <p:stCondLst>
                                    <p:cond delay="0"/>
                                  </p:stCondLst>
                                  <p:childTnLst>
                                    <p:set>
                                      <p:cBhvr>
                                        <p:cTn id="318"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19" fill="hold">
                            <p:stCondLst>
                              <p:cond delay="97500"/>
                            </p:stCondLst>
                            <p:childTnLst>
                              <p:par>
                                <p:cTn id="320" presetID="11" presetClass="entr" presetSubtype="0" fill="hold" grpId="0" nodeType="afterEffect">
                                  <p:stCondLst>
                                    <p:cond delay="0"/>
                                  </p:stCondLst>
                                  <p:childTnLst>
                                    <p:set>
                                      <p:cBhvr>
                                        <p:cTn id="321"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2" name="click.wav"/>
                                        </p:tgtEl>
                                      </p:cMediaNode>
                                    </p:audio>
                                  </p:subTnLst>
                                </p:cTn>
                              </p:par>
                            </p:childTnLst>
                          </p:cTn>
                        </p:par>
                        <p:par>
                          <p:cTn id="322" fill="hold">
                            <p:stCondLst>
                              <p:cond delay="98500"/>
                            </p:stCondLst>
                            <p:childTnLst>
                              <p:par>
                                <p:cTn id="323" presetID="11" presetClass="entr" presetSubtype="0" fill="hold" grpId="0" nodeType="afterEffect">
                                  <p:stCondLst>
                                    <p:cond delay="0"/>
                                  </p:stCondLst>
                                  <p:childTnLst>
                                    <p:set>
                                      <p:cBhvr>
                                        <p:cTn id="324"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99500"/>
                            </p:stCondLst>
                            <p:childTnLst>
                              <p:par>
                                <p:cTn id="326" presetID="11" presetClass="entr" presetSubtype="0" fill="hold" grpId="0" nodeType="afterEffect">
                                  <p:stCondLst>
                                    <p:cond delay="0"/>
                                  </p:stCondLst>
                                  <p:childTnLst>
                                    <p:set>
                                      <p:cBhvr>
                                        <p:cTn id="327"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2" name="click.wav"/>
                                        </p:tgtEl>
                                      </p:cMediaNode>
                                    </p:audio>
                                  </p:subTnLst>
                                </p:cTn>
                              </p:par>
                            </p:childTnLst>
                          </p:cTn>
                        </p:par>
                        <p:par>
                          <p:cTn id="328" fill="hold">
                            <p:stCondLst>
                              <p:cond delay="100500"/>
                            </p:stCondLst>
                            <p:childTnLst>
                              <p:par>
                                <p:cTn id="329" presetID="11" presetClass="entr" presetSubtype="0" fill="hold" grpId="0" nodeType="afterEffect">
                                  <p:stCondLst>
                                    <p:cond delay="0"/>
                                  </p:stCondLst>
                                  <p:childTnLst>
                                    <p:set>
                                      <p:cBhvr>
                                        <p:cTn id="330"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2" name="click.wav"/>
                                        </p:tgtEl>
                                      </p:cMediaNode>
                                    </p:audio>
                                  </p:subTnLst>
                                </p:cTn>
                              </p:par>
                            </p:childTnLst>
                          </p:cTn>
                        </p:par>
                        <p:par>
                          <p:cTn id="331" fill="hold">
                            <p:stCondLst>
                              <p:cond delay="101500"/>
                            </p:stCondLst>
                            <p:childTnLst>
                              <p:par>
                                <p:cTn id="332" presetID="11" presetClass="entr" presetSubtype="0" fill="hold" grpId="0" nodeType="afterEffect">
                                  <p:stCondLst>
                                    <p:cond delay="0"/>
                                  </p:stCondLst>
                                  <p:childTnLst>
                                    <p:set>
                                      <p:cBhvr>
                                        <p:cTn id="333"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2" name="click.wav"/>
                                        </p:tgtEl>
                                      </p:cMediaNode>
                                    </p:audio>
                                  </p:subTnLst>
                                </p:cTn>
                              </p:par>
                            </p:childTnLst>
                          </p:cTn>
                        </p:par>
                        <p:par>
                          <p:cTn id="334" fill="hold">
                            <p:stCondLst>
                              <p:cond delay="102500"/>
                            </p:stCondLst>
                            <p:childTnLst>
                              <p:par>
                                <p:cTn id="335" presetID="11" presetClass="entr" presetSubtype="0" fill="hold" grpId="0" nodeType="afterEffect">
                                  <p:stCondLst>
                                    <p:cond delay="0"/>
                                  </p:stCondLst>
                                  <p:childTnLst>
                                    <p:set>
                                      <p:cBhvr>
                                        <p:cTn id="336"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2" name="click.wav"/>
                                        </p:tgtEl>
                                      </p:cMediaNode>
                                    </p:audio>
                                  </p:subTnLst>
                                </p:cTn>
                              </p:par>
                            </p:childTnLst>
                          </p:cTn>
                        </p:par>
                        <p:par>
                          <p:cTn id="337" fill="hold">
                            <p:stCondLst>
                              <p:cond delay="103500"/>
                            </p:stCondLst>
                            <p:childTnLst>
                              <p:par>
                                <p:cTn id="338" presetID="11" presetClass="entr" presetSubtype="0" fill="hold" grpId="0" nodeType="afterEffect">
                                  <p:stCondLst>
                                    <p:cond delay="0"/>
                                  </p:stCondLst>
                                  <p:childTnLst>
                                    <p:set>
                                      <p:cBhvr>
                                        <p:cTn id="339"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2" name="click.wav"/>
                                        </p:tgtEl>
                                      </p:cMediaNode>
                                    </p:audio>
                                  </p:subTnLst>
                                </p:cTn>
                              </p:par>
                            </p:childTnLst>
                          </p:cTn>
                        </p:par>
                        <p:par>
                          <p:cTn id="340" fill="hold">
                            <p:stCondLst>
                              <p:cond delay="104500"/>
                            </p:stCondLst>
                            <p:childTnLst>
                              <p:par>
                                <p:cTn id="341" presetID="11" presetClass="entr" presetSubtype="0" fill="hold" grpId="0" nodeType="afterEffect">
                                  <p:stCondLst>
                                    <p:cond delay="0"/>
                                  </p:stCondLst>
                                  <p:childTnLst>
                                    <p:set>
                                      <p:cBhvr>
                                        <p:cTn id="342"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5500"/>
                            </p:stCondLst>
                            <p:childTnLst>
                              <p:par>
                                <p:cTn id="344" presetID="11" presetClass="entr" presetSubtype="0" fill="hold" grpId="0" nodeType="afterEffect">
                                  <p:stCondLst>
                                    <p:cond delay="0"/>
                                  </p:stCondLst>
                                  <p:childTnLst>
                                    <p:set>
                                      <p:cBhvr>
                                        <p:cTn id="345"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06500"/>
                            </p:stCondLst>
                            <p:childTnLst>
                              <p:par>
                                <p:cTn id="347" presetID="11" presetClass="entr" presetSubtype="0" fill="hold" grpId="0" nodeType="afterEffect">
                                  <p:stCondLst>
                                    <p:cond delay="0"/>
                                  </p:stCondLst>
                                  <p:childTnLst>
                                    <p:set>
                                      <p:cBhvr>
                                        <p:cTn id="348"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07500"/>
                            </p:stCondLst>
                            <p:childTnLst>
                              <p:par>
                                <p:cTn id="350" presetID="11" presetClass="entr" presetSubtype="0" fill="hold" grpId="0" nodeType="afterEffect">
                                  <p:stCondLst>
                                    <p:cond delay="0"/>
                                  </p:stCondLst>
                                  <p:childTnLst>
                                    <p:set>
                                      <p:cBhvr>
                                        <p:cTn id="351"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08500"/>
                            </p:stCondLst>
                            <p:childTnLst>
                              <p:par>
                                <p:cTn id="353" presetID="11" presetClass="entr" presetSubtype="0" fill="hold" grpId="0" nodeType="afterEffect">
                                  <p:stCondLst>
                                    <p:cond delay="0"/>
                                  </p:stCondLst>
                                  <p:childTnLst>
                                    <p:set>
                                      <p:cBhvr>
                                        <p:cTn id="354"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09500"/>
                            </p:stCondLst>
                            <p:childTnLst>
                              <p:par>
                                <p:cTn id="356" presetID="11" presetClass="entr" presetSubtype="0" fill="hold" grpId="0" nodeType="afterEffect">
                                  <p:stCondLst>
                                    <p:cond delay="0"/>
                                  </p:stCondLst>
                                  <p:childTnLst>
                                    <p:set>
                                      <p:cBhvr>
                                        <p:cTn id="357"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0500"/>
                            </p:stCondLst>
                            <p:childTnLst>
                              <p:par>
                                <p:cTn id="359" presetID="11" presetClass="entr" presetSubtype="0" fill="hold" grpId="0" nodeType="afterEffect">
                                  <p:stCondLst>
                                    <p:cond delay="0"/>
                                  </p:stCondLst>
                                  <p:childTnLst>
                                    <p:set>
                                      <p:cBhvr>
                                        <p:cTn id="360"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1500"/>
                            </p:stCondLst>
                            <p:childTnLst>
                              <p:par>
                                <p:cTn id="362" presetID="11" presetClass="entr" presetSubtype="0" fill="hold" grpId="0" nodeType="afterEffect">
                                  <p:stCondLst>
                                    <p:cond delay="0"/>
                                  </p:stCondLst>
                                  <p:childTnLst>
                                    <p:set>
                                      <p:cBhvr>
                                        <p:cTn id="363"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2500"/>
                            </p:stCondLst>
                            <p:childTnLst>
                              <p:par>
                                <p:cTn id="365" presetID="11" presetClass="entr" presetSubtype="0" fill="hold" grpId="0" nodeType="afterEffect">
                                  <p:stCondLst>
                                    <p:cond delay="0"/>
                                  </p:stCondLst>
                                  <p:childTnLst>
                                    <p:set>
                                      <p:cBhvr>
                                        <p:cTn id="366"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3500"/>
                            </p:stCondLst>
                            <p:childTnLst>
                              <p:par>
                                <p:cTn id="368" presetID="11" presetClass="entr" presetSubtype="0" fill="hold" grpId="0" nodeType="afterEffect">
                                  <p:stCondLst>
                                    <p:cond delay="0"/>
                                  </p:stCondLst>
                                  <p:childTnLst>
                                    <p:set>
                                      <p:cBhvr>
                                        <p:cTn id="369"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4500"/>
                            </p:stCondLst>
                            <p:childTnLst>
                              <p:par>
                                <p:cTn id="371" presetID="11" presetClass="entr" presetSubtype="0" fill="hold" grpId="0" nodeType="afterEffect">
                                  <p:stCondLst>
                                    <p:cond delay="0"/>
                                  </p:stCondLst>
                                  <p:childTnLst>
                                    <p:set>
                                      <p:cBhvr>
                                        <p:cTn id="372"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2" name="click.wav"/>
                                        </p:tgtEl>
                                      </p:cMediaNode>
                                    </p:audio>
                                  </p:subTnLst>
                                </p:cTn>
                              </p:par>
                            </p:childTnLst>
                          </p:cTn>
                        </p:par>
                        <p:par>
                          <p:cTn id="373" fill="hold">
                            <p:stCondLst>
                              <p:cond delay="115500"/>
                            </p:stCondLst>
                            <p:childTnLst>
                              <p:par>
                                <p:cTn id="374" presetID="11" presetClass="entr" presetSubtype="0" fill="hold" grpId="0" nodeType="afterEffect">
                                  <p:stCondLst>
                                    <p:cond delay="0"/>
                                  </p:stCondLst>
                                  <p:childTnLst>
                                    <p:set>
                                      <p:cBhvr>
                                        <p:cTn id="375"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2" name="click.wav"/>
                                        </p:tgtEl>
                                      </p:cMediaNode>
                                    </p:audio>
                                  </p:subTnLst>
                                </p:cTn>
                              </p:par>
                            </p:childTnLst>
                          </p:cTn>
                        </p:par>
                        <p:par>
                          <p:cTn id="376" fill="hold">
                            <p:stCondLst>
                              <p:cond delay="116500"/>
                            </p:stCondLst>
                            <p:childTnLst>
                              <p:par>
                                <p:cTn id="377" presetID="11" presetClass="entr" presetSubtype="0" fill="hold" grpId="0" nodeType="afterEffect">
                                  <p:stCondLst>
                                    <p:cond delay="0"/>
                                  </p:stCondLst>
                                  <p:childTnLst>
                                    <p:set>
                                      <p:cBhvr>
                                        <p:cTn id="378"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2" name="click.wav"/>
                                        </p:tgtEl>
                                      </p:cMediaNode>
                                    </p:audio>
                                  </p:subTnLst>
                                </p:cTn>
                              </p:par>
                            </p:childTnLst>
                          </p:cTn>
                        </p:par>
                        <p:par>
                          <p:cTn id="379" fill="hold">
                            <p:stCondLst>
                              <p:cond delay="117500"/>
                            </p:stCondLst>
                            <p:childTnLst>
                              <p:par>
                                <p:cTn id="380" presetID="11" presetClass="entr" presetSubtype="0" fill="hold" grpId="0" nodeType="afterEffect">
                                  <p:stCondLst>
                                    <p:cond delay="0"/>
                                  </p:stCondLst>
                                  <p:childTnLst>
                                    <p:set>
                                      <p:cBhvr>
                                        <p:cTn id="381"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80"/>
                                            </p:cond>
                                          </p:stCondLst>
                                          <p:endCondLst>
                                            <p:cond evt="onStopAudio" delay="0">
                                              <p:tgtEl>
                                                <p:sldTgt/>
                                              </p:tgtEl>
                                            </p:cond>
                                          </p:endCondLst>
                                        </p:cTn>
                                        <p:tgtEl>
                                          <p:sndTgt r:embed="rId2" name="click.wav"/>
                                        </p:tgtEl>
                                      </p:cMediaNode>
                                    </p:audio>
                                  </p:subTnLst>
                                </p:cTn>
                              </p:par>
                            </p:childTnLst>
                          </p:cTn>
                        </p:par>
                        <p:par>
                          <p:cTn id="382" fill="hold">
                            <p:stCondLst>
                              <p:cond delay="118500"/>
                            </p:stCondLst>
                            <p:childTnLst>
                              <p:par>
                                <p:cTn id="383" presetID="11" presetClass="entr" presetSubtype="0" fill="hold" grpId="0" nodeType="afterEffect">
                                  <p:stCondLst>
                                    <p:cond delay="0"/>
                                  </p:stCondLst>
                                  <p:childTnLst>
                                    <p:set>
                                      <p:cBhvr>
                                        <p:cTn id="384"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83"/>
                                            </p:cond>
                                          </p:stCondLst>
                                          <p:endCondLst>
                                            <p:cond evt="onStopAudio" delay="0">
                                              <p:tgtEl>
                                                <p:sldTgt/>
                                              </p:tgtEl>
                                            </p:cond>
                                          </p:endCondLst>
                                        </p:cTn>
                                        <p:tgtEl>
                                          <p:sndTgt r:embed="rId2" name="click.wav"/>
                                        </p:tgtEl>
                                      </p:cMediaNode>
                                    </p:audio>
                                  </p:subTnLst>
                                </p:cTn>
                              </p:par>
                            </p:childTnLst>
                          </p:cTn>
                        </p:par>
                        <p:par>
                          <p:cTn id="385" fill="hold">
                            <p:stCondLst>
                              <p:cond delay="119500"/>
                            </p:stCondLst>
                            <p:childTnLst>
                              <p:par>
                                <p:cTn id="386" presetID="11" presetClass="entr" presetSubtype="0" fill="hold" grpId="0" nodeType="afterEffect">
                                  <p:stCondLst>
                                    <p:cond delay="0"/>
                                  </p:stCondLst>
                                  <p:childTnLst>
                                    <p:set>
                                      <p:cBhvr>
                                        <p:cTn id="387"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2" name="click.wav"/>
                                        </p:tgtEl>
                                      </p:cMediaNode>
                                    </p:audio>
                                  </p:subTnLst>
                                </p:cTn>
                              </p:par>
                            </p:childTnLst>
                          </p:cTn>
                        </p:par>
                        <p:par>
                          <p:cTn id="388" fill="hold">
                            <p:stCondLst>
                              <p:cond delay="120500"/>
                            </p:stCondLst>
                            <p:childTnLst>
                              <p:par>
                                <p:cTn id="389" presetID="11" presetClass="entr" presetSubtype="0" fill="hold" grpId="0" nodeType="afterEffect">
                                  <p:stCondLst>
                                    <p:cond delay="0"/>
                                  </p:stCondLst>
                                  <p:childTnLst>
                                    <p:set>
                                      <p:cBhvr>
                                        <p:cTn id="390"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9"/>
                                            </p:cond>
                                          </p:stCondLst>
                                          <p:endCondLst>
                                            <p:cond evt="onStopAudio" delay="0">
                                              <p:tgtEl>
                                                <p:sldTgt/>
                                              </p:tgtEl>
                                            </p:cond>
                                          </p:endCondLst>
                                        </p:cTn>
                                        <p:tgtEl>
                                          <p:sndTgt r:embed="rId2" name="click.wav"/>
                                        </p:tgtEl>
                                      </p:cMediaNode>
                                    </p:audio>
                                  </p:subTnLst>
                                </p:cTn>
                              </p:par>
                            </p:childTnLst>
                          </p:cTn>
                        </p:par>
                        <p:par>
                          <p:cTn id="391" fill="hold">
                            <p:stCondLst>
                              <p:cond delay="121500"/>
                            </p:stCondLst>
                            <p:childTnLst>
                              <p:par>
                                <p:cTn id="392" presetID="11" presetClass="entr" presetSubtype="0" fill="hold" grpId="0" nodeType="afterEffect">
                                  <p:stCondLst>
                                    <p:cond delay="0"/>
                                  </p:stCondLst>
                                  <p:childTnLst>
                                    <p:set>
                                      <p:cBhvr>
                                        <p:cTn id="393"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92"/>
                                            </p:cond>
                                          </p:stCondLst>
                                          <p:endCondLst>
                                            <p:cond evt="onStopAudio" delay="0">
                                              <p:tgtEl>
                                                <p:sldTgt/>
                                              </p:tgtEl>
                                            </p:cond>
                                          </p:endCondLst>
                                        </p:cTn>
                                        <p:tgtEl>
                                          <p:sndTgt r:embed="rId2" name="click.wav"/>
                                        </p:tgtEl>
                                      </p:cMediaNode>
                                    </p:audio>
                                  </p:subTnLst>
                                </p:cTn>
                              </p:par>
                            </p:childTnLst>
                          </p:cTn>
                        </p:par>
                        <p:par>
                          <p:cTn id="394" fill="hold">
                            <p:stCondLst>
                              <p:cond delay="122500"/>
                            </p:stCondLst>
                            <p:childTnLst>
                              <p:par>
                                <p:cTn id="395" presetID="11" presetClass="entr" presetSubtype="0" fill="hold" grpId="0" nodeType="afterEffect">
                                  <p:stCondLst>
                                    <p:cond delay="0"/>
                                  </p:stCondLst>
                                  <p:childTnLst>
                                    <p:set>
                                      <p:cBhvr>
                                        <p:cTn id="396"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2" name="click.wav"/>
                                        </p:tgtEl>
                                      </p:cMediaNode>
                                    </p:audio>
                                  </p:subTnLst>
                                </p:cTn>
                              </p:par>
                            </p:childTnLst>
                          </p:cTn>
                        </p:par>
                        <p:par>
                          <p:cTn id="397" fill="hold">
                            <p:stCondLst>
                              <p:cond delay="123500"/>
                            </p:stCondLst>
                            <p:childTnLst>
                              <p:par>
                                <p:cTn id="398" presetID="11" presetClass="entr" presetSubtype="0" fill="hold" grpId="0" nodeType="afterEffect">
                                  <p:stCondLst>
                                    <p:cond delay="0"/>
                                  </p:stCondLst>
                                  <p:childTnLst>
                                    <p:set>
                                      <p:cBhvr>
                                        <p:cTn id="399"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click.wav"/>
                                        </p:tgtEl>
                                      </p:cMediaNode>
                                    </p:audio>
                                  </p:subTnLst>
                                </p:cTn>
                              </p:par>
                            </p:childTnLst>
                          </p:cTn>
                        </p:par>
                        <p:par>
                          <p:cTn id="400" fill="hold">
                            <p:stCondLst>
                              <p:cond delay="124500"/>
                            </p:stCondLst>
                            <p:childTnLst>
                              <p:par>
                                <p:cTn id="401" presetID="11" presetClass="entr" presetSubtype="0" fill="hold" grpId="0" nodeType="afterEffect">
                                  <p:stCondLst>
                                    <p:cond delay="0"/>
                                  </p:stCondLst>
                                  <p:childTnLst>
                                    <p:set>
                                      <p:cBhvr>
                                        <p:cTn id="402"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401"/>
                                            </p:cond>
                                          </p:stCondLst>
                                          <p:endCondLst>
                                            <p:cond evt="onStopAudio" delay="0">
                                              <p:tgtEl>
                                                <p:sldTgt/>
                                              </p:tgtEl>
                                            </p:cond>
                                          </p:endCondLst>
                                        </p:cTn>
                                        <p:tgtEl>
                                          <p:sndTgt r:embed="rId2" name="click.wav"/>
                                        </p:tgtEl>
                                      </p:cMediaNode>
                                    </p:audio>
                                  </p:subTnLst>
                                </p:cTn>
                              </p:par>
                            </p:childTnLst>
                          </p:cTn>
                        </p:par>
                        <p:par>
                          <p:cTn id="403" fill="hold">
                            <p:stCondLst>
                              <p:cond delay="125500"/>
                            </p:stCondLst>
                            <p:childTnLst>
                              <p:par>
                                <p:cTn id="404" presetID="11" presetClass="entr" presetSubtype="0" fill="hold" grpId="0" nodeType="afterEffect">
                                  <p:stCondLst>
                                    <p:cond delay="0"/>
                                  </p:stCondLst>
                                  <p:childTnLst>
                                    <p:set>
                                      <p:cBhvr>
                                        <p:cTn id="405"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404"/>
                                            </p:cond>
                                          </p:stCondLst>
                                          <p:endCondLst>
                                            <p:cond evt="onStopAudio" delay="0">
                                              <p:tgtEl>
                                                <p:sldTgt/>
                                              </p:tgtEl>
                                            </p:cond>
                                          </p:endCondLst>
                                        </p:cTn>
                                        <p:tgtEl>
                                          <p:sndTgt r:embed="rId2" name="click.wav"/>
                                        </p:tgtEl>
                                      </p:cMediaNode>
                                    </p:audio>
                                  </p:subTnLst>
                                </p:cTn>
                              </p:par>
                            </p:childTnLst>
                          </p:cTn>
                        </p:par>
                        <p:par>
                          <p:cTn id="406" fill="hold">
                            <p:stCondLst>
                              <p:cond delay="126500"/>
                            </p:stCondLst>
                            <p:childTnLst>
                              <p:par>
                                <p:cTn id="407" presetID="11" presetClass="entr" presetSubtype="0" fill="hold" grpId="0" nodeType="afterEffect">
                                  <p:stCondLst>
                                    <p:cond delay="0"/>
                                  </p:stCondLst>
                                  <p:childTnLst>
                                    <p:set>
                                      <p:cBhvr>
                                        <p:cTn id="408"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407"/>
                                            </p:cond>
                                          </p:stCondLst>
                                          <p:endCondLst>
                                            <p:cond evt="onStopAudio" delay="0">
                                              <p:tgtEl>
                                                <p:sldTgt/>
                                              </p:tgtEl>
                                            </p:cond>
                                          </p:endCondLst>
                                        </p:cTn>
                                        <p:tgtEl>
                                          <p:sndTgt r:embed="rId2" name="click.wav"/>
                                        </p:tgtEl>
                                      </p:cMediaNode>
                                    </p:audio>
                                  </p:subTnLst>
                                </p:cTn>
                              </p:par>
                            </p:childTnLst>
                          </p:cTn>
                        </p:par>
                        <p:par>
                          <p:cTn id="409" fill="hold">
                            <p:stCondLst>
                              <p:cond delay="127500"/>
                            </p:stCondLst>
                            <p:childTnLst>
                              <p:par>
                                <p:cTn id="410" presetID="11" presetClass="entr" presetSubtype="0" fill="hold" grpId="0" nodeType="afterEffect">
                                  <p:stCondLst>
                                    <p:cond delay="0"/>
                                  </p:stCondLst>
                                  <p:childTnLst>
                                    <p:set>
                                      <p:cBhvr>
                                        <p:cTn id="411"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410"/>
                                            </p:cond>
                                          </p:stCondLst>
                                          <p:endCondLst>
                                            <p:cond evt="onStopAudio" delay="0">
                                              <p:tgtEl>
                                                <p:sldTgt/>
                                              </p:tgtEl>
                                            </p:cond>
                                          </p:endCondLst>
                                        </p:cTn>
                                        <p:tgtEl>
                                          <p:sndTgt r:embed="rId2" name="click.wav"/>
                                        </p:tgtEl>
                                      </p:cMediaNode>
                                    </p:audio>
                                  </p:subTnLst>
                                </p:cTn>
                              </p:par>
                            </p:childTnLst>
                          </p:cTn>
                        </p:par>
                        <p:par>
                          <p:cTn id="412" fill="hold">
                            <p:stCondLst>
                              <p:cond delay="128500"/>
                            </p:stCondLst>
                            <p:childTnLst>
                              <p:par>
                                <p:cTn id="413" presetID="11" presetClass="entr" presetSubtype="0" fill="hold" grpId="0" nodeType="afterEffect">
                                  <p:stCondLst>
                                    <p:cond delay="0"/>
                                  </p:stCondLst>
                                  <p:childTnLst>
                                    <p:set>
                                      <p:cBhvr>
                                        <p:cTn id="414"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413"/>
                                            </p:cond>
                                          </p:stCondLst>
                                          <p:endCondLst>
                                            <p:cond evt="onStopAudio" delay="0">
                                              <p:tgtEl>
                                                <p:sldTgt/>
                                              </p:tgtEl>
                                            </p:cond>
                                          </p:endCondLst>
                                        </p:cTn>
                                        <p:tgtEl>
                                          <p:sndTgt r:embed="rId2" name="click.wav"/>
                                        </p:tgtEl>
                                      </p:cMediaNode>
                                    </p:audio>
                                  </p:subTnLst>
                                </p:cTn>
                              </p:par>
                            </p:childTnLst>
                          </p:cTn>
                        </p:par>
                        <p:par>
                          <p:cTn id="415" fill="hold">
                            <p:stCondLst>
                              <p:cond delay="129500"/>
                            </p:stCondLst>
                            <p:childTnLst>
                              <p:par>
                                <p:cTn id="416" presetID="11" presetClass="entr" presetSubtype="0" fill="hold" grpId="0" nodeType="afterEffect">
                                  <p:stCondLst>
                                    <p:cond delay="0"/>
                                  </p:stCondLst>
                                  <p:childTnLst>
                                    <p:set>
                                      <p:cBhvr>
                                        <p:cTn id="417"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2" name="click.wav"/>
                                        </p:tgtEl>
                                      </p:cMediaNode>
                                    </p:audio>
                                  </p:subTnLst>
                                </p:cTn>
                              </p:par>
                            </p:childTnLst>
                          </p:cTn>
                        </p:par>
                        <p:par>
                          <p:cTn id="418" fill="hold">
                            <p:stCondLst>
                              <p:cond delay="130500"/>
                            </p:stCondLst>
                            <p:childTnLst>
                              <p:par>
                                <p:cTn id="419" presetID="11" presetClass="entr" presetSubtype="0" fill="hold" grpId="0" nodeType="afterEffect">
                                  <p:stCondLst>
                                    <p:cond delay="0"/>
                                  </p:stCondLst>
                                  <p:childTnLst>
                                    <p:set>
                                      <p:cBhvr>
                                        <p:cTn id="420"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419"/>
                                            </p:cond>
                                          </p:stCondLst>
                                          <p:endCondLst>
                                            <p:cond evt="onStopAudio" delay="0">
                                              <p:tgtEl>
                                                <p:sldTgt/>
                                              </p:tgtEl>
                                            </p:cond>
                                          </p:endCondLst>
                                        </p:cTn>
                                        <p:tgtEl>
                                          <p:sndTgt r:embed="rId2" name="click.wav"/>
                                        </p:tgtEl>
                                      </p:cMediaNode>
                                    </p:audio>
                                  </p:subTnLst>
                                </p:cTn>
                              </p:par>
                            </p:childTnLst>
                          </p:cTn>
                        </p:par>
                        <p:par>
                          <p:cTn id="421" fill="hold">
                            <p:stCondLst>
                              <p:cond delay="131500"/>
                            </p:stCondLst>
                            <p:childTnLst>
                              <p:par>
                                <p:cTn id="422" presetID="11" presetClass="entr" presetSubtype="0" fill="hold" grpId="0" nodeType="afterEffect">
                                  <p:stCondLst>
                                    <p:cond delay="0"/>
                                  </p:stCondLst>
                                  <p:childTnLst>
                                    <p:set>
                                      <p:cBhvr>
                                        <p:cTn id="423"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422"/>
                                            </p:cond>
                                          </p:stCondLst>
                                          <p:endCondLst>
                                            <p:cond evt="onStopAudio" delay="0">
                                              <p:tgtEl>
                                                <p:sldTgt/>
                                              </p:tgtEl>
                                            </p:cond>
                                          </p:endCondLst>
                                        </p:cTn>
                                        <p:tgtEl>
                                          <p:sndTgt r:embed="rId2" name="click.wav"/>
                                        </p:tgtEl>
                                      </p:cMediaNode>
                                    </p:audio>
                                  </p:subTnLst>
                                </p:cTn>
                              </p:par>
                            </p:childTnLst>
                          </p:cTn>
                        </p:par>
                        <p:par>
                          <p:cTn id="424" fill="hold">
                            <p:stCondLst>
                              <p:cond delay="132500"/>
                            </p:stCondLst>
                            <p:childTnLst>
                              <p:par>
                                <p:cTn id="425" presetID="11" presetClass="entr" presetSubtype="0" fill="hold" grpId="0" nodeType="afterEffect">
                                  <p:stCondLst>
                                    <p:cond delay="0"/>
                                  </p:stCondLst>
                                  <p:childTnLst>
                                    <p:set>
                                      <p:cBhvr>
                                        <p:cTn id="426"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425"/>
                                            </p:cond>
                                          </p:stCondLst>
                                          <p:endCondLst>
                                            <p:cond evt="onStopAudio" delay="0">
                                              <p:tgtEl>
                                                <p:sldTgt/>
                                              </p:tgtEl>
                                            </p:cond>
                                          </p:endCondLst>
                                        </p:cTn>
                                        <p:tgtEl>
                                          <p:sndTgt r:embed="rId2" name="click.wav"/>
                                        </p:tgtEl>
                                      </p:cMediaNode>
                                    </p:audio>
                                  </p:subTnLst>
                                </p:cTn>
                              </p:par>
                            </p:childTnLst>
                          </p:cTn>
                        </p:par>
                        <p:par>
                          <p:cTn id="427" fill="hold">
                            <p:stCondLst>
                              <p:cond delay="133500"/>
                            </p:stCondLst>
                            <p:childTnLst>
                              <p:par>
                                <p:cTn id="428" presetID="11" presetClass="entr" presetSubtype="0" fill="hold" grpId="0" nodeType="afterEffect">
                                  <p:stCondLst>
                                    <p:cond delay="0"/>
                                  </p:stCondLst>
                                  <p:childTnLst>
                                    <p:set>
                                      <p:cBhvr>
                                        <p:cTn id="429"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428"/>
                                            </p:cond>
                                          </p:stCondLst>
                                          <p:endCondLst>
                                            <p:cond evt="onStopAudio" delay="0">
                                              <p:tgtEl>
                                                <p:sldTgt/>
                                              </p:tgtEl>
                                            </p:cond>
                                          </p:endCondLst>
                                        </p:cTn>
                                        <p:tgtEl>
                                          <p:sndTgt r:embed="rId2" name="click.wav"/>
                                        </p:tgtEl>
                                      </p:cMediaNode>
                                    </p:audio>
                                  </p:subTnLst>
                                </p:cTn>
                              </p:par>
                            </p:childTnLst>
                          </p:cTn>
                        </p:par>
                        <p:par>
                          <p:cTn id="430" fill="hold">
                            <p:stCondLst>
                              <p:cond delay="134500"/>
                            </p:stCondLst>
                            <p:childTnLst>
                              <p:par>
                                <p:cTn id="431" presetID="11" presetClass="entr" presetSubtype="0" fill="hold" grpId="0" nodeType="afterEffect">
                                  <p:stCondLst>
                                    <p:cond delay="0"/>
                                  </p:stCondLst>
                                  <p:childTnLst>
                                    <p:set>
                                      <p:cBhvr>
                                        <p:cTn id="432"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431"/>
                                            </p:cond>
                                          </p:stCondLst>
                                          <p:endCondLst>
                                            <p:cond evt="onStopAudio" delay="0">
                                              <p:tgtEl>
                                                <p:sldTgt/>
                                              </p:tgtEl>
                                            </p:cond>
                                          </p:endCondLst>
                                        </p:cTn>
                                        <p:tgtEl>
                                          <p:sndTgt r:embed="rId2" name="click.wav"/>
                                        </p:tgtEl>
                                      </p:cMediaNode>
                                    </p:audio>
                                  </p:subTnLst>
                                </p:cTn>
                              </p:par>
                            </p:childTnLst>
                          </p:cTn>
                        </p:par>
                        <p:par>
                          <p:cTn id="433" fill="hold">
                            <p:stCondLst>
                              <p:cond delay="135500"/>
                            </p:stCondLst>
                            <p:childTnLst>
                              <p:par>
                                <p:cTn id="434" presetID="11" presetClass="entr" presetSubtype="0" fill="hold" grpId="0" nodeType="afterEffect">
                                  <p:stCondLst>
                                    <p:cond delay="0"/>
                                  </p:stCondLst>
                                  <p:childTnLst>
                                    <p:set>
                                      <p:cBhvr>
                                        <p:cTn id="435"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2" name="click.wav"/>
                                        </p:tgtEl>
                                      </p:cMediaNode>
                                    </p:audio>
                                  </p:subTnLst>
                                </p:cTn>
                              </p:par>
                            </p:childTnLst>
                          </p:cTn>
                        </p:par>
                        <p:par>
                          <p:cTn id="436" fill="hold">
                            <p:stCondLst>
                              <p:cond delay="136500"/>
                            </p:stCondLst>
                            <p:childTnLst>
                              <p:par>
                                <p:cTn id="437" presetID="11" presetClass="entr" presetSubtype="0" fill="hold" grpId="0" nodeType="afterEffect">
                                  <p:stCondLst>
                                    <p:cond delay="0"/>
                                  </p:stCondLst>
                                  <p:childTnLst>
                                    <p:set>
                                      <p:cBhvr>
                                        <p:cTn id="438"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437"/>
                                            </p:cond>
                                          </p:stCondLst>
                                          <p:endCondLst>
                                            <p:cond evt="onStopAudio" delay="0">
                                              <p:tgtEl>
                                                <p:sldTgt/>
                                              </p:tgtEl>
                                            </p:cond>
                                          </p:endCondLst>
                                        </p:cTn>
                                        <p:tgtEl>
                                          <p:sndTgt r:embed="rId2" name="click.wav"/>
                                        </p:tgtEl>
                                      </p:cMediaNode>
                                    </p:audio>
                                  </p:subTnLst>
                                </p:cTn>
                              </p:par>
                            </p:childTnLst>
                          </p:cTn>
                        </p:par>
                        <p:par>
                          <p:cTn id="439" fill="hold">
                            <p:stCondLst>
                              <p:cond delay="137500"/>
                            </p:stCondLst>
                            <p:childTnLst>
                              <p:par>
                                <p:cTn id="440" presetID="11" presetClass="entr" presetSubtype="0" fill="hold" grpId="0" nodeType="afterEffect">
                                  <p:stCondLst>
                                    <p:cond delay="0"/>
                                  </p:stCondLst>
                                  <p:childTnLst>
                                    <p:set>
                                      <p:cBhvr>
                                        <p:cTn id="441"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40"/>
                                            </p:cond>
                                          </p:stCondLst>
                                          <p:endCondLst>
                                            <p:cond evt="onStopAudio" delay="0">
                                              <p:tgtEl>
                                                <p:sldTgt/>
                                              </p:tgtEl>
                                            </p:cond>
                                          </p:endCondLst>
                                        </p:cTn>
                                        <p:tgtEl>
                                          <p:sndTgt r:embed="rId2" name="click.wav"/>
                                        </p:tgtEl>
                                      </p:cMediaNode>
                                    </p:audio>
                                  </p:subTnLst>
                                </p:cTn>
                              </p:par>
                            </p:childTnLst>
                          </p:cTn>
                        </p:par>
                        <p:par>
                          <p:cTn id="442" fill="hold">
                            <p:stCondLst>
                              <p:cond delay="138500"/>
                            </p:stCondLst>
                            <p:childTnLst>
                              <p:par>
                                <p:cTn id="443" presetID="11" presetClass="entr" presetSubtype="0" fill="hold" grpId="0" nodeType="afterEffect">
                                  <p:stCondLst>
                                    <p:cond delay="0"/>
                                  </p:stCondLst>
                                  <p:childTnLst>
                                    <p:set>
                                      <p:cBhvr>
                                        <p:cTn id="444"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43"/>
                                            </p:cond>
                                          </p:stCondLst>
                                          <p:endCondLst>
                                            <p:cond evt="onStopAudio" delay="0">
                                              <p:tgtEl>
                                                <p:sldTgt/>
                                              </p:tgtEl>
                                            </p:cond>
                                          </p:endCondLst>
                                        </p:cTn>
                                        <p:tgtEl>
                                          <p:sndTgt r:embed="rId2" name="click.wav"/>
                                        </p:tgtEl>
                                      </p:cMediaNode>
                                    </p:audio>
                                  </p:subTnLst>
                                </p:cTn>
                              </p:par>
                            </p:childTnLst>
                          </p:cTn>
                        </p:par>
                        <p:par>
                          <p:cTn id="445" fill="hold">
                            <p:stCondLst>
                              <p:cond delay="139500"/>
                            </p:stCondLst>
                            <p:childTnLst>
                              <p:par>
                                <p:cTn id="446" presetID="11" presetClass="entr" presetSubtype="0" fill="hold" grpId="0" nodeType="afterEffect">
                                  <p:stCondLst>
                                    <p:cond delay="0"/>
                                  </p:stCondLst>
                                  <p:childTnLst>
                                    <p:set>
                                      <p:cBhvr>
                                        <p:cTn id="447"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46"/>
                                            </p:cond>
                                          </p:stCondLst>
                                          <p:endCondLst>
                                            <p:cond evt="onStopAudio" delay="0">
                                              <p:tgtEl>
                                                <p:sldTgt/>
                                              </p:tgtEl>
                                            </p:cond>
                                          </p:endCondLst>
                                        </p:cTn>
                                        <p:tgtEl>
                                          <p:sndTgt r:embed="rId2" name="click.wav"/>
                                        </p:tgtEl>
                                      </p:cMediaNode>
                                    </p:audio>
                                  </p:subTnLst>
                                </p:cTn>
                              </p:par>
                            </p:childTnLst>
                          </p:cTn>
                        </p:par>
                        <p:par>
                          <p:cTn id="448" fill="hold">
                            <p:stCondLst>
                              <p:cond delay="140500"/>
                            </p:stCondLst>
                            <p:childTnLst>
                              <p:par>
                                <p:cTn id="449" presetID="11" presetClass="entr" presetSubtype="0" fill="hold" grpId="0" nodeType="afterEffect">
                                  <p:stCondLst>
                                    <p:cond delay="0"/>
                                  </p:stCondLst>
                                  <p:childTnLst>
                                    <p:set>
                                      <p:cBhvr>
                                        <p:cTn id="450"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49"/>
                                            </p:cond>
                                          </p:stCondLst>
                                          <p:endCondLst>
                                            <p:cond evt="onStopAudio" delay="0">
                                              <p:tgtEl>
                                                <p:sldTgt/>
                                              </p:tgtEl>
                                            </p:cond>
                                          </p:endCondLst>
                                        </p:cTn>
                                        <p:tgtEl>
                                          <p:sndTgt r:embed="rId2" name="click.wav"/>
                                        </p:tgtEl>
                                      </p:cMediaNode>
                                    </p:audio>
                                  </p:subTnLst>
                                </p:cTn>
                              </p:par>
                            </p:childTnLst>
                          </p:cTn>
                        </p:par>
                        <p:par>
                          <p:cTn id="451" fill="hold">
                            <p:stCondLst>
                              <p:cond delay="141500"/>
                            </p:stCondLst>
                            <p:childTnLst>
                              <p:par>
                                <p:cTn id="452" presetID="11" presetClass="entr" presetSubtype="0" fill="hold" grpId="0" nodeType="afterEffect">
                                  <p:stCondLst>
                                    <p:cond delay="0"/>
                                  </p:stCondLst>
                                  <p:childTnLst>
                                    <p:set>
                                      <p:cBhvr>
                                        <p:cTn id="453"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52"/>
                                            </p:cond>
                                          </p:stCondLst>
                                          <p:endCondLst>
                                            <p:cond evt="onStopAudio" delay="0">
                                              <p:tgtEl>
                                                <p:sldTgt/>
                                              </p:tgtEl>
                                            </p:cond>
                                          </p:endCondLst>
                                        </p:cTn>
                                        <p:tgtEl>
                                          <p:sndTgt r:embed="rId2" name="click.wav"/>
                                        </p:tgtEl>
                                      </p:cMediaNode>
                                    </p:audio>
                                  </p:subTnLst>
                                </p:cTn>
                              </p:par>
                            </p:childTnLst>
                          </p:cTn>
                        </p:par>
                        <p:par>
                          <p:cTn id="454" fill="hold">
                            <p:stCondLst>
                              <p:cond delay="142500"/>
                            </p:stCondLst>
                            <p:childTnLst>
                              <p:par>
                                <p:cTn id="455" presetID="11" presetClass="entr" presetSubtype="0" fill="hold" grpId="0" nodeType="afterEffect">
                                  <p:stCondLst>
                                    <p:cond delay="0"/>
                                  </p:stCondLst>
                                  <p:childTnLst>
                                    <p:set>
                                      <p:cBhvr>
                                        <p:cTn id="456"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55"/>
                                            </p:cond>
                                          </p:stCondLst>
                                          <p:endCondLst>
                                            <p:cond evt="onStopAudio" delay="0">
                                              <p:tgtEl>
                                                <p:sldTgt/>
                                              </p:tgtEl>
                                            </p:cond>
                                          </p:endCondLst>
                                        </p:cTn>
                                        <p:tgtEl>
                                          <p:sndTgt r:embed="rId2" name="click.wav"/>
                                        </p:tgtEl>
                                      </p:cMediaNode>
                                    </p:audio>
                                  </p:subTnLst>
                                </p:cTn>
                              </p:par>
                            </p:childTnLst>
                          </p:cTn>
                        </p:par>
                        <p:par>
                          <p:cTn id="457" fill="hold">
                            <p:stCondLst>
                              <p:cond delay="143500"/>
                            </p:stCondLst>
                            <p:childTnLst>
                              <p:par>
                                <p:cTn id="458" presetID="11" presetClass="entr" presetSubtype="0" fill="hold" grpId="0" nodeType="afterEffect">
                                  <p:stCondLst>
                                    <p:cond delay="0"/>
                                  </p:stCondLst>
                                  <p:childTnLst>
                                    <p:set>
                                      <p:cBhvr>
                                        <p:cTn id="459"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2" name="click.wav"/>
                                        </p:tgtEl>
                                      </p:cMediaNode>
                                    </p:audio>
                                  </p:subTnLst>
                                </p:cTn>
                              </p:par>
                            </p:childTnLst>
                          </p:cTn>
                        </p:par>
                        <p:par>
                          <p:cTn id="460" fill="hold">
                            <p:stCondLst>
                              <p:cond delay="144500"/>
                            </p:stCondLst>
                            <p:childTnLst>
                              <p:par>
                                <p:cTn id="461" presetID="11" presetClass="entr" presetSubtype="0" fill="hold" grpId="0" nodeType="afterEffect">
                                  <p:stCondLst>
                                    <p:cond delay="0"/>
                                  </p:stCondLst>
                                  <p:childTnLst>
                                    <p:set>
                                      <p:cBhvr>
                                        <p:cTn id="462"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61"/>
                                            </p:cond>
                                          </p:stCondLst>
                                          <p:endCondLst>
                                            <p:cond evt="onStopAudio" delay="0">
                                              <p:tgtEl>
                                                <p:sldTgt/>
                                              </p:tgtEl>
                                            </p:cond>
                                          </p:endCondLst>
                                        </p:cTn>
                                        <p:tgtEl>
                                          <p:sndTgt r:embed="rId2" name="click.wav"/>
                                        </p:tgtEl>
                                      </p:cMediaNode>
                                    </p:audio>
                                  </p:subTnLst>
                                </p:cTn>
                              </p:par>
                            </p:childTnLst>
                          </p:cTn>
                        </p:par>
                        <p:par>
                          <p:cTn id="463" fill="hold">
                            <p:stCondLst>
                              <p:cond delay="145500"/>
                            </p:stCondLst>
                            <p:childTnLst>
                              <p:par>
                                <p:cTn id="464" presetID="11" presetClass="entr" presetSubtype="0" fill="hold" grpId="0" nodeType="afterEffect">
                                  <p:stCondLst>
                                    <p:cond delay="0"/>
                                  </p:stCondLst>
                                  <p:childTnLst>
                                    <p:set>
                                      <p:cBhvr>
                                        <p:cTn id="465"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64"/>
                                            </p:cond>
                                          </p:stCondLst>
                                          <p:endCondLst>
                                            <p:cond evt="onStopAudio" delay="0">
                                              <p:tgtEl>
                                                <p:sldTgt/>
                                              </p:tgtEl>
                                            </p:cond>
                                          </p:endCondLst>
                                        </p:cTn>
                                        <p:tgtEl>
                                          <p:sndTgt r:embed="rId2" name="click.wav"/>
                                        </p:tgtEl>
                                      </p:cMediaNode>
                                    </p:audio>
                                  </p:subTnLst>
                                </p:cTn>
                              </p:par>
                            </p:childTnLst>
                          </p:cTn>
                        </p:par>
                        <p:par>
                          <p:cTn id="466" fill="hold">
                            <p:stCondLst>
                              <p:cond delay="146500"/>
                            </p:stCondLst>
                            <p:childTnLst>
                              <p:par>
                                <p:cTn id="467" presetID="11" presetClass="entr" presetSubtype="0" fill="hold" grpId="0" nodeType="afterEffect">
                                  <p:stCondLst>
                                    <p:cond delay="0"/>
                                  </p:stCondLst>
                                  <p:childTnLst>
                                    <p:set>
                                      <p:cBhvr>
                                        <p:cTn id="468"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67"/>
                                            </p:cond>
                                          </p:stCondLst>
                                          <p:endCondLst>
                                            <p:cond evt="onStopAudio" delay="0">
                                              <p:tgtEl>
                                                <p:sldTgt/>
                                              </p:tgtEl>
                                            </p:cond>
                                          </p:endCondLst>
                                        </p:cTn>
                                        <p:tgtEl>
                                          <p:sndTgt r:embed="rId2" name="click.wav"/>
                                        </p:tgtEl>
                                      </p:cMediaNode>
                                    </p:audio>
                                  </p:subTnLst>
                                </p:cTn>
                              </p:par>
                            </p:childTnLst>
                          </p:cTn>
                        </p:par>
                        <p:par>
                          <p:cTn id="469" fill="hold">
                            <p:stCondLst>
                              <p:cond delay="147500"/>
                            </p:stCondLst>
                            <p:childTnLst>
                              <p:par>
                                <p:cTn id="470" presetID="11" presetClass="entr" presetSubtype="0" fill="hold" grpId="0" nodeType="afterEffect">
                                  <p:stCondLst>
                                    <p:cond delay="0"/>
                                  </p:stCondLst>
                                  <p:childTnLst>
                                    <p:set>
                                      <p:cBhvr>
                                        <p:cTn id="471"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70"/>
                                            </p:cond>
                                          </p:stCondLst>
                                          <p:endCondLst>
                                            <p:cond evt="onStopAudio" delay="0">
                                              <p:tgtEl>
                                                <p:sldTgt/>
                                              </p:tgtEl>
                                            </p:cond>
                                          </p:endCondLst>
                                        </p:cTn>
                                        <p:tgtEl>
                                          <p:sndTgt r:embed="rId2" name="click.wav"/>
                                        </p:tgtEl>
                                      </p:cMediaNode>
                                    </p:audio>
                                  </p:subTnLst>
                                </p:cTn>
                              </p:par>
                            </p:childTnLst>
                          </p:cTn>
                        </p:par>
                        <p:par>
                          <p:cTn id="472" fill="hold">
                            <p:stCondLst>
                              <p:cond delay="148500"/>
                            </p:stCondLst>
                            <p:childTnLst>
                              <p:par>
                                <p:cTn id="473" presetID="11" presetClass="entr" presetSubtype="0" fill="hold" grpId="0" nodeType="afterEffect">
                                  <p:stCondLst>
                                    <p:cond delay="0"/>
                                  </p:stCondLst>
                                  <p:childTnLst>
                                    <p:set>
                                      <p:cBhvr>
                                        <p:cTn id="474"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73"/>
                                            </p:cond>
                                          </p:stCondLst>
                                          <p:endCondLst>
                                            <p:cond evt="onStopAudio" delay="0">
                                              <p:tgtEl>
                                                <p:sldTgt/>
                                              </p:tgtEl>
                                            </p:cond>
                                          </p:endCondLst>
                                        </p:cTn>
                                        <p:tgtEl>
                                          <p:sndTgt r:embed="rId2" name="click.wav"/>
                                        </p:tgtEl>
                                      </p:cMediaNode>
                                    </p:audio>
                                  </p:subTnLst>
                                </p:cTn>
                              </p:par>
                            </p:childTnLst>
                          </p:cTn>
                        </p:par>
                        <p:par>
                          <p:cTn id="475" fill="hold">
                            <p:stCondLst>
                              <p:cond delay="149500"/>
                            </p:stCondLst>
                            <p:childTnLst>
                              <p:par>
                                <p:cTn id="476" presetID="11" presetClass="entr" presetSubtype="0" fill="hold" grpId="0" nodeType="afterEffect">
                                  <p:stCondLst>
                                    <p:cond delay="0"/>
                                  </p:stCondLst>
                                  <p:childTnLst>
                                    <p:set>
                                      <p:cBhvr>
                                        <p:cTn id="477"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76"/>
                                            </p:cond>
                                          </p:stCondLst>
                                          <p:endCondLst>
                                            <p:cond evt="onStopAudio" delay="0">
                                              <p:tgtEl>
                                                <p:sldTgt/>
                                              </p:tgtEl>
                                            </p:cond>
                                          </p:endCondLst>
                                        </p:cTn>
                                        <p:tgtEl>
                                          <p:sndTgt r:embed="rId2" name="click.wav"/>
                                        </p:tgtEl>
                                      </p:cMediaNode>
                                    </p:audio>
                                  </p:subTnLst>
                                </p:cTn>
                              </p:par>
                            </p:childTnLst>
                          </p:cTn>
                        </p:par>
                        <p:par>
                          <p:cTn id="478" fill="hold">
                            <p:stCondLst>
                              <p:cond delay="150500"/>
                            </p:stCondLst>
                            <p:childTnLst>
                              <p:par>
                                <p:cTn id="479" presetID="11" presetClass="entr" presetSubtype="0" fill="hold" grpId="0" nodeType="afterEffect">
                                  <p:stCondLst>
                                    <p:cond delay="0"/>
                                  </p:stCondLst>
                                  <p:childTnLst>
                                    <p:set>
                                      <p:cBhvr>
                                        <p:cTn id="480"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79"/>
                                            </p:cond>
                                          </p:stCondLst>
                                          <p:endCondLst>
                                            <p:cond evt="onStopAudio" delay="0">
                                              <p:tgtEl>
                                                <p:sldTgt/>
                                              </p:tgtEl>
                                            </p:cond>
                                          </p:endCondLst>
                                        </p:cTn>
                                        <p:tgtEl>
                                          <p:sndTgt r:embed="rId2" name="click.wav"/>
                                        </p:tgtEl>
                                      </p:cMediaNode>
                                    </p:audio>
                                  </p:subTnLst>
                                </p:cTn>
                              </p:par>
                            </p:childTnLst>
                          </p:cTn>
                        </p:par>
                        <p:par>
                          <p:cTn id="481" fill="hold">
                            <p:stCondLst>
                              <p:cond delay="151500"/>
                            </p:stCondLst>
                            <p:childTnLst>
                              <p:par>
                                <p:cTn id="482" presetID="11" presetClass="entr" presetSubtype="0" fill="hold" grpId="0" nodeType="afterEffect">
                                  <p:stCondLst>
                                    <p:cond delay="0"/>
                                  </p:stCondLst>
                                  <p:childTnLst>
                                    <p:set>
                                      <p:cBhvr>
                                        <p:cTn id="483"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82"/>
                                            </p:cond>
                                          </p:stCondLst>
                                          <p:endCondLst>
                                            <p:cond evt="onStopAudio" delay="0">
                                              <p:tgtEl>
                                                <p:sldTgt/>
                                              </p:tgtEl>
                                            </p:cond>
                                          </p:endCondLst>
                                        </p:cTn>
                                        <p:tgtEl>
                                          <p:sndTgt r:embed="rId2" name="click.wav"/>
                                        </p:tgtEl>
                                      </p:cMediaNode>
                                    </p:audio>
                                  </p:subTnLst>
                                </p:cTn>
                              </p:par>
                            </p:childTnLst>
                          </p:cTn>
                        </p:par>
                        <p:par>
                          <p:cTn id="484" fill="hold">
                            <p:stCondLst>
                              <p:cond delay="152500"/>
                            </p:stCondLst>
                            <p:childTnLst>
                              <p:par>
                                <p:cTn id="485" presetID="11" presetClass="entr" presetSubtype="0" fill="hold" grpId="0" nodeType="afterEffect">
                                  <p:stCondLst>
                                    <p:cond delay="0"/>
                                  </p:stCondLst>
                                  <p:childTnLst>
                                    <p:set>
                                      <p:cBhvr>
                                        <p:cTn id="486"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85"/>
                                            </p:cond>
                                          </p:stCondLst>
                                          <p:endCondLst>
                                            <p:cond evt="onStopAudio" delay="0">
                                              <p:tgtEl>
                                                <p:sldTgt/>
                                              </p:tgtEl>
                                            </p:cond>
                                          </p:endCondLst>
                                        </p:cTn>
                                        <p:tgtEl>
                                          <p:sndTgt r:embed="rId2" name="click.wav"/>
                                        </p:tgtEl>
                                      </p:cMediaNode>
                                    </p:audio>
                                  </p:subTnLst>
                                </p:cTn>
                              </p:par>
                            </p:childTnLst>
                          </p:cTn>
                        </p:par>
                        <p:par>
                          <p:cTn id="487" fill="hold">
                            <p:stCondLst>
                              <p:cond delay="153500"/>
                            </p:stCondLst>
                            <p:childTnLst>
                              <p:par>
                                <p:cTn id="488" presetID="11" presetClass="entr" presetSubtype="0" fill="hold" grpId="0" nodeType="afterEffect">
                                  <p:stCondLst>
                                    <p:cond delay="0"/>
                                  </p:stCondLst>
                                  <p:childTnLst>
                                    <p:set>
                                      <p:cBhvr>
                                        <p:cTn id="489"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88"/>
                                            </p:cond>
                                          </p:stCondLst>
                                          <p:endCondLst>
                                            <p:cond evt="onStopAudio" delay="0">
                                              <p:tgtEl>
                                                <p:sldTgt/>
                                              </p:tgtEl>
                                            </p:cond>
                                          </p:endCondLst>
                                        </p:cTn>
                                        <p:tgtEl>
                                          <p:sndTgt r:embed="rId2" name="click.wav"/>
                                        </p:tgtEl>
                                      </p:cMediaNode>
                                    </p:audio>
                                  </p:subTnLst>
                                </p:cTn>
                              </p:par>
                            </p:childTnLst>
                          </p:cTn>
                        </p:par>
                        <p:par>
                          <p:cTn id="490" fill="hold">
                            <p:stCondLst>
                              <p:cond delay="154500"/>
                            </p:stCondLst>
                            <p:childTnLst>
                              <p:par>
                                <p:cTn id="491" presetID="11" presetClass="entr" presetSubtype="0" fill="hold" grpId="0" nodeType="afterEffect">
                                  <p:stCondLst>
                                    <p:cond delay="0"/>
                                  </p:stCondLst>
                                  <p:childTnLst>
                                    <p:set>
                                      <p:cBhvr>
                                        <p:cTn id="492"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91"/>
                                            </p:cond>
                                          </p:stCondLst>
                                          <p:endCondLst>
                                            <p:cond evt="onStopAudio" delay="0">
                                              <p:tgtEl>
                                                <p:sldTgt/>
                                              </p:tgtEl>
                                            </p:cond>
                                          </p:endCondLst>
                                        </p:cTn>
                                        <p:tgtEl>
                                          <p:sndTgt r:embed="rId2" name="click.wav"/>
                                        </p:tgtEl>
                                      </p:cMediaNode>
                                    </p:audio>
                                  </p:subTnLst>
                                </p:cTn>
                              </p:par>
                            </p:childTnLst>
                          </p:cTn>
                        </p:par>
                        <p:par>
                          <p:cTn id="493" fill="hold">
                            <p:stCondLst>
                              <p:cond delay="155500"/>
                            </p:stCondLst>
                            <p:childTnLst>
                              <p:par>
                                <p:cTn id="494" presetID="11" presetClass="entr" presetSubtype="0" fill="hold" grpId="0" nodeType="afterEffect">
                                  <p:stCondLst>
                                    <p:cond delay="0"/>
                                  </p:stCondLst>
                                  <p:childTnLst>
                                    <p:set>
                                      <p:cBhvr>
                                        <p:cTn id="495"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94"/>
                                            </p:cond>
                                          </p:stCondLst>
                                          <p:endCondLst>
                                            <p:cond evt="onStopAudio" delay="0">
                                              <p:tgtEl>
                                                <p:sldTgt/>
                                              </p:tgtEl>
                                            </p:cond>
                                          </p:endCondLst>
                                        </p:cTn>
                                        <p:tgtEl>
                                          <p:sndTgt r:embed="rId2" name="click.wav"/>
                                        </p:tgtEl>
                                      </p:cMediaNode>
                                    </p:audio>
                                  </p:subTnLst>
                                </p:cTn>
                              </p:par>
                            </p:childTnLst>
                          </p:cTn>
                        </p:par>
                        <p:par>
                          <p:cTn id="496" fill="hold">
                            <p:stCondLst>
                              <p:cond delay="156500"/>
                            </p:stCondLst>
                            <p:childTnLst>
                              <p:par>
                                <p:cTn id="497" presetID="11" presetClass="entr" presetSubtype="0" fill="hold" grpId="0" nodeType="afterEffect">
                                  <p:stCondLst>
                                    <p:cond delay="0"/>
                                  </p:stCondLst>
                                  <p:childTnLst>
                                    <p:set>
                                      <p:cBhvr>
                                        <p:cTn id="498"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97"/>
                                            </p:cond>
                                          </p:stCondLst>
                                          <p:endCondLst>
                                            <p:cond evt="onStopAudio" delay="0">
                                              <p:tgtEl>
                                                <p:sldTgt/>
                                              </p:tgtEl>
                                            </p:cond>
                                          </p:endCondLst>
                                        </p:cTn>
                                        <p:tgtEl>
                                          <p:sndTgt r:embed="rId2" name="click.wav"/>
                                        </p:tgtEl>
                                      </p:cMediaNode>
                                    </p:audio>
                                  </p:subTnLst>
                                </p:cTn>
                              </p:par>
                            </p:childTnLst>
                          </p:cTn>
                        </p:par>
                        <p:par>
                          <p:cTn id="499" fill="hold">
                            <p:stCondLst>
                              <p:cond delay="157500"/>
                            </p:stCondLst>
                            <p:childTnLst>
                              <p:par>
                                <p:cTn id="500" presetID="11" presetClass="entr" presetSubtype="0" fill="hold" grpId="0" nodeType="afterEffect">
                                  <p:stCondLst>
                                    <p:cond delay="0"/>
                                  </p:stCondLst>
                                  <p:childTnLst>
                                    <p:set>
                                      <p:cBhvr>
                                        <p:cTn id="501"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500"/>
                                            </p:cond>
                                          </p:stCondLst>
                                          <p:endCondLst>
                                            <p:cond evt="onStopAudio" delay="0">
                                              <p:tgtEl>
                                                <p:sldTgt/>
                                              </p:tgtEl>
                                            </p:cond>
                                          </p:endCondLst>
                                        </p:cTn>
                                        <p:tgtEl>
                                          <p:sndTgt r:embed="rId2" name="click.wav"/>
                                        </p:tgtEl>
                                      </p:cMediaNode>
                                    </p:audio>
                                  </p:subTnLst>
                                </p:cTn>
                              </p:par>
                            </p:childTnLst>
                          </p:cTn>
                        </p:par>
                        <p:par>
                          <p:cTn id="502" fill="hold">
                            <p:stCondLst>
                              <p:cond delay="158500"/>
                            </p:stCondLst>
                            <p:childTnLst>
                              <p:par>
                                <p:cTn id="503" presetID="11" presetClass="entr" presetSubtype="0" fill="hold" grpId="0" nodeType="afterEffect">
                                  <p:stCondLst>
                                    <p:cond delay="0"/>
                                  </p:stCondLst>
                                  <p:childTnLst>
                                    <p:set>
                                      <p:cBhvr>
                                        <p:cTn id="504"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503"/>
                                            </p:cond>
                                          </p:stCondLst>
                                          <p:endCondLst>
                                            <p:cond evt="onStopAudio" delay="0">
                                              <p:tgtEl>
                                                <p:sldTgt/>
                                              </p:tgtEl>
                                            </p:cond>
                                          </p:endCondLst>
                                        </p:cTn>
                                        <p:tgtEl>
                                          <p:sndTgt r:embed="rId2" name="click.wav"/>
                                        </p:tgtEl>
                                      </p:cMediaNode>
                                    </p:audio>
                                  </p:subTnLst>
                                </p:cTn>
                              </p:par>
                            </p:childTnLst>
                          </p:cTn>
                        </p:par>
                        <p:par>
                          <p:cTn id="505" fill="hold">
                            <p:stCondLst>
                              <p:cond delay="159500"/>
                            </p:stCondLst>
                            <p:childTnLst>
                              <p:par>
                                <p:cTn id="506" presetID="11" presetClass="entr" presetSubtype="0" fill="hold" grpId="0" nodeType="afterEffect">
                                  <p:stCondLst>
                                    <p:cond delay="0"/>
                                  </p:stCondLst>
                                  <p:childTnLst>
                                    <p:set>
                                      <p:cBhvr>
                                        <p:cTn id="507"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506"/>
                                            </p:cond>
                                          </p:stCondLst>
                                          <p:endCondLst>
                                            <p:cond evt="onStopAudio" delay="0">
                                              <p:tgtEl>
                                                <p:sldTgt/>
                                              </p:tgtEl>
                                            </p:cond>
                                          </p:endCondLst>
                                        </p:cTn>
                                        <p:tgtEl>
                                          <p:sndTgt r:embed="rId2" name="click.wav"/>
                                        </p:tgtEl>
                                      </p:cMediaNode>
                                    </p:audio>
                                  </p:subTnLst>
                                </p:cTn>
                              </p:par>
                            </p:childTnLst>
                          </p:cTn>
                        </p:par>
                        <p:par>
                          <p:cTn id="508" fill="hold">
                            <p:stCondLst>
                              <p:cond delay="160500"/>
                            </p:stCondLst>
                            <p:childTnLst>
                              <p:par>
                                <p:cTn id="509" presetID="11" presetClass="entr" presetSubtype="0" fill="hold" grpId="0" nodeType="afterEffect">
                                  <p:stCondLst>
                                    <p:cond delay="0"/>
                                  </p:stCondLst>
                                  <p:childTnLst>
                                    <p:set>
                                      <p:cBhvr>
                                        <p:cTn id="510"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509"/>
                                            </p:cond>
                                          </p:stCondLst>
                                          <p:endCondLst>
                                            <p:cond evt="onStopAudio" delay="0">
                                              <p:tgtEl>
                                                <p:sldTgt/>
                                              </p:tgtEl>
                                            </p:cond>
                                          </p:endCondLst>
                                        </p:cTn>
                                        <p:tgtEl>
                                          <p:sndTgt r:embed="rId2" name="click.wav"/>
                                        </p:tgtEl>
                                      </p:cMediaNode>
                                    </p:audio>
                                  </p:subTnLst>
                                </p:cTn>
                              </p:par>
                            </p:childTnLst>
                          </p:cTn>
                        </p:par>
                        <p:par>
                          <p:cTn id="511" fill="hold">
                            <p:stCondLst>
                              <p:cond delay="161500"/>
                            </p:stCondLst>
                            <p:childTnLst>
                              <p:par>
                                <p:cTn id="512" presetID="11" presetClass="entr" presetSubtype="0" fill="hold" grpId="0" nodeType="afterEffect">
                                  <p:stCondLst>
                                    <p:cond delay="0"/>
                                  </p:stCondLst>
                                  <p:childTnLst>
                                    <p:set>
                                      <p:cBhvr>
                                        <p:cTn id="513"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512"/>
                                            </p:cond>
                                          </p:stCondLst>
                                          <p:endCondLst>
                                            <p:cond evt="onStopAudio" delay="0">
                                              <p:tgtEl>
                                                <p:sldTgt/>
                                              </p:tgtEl>
                                            </p:cond>
                                          </p:endCondLst>
                                        </p:cTn>
                                        <p:tgtEl>
                                          <p:sndTgt r:embed="rId2" name="click.wav"/>
                                        </p:tgtEl>
                                      </p:cMediaNode>
                                    </p:audio>
                                  </p:subTnLst>
                                </p:cTn>
                              </p:par>
                            </p:childTnLst>
                          </p:cTn>
                        </p:par>
                        <p:par>
                          <p:cTn id="514" fill="hold">
                            <p:stCondLst>
                              <p:cond delay="162500"/>
                            </p:stCondLst>
                            <p:childTnLst>
                              <p:par>
                                <p:cTn id="515" presetID="11" presetClass="entr" presetSubtype="0" fill="hold" grpId="0" nodeType="afterEffect">
                                  <p:stCondLst>
                                    <p:cond delay="0"/>
                                  </p:stCondLst>
                                  <p:childTnLst>
                                    <p:set>
                                      <p:cBhvr>
                                        <p:cTn id="516"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515"/>
                                            </p:cond>
                                          </p:stCondLst>
                                          <p:endCondLst>
                                            <p:cond evt="onStopAudio" delay="0">
                                              <p:tgtEl>
                                                <p:sldTgt/>
                                              </p:tgtEl>
                                            </p:cond>
                                          </p:endCondLst>
                                        </p:cTn>
                                        <p:tgtEl>
                                          <p:sndTgt r:embed="rId2" name="click.wav"/>
                                        </p:tgtEl>
                                      </p:cMediaNode>
                                    </p:audio>
                                  </p:subTnLst>
                                </p:cTn>
                              </p:par>
                            </p:childTnLst>
                          </p:cTn>
                        </p:par>
                        <p:par>
                          <p:cTn id="517" fill="hold">
                            <p:stCondLst>
                              <p:cond delay="163500"/>
                            </p:stCondLst>
                            <p:childTnLst>
                              <p:par>
                                <p:cTn id="518" presetID="11" presetClass="entr" presetSubtype="0" fill="hold" grpId="0" nodeType="afterEffect">
                                  <p:stCondLst>
                                    <p:cond delay="0"/>
                                  </p:stCondLst>
                                  <p:childTnLst>
                                    <p:set>
                                      <p:cBhvr>
                                        <p:cTn id="519"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518"/>
                                            </p:cond>
                                          </p:stCondLst>
                                          <p:endCondLst>
                                            <p:cond evt="onStopAudio" delay="0">
                                              <p:tgtEl>
                                                <p:sldTgt/>
                                              </p:tgtEl>
                                            </p:cond>
                                          </p:endCondLst>
                                        </p:cTn>
                                        <p:tgtEl>
                                          <p:sndTgt r:embed="rId2" name="click.wav"/>
                                        </p:tgtEl>
                                      </p:cMediaNode>
                                    </p:audio>
                                  </p:subTnLst>
                                </p:cTn>
                              </p:par>
                            </p:childTnLst>
                          </p:cTn>
                        </p:par>
                        <p:par>
                          <p:cTn id="520" fill="hold">
                            <p:stCondLst>
                              <p:cond delay="164500"/>
                            </p:stCondLst>
                            <p:childTnLst>
                              <p:par>
                                <p:cTn id="521" presetID="11" presetClass="entr" presetSubtype="0" fill="hold" grpId="0" nodeType="afterEffect">
                                  <p:stCondLst>
                                    <p:cond delay="0"/>
                                  </p:stCondLst>
                                  <p:childTnLst>
                                    <p:set>
                                      <p:cBhvr>
                                        <p:cTn id="522"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2" name="click.wav"/>
                                        </p:tgtEl>
                                      </p:cMediaNode>
                                    </p:audio>
                                  </p:subTnLst>
                                </p:cTn>
                              </p:par>
                            </p:childTnLst>
                          </p:cTn>
                        </p:par>
                        <p:par>
                          <p:cTn id="523" fill="hold">
                            <p:stCondLst>
                              <p:cond delay="165500"/>
                            </p:stCondLst>
                            <p:childTnLst>
                              <p:par>
                                <p:cTn id="524" presetID="11" presetClass="entr" presetSubtype="0" fill="hold" grpId="0" nodeType="afterEffect">
                                  <p:stCondLst>
                                    <p:cond delay="0"/>
                                  </p:stCondLst>
                                  <p:childTnLst>
                                    <p:set>
                                      <p:cBhvr>
                                        <p:cTn id="525"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524"/>
                                            </p:cond>
                                          </p:stCondLst>
                                          <p:endCondLst>
                                            <p:cond evt="onStopAudio" delay="0">
                                              <p:tgtEl>
                                                <p:sldTgt/>
                                              </p:tgtEl>
                                            </p:cond>
                                          </p:endCondLst>
                                        </p:cTn>
                                        <p:tgtEl>
                                          <p:sndTgt r:embed="rId2" name="click.wav"/>
                                        </p:tgtEl>
                                      </p:cMediaNode>
                                    </p:audio>
                                  </p:subTnLst>
                                </p:cTn>
                              </p:par>
                            </p:childTnLst>
                          </p:cTn>
                        </p:par>
                        <p:par>
                          <p:cTn id="526" fill="hold">
                            <p:stCondLst>
                              <p:cond delay="166500"/>
                            </p:stCondLst>
                            <p:childTnLst>
                              <p:par>
                                <p:cTn id="527" presetID="11" presetClass="entr" presetSubtype="0" fill="hold" grpId="0" nodeType="afterEffect">
                                  <p:stCondLst>
                                    <p:cond delay="0"/>
                                  </p:stCondLst>
                                  <p:childTnLst>
                                    <p:set>
                                      <p:cBhvr>
                                        <p:cTn id="528"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527"/>
                                            </p:cond>
                                          </p:stCondLst>
                                          <p:endCondLst>
                                            <p:cond evt="onStopAudio" delay="0">
                                              <p:tgtEl>
                                                <p:sldTgt/>
                                              </p:tgtEl>
                                            </p:cond>
                                          </p:endCondLst>
                                        </p:cTn>
                                        <p:tgtEl>
                                          <p:sndTgt r:embed="rId2" name="click.wav"/>
                                        </p:tgtEl>
                                      </p:cMediaNode>
                                    </p:audio>
                                  </p:subTnLst>
                                </p:cTn>
                              </p:par>
                            </p:childTnLst>
                          </p:cTn>
                        </p:par>
                        <p:par>
                          <p:cTn id="529" fill="hold">
                            <p:stCondLst>
                              <p:cond delay="167500"/>
                            </p:stCondLst>
                            <p:childTnLst>
                              <p:par>
                                <p:cTn id="530" presetID="11" presetClass="entr" presetSubtype="0" fill="hold" grpId="0" nodeType="afterEffect">
                                  <p:stCondLst>
                                    <p:cond delay="0"/>
                                  </p:stCondLst>
                                  <p:childTnLst>
                                    <p:set>
                                      <p:cBhvr>
                                        <p:cTn id="531"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530"/>
                                            </p:cond>
                                          </p:stCondLst>
                                          <p:endCondLst>
                                            <p:cond evt="onStopAudio" delay="0">
                                              <p:tgtEl>
                                                <p:sldTgt/>
                                              </p:tgtEl>
                                            </p:cond>
                                          </p:endCondLst>
                                        </p:cTn>
                                        <p:tgtEl>
                                          <p:sndTgt r:embed="rId2" name="click.wav"/>
                                        </p:tgtEl>
                                      </p:cMediaNode>
                                    </p:audio>
                                  </p:subTnLst>
                                </p:cTn>
                              </p:par>
                            </p:childTnLst>
                          </p:cTn>
                        </p:par>
                        <p:par>
                          <p:cTn id="532" fill="hold">
                            <p:stCondLst>
                              <p:cond delay="168500"/>
                            </p:stCondLst>
                            <p:childTnLst>
                              <p:par>
                                <p:cTn id="533" presetID="11" presetClass="entr" presetSubtype="0" fill="hold" grpId="0" nodeType="afterEffect">
                                  <p:stCondLst>
                                    <p:cond delay="0"/>
                                  </p:stCondLst>
                                  <p:childTnLst>
                                    <p:set>
                                      <p:cBhvr>
                                        <p:cTn id="534"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533"/>
                                            </p:cond>
                                          </p:stCondLst>
                                          <p:endCondLst>
                                            <p:cond evt="onStopAudio" delay="0">
                                              <p:tgtEl>
                                                <p:sldTgt/>
                                              </p:tgtEl>
                                            </p:cond>
                                          </p:endCondLst>
                                        </p:cTn>
                                        <p:tgtEl>
                                          <p:sndTgt r:embed="rId2" name="click.wav"/>
                                        </p:tgtEl>
                                      </p:cMediaNode>
                                    </p:audio>
                                  </p:subTnLst>
                                </p:cTn>
                              </p:par>
                            </p:childTnLst>
                          </p:cTn>
                        </p:par>
                        <p:par>
                          <p:cTn id="535" fill="hold">
                            <p:stCondLst>
                              <p:cond delay="169500"/>
                            </p:stCondLst>
                            <p:childTnLst>
                              <p:par>
                                <p:cTn id="536" presetID="11" presetClass="entr" presetSubtype="0" fill="hold" grpId="0" nodeType="afterEffect">
                                  <p:stCondLst>
                                    <p:cond delay="0"/>
                                  </p:stCondLst>
                                  <p:childTnLst>
                                    <p:set>
                                      <p:cBhvr>
                                        <p:cTn id="537"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536"/>
                                            </p:cond>
                                          </p:stCondLst>
                                          <p:endCondLst>
                                            <p:cond evt="onStopAudio" delay="0">
                                              <p:tgtEl>
                                                <p:sldTgt/>
                                              </p:tgtEl>
                                            </p:cond>
                                          </p:endCondLst>
                                        </p:cTn>
                                        <p:tgtEl>
                                          <p:sndTgt r:embed="rId2" name="click.wav"/>
                                        </p:tgtEl>
                                      </p:cMediaNode>
                                    </p:audio>
                                  </p:subTnLst>
                                </p:cTn>
                              </p:par>
                            </p:childTnLst>
                          </p:cTn>
                        </p:par>
                        <p:par>
                          <p:cTn id="538" fill="hold">
                            <p:stCondLst>
                              <p:cond delay="170500"/>
                            </p:stCondLst>
                            <p:childTnLst>
                              <p:par>
                                <p:cTn id="539" presetID="11" presetClass="entr" presetSubtype="0" fill="hold" grpId="0" nodeType="afterEffect">
                                  <p:stCondLst>
                                    <p:cond delay="0"/>
                                  </p:stCondLst>
                                  <p:childTnLst>
                                    <p:set>
                                      <p:cBhvr>
                                        <p:cTn id="540"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39"/>
                                            </p:cond>
                                          </p:stCondLst>
                                          <p:endCondLst>
                                            <p:cond evt="onStopAudio" delay="0">
                                              <p:tgtEl>
                                                <p:sldTgt/>
                                              </p:tgtEl>
                                            </p:cond>
                                          </p:endCondLst>
                                        </p:cTn>
                                        <p:tgtEl>
                                          <p:sndTgt r:embed="rId2" name="click.wav"/>
                                        </p:tgtEl>
                                      </p:cMediaNode>
                                    </p:audio>
                                  </p:subTnLst>
                                </p:cTn>
                              </p:par>
                            </p:childTnLst>
                          </p:cTn>
                        </p:par>
                        <p:par>
                          <p:cTn id="541" fill="hold">
                            <p:stCondLst>
                              <p:cond delay="171500"/>
                            </p:stCondLst>
                            <p:childTnLst>
                              <p:par>
                                <p:cTn id="542" presetID="11" presetClass="entr" presetSubtype="0" fill="hold" grpId="0" nodeType="afterEffect">
                                  <p:stCondLst>
                                    <p:cond delay="0"/>
                                  </p:stCondLst>
                                  <p:childTnLst>
                                    <p:set>
                                      <p:cBhvr>
                                        <p:cTn id="543"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2" name="click.wav"/>
                                        </p:tgtEl>
                                      </p:cMediaNode>
                                    </p:audio>
                                  </p:subTnLst>
                                </p:cTn>
                              </p:par>
                            </p:childTnLst>
                          </p:cTn>
                        </p:par>
                        <p:par>
                          <p:cTn id="544" fill="hold">
                            <p:stCondLst>
                              <p:cond delay="172500"/>
                            </p:stCondLst>
                            <p:childTnLst>
                              <p:par>
                                <p:cTn id="545" presetID="11" presetClass="entr" presetSubtype="0" fill="hold" grpId="0" nodeType="afterEffect">
                                  <p:stCondLst>
                                    <p:cond delay="0"/>
                                  </p:stCondLst>
                                  <p:childTnLst>
                                    <p:set>
                                      <p:cBhvr>
                                        <p:cTn id="546"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45"/>
                                            </p:cond>
                                          </p:stCondLst>
                                          <p:endCondLst>
                                            <p:cond evt="onStopAudio" delay="0">
                                              <p:tgtEl>
                                                <p:sldTgt/>
                                              </p:tgtEl>
                                            </p:cond>
                                          </p:endCondLst>
                                        </p:cTn>
                                        <p:tgtEl>
                                          <p:sndTgt r:embed="rId2" name="click.wav"/>
                                        </p:tgtEl>
                                      </p:cMediaNode>
                                    </p:audio>
                                  </p:subTnLst>
                                </p:cTn>
                              </p:par>
                            </p:childTnLst>
                          </p:cTn>
                        </p:par>
                        <p:par>
                          <p:cTn id="547" fill="hold">
                            <p:stCondLst>
                              <p:cond delay="173500"/>
                            </p:stCondLst>
                            <p:childTnLst>
                              <p:par>
                                <p:cTn id="548" presetID="11" presetClass="entr" presetSubtype="0" fill="hold" grpId="0" nodeType="afterEffect">
                                  <p:stCondLst>
                                    <p:cond delay="0"/>
                                  </p:stCondLst>
                                  <p:childTnLst>
                                    <p:set>
                                      <p:cBhvr>
                                        <p:cTn id="549"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48"/>
                                            </p:cond>
                                          </p:stCondLst>
                                          <p:endCondLst>
                                            <p:cond evt="onStopAudio" delay="0">
                                              <p:tgtEl>
                                                <p:sldTgt/>
                                              </p:tgtEl>
                                            </p:cond>
                                          </p:endCondLst>
                                        </p:cTn>
                                        <p:tgtEl>
                                          <p:sndTgt r:embed="rId2" name="click.wav"/>
                                        </p:tgtEl>
                                      </p:cMediaNode>
                                    </p:audio>
                                  </p:subTnLst>
                                </p:cTn>
                              </p:par>
                            </p:childTnLst>
                          </p:cTn>
                        </p:par>
                        <p:par>
                          <p:cTn id="550" fill="hold">
                            <p:stCondLst>
                              <p:cond delay="174500"/>
                            </p:stCondLst>
                            <p:childTnLst>
                              <p:par>
                                <p:cTn id="551" presetID="11" presetClass="entr" presetSubtype="0" fill="hold" grpId="0" nodeType="afterEffect">
                                  <p:stCondLst>
                                    <p:cond delay="0"/>
                                  </p:stCondLst>
                                  <p:childTnLst>
                                    <p:set>
                                      <p:cBhvr>
                                        <p:cTn id="552"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51"/>
                                            </p:cond>
                                          </p:stCondLst>
                                          <p:endCondLst>
                                            <p:cond evt="onStopAudio" delay="0">
                                              <p:tgtEl>
                                                <p:sldTgt/>
                                              </p:tgtEl>
                                            </p:cond>
                                          </p:endCondLst>
                                        </p:cTn>
                                        <p:tgtEl>
                                          <p:sndTgt r:embed="rId2" name="click.wav"/>
                                        </p:tgtEl>
                                      </p:cMediaNode>
                                    </p:audio>
                                  </p:subTnLst>
                                </p:cTn>
                              </p:par>
                            </p:childTnLst>
                          </p:cTn>
                        </p:par>
                        <p:par>
                          <p:cTn id="553" fill="hold">
                            <p:stCondLst>
                              <p:cond delay="175500"/>
                            </p:stCondLst>
                            <p:childTnLst>
                              <p:par>
                                <p:cTn id="554" presetID="11" presetClass="entr" presetSubtype="0" fill="hold" grpId="0" nodeType="afterEffect">
                                  <p:stCondLst>
                                    <p:cond delay="0"/>
                                  </p:stCondLst>
                                  <p:childTnLst>
                                    <p:set>
                                      <p:cBhvr>
                                        <p:cTn id="555"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54"/>
                                            </p:cond>
                                          </p:stCondLst>
                                          <p:endCondLst>
                                            <p:cond evt="onStopAudio" delay="0">
                                              <p:tgtEl>
                                                <p:sldTgt/>
                                              </p:tgtEl>
                                            </p:cond>
                                          </p:endCondLst>
                                        </p:cTn>
                                        <p:tgtEl>
                                          <p:sndTgt r:embed="rId2" name="click.wav"/>
                                        </p:tgtEl>
                                      </p:cMediaNode>
                                    </p:audio>
                                  </p:subTnLst>
                                </p:cTn>
                              </p:par>
                            </p:childTnLst>
                          </p:cTn>
                        </p:par>
                        <p:par>
                          <p:cTn id="556" fill="hold">
                            <p:stCondLst>
                              <p:cond delay="176500"/>
                            </p:stCondLst>
                            <p:childTnLst>
                              <p:par>
                                <p:cTn id="557" presetID="11" presetClass="entr" presetSubtype="0" fill="hold" grpId="0" nodeType="afterEffect">
                                  <p:stCondLst>
                                    <p:cond delay="0"/>
                                  </p:stCondLst>
                                  <p:childTnLst>
                                    <p:set>
                                      <p:cBhvr>
                                        <p:cTn id="558"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57"/>
                                            </p:cond>
                                          </p:stCondLst>
                                          <p:endCondLst>
                                            <p:cond evt="onStopAudio" delay="0">
                                              <p:tgtEl>
                                                <p:sldTgt/>
                                              </p:tgtEl>
                                            </p:cond>
                                          </p:endCondLst>
                                        </p:cTn>
                                        <p:tgtEl>
                                          <p:sndTgt r:embed="rId2" name="click.wav"/>
                                        </p:tgtEl>
                                      </p:cMediaNode>
                                    </p:audio>
                                  </p:subTnLst>
                                </p:cTn>
                              </p:par>
                            </p:childTnLst>
                          </p:cTn>
                        </p:par>
                        <p:par>
                          <p:cTn id="559" fill="hold">
                            <p:stCondLst>
                              <p:cond delay="177500"/>
                            </p:stCondLst>
                            <p:childTnLst>
                              <p:par>
                                <p:cTn id="560" presetID="11" presetClass="entr" presetSubtype="0" fill="hold" grpId="0" nodeType="afterEffect">
                                  <p:stCondLst>
                                    <p:cond delay="0"/>
                                  </p:stCondLst>
                                  <p:childTnLst>
                                    <p:set>
                                      <p:cBhvr>
                                        <p:cTn id="561"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60"/>
                                            </p:cond>
                                          </p:stCondLst>
                                          <p:endCondLst>
                                            <p:cond evt="onStopAudio" delay="0">
                                              <p:tgtEl>
                                                <p:sldTgt/>
                                              </p:tgtEl>
                                            </p:cond>
                                          </p:endCondLst>
                                        </p:cTn>
                                        <p:tgtEl>
                                          <p:sndTgt r:embed="rId2" name="click.wav"/>
                                        </p:tgtEl>
                                      </p:cMediaNode>
                                    </p:audio>
                                  </p:subTnLst>
                                </p:cTn>
                              </p:par>
                            </p:childTnLst>
                          </p:cTn>
                        </p:par>
                        <p:par>
                          <p:cTn id="562" fill="hold">
                            <p:stCondLst>
                              <p:cond delay="178500"/>
                            </p:stCondLst>
                            <p:childTnLst>
                              <p:par>
                                <p:cTn id="563" presetID="11" presetClass="entr" presetSubtype="0" fill="hold" grpId="0" nodeType="afterEffect">
                                  <p:stCondLst>
                                    <p:cond delay="0"/>
                                  </p:stCondLst>
                                  <p:childTnLst>
                                    <p:set>
                                      <p:cBhvr>
                                        <p:cTn id="564"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63"/>
                                            </p:cond>
                                          </p:stCondLst>
                                          <p:endCondLst>
                                            <p:cond evt="onStopAudio" delay="0">
                                              <p:tgtEl>
                                                <p:sldTgt/>
                                              </p:tgtEl>
                                            </p:cond>
                                          </p:endCondLst>
                                        </p:cTn>
                                        <p:tgtEl>
                                          <p:sndTgt r:embed="rId2" name="click.wav"/>
                                        </p:tgtEl>
                                      </p:cMediaNode>
                                    </p:audio>
                                  </p:subTnLst>
                                </p:cTn>
                              </p:par>
                            </p:childTnLst>
                          </p:cTn>
                        </p:par>
                        <p:par>
                          <p:cTn id="565" fill="hold">
                            <p:stCondLst>
                              <p:cond delay="179500"/>
                            </p:stCondLst>
                            <p:childTnLst>
                              <p:par>
                                <p:cTn id="566" presetID="11" presetClass="entr" presetSubtype="0" fill="hold" grpId="0" nodeType="afterEffect">
                                  <p:stCondLst>
                                    <p:cond delay="0"/>
                                  </p:stCondLst>
                                  <p:childTnLst>
                                    <p:set>
                                      <p:cBhvr>
                                        <p:cTn id="567"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66"/>
                                            </p:cond>
                                          </p:stCondLst>
                                          <p:endCondLst>
                                            <p:cond evt="onStopAudio" delay="0">
                                              <p:tgtEl>
                                                <p:sldTgt/>
                                              </p:tgtEl>
                                            </p:cond>
                                          </p:endCondLst>
                                        </p:cTn>
                                        <p:tgtEl>
                                          <p:sndTgt r:embed="rId2" name="click.wav"/>
                                        </p:tgtEl>
                                      </p:cMediaNode>
                                    </p:audio>
                                  </p:subTnLst>
                                </p:cTn>
                              </p:par>
                            </p:childTnLst>
                          </p:cTn>
                        </p:par>
                        <p:par>
                          <p:cTn id="568" fill="hold">
                            <p:stCondLst>
                              <p:cond delay="180500"/>
                            </p:stCondLst>
                            <p:childTnLst>
                              <p:par>
                                <p:cTn id="569" presetID="11" presetClass="entr" presetSubtype="0" fill="hold" grpId="0" nodeType="afterEffect">
                                  <p:stCondLst>
                                    <p:cond delay="0"/>
                                  </p:stCondLst>
                                  <p:childTnLst>
                                    <p:set>
                                      <p:cBhvr>
                                        <p:cTn id="570"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69"/>
                                            </p:cond>
                                          </p:stCondLst>
                                          <p:endCondLst>
                                            <p:cond evt="onStopAudio" delay="0">
                                              <p:tgtEl>
                                                <p:sldTgt/>
                                              </p:tgtEl>
                                            </p:cond>
                                          </p:endCondLst>
                                        </p:cTn>
                                        <p:tgtEl>
                                          <p:sndTgt r:embed="rId2" name="click.wav"/>
                                        </p:tgtEl>
                                      </p:cMediaNode>
                                    </p:audio>
                                  </p:subTnLst>
                                </p:cTn>
                              </p:par>
                            </p:childTnLst>
                          </p:cTn>
                        </p:par>
                        <p:par>
                          <p:cTn id="571" fill="hold">
                            <p:stCondLst>
                              <p:cond delay="181500"/>
                            </p:stCondLst>
                            <p:childTnLst>
                              <p:par>
                                <p:cTn id="572" presetID="11" presetClass="entr" presetSubtype="0" fill="hold" grpId="0" nodeType="afterEffect">
                                  <p:stCondLst>
                                    <p:cond delay="0"/>
                                  </p:stCondLst>
                                  <p:childTnLst>
                                    <p:set>
                                      <p:cBhvr>
                                        <p:cTn id="573"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72"/>
                                            </p:cond>
                                          </p:stCondLst>
                                          <p:endCondLst>
                                            <p:cond evt="onStopAudio" delay="0">
                                              <p:tgtEl>
                                                <p:sldTgt/>
                                              </p:tgtEl>
                                            </p:cond>
                                          </p:endCondLst>
                                        </p:cTn>
                                        <p:tgtEl>
                                          <p:sndTgt r:embed="rId2" name="click.wav"/>
                                        </p:tgtEl>
                                      </p:cMediaNode>
                                    </p:audio>
                                  </p:subTnLst>
                                </p:cTn>
                              </p:par>
                            </p:childTnLst>
                          </p:cTn>
                        </p:par>
                        <p:par>
                          <p:cTn id="574" fill="hold">
                            <p:stCondLst>
                              <p:cond delay="182500"/>
                            </p:stCondLst>
                            <p:childTnLst>
                              <p:par>
                                <p:cTn id="575" presetID="11" presetClass="entr" presetSubtype="0" fill="hold" grpId="0" nodeType="afterEffect">
                                  <p:stCondLst>
                                    <p:cond delay="0"/>
                                  </p:stCondLst>
                                  <p:childTnLst>
                                    <p:set>
                                      <p:cBhvr>
                                        <p:cTn id="576"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75"/>
                                            </p:cond>
                                          </p:stCondLst>
                                          <p:endCondLst>
                                            <p:cond evt="onStopAudio" delay="0">
                                              <p:tgtEl>
                                                <p:sldTgt/>
                                              </p:tgtEl>
                                            </p:cond>
                                          </p:endCondLst>
                                        </p:cTn>
                                        <p:tgtEl>
                                          <p:sndTgt r:embed="rId2" name="click.wav"/>
                                        </p:tgtEl>
                                      </p:cMediaNode>
                                    </p:audio>
                                  </p:subTnLst>
                                </p:cTn>
                              </p:par>
                            </p:childTnLst>
                          </p:cTn>
                        </p:par>
                        <p:par>
                          <p:cTn id="577" fill="hold">
                            <p:stCondLst>
                              <p:cond delay="183500"/>
                            </p:stCondLst>
                            <p:childTnLst>
                              <p:par>
                                <p:cTn id="578" presetID="11" presetClass="entr" presetSubtype="0" fill="hold" grpId="0" nodeType="afterEffect">
                                  <p:stCondLst>
                                    <p:cond delay="0"/>
                                  </p:stCondLst>
                                  <p:childTnLst>
                                    <p:set>
                                      <p:cBhvr>
                                        <p:cTn id="579"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78"/>
                                            </p:cond>
                                          </p:stCondLst>
                                          <p:endCondLst>
                                            <p:cond evt="onStopAudio" delay="0">
                                              <p:tgtEl>
                                                <p:sldTgt/>
                                              </p:tgtEl>
                                            </p:cond>
                                          </p:endCondLst>
                                        </p:cTn>
                                        <p:tgtEl>
                                          <p:sndTgt r:embed="rId2" name="click.wav"/>
                                        </p:tgtEl>
                                      </p:cMediaNode>
                                    </p:audio>
                                  </p:subTnLst>
                                </p:cTn>
                              </p:par>
                            </p:childTnLst>
                          </p:cTn>
                        </p:par>
                        <p:par>
                          <p:cTn id="580" fill="hold">
                            <p:stCondLst>
                              <p:cond delay="184500"/>
                            </p:stCondLst>
                            <p:childTnLst>
                              <p:par>
                                <p:cTn id="581" presetID="11" presetClass="entr" presetSubtype="0" fill="hold" grpId="0" nodeType="afterEffect">
                                  <p:stCondLst>
                                    <p:cond delay="0"/>
                                  </p:stCondLst>
                                  <p:childTnLst>
                                    <p:set>
                                      <p:cBhvr>
                                        <p:cTn id="582" dur="1000">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581"/>
                                            </p:cond>
                                          </p:stCondLst>
                                          <p:endCondLst>
                                            <p:cond evt="onStopAudio" delay="0">
                                              <p:tgtEl>
                                                <p:sldTgt/>
                                              </p:tgtEl>
                                            </p:cond>
                                          </p:endCondLst>
                                        </p:cTn>
                                        <p:tgtEl>
                                          <p:sndTgt r:embed="rId2" name="click.wav"/>
                                        </p:tgtEl>
                                      </p:cMediaNode>
                                    </p:audio>
                                  </p:subTnLst>
                                </p:cTn>
                              </p:par>
                            </p:childTnLst>
                          </p:cTn>
                        </p:par>
                        <p:par>
                          <p:cTn id="583" fill="hold">
                            <p:stCondLst>
                              <p:cond delay="185500"/>
                            </p:stCondLst>
                            <p:childTnLst>
                              <p:par>
                                <p:cTn id="584" presetID="11" presetClass="entr" presetSubtype="0" fill="hold" grpId="0" nodeType="afterEffect">
                                  <p:stCondLst>
                                    <p:cond delay="0"/>
                                  </p:stCondLst>
                                  <p:childTnLst>
                                    <p:set>
                                      <p:cBhvr>
                                        <p:cTn id="585" dur="1000">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584"/>
                                            </p:cond>
                                          </p:stCondLst>
                                          <p:endCondLst>
                                            <p:cond evt="onStopAudio" delay="0">
                                              <p:tgtEl>
                                                <p:sldTgt/>
                                              </p:tgtEl>
                                            </p:cond>
                                          </p:endCondLst>
                                        </p:cTn>
                                        <p:tgtEl>
                                          <p:sndTgt r:embed="rId2" name="click.wav"/>
                                        </p:tgtEl>
                                      </p:cMediaNode>
                                    </p:audio>
                                  </p:subTnLst>
                                </p:cTn>
                              </p:par>
                            </p:childTnLst>
                          </p:cTn>
                        </p:par>
                        <p:par>
                          <p:cTn id="586" fill="hold">
                            <p:stCondLst>
                              <p:cond delay="186500"/>
                            </p:stCondLst>
                            <p:childTnLst>
                              <p:par>
                                <p:cTn id="587" presetID="11" presetClass="entr" presetSubtype="0" fill="hold" grpId="0" nodeType="afterEffect">
                                  <p:stCondLst>
                                    <p:cond delay="0"/>
                                  </p:stCondLst>
                                  <p:childTnLst>
                                    <p:set>
                                      <p:cBhvr>
                                        <p:cTn id="588"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587"/>
                                            </p:cond>
                                          </p:stCondLst>
                                          <p:endCondLst>
                                            <p:cond evt="onStopAudio" delay="0">
                                              <p:tgtEl>
                                                <p:sldTgt/>
                                              </p:tgtEl>
                                            </p:cond>
                                          </p:endCondLst>
                                        </p:cTn>
                                        <p:tgtEl>
                                          <p:sndTgt r:embed="rId2" name="click.wav"/>
                                        </p:tgtEl>
                                      </p:cMediaNode>
                                    </p:audio>
                                  </p:subTnLst>
                                </p:cTn>
                              </p:par>
                            </p:childTnLst>
                          </p:cTn>
                        </p:par>
                        <p:par>
                          <p:cTn id="589" fill="hold">
                            <p:stCondLst>
                              <p:cond delay="187500"/>
                            </p:stCondLst>
                            <p:childTnLst>
                              <p:par>
                                <p:cTn id="590" presetID="11" presetClass="entr" presetSubtype="0" fill="hold" grpId="0" nodeType="afterEffect">
                                  <p:stCondLst>
                                    <p:cond delay="0"/>
                                  </p:stCondLst>
                                  <p:childTnLst>
                                    <p:set>
                                      <p:cBhvr>
                                        <p:cTn id="591" dur="1000">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590"/>
                                            </p:cond>
                                          </p:stCondLst>
                                          <p:endCondLst>
                                            <p:cond evt="onStopAudio" delay="0">
                                              <p:tgtEl>
                                                <p:sldTgt/>
                                              </p:tgtEl>
                                            </p:cond>
                                          </p:endCondLst>
                                        </p:cTn>
                                        <p:tgtEl>
                                          <p:sndTgt r:embed="rId2" name="click.wav"/>
                                        </p:tgtEl>
                                      </p:cMediaNode>
                                    </p:audio>
                                  </p:subTnLst>
                                </p:cTn>
                              </p:par>
                            </p:childTnLst>
                          </p:cTn>
                        </p:par>
                        <p:par>
                          <p:cTn id="592" fill="hold">
                            <p:stCondLst>
                              <p:cond delay="188500"/>
                            </p:stCondLst>
                            <p:childTnLst>
                              <p:par>
                                <p:cTn id="593" presetID="11" presetClass="entr" presetSubtype="0" fill="hold" grpId="0" nodeType="afterEffect">
                                  <p:stCondLst>
                                    <p:cond delay="0"/>
                                  </p:stCondLst>
                                  <p:childTnLst>
                                    <p:set>
                                      <p:cBhvr>
                                        <p:cTn id="594" dur="1000">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593"/>
                                            </p:cond>
                                          </p:stCondLst>
                                          <p:endCondLst>
                                            <p:cond evt="onStopAudio" delay="0">
                                              <p:tgtEl>
                                                <p:sldTgt/>
                                              </p:tgtEl>
                                            </p:cond>
                                          </p:endCondLst>
                                        </p:cTn>
                                        <p:tgtEl>
                                          <p:sndTgt r:embed="rId2" name="click.wav"/>
                                        </p:tgtEl>
                                      </p:cMediaNode>
                                    </p:audio>
                                  </p:subTnLst>
                                </p:cTn>
                              </p:par>
                            </p:childTnLst>
                          </p:cTn>
                        </p:par>
                        <p:par>
                          <p:cTn id="595" fill="hold">
                            <p:stCondLst>
                              <p:cond delay="189500"/>
                            </p:stCondLst>
                            <p:childTnLst>
                              <p:par>
                                <p:cTn id="596" presetID="11" presetClass="entr" presetSubtype="0" fill="hold" grpId="0" nodeType="afterEffect">
                                  <p:stCondLst>
                                    <p:cond delay="0"/>
                                  </p:stCondLst>
                                  <p:childTnLst>
                                    <p:set>
                                      <p:cBhvr>
                                        <p:cTn id="597"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596"/>
                                            </p:cond>
                                          </p:stCondLst>
                                          <p:endCondLst>
                                            <p:cond evt="onStopAudio" delay="0">
                                              <p:tgtEl>
                                                <p:sldTgt/>
                                              </p:tgtEl>
                                            </p:cond>
                                          </p:endCondLst>
                                        </p:cTn>
                                        <p:tgtEl>
                                          <p:sndTgt r:embed="rId2" name="click.wav"/>
                                        </p:tgtEl>
                                      </p:cMediaNode>
                                    </p:audio>
                                  </p:subTnLst>
                                </p:cTn>
                              </p:par>
                            </p:childTnLst>
                          </p:cTn>
                        </p:par>
                        <p:par>
                          <p:cTn id="598" fill="hold">
                            <p:stCondLst>
                              <p:cond delay="190500"/>
                            </p:stCondLst>
                            <p:childTnLst>
                              <p:par>
                                <p:cTn id="599" presetID="11" presetClass="entr" presetSubtype="0" fill="hold" grpId="0" nodeType="afterEffect">
                                  <p:stCondLst>
                                    <p:cond delay="0"/>
                                  </p:stCondLst>
                                  <p:childTnLst>
                                    <p:set>
                                      <p:cBhvr>
                                        <p:cTn id="600" dur="1000">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599"/>
                                            </p:cond>
                                          </p:stCondLst>
                                          <p:endCondLst>
                                            <p:cond evt="onStopAudio" delay="0">
                                              <p:tgtEl>
                                                <p:sldTgt/>
                                              </p:tgtEl>
                                            </p:cond>
                                          </p:endCondLst>
                                        </p:cTn>
                                        <p:tgtEl>
                                          <p:sndTgt r:embed="rId2" name="click.wav"/>
                                        </p:tgtEl>
                                      </p:cMediaNode>
                                    </p:audio>
                                  </p:subTnLst>
                                </p:cTn>
                              </p:par>
                            </p:childTnLst>
                          </p:cTn>
                        </p:par>
                        <p:par>
                          <p:cTn id="601" fill="hold">
                            <p:stCondLst>
                              <p:cond delay="191500"/>
                            </p:stCondLst>
                            <p:childTnLst>
                              <p:par>
                                <p:cTn id="602" presetID="11" presetClass="entr" presetSubtype="0" fill="hold" grpId="0" nodeType="afterEffect">
                                  <p:stCondLst>
                                    <p:cond delay="0"/>
                                  </p:stCondLst>
                                  <p:childTnLst>
                                    <p:set>
                                      <p:cBhvr>
                                        <p:cTn id="603" dur="1000">
                                          <p:stCondLst>
                                            <p:cond delay="0"/>
                                          </p:stCondLst>
                                        </p:cTn>
                                        <p:tgtEl>
                                          <p:spTgt spid="198"/>
                                        </p:tgtEl>
                                        <p:attrNameLst>
                                          <p:attrName>style.visibility</p:attrName>
                                        </p:attrNameLst>
                                      </p:cBhvr>
                                      <p:to>
                                        <p:strVal val="visible"/>
                                      </p:to>
                                    </p:set>
                                  </p:childTnLst>
                                  <p:subTnLst>
                                    <p:audio>
                                      <p:cMediaNode>
                                        <p:cTn display="0" masterRel="sameClick">
                                          <p:stCondLst>
                                            <p:cond evt="begin" delay="0">
                                              <p:tn val="602"/>
                                            </p:cond>
                                          </p:stCondLst>
                                          <p:endCondLst>
                                            <p:cond evt="onStopAudio" delay="0">
                                              <p:tgtEl>
                                                <p:sldTgt/>
                                              </p:tgtEl>
                                            </p:cond>
                                          </p:endCondLst>
                                        </p:cTn>
                                        <p:tgtEl>
                                          <p:sndTgt r:embed="rId2" name="click.wav"/>
                                        </p:tgtEl>
                                      </p:cMediaNode>
                                    </p:audio>
                                  </p:subTnLst>
                                </p:cTn>
                              </p:par>
                            </p:childTnLst>
                          </p:cTn>
                        </p:par>
                        <p:par>
                          <p:cTn id="604" fill="hold">
                            <p:stCondLst>
                              <p:cond delay="192500"/>
                            </p:stCondLst>
                            <p:childTnLst>
                              <p:par>
                                <p:cTn id="605" presetID="11" presetClass="entr" presetSubtype="0" fill="hold" grpId="0" nodeType="afterEffect">
                                  <p:stCondLst>
                                    <p:cond delay="0"/>
                                  </p:stCondLst>
                                  <p:childTnLst>
                                    <p:set>
                                      <p:cBhvr>
                                        <p:cTn id="606" dur="1000">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605"/>
                                            </p:cond>
                                          </p:stCondLst>
                                          <p:endCondLst>
                                            <p:cond evt="onStopAudio" delay="0">
                                              <p:tgtEl>
                                                <p:sldTgt/>
                                              </p:tgtEl>
                                            </p:cond>
                                          </p:endCondLst>
                                        </p:cTn>
                                        <p:tgtEl>
                                          <p:sndTgt r:embed="rId2" name="click.wav"/>
                                        </p:tgtEl>
                                      </p:cMediaNode>
                                    </p:audio>
                                  </p:subTnLst>
                                </p:cTn>
                              </p:par>
                            </p:childTnLst>
                          </p:cTn>
                        </p:par>
                        <p:par>
                          <p:cTn id="607" fill="hold">
                            <p:stCondLst>
                              <p:cond delay="193500"/>
                            </p:stCondLst>
                            <p:childTnLst>
                              <p:par>
                                <p:cTn id="608" presetID="11" presetClass="entr" presetSubtype="0" fill="hold" grpId="0" nodeType="afterEffect">
                                  <p:stCondLst>
                                    <p:cond delay="0"/>
                                  </p:stCondLst>
                                  <p:childTnLst>
                                    <p:set>
                                      <p:cBhvr>
                                        <p:cTn id="609" dur="1000">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608"/>
                                            </p:cond>
                                          </p:stCondLst>
                                          <p:endCondLst>
                                            <p:cond evt="onStopAudio" delay="0">
                                              <p:tgtEl>
                                                <p:sldTgt/>
                                              </p:tgtEl>
                                            </p:cond>
                                          </p:endCondLst>
                                        </p:cTn>
                                        <p:tgtEl>
                                          <p:sndTgt r:embed="rId2" name="click.wav"/>
                                        </p:tgtEl>
                                      </p:cMediaNode>
                                    </p:audio>
                                  </p:subTnLst>
                                </p:cTn>
                              </p:par>
                            </p:childTnLst>
                          </p:cTn>
                        </p:par>
                        <p:par>
                          <p:cTn id="610" fill="hold">
                            <p:stCondLst>
                              <p:cond delay="194500"/>
                            </p:stCondLst>
                            <p:childTnLst>
                              <p:par>
                                <p:cTn id="611" presetID="11" presetClass="entr" presetSubtype="0" fill="hold" grpId="0" nodeType="afterEffect">
                                  <p:stCondLst>
                                    <p:cond delay="0"/>
                                  </p:stCondLst>
                                  <p:childTnLst>
                                    <p:set>
                                      <p:cBhvr>
                                        <p:cTn id="612" dur="1000">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611"/>
                                            </p:cond>
                                          </p:stCondLst>
                                          <p:endCondLst>
                                            <p:cond evt="onStopAudio" delay="0">
                                              <p:tgtEl>
                                                <p:sldTgt/>
                                              </p:tgtEl>
                                            </p:cond>
                                          </p:endCondLst>
                                        </p:cTn>
                                        <p:tgtEl>
                                          <p:sndTgt r:embed="rId2" name="click.wav"/>
                                        </p:tgtEl>
                                      </p:cMediaNode>
                                    </p:audio>
                                  </p:subTnLst>
                                </p:cTn>
                              </p:par>
                            </p:childTnLst>
                          </p:cTn>
                        </p:par>
                        <p:par>
                          <p:cTn id="613" fill="hold">
                            <p:stCondLst>
                              <p:cond delay="195500"/>
                            </p:stCondLst>
                            <p:childTnLst>
                              <p:par>
                                <p:cTn id="614" presetID="11" presetClass="entr" presetSubtype="0" fill="hold" grpId="0" nodeType="afterEffect">
                                  <p:stCondLst>
                                    <p:cond delay="0"/>
                                  </p:stCondLst>
                                  <p:childTnLst>
                                    <p:set>
                                      <p:cBhvr>
                                        <p:cTn id="615" dur="1000">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614"/>
                                            </p:cond>
                                          </p:stCondLst>
                                          <p:endCondLst>
                                            <p:cond evt="onStopAudio" delay="0">
                                              <p:tgtEl>
                                                <p:sldTgt/>
                                              </p:tgtEl>
                                            </p:cond>
                                          </p:endCondLst>
                                        </p:cTn>
                                        <p:tgtEl>
                                          <p:sndTgt r:embed="rId2" name="click.wav"/>
                                        </p:tgtEl>
                                      </p:cMediaNode>
                                    </p:audio>
                                  </p:subTnLst>
                                </p:cTn>
                              </p:par>
                            </p:childTnLst>
                          </p:cTn>
                        </p:par>
                        <p:par>
                          <p:cTn id="616" fill="hold">
                            <p:stCondLst>
                              <p:cond delay="196500"/>
                            </p:stCondLst>
                            <p:childTnLst>
                              <p:par>
                                <p:cTn id="617" presetID="11" presetClass="entr" presetSubtype="0" fill="hold" grpId="0" nodeType="afterEffect">
                                  <p:stCondLst>
                                    <p:cond delay="0"/>
                                  </p:stCondLst>
                                  <p:childTnLst>
                                    <p:set>
                                      <p:cBhvr>
                                        <p:cTn id="618"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617"/>
                                            </p:cond>
                                          </p:stCondLst>
                                          <p:endCondLst>
                                            <p:cond evt="onStopAudio" delay="0">
                                              <p:tgtEl>
                                                <p:sldTgt/>
                                              </p:tgtEl>
                                            </p:cond>
                                          </p:endCondLst>
                                        </p:cTn>
                                        <p:tgtEl>
                                          <p:sndTgt r:embed="rId2" name="click.wav"/>
                                        </p:tgtEl>
                                      </p:cMediaNode>
                                    </p:audio>
                                  </p:subTnLst>
                                </p:cTn>
                              </p:par>
                            </p:childTnLst>
                          </p:cTn>
                        </p:par>
                        <p:par>
                          <p:cTn id="619" fill="hold">
                            <p:stCondLst>
                              <p:cond delay="197500"/>
                            </p:stCondLst>
                            <p:childTnLst>
                              <p:par>
                                <p:cTn id="620" presetID="11" presetClass="entr" presetSubtype="0" fill="hold" grpId="0" nodeType="afterEffect">
                                  <p:stCondLst>
                                    <p:cond delay="0"/>
                                  </p:stCondLst>
                                  <p:childTnLst>
                                    <p:set>
                                      <p:cBhvr>
                                        <p:cTn id="621" dur="1000">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620"/>
                                            </p:cond>
                                          </p:stCondLst>
                                          <p:endCondLst>
                                            <p:cond evt="onStopAudio" delay="0">
                                              <p:tgtEl>
                                                <p:sldTgt/>
                                              </p:tgtEl>
                                            </p:cond>
                                          </p:endCondLst>
                                        </p:cTn>
                                        <p:tgtEl>
                                          <p:sndTgt r:embed="rId2" name="click.wav"/>
                                        </p:tgtEl>
                                      </p:cMediaNode>
                                    </p:audio>
                                  </p:subTnLst>
                                </p:cTn>
                              </p:par>
                            </p:childTnLst>
                          </p:cTn>
                        </p:par>
                        <p:par>
                          <p:cTn id="622" fill="hold">
                            <p:stCondLst>
                              <p:cond delay="198500"/>
                            </p:stCondLst>
                            <p:childTnLst>
                              <p:par>
                                <p:cTn id="623" presetID="11" presetClass="entr" presetSubtype="0" fill="hold" grpId="0" nodeType="afterEffect">
                                  <p:stCondLst>
                                    <p:cond delay="0"/>
                                  </p:stCondLst>
                                  <p:childTnLst>
                                    <p:set>
                                      <p:cBhvr>
                                        <p:cTn id="624" dur="1000">
                                          <p:stCondLst>
                                            <p:cond delay="0"/>
                                          </p:stCondLst>
                                        </p:cTn>
                                        <p:tgtEl>
                                          <p:spTgt spid="205"/>
                                        </p:tgtEl>
                                        <p:attrNameLst>
                                          <p:attrName>style.visibility</p:attrName>
                                        </p:attrNameLst>
                                      </p:cBhvr>
                                      <p:to>
                                        <p:strVal val="visible"/>
                                      </p:to>
                                    </p:set>
                                  </p:childTnLst>
                                  <p:subTnLst>
                                    <p:audio>
                                      <p:cMediaNode>
                                        <p:cTn display="0" masterRel="sameClick">
                                          <p:stCondLst>
                                            <p:cond evt="begin" delay="0">
                                              <p:tn val="623"/>
                                            </p:cond>
                                          </p:stCondLst>
                                          <p:endCondLst>
                                            <p:cond evt="onStopAudio" delay="0">
                                              <p:tgtEl>
                                                <p:sldTgt/>
                                              </p:tgtEl>
                                            </p:cond>
                                          </p:endCondLst>
                                        </p:cTn>
                                        <p:tgtEl>
                                          <p:sndTgt r:embed="rId2" name="click.wav"/>
                                        </p:tgtEl>
                                      </p:cMediaNode>
                                    </p:audio>
                                  </p:subTnLst>
                                </p:cTn>
                              </p:par>
                            </p:childTnLst>
                          </p:cTn>
                        </p:par>
                        <p:par>
                          <p:cTn id="625" fill="hold">
                            <p:stCondLst>
                              <p:cond delay="199500"/>
                            </p:stCondLst>
                            <p:childTnLst>
                              <p:par>
                                <p:cTn id="626" presetID="11" presetClass="entr" presetSubtype="0" fill="hold" grpId="0" nodeType="afterEffect">
                                  <p:stCondLst>
                                    <p:cond delay="0"/>
                                  </p:stCondLst>
                                  <p:childTnLst>
                                    <p:set>
                                      <p:cBhvr>
                                        <p:cTn id="627" dur="1000">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2" name="click.wav"/>
                                        </p:tgtEl>
                                      </p:cMediaNode>
                                    </p:audio>
                                  </p:subTnLst>
                                </p:cTn>
                              </p:par>
                            </p:childTnLst>
                          </p:cTn>
                        </p:par>
                        <p:par>
                          <p:cTn id="628" fill="hold">
                            <p:stCondLst>
                              <p:cond delay="200500"/>
                            </p:stCondLst>
                            <p:childTnLst>
                              <p:par>
                                <p:cTn id="629" presetID="11" presetClass="entr" presetSubtype="0" fill="hold" grpId="0" nodeType="afterEffect">
                                  <p:stCondLst>
                                    <p:cond delay="0"/>
                                  </p:stCondLst>
                                  <p:childTnLst>
                                    <p:set>
                                      <p:cBhvr>
                                        <p:cTn id="630"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629"/>
                                            </p:cond>
                                          </p:stCondLst>
                                          <p:endCondLst>
                                            <p:cond evt="onStopAudio" delay="0">
                                              <p:tgtEl>
                                                <p:sldTgt/>
                                              </p:tgtEl>
                                            </p:cond>
                                          </p:endCondLst>
                                        </p:cTn>
                                        <p:tgtEl>
                                          <p:sndTgt r:embed="rId2" name="click.wav"/>
                                        </p:tgtEl>
                                      </p:cMediaNode>
                                    </p:audio>
                                  </p:subTnLst>
                                </p:cTn>
                              </p:par>
                            </p:childTnLst>
                          </p:cTn>
                        </p:par>
                        <p:par>
                          <p:cTn id="631" fill="hold">
                            <p:stCondLst>
                              <p:cond delay="201500"/>
                            </p:stCondLst>
                            <p:childTnLst>
                              <p:par>
                                <p:cTn id="632" presetID="11" presetClass="entr" presetSubtype="0" fill="hold" grpId="0" nodeType="afterEffect">
                                  <p:stCondLst>
                                    <p:cond delay="0"/>
                                  </p:stCondLst>
                                  <p:childTnLst>
                                    <p:set>
                                      <p:cBhvr>
                                        <p:cTn id="633" dur="1000">
                                          <p:stCondLst>
                                            <p:cond delay="0"/>
                                          </p:stCondLst>
                                        </p:cTn>
                                        <p:tgtEl>
                                          <p:spTgt spid="208"/>
                                        </p:tgtEl>
                                        <p:attrNameLst>
                                          <p:attrName>style.visibility</p:attrName>
                                        </p:attrNameLst>
                                      </p:cBhvr>
                                      <p:to>
                                        <p:strVal val="visible"/>
                                      </p:to>
                                    </p:set>
                                  </p:childTnLst>
                                  <p:subTnLst>
                                    <p:audio>
                                      <p:cMediaNode>
                                        <p:cTn display="0" masterRel="sameClick">
                                          <p:stCondLst>
                                            <p:cond evt="begin" delay="0">
                                              <p:tn val="632"/>
                                            </p:cond>
                                          </p:stCondLst>
                                          <p:endCondLst>
                                            <p:cond evt="onStopAudio" delay="0">
                                              <p:tgtEl>
                                                <p:sldTgt/>
                                              </p:tgtEl>
                                            </p:cond>
                                          </p:endCondLst>
                                        </p:cTn>
                                        <p:tgtEl>
                                          <p:sndTgt r:embed="rId2" name="click.wav"/>
                                        </p:tgtEl>
                                      </p:cMediaNode>
                                    </p:audio>
                                  </p:subTnLst>
                                </p:cTn>
                              </p:par>
                            </p:childTnLst>
                          </p:cTn>
                        </p:par>
                        <p:par>
                          <p:cTn id="634" fill="hold">
                            <p:stCondLst>
                              <p:cond delay="202500"/>
                            </p:stCondLst>
                            <p:childTnLst>
                              <p:par>
                                <p:cTn id="635" presetID="11" presetClass="entr" presetSubtype="0" fill="hold" grpId="0" nodeType="afterEffect">
                                  <p:stCondLst>
                                    <p:cond delay="0"/>
                                  </p:stCondLst>
                                  <p:childTnLst>
                                    <p:set>
                                      <p:cBhvr>
                                        <p:cTn id="636" dur="1000">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635"/>
                                            </p:cond>
                                          </p:stCondLst>
                                          <p:endCondLst>
                                            <p:cond evt="onStopAudio" delay="0">
                                              <p:tgtEl>
                                                <p:sldTgt/>
                                              </p:tgtEl>
                                            </p:cond>
                                          </p:endCondLst>
                                        </p:cTn>
                                        <p:tgtEl>
                                          <p:sndTgt r:embed="rId2" name="click.wav"/>
                                        </p:tgtEl>
                                      </p:cMediaNode>
                                    </p:audio>
                                  </p:subTnLst>
                                </p:cTn>
                              </p:par>
                            </p:childTnLst>
                          </p:cTn>
                        </p:par>
                        <p:par>
                          <p:cTn id="637" fill="hold">
                            <p:stCondLst>
                              <p:cond delay="203500"/>
                            </p:stCondLst>
                            <p:childTnLst>
                              <p:par>
                                <p:cTn id="638" presetID="11" presetClass="entr" presetSubtype="0" fill="hold" grpId="0" nodeType="afterEffect">
                                  <p:stCondLst>
                                    <p:cond delay="0"/>
                                  </p:stCondLst>
                                  <p:childTnLst>
                                    <p:set>
                                      <p:cBhvr>
                                        <p:cTn id="639" dur="1000">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638"/>
                                            </p:cond>
                                          </p:stCondLst>
                                          <p:endCondLst>
                                            <p:cond evt="onStopAudio" delay="0">
                                              <p:tgtEl>
                                                <p:sldTgt/>
                                              </p:tgtEl>
                                            </p:cond>
                                          </p:endCondLst>
                                        </p:cTn>
                                        <p:tgtEl>
                                          <p:sndTgt r:embed="rId2" name="click.wav"/>
                                        </p:tgtEl>
                                      </p:cMediaNode>
                                    </p:audio>
                                  </p:subTnLst>
                                </p:cTn>
                              </p:par>
                            </p:childTnLst>
                          </p:cTn>
                        </p:par>
                        <p:par>
                          <p:cTn id="640" fill="hold">
                            <p:stCondLst>
                              <p:cond delay="204500"/>
                            </p:stCondLst>
                            <p:childTnLst>
                              <p:par>
                                <p:cTn id="641" presetID="11" presetClass="entr" presetSubtype="0" fill="hold" grpId="0" nodeType="afterEffect">
                                  <p:stCondLst>
                                    <p:cond delay="0"/>
                                  </p:stCondLst>
                                  <p:childTnLst>
                                    <p:set>
                                      <p:cBhvr>
                                        <p:cTn id="642" dur="1000">
                                          <p:stCondLst>
                                            <p:cond delay="0"/>
                                          </p:stCondLst>
                                        </p:cTn>
                                        <p:tgtEl>
                                          <p:spTgt spid="211"/>
                                        </p:tgtEl>
                                        <p:attrNameLst>
                                          <p:attrName>style.visibility</p:attrName>
                                        </p:attrNameLst>
                                      </p:cBhvr>
                                      <p:to>
                                        <p:strVal val="visible"/>
                                      </p:to>
                                    </p:set>
                                  </p:childTnLst>
                                  <p:subTnLst>
                                    <p:audio>
                                      <p:cMediaNode>
                                        <p:cTn display="0" masterRel="sameClick">
                                          <p:stCondLst>
                                            <p:cond evt="begin" delay="0">
                                              <p:tn val="641"/>
                                            </p:cond>
                                          </p:stCondLst>
                                          <p:endCondLst>
                                            <p:cond evt="onStopAudio" delay="0">
                                              <p:tgtEl>
                                                <p:sldTgt/>
                                              </p:tgtEl>
                                            </p:cond>
                                          </p:endCondLst>
                                        </p:cTn>
                                        <p:tgtEl>
                                          <p:sndTgt r:embed="rId2" name="click.wav"/>
                                        </p:tgtEl>
                                      </p:cMediaNode>
                                    </p:audio>
                                  </p:subTnLst>
                                </p:cTn>
                              </p:par>
                            </p:childTnLst>
                          </p:cTn>
                        </p:par>
                        <p:par>
                          <p:cTn id="643" fill="hold">
                            <p:stCondLst>
                              <p:cond delay="205500"/>
                            </p:stCondLst>
                            <p:childTnLst>
                              <p:par>
                                <p:cTn id="644" presetID="11" presetClass="entr" presetSubtype="0" fill="hold" grpId="0" nodeType="afterEffect">
                                  <p:stCondLst>
                                    <p:cond delay="0"/>
                                  </p:stCondLst>
                                  <p:childTnLst>
                                    <p:set>
                                      <p:cBhvr>
                                        <p:cTn id="645" dur="1000">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44"/>
                                            </p:cond>
                                          </p:stCondLst>
                                          <p:endCondLst>
                                            <p:cond evt="onStopAudio" delay="0">
                                              <p:tgtEl>
                                                <p:sldTgt/>
                                              </p:tgtEl>
                                            </p:cond>
                                          </p:endCondLst>
                                        </p:cTn>
                                        <p:tgtEl>
                                          <p:sndTgt r:embed="rId2" name="click.wav"/>
                                        </p:tgtEl>
                                      </p:cMediaNode>
                                    </p:audio>
                                  </p:subTnLst>
                                </p:cTn>
                              </p:par>
                            </p:childTnLst>
                          </p:cTn>
                        </p:par>
                        <p:par>
                          <p:cTn id="646" fill="hold">
                            <p:stCondLst>
                              <p:cond delay="206500"/>
                            </p:stCondLst>
                            <p:childTnLst>
                              <p:par>
                                <p:cTn id="647" presetID="11" presetClass="entr" presetSubtype="0" fill="hold" grpId="0" nodeType="afterEffect">
                                  <p:stCondLst>
                                    <p:cond delay="0"/>
                                  </p:stCondLst>
                                  <p:childTnLst>
                                    <p:set>
                                      <p:cBhvr>
                                        <p:cTn id="648" dur="1000">
                                          <p:stCondLst>
                                            <p:cond delay="0"/>
                                          </p:stCondLst>
                                        </p:cTn>
                                        <p:tgtEl>
                                          <p:spTgt spid="213"/>
                                        </p:tgtEl>
                                        <p:attrNameLst>
                                          <p:attrName>style.visibility</p:attrName>
                                        </p:attrNameLst>
                                      </p:cBhvr>
                                      <p:to>
                                        <p:strVal val="visible"/>
                                      </p:to>
                                    </p:set>
                                  </p:childTnLst>
                                  <p:subTnLst>
                                    <p:audio>
                                      <p:cMediaNode>
                                        <p:cTn display="0" masterRel="sameClick">
                                          <p:stCondLst>
                                            <p:cond evt="begin" delay="0">
                                              <p:tn val="647"/>
                                            </p:cond>
                                          </p:stCondLst>
                                          <p:endCondLst>
                                            <p:cond evt="onStopAudio" delay="0">
                                              <p:tgtEl>
                                                <p:sldTgt/>
                                              </p:tgtEl>
                                            </p:cond>
                                          </p:endCondLst>
                                        </p:cTn>
                                        <p:tgtEl>
                                          <p:sndTgt r:embed="rId2" name="click.wav"/>
                                        </p:tgtEl>
                                      </p:cMediaNode>
                                    </p:audio>
                                  </p:subTnLst>
                                </p:cTn>
                              </p:par>
                            </p:childTnLst>
                          </p:cTn>
                        </p:par>
                        <p:par>
                          <p:cTn id="649" fill="hold">
                            <p:stCondLst>
                              <p:cond delay="207500"/>
                            </p:stCondLst>
                            <p:childTnLst>
                              <p:par>
                                <p:cTn id="650" presetID="11" presetClass="entr" presetSubtype="0" fill="hold" grpId="0" nodeType="afterEffect">
                                  <p:stCondLst>
                                    <p:cond delay="0"/>
                                  </p:stCondLst>
                                  <p:childTnLst>
                                    <p:set>
                                      <p:cBhvr>
                                        <p:cTn id="651" dur="1000">
                                          <p:stCondLst>
                                            <p:cond delay="0"/>
                                          </p:stCondLst>
                                        </p:cTn>
                                        <p:tgtEl>
                                          <p:spTgt spid="214"/>
                                        </p:tgtEl>
                                        <p:attrNameLst>
                                          <p:attrName>style.visibility</p:attrName>
                                        </p:attrNameLst>
                                      </p:cBhvr>
                                      <p:to>
                                        <p:strVal val="visible"/>
                                      </p:to>
                                    </p:set>
                                  </p:childTnLst>
                                  <p:subTnLst>
                                    <p:audio>
                                      <p:cMediaNode>
                                        <p:cTn display="0" masterRel="sameClick">
                                          <p:stCondLst>
                                            <p:cond evt="begin" delay="0">
                                              <p:tn val="650"/>
                                            </p:cond>
                                          </p:stCondLst>
                                          <p:endCondLst>
                                            <p:cond evt="onStopAudio" delay="0">
                                              <p:tgtEl>
                                                <p:sldTgt/>
                                              </p:tgtEl>
                                            </p:cond>
                                          </p:endCondLst>
                                        </p:cTn>
                                        <p:tgtEl>
                                          <p:sndTgt r:embed="rId2" name="click.wav"/>
                                        </p:tgtEl>
                                      </p:cMediaNode>
                                    </p:audio>
                                  </p:subTnLst>
                                </p:cTn>
                              </p:par>
                            </p:childTnLst>
                          </p:cTn>
                        </p:par>
                        <p:par>
                          <p:cTn id="652" fill="hold">
                            <p:stCondLst>
                              <p:cond delay="208500"/>
                            </p:stCondLst>
                            <p:childTnLst>
                              <p:par>
                                <p:cTn id="653" presetID="11" presetClass="entr" presetSubtype="0" fill="hold" grpId="0" nodeType="afterEffect">
                                  <p:stCondLst>
                                    <p:cond delay="0"/>
                                  </p:stCondLst>
                                  <p:childTnLst>
                                    <p:set>
                                      <p:cBhvr>
                                        <p:cTn id="654" dur="1000">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53"/>
                                            </p:cond>
                                          </p:stCondLst>
                                          <p:endCondLst>
                                            <p:cond evt="onStopAudio" delay="0">
                                              <p:tgtEl>
                                                <p:sldTgt/>
                                              </p:tgtEl>
                                            </p:cond>
                                          </p:endCondLst>
                                        </p:cTn>
                                        <p:tgtEl>
                                          <p:sndTgt r:embed="rId2" name="click.wav"/>
                                        </p:tgtEl>
                                      </p:cMediaNode>
                                    </p:audio>
                                  </p:subTnLst>
                                </p:cTn>
                              </p:par>
                            </p:childTnLst>
                          </p:cTn>
                        </p:par>
                        <p:par>
                          <p:cTn id="655" fill="hold">
                            <p:stCondLst>
                              <p:cond delay="209500"/>
                            </p:stCondLst>
                            <p:childTnLst>
                              <p:par>
                                <p:cTn id="656" presetID="11" presetClass="entr" presetSubtype="0" fill="hold" grpId="0" nodeType="afterEffect">
                                  <p:stCondLst>
                                    <p:cond delay="0"/>
                                  </p:stCondLst>
                                  <p:childTnLst>
                                    <p:set>
                                      <p:cBhvr>
                                        <p:cTn id="657" dur="1000">
                                          <p:stCondLst>
                                            <p:cond delay="0"/>
                                          </p:stCondLst>
                                        </p:cTn>
                                        <p:tgtEl>
                                          <p:spTgt spid="216"/>
                                        </p:tgtEl>
                                        <p:attrNameLst>
                                          <p:attrName>style.visibility</p:attrName>
                                        </p:attrNameLst>
                                      </p:cBhvr>
                                      <p:to>
                                        <p:strVal val="visible"/>
                                      </p:to>
                                    </p:set>
                                  </p:childTnLst>
                                  <p:subTnLst>
                                    <p:audio>
                                      <p:cMediaNode>
                                        <p:cTn display="0" masterRel="sameClick">
                                          <p:stCondLst>
                                            <p:cond evt="begin" delay="0">
                                              <p:tn val="656"/>
                                            </p:cond>
                                          </p:stCondLst>
                                          <p:endCondLst>
                                            <p:cond evt="onStopAudio" delay="0">
                                              <p:tgtEl>
                                                <p:sldTgt/>
                                              </p:tgtEl>
                                            </p:cond>
                                          </p:endCondLst>
                                        </p:cTn>
                                        <p:tgtEl>
                                          <p:sndTgt r:embed="rId2" name="click.wav"/>
                                        </p:tgtEl>
                                      </p:cMediaNode>
                                    </p:audio>
                                  </p:subTnLst>
                                </p:cTn>
                              </p:par>
                            </p:childTnLst>
                          </p:cTn>
                        </p:par>
                        <p:par>
                          <p:cTn id="658" fill="hold">
                            <p:stCondLst>
                              <p:cond delay="210500"/>
                            </p:stCondLst>
                            <p:childTnLst>
                              <p:par>
                                <p:cTn id="659" presetID="11" presetClass="entr" presetSubtype="0" fill="hold" grpId="0" nodeType="afterEffect">
                                  <p:stCondLst>
                                    <p:cond delay="0"/>
                                  </p:stCondLst>
                                  <p:childTnLst>
                                    <p:set>
                                      <p:cBhvr>
                                        <p:cTn id="660" dur="1000">
                                          <p:stCondLst>
                                            <p:cond delay="0"/>
                                          </p:stCondLst>
                                        </p:cTn>
                                        <p:tgtEl>
                                          <p:spTgt spid="217"/>
                                        </p:tgtEl>
                                        <p:attrNameLst>
                                          <p:attrName>style.visibility</p:attrName>
                                        </p:attrNameLst>
                                      </p:cBhvr>
                                      <p:to>
                                        <p:strVal val="visible"/>
                                      </p:to>
                                    </p:set>
                                  </p:childTnLst>
                                  <p:subTnLst>
                                    <p:audio>
                                      <p:cMediaNode>
                                        <p:cTn display="0" masterRel="sameClick">
                                          <p:stCondLst>
                                            <p:cond evt="begin" delay="0">
                                              <p:tn val="659"/>
                                            </p:cond>
                                          </p:stCondLst>
                                          <p:endCondLst>
                                            <p:cond evt="onStopAudio" delay="0">
                                              <p:tgtEl>
                                                <p:sldTgt/>
                                              </p:tgtEl>
                                            </p:cond>
                                          </p:endCondLst>
                                        </p:cTn>
                                        <p:tgtEl>
                                          <p:sndTgt r:embed="rId2" name="click.wav"/>
                                        </p:tgtEl>
                                      </p:cMediaNode>
                                    </p:audio>
                                  </p:subTnLst>
                                </p:cTn>
                              </p:par>
                            </p:childTnLst>
                          </p:cTn>
                        </p:par>
                        <p:par>
                          <p:cTn id="661" fill="hold">
                            <p:stCondLst>
                              <p:cond delay="211500"/>
                            </p:stCondLst>
                            <p:childTnLst>
                              <p:par>
                                <p:cTn id="662" presetID="11" presetClass="entr" presetSubtype="0" fill="hold" grpId="0" nodeType="afterEffect">
                                  <p:stCondLst>
                                    <p:cond delay="0"/>
                                  </p:stCondLst>
                                  <p:childTnLst>
                                    <p:set>
                                      <p:cBhvr>
                                        <p:cTn id="663" dur="1000">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62"/>
                                            </p:cond>
                                          </p:stCondLst>
                                          <p:endCondLst>
                                            <p:cond evt="onStopAudio" delay="0">
                                              <p:tgtEl>
                                                <p:sldTgt/>
                                              </p:tgtEl>
                                            </p:cond>
                                          </p:endCondLst>
                                        </p:cTn>
                                        <p:tgtEl>
                                          <p:sndTgt r:embed="rId2" name="click.wav"/>
                                        </p:tgtEl>
                                      </p:cMediaNode>
                                    </p:audio>
                                  </p:subTnLst>
                                </p:cTn>
                              </p:par>
                            </p:childTnLst>
                          </p:cTn>
                        </p:par>
                        <p:par>
                          <p:cTn id="664" fill="hold">
                            <p:stCondLst>
                              <p:cond delay="212500"/>
                            </p:stCondLst>
                            <p:childTnLst>
                              <p:par>
                                <p:cTn id="665" presetID="11" presetClass="entr" presetSubtype="0" fill="hold" grpId="0" nodeType="afterEffect">
                                  <p:stCondLst>
                                    <p:cond delay="0"/>
                                  </p:stCondLst>
                                  <p:childTnLst>
                                    <p:set>
                                      <p:cBhvr>
                                        <p:cTn id="666" dur="1000">
                                          <p:stCondLst>
                                            <p:cond delay="0"/>
                                          </p:stCondLst>
                                        </p:cTn>
                                        <p:tgtEl>
                                          <p:spTgt spid="219"/>
                                        </p:tgtEl>
                                        <p:attrNameLst>
                                          <p:attrName>style.visibility</p:attrName>
                                        </p:attrNameLst>
                                      </p:cBhvr>
                                      <p:to>
                                        <p:strVal val="visible"/>
                                      </p:to>
                                    </p:set>
                                  </p:childTnLst>
                                  <p:subTnLst>
                                    <p:audio>
                                      <p:cMediaNode>
                                        <p:cTn display="0" masterRel="sameClick">
                                          <p:stCondLst>
                                            <p:cond evt="begin" delay="0">
                                              <p:tn val="665"/>
                                            </p:cond>
                                          </p:stCondLst>
                                          <p:endCondLst>
                                            <p:cond evt="onStopAudio" delay="0">
                                              <p:tgtEl>
                                                <p:sldTgt/>
                                              </p:tgtEl>
                                            </p:cond>
                                          </p:endCondLst>
                                        </p:cTn>
                                        <p:tgtEl>
                                          <p:sndTgt r:embed="rId2" name="click.wav"/>
                                        </p:tgtEl>
                                      </p:cMediaNode>
                                    </p:audio>
                                  </p:subTnLst>
                                </p:cTn>
                              </p:par>
                            </p:childTnLst>
                          </p:cTn>
                        </p:par>
                        <p:par>
                          <p:cTn id="667" fill="hold">
                            <p:stCondLst>
                              <p:cond delay="213500"/>
                            </p:stCondLst>
                            <p:childTnLst>
                              <p:par>
                                <p:cTn id="668" presetID="11" presetClass="entr" presetSubtype="0" fill="hold" grpId="0" nodeType="afterEffect">
                                  <p:stCondLst>
                                    <p:cond delay="0"/>
                                  </p:stCondLst>
                                  <p:childTnLst>
                                    <p:set>
                                      <p:cBhvr>
                                        <p:cTn id="669" dur="1000">
                                          <p:stCondLst>
                                            <p:cond delay="0"/>
                                          </p:stCondLst>
                                        </p:cTn>
                                        <p:tgtEl>
                                          <p:spTgt spid="220"/>
                                        </p:tgtEl>
                                        <p:attrNameLst>
                                          <p:attrName>style.visibility</p:attrName>
                                        </p:attrNameLst>
                                      </p:cBhvr>
                                      <p:to>
                                        <p:strVal val="visible"/>
                                      </p:to>
                                    </p:set>
                                  </p:childTnLst>
                                  <p:subTnLst>
                                    <p:audio>
                                      <p:cMediaNode>
                                        <p:cTn display="0" masterRel="sameClick">
                                          <p:stCondLst>
                                            <p:cond evt="begin" delay="0">
                                              <p:tn val="668"/>
                                            </p:cond>
                                          </p:stCondLst>
                                          <p:endCondLst>
                                            <p:cond evt="onStopAudio" delay="0">
                                              <p:tgtEl>
                                                <p:sldTgt/>
                                              </p:tgtEl>
                                            </p:cond>
                                          </p:endCondLst>
                                        </p:cTn>
                                        <p:tgtEl>
                                          <p:sndTgt r:embed="rId2" name="click.wav"/>
                                        </p:tgtEl>
                                      </p:cMediaNode>
                                    </p:audio>
                                  </p:subTnLst>
                                </p:cTn>
                              </p:par>
                            </p:childTnLst>
                          </p:cTn>
                        </p:par>
                        <p:par>
                          <p:cTn id="670" fill="hold">
                            <p:stCondLst>
                              <p:cond delay="214500"/>
                            </p:stCondLst>
                            <p:childTnLst>
                              <p:par>
                                <p:cTn id="671" presetID="11" presetClass="entr" presetSubtype="0" fill="hold" grpId="0" nodeType="afterEffect">
                                  <p:stCondLst>
                                    <p:cond delay="0"/>
                                  </p:stCondLst>
                                  <p:childTnLst>
                                    <p:set>
                                      <p:cBhvr>
                                        <p:cTn id="672" dur="1000">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671"/>
                                            </p:cond>
                                          </p:stCondLst>
                                          <p:endCondLst>
                                            <p:cond evt="onStopAudio" delay="0">
                                              <p:tgtEl>
                                                <p:sldTgt/>
                                              </p:tgtEl>
                                            </p:cond>
                                          </p:endCondLst>
                                        </p:cTn>
                                        <p:tgtEl>
                                          <p:sndTgt r:embed="rId2" name="click.wav"/>
                                        </p:tgtEl>
                                      </p:cMediaNode>
                                    </p:audio>
                                  </p:subTnLst>
                                </p:cTn>
                              </p:par>
                            </p:childTnLst>
                          </p:cTn>
                        </p:par>
                        <p:par>
                          <p:cTn id="673" fill="hold">
                            <p:stCondLst>
                              <p:cond delay="215500"/>
                            </p:stCondLst>
                            <p:childTnLst>
                              <p:par>
                                <p:cTn id="674" presetID="11" presetClass="entr" presetSubtype="0" fill="hold" grpId="0" nodeType="afterEffect">
                                  <p:stCondLst>
                                    <p:cond delay="0"/>
                                  </p:stCondLst>
                                  <p:childTnLst>
                                    <p:set>
                                      <p:cBhvr>
                                        <p:cTn id="675" dur="1000">
                                          <p:stCondLst>
                                            <p:cond delay="0"/>
                                          </p:stCondLst>
                                        </p:cTn>
                                        <p:tgtEl>
                                          <p:spTgt spid="222"/>
                                        </p:tgtEl>
                                        <p:attrNameLst>
                                          <p:attrName>style.visibility</p:attrName>
                                        </p:attrNameLst>
                                      </p:cBhvr>
                                      <p:to>
                                        <p:strVal val="visible"/>
                                      </p:to>
                                    </p:set>
                                  </p:childTnLst>
                                  <p:subTnLst>
                                    <p:audio>
                                      <p:cMediaNode>
                                        <p:cTn display="0" masterRel="sameClick">
                                          <p:stCondLst>
                                            <p:cond evt="begin" delay="0">
                                              <p:tn val="674"/>
                                            </p:cond>
                                          </p:stCondLst>
                                          <p:endCondLst>
                                            <p:cond evt="onStopAudio" delay="0">
                                              <p:tgtEl>
                                                <p:sldTgt/>
                                              </p:tgtEl>
                                            </p:cond>
                                          </p:endCondLst>
                                        </p:cTn>
                                        <p:tgtEl>
                                          <p:sndTgt r:embed="rId2" name="click.wav"/>
                                        </p:tgtEl>
                                      </p:cMediaNode>
                                    </p:audio>
                                  </p:subTnLst>
                                </p:cTn>
                              </p:par>
                            </p:childTnLst>
                          </p:cTn>
                        </p:par>
                        <p:par>
                          <p:cTn id="676" fill="hold">
                            <p:stCondLst>
                              <p:cond delay="216500"/>
                            </p:stCondLst>
                            <p:childTnLst>
                              <p:par>
                                <p:cTn id="677" presetID="11" presetClass="entr" presetSubtype="0" fill="hold" grpId="0" nodeType="afterEffect">
                                  <p:stCondLst>
                                    <p:cond delay="0"/>
                                  </p:stCondLst>
                                  <p:childTnLst>
                                    <p:set>
                                      <p:cBhvr>
                                        <p:cTn id="678" dur="1000">
                                          <p:stCondLst>
                                            <p:cond delay="0"/>
                                          </p:stCondLst>
                                        </p:cTn>
                                        <p:tgtEl>
                                          <p:spTgt spid="223"/>
                                        </p:tgtEl>
                                        <p:attrNameLst>
                                          <p:attrName>style.visibility</p:attrName>
                                        </p:attrNameLst>
                                      </p:cBhvr>
                                      <p:to>
                                        <p:strVal val="visible"/>
                                      </p:to>
                                    </p:set>
                                  </p:childTnLst>
                                  <p:subTnLst>
                                    <p:audio>
                                      <p:cMediaNode>
                                        <p:cTn display="0" masterRel="sameClick">
                                          <p:stCondLst>
                                            <p:cond evt="begin" delay="0">
                                              <p:tn val="677"/>
                                            </p:cond>
                                          </p:stCondLst>
                                          <p:endCondLst>
                                            <p:cond evt="onStopAudio" delay="0">
                                              <p:tgtEl>
                                                <p:sldTgt/>
                                              </p:tgtEl>
                                            </p:cond>
                                          </p:endCondLst>
                                        </p:cTn>
                                        <p:tgtEl>
                                          <p:sndTgt r:embed="rId2" name="click.wav"/>
                                        </p:tgtEl>
                                      </p:cMediaNode>
                                    </p:audio>
                                  </p:subTnLst>
                                </p:cTn>
                              </p:par>
                            </p:childTnLst>
                          </p:cTn>
                        </p:par>
                        <p:par>
                          <p:cTn id="679" fill="hold">
                            <p:stCondLst>
                              <p:cond delay="217500"/>
                            </p:stCondLst>
                            <p:childTnLst>
                              <p:par>
                                <p:cTn id="680" presetID="11" presetClass="entr" presetSubtype="0" fill="hold" grpId="0" nodeType="afterEffect">
                                  <p:stCondLst>
                                    <p:cond delay="0"/>
                                  </p:stCondLst>
                                  <p:childTnLst>
                                    <p:set>
                                      <p:cBhvr>
                                        <p:cTn id="681" dur="1000">
                                          <p:stCondLst>
                                            <p:cond delay="0"/>
                                          </p:stCondLst>
                                        </p:cTn>
                                        <p:tgtEl>
                                          <p:spTgt spid="224"/>
                                        </p:tgtEl>
                                        <p:attrNameLst>
                                          <p:attrName>style.visibility</p:attrName>
                                        </p:attrNameLst>
                                      </p:cBhvr>
                                      <p:to>
                                        <p:strVal val="visible"/>
                                      </p:to>
                                    </p:set>
                                  </p:childTnLst>
                                  <p:subTnLst>
                                    <p:audio>
                                      <p:cMediaNode>
                                        <p:cTn display="0" masterRel="sameClick">
                                          <p:stCondLst>
                                            <p:cond evt="begin" delay="0">
                                              <p:tn val="680"/>
                                            </p:cond>
                                          </p:stCondLst>
                                          <p:endCondLst>
                                            <p:cond evt="onStopAudio" delay="0">
                                              <p:tgtEl>
                                                <p:sldTgt/>
                                              </p:tgtEl>
                                            </p:cond>
                                          </p:endCondLst>
                                        </p:cTn>
                                        <p:tgtEl>
                                          <p:sndTgt r:embed="rId2" name="click.wav"/>
                                        </p:tgtEl>
                                      </p:cMediaNode>
                                    </p:audio>
                                  </p:subTnLst>
                                </p:cTn>
                              </p:par>
                            </p:childTnLst>
                          </p:cTn>
                        </p:par>
                        <p:par>
                          <p:cTn id="682" fill="hold">
                            <p:stCondLst>
                              <p:cond delay="218500"/>
                            </p:stCondLst>
                            <p:childTnLst>
                              <p:par>
                                <p:cTn id="683" presetID="11" presetClass="entr" presetSubtype="0" fill="hold" grpId="0" nodeType="afterEffect">
                                  <p:stCondLst>
                                    <p:cond delay="0"/>
                                  </p:stCondLst>
                                  <p:childTnLst>
                                    <p:set>
                                      <p:cBhvr>
                                        <p:cTn id="684" dur="1000">
                                          <p:stCondLst>
                                            <p:cond delay="0"/>
                                          </p:stCondLst>
                                        </p:cTn>
                                        <p:tgtEl>
                                          <p:spTgt spid="225"/>
                                        </p:tgtEl>
                                        <p:attrNameLst>
                                          <p:attrName>style.visibility</p:attrName>
                                        </p:attrNameLst>
                                      </p:cBhvr>
                                      <p:to>
                                        <p:strVal val="visible"/>
                                      </p:to>
                                    </p:set>
                                  </p:childTnLst>
                                  <p:subTnLst>
                                    <p:audio>
                                      <p:cMediaNode>
                                        <p:cTn display="0" masterRel="sameClick">
                                          <p:stCondLst>
                                            <p:cond evt="begin" delay="0">
                                              <p:tn val="683"/>
                                            </p:cond>
                                          </p:stCondLst>
                                          <p:endCondLst>
                                            <p:cond evt="onStopAudio" delay="0">
                                              <p:tgtEl>
                                                <p:sldTgt/>
                                              </p:tgtEl>
                                            </p:cond>
                                          </p:endCondLst>
                                        </p:cTn>
                                        <p:tgtEl>
                                          <p:sndTgt r:embed="rId2" name="click.wav"/>
                                        </p:tgtEl>
                                      </p:cMediaNode>
                                    </p:audio>
                                  </p:subTnLst>
                                </p:cTn>
                              </p:par>
                            </p:childTnLst>
                          </p:cTn>
                        </p:par>
                        <p:par>
                          <p:cTn id="685" fill="hold">
                            <p:stCondLst>
                              <p:cond delay="219500"/>
                            </p:stCondLst>
                            <p:childTnLst>
                              <p:par>
                                <p:cTn id="686" presetID="11" presetClass="entr" presetSubtype="0" fill="hold" grpId="0" nodeType="afterEffect">
                                  <p:stCondLst>
                                    <p:cond delay="0"/>
                                  </p:stCondLst>
                                  <p:childTnLst>
                                    <p:set>
                                      <p:cBhvr>
                                        <p:cTn id="687" dur="1000">
                                          <p:stCondLst>
                                            <p:cond delay="0"/>
                                          </p:stCondLst>
                                        </p:cTn>
                                        <p:tgtEl>
                                          <p:spTgt spid="226"/>
                                        </p:tgtEl>
                                        <p:attrNameLst>
                                          <p:attrName>style.visibility</p:attrName>
                                        </p:attrNameLst>
                                      </p:cBhvr>
                                      <p:to>
                                        <p:strVal val="visible"/>
                                      </p:to>
                                    </p:set>
                                  </p:childTnLst>
                                  <p:subTnLst>
                                    <p:audio>
                                      <p:cMediaNode>
                                        <p:cTn display="0" masterRel="sameClick">
                                          <p:stCondLst>
                                            <p:cond evt="begin" delay="0">
                                              <p:tn val="686"/>
                                            </p:cond>
                                          </p:stCondLst>
                                          <p:endCondLst>
                                            <p:cond evt="onStopAudio" delay="0">
                                              <p:tgtEl>
                                                <p:sldTgt/>
                                              </p:tgtEl>
                                            </p:cond>
                                          </p:endCondLst>
                                        </p:cTn>
                                        <p:tgtEl>
                                          <p:sndTgt r:embed="rId2" name="click.wav"/>
                                        </p:tgtEl>
                                      </p:cMediaNode>
                                    </p:audio>
                                  </p:subTnLst>
                                </p:cTn>
                              </p:par>
                            </p:childTnLst>
                          </p:cTn>
                        </p:par>
                        <p:par>
                          <p:cTn id="688" fill="hold">
                            <p:stCondLst>
                              <p:cond delay="220500"/>
                            </p:stCondLst>
                            <p:childTnLst>
                              <p:par>
                                <p:cTn id="689" presetID="11" presetClass="entr" presetSubtype="0" fill="hold" grpId="0" nodeType="afterEffect">
                                  <p:stCondLst>
                                    <p:cond delay="0"/>
                                  </p:stCondLst>
                                  <p:childTnLst>
                                    <p:set>
                                      <p:cBhvr>
                                        <p:cTn id="690" dur="1000">
                                          <p:stCondLst>
                                            <p:cond delay="0"/>
                                          </p:stCondLst>
                                        </p:cTn>
                                        <p:tgtEl>
                                          <p:spTgt spid="227"/>
                                        </p:tgtEl>
                                        <p:attrNameLst>
                                          <p:attrName>style.visibility</p:attrName>
                                        </p:attrNameLst>
                                      </p:cBhvr>
                                      <p:to>
                                        <p:strVal val="visible"/>
                                      </p:to>
                                    </p:set>
                                  </p:childTnLst>
                                  <p:subTnLst>
                                    <p:audio>
                                      <p:cMediaNode>
                                        <p:cTn display="0" masterRel="sameClick">
                                          <p:stCondLst>
                                            <p:cond evt="begin" delay="0">
                                              <p:tn val="689"/>
                                            </p:cond>
                                          </p:stCondLst>
                                          <p:endCondLst>
                                            <p:cond evt="onStopAudio" delay="0">
                                              <p:tgtEl>
                                                <p:sldTgt/>
                                              </p:tgtEl>
                                            </p:cond>
                                          </p:endCondLst>
                                        </p:cTn>
                                        <p:tgtEl>
                                          <p:sndTgt r:embed="rId2" name="click.wav"/>
                                        </p:tgtEl>
                                      </p:cMediaNode>
                                    </p:audio>
                                  </p:subTnLst>
                                </p:cTn>
                              </p:par>
                            </p:childTnLst>
                          </p:cTn>
                        </p:par>
                        <p:par>
                          <p:cTn id="691" fill="hold">
                            <p:stCondLst>
                              <p:cond delay="221500"/>
                            </p:stCondLst>
                            <p:childTnLst>
                              <p:par>
                                <p:cTn id="692" presetID="11" presetClass="entr" presetSubtype="0" fill="hold" grpId="0" nodeType="afterEffect">
                                  <p:stCondLst>
                                    <p:cond delay="0"/>
                                  </p:stCondLst>
                                  <p:childTnLst>
                                    <p:set>
                                      <p:cBhvr>
                                        <p:cTn id="693" dur="1000">
                                          <p:stCondLst>
                                            <p:cond delay="0"/>
                                          </p:stCondLst>
                                        </p:cTn>
                                        <p:tgtEl>
                                          <p:spTgt spid="228"/>
                                        </p:tgtEl>
                                        <p:attrNameLst>
                                          <p:attrName>style.visibility</p:attrName>
                                        </p:attrNameLst>
                                      </p:cBhvr>
                                      <p:to>
                                        <p:strVal val="visible"/>
                                      </p:to>
                                    </p:set>
                                  </p:childTnLst>
                                  <p:subTnLst>
                                    <p:audio>
                                      <p:cMediaNode>
                                        <p:cTn display="0" masterRel="sameClick">
                                          <p:stCondLst>
                                            <p:cond evt="begin" delay="0">
                                              <p:tn val="692"/>
                                            </p:cond>
                                          </p:stCondLst>
                                          <p:endCondLst>
                                            <p:cond evt="onStopAudio" delay="0">
                                              <p:tgtEl>
                                                <p:sldTgt/>
                                              </p:tgtEl>
                                            </p:cond>
                                          </p:endCondLst>
                                        </p:cTn>
                                        <p:tgtEl>
                                          <p:sndTgt r:embed="rId2" name="click.wav"/>
                                        </p:tgtEl>
                                      </p:cMediaNode>
                                    </p:audio>
                                  </p:subTnLst>
                                </p:cTn>
                              </p:par>
                            </p:childTnLst>
                          </p:cTn>
                        </p:par>
                        <p:par>
                          <p:cTn id="694" fill="hold">
                            <p:stCondLst>
                              <p:cond delay="222500"/>
                            </p:stCondLst>
                            <p:childTnLst>
                              <p:par>
                                <p:cTn id="695" presetID="11" presetClass="entr" presetSubtype="0" fill="hold" grpId="0" nodeType="afterEffect">
                                  <p:stCondLst>
                                    <p:cond delay="0"/>
                                  </p:stCondLst>
                                  <p:childTnLst>
                                    <p:set>
                                      <p:cBhvr>
                                        <p:cTn id="696" dur="1000">
                                          <p:stCondLst>
                                            <p:cond delay="0"/>
                                          </p:stCondLst>
                                        </p:cTn>
                                        <p:tgtEl>
                                          <p:spTgt spid="229"/>
                                        </p:tgtEl>
                                        <p:attrNameLst>
                                          <p:attrName>style.visibility</p:attrName>
                                        </p:attrNameLst>
                                      </p:cBhvr>
                                      <p:to>
                                        <p:strVal val="visible"/>
                                      </p:to>
                                    </p:set>
                                  </p:childTnLst>
                                  <p:subTnLst>
                                    <p:audio>
                                      <p:cMediaNode>
                                        <p:cTn display="0" masterRel="sameClick">
                                          <p:stCondLst>
                                            <p:cond evt="begin" delay="0">
                                              <p:tn val="695"/>
                                            </p:cond>
                                          </p:stCondLst>
                                          <p:endCondLst>
                                            <p:cond evt="onStopAudio" delay="0">
                                              <p:tgtEl>
                                                <p:sldTgt/>
                                              </p:tgtEl>
                                            </p:cond>
                                          </p:endCondLst>
                                        </p:cTn>
                                        <p:tgtEl>
                                          <p:sndTgt r:embed="rId2" name="click.wav"/>
                                        </p:tgtEl>
                                      </p:cMediaNode>
                                    </p:audio>
                                  </p:subTnLst>
                                </p:cTn>
                              </p:par>
                            </p:childTnLst>
                          </p:cTn>
                        </p:par>
                        <p:par>
                          <p:cTn id="697" fill="hold">
                            <p:stCondLst>
                              <p:cond delay="223500"/>
                            </p:stCondLst>
                            <p:childTnLst>
                              <p:par>
                                <p:cTn id="698" presetID="11" presetClass="entr" presetSubtype="0" fill="hold" grpId="0" nodeType="afterEffect">
                                  <p:stCondLst>
                                    <p:cond delay="0"/>
                                  </p:stCondLst>
                                  <p:childTnLst>
                                    <p:set>
                                      <p:cBhvr>
                                        <p:cTn id="699" dur="1000">
                                          <p:stCondLst>
                                            <p:cond delay="0"/>
                                          </p:stCondLst>
                                        </p:cTn>
                                        <p:tgtEl>
                                          <p:spTgt spid="230"/>
                                        </p:tgtEl>
                                        <p:attrNameLst>
                                          <p:attrName>style.visibility</p:attrName>
                                        </p:attrNameLst>
                                      </p:cBhvr>
                                      <p:to>
                                        <p:strVal val="visible"/>
                                      </p:to>
                                    </p:set>
                                  </p:childTnLst>
                                  <p:subTnLst>
                                    <p:audio>
                                      <p:cMediaNode>
                                        <p:cTn display="0" masterRel="sameClick">
                                          <p:stCondLst>
                                            <p:cond evt="begin" delay="0">
                                              <p:tn val="698"/>
                                            </p:cond>
                                          </p:stCondLst>
                                          <p:endCondLst>
                                            <p:cond evt="onStopAudio" delay="0">
                                              <p:tgtEl>
                                                <p:sldTgt/>
                                              </p:tgtEl>
                                            </p:cond>
                                          </p:endCondLst>
                                        </p:cTn>
                                        <p:tgtEl>
                                          <p:sndTgt r:embed="rId2" name="click.wav"/>
                                        </p:tgtEl>
                                      </p:cMediaNode>
                                    </p:audio>
                                  </p:subTnLst>
                                </p:cTn>
                              </p:par>
                            </p:childTnLst>
                          </p:cTn>
                        </p:par>
                        <p:par>
                          <p:cTn id="700" fill="hold">
                            <p:stCondLst>
                              <p:cond delay="224500"/>
                            </p:stCondLst>
                            <p:childTnLst>
                              <p:par>
                                <p:cTn id="701" presetID="11" presetClass="entr" presetSubtype="0" fill="hold" grpId="0" nodeType="afterEffect">
                                  <p:stCondLst>
                                    <p:cond delay="0"/>
                                  </p:stCondLst>
                                  <p:childTnLst>
                                    <p:set>
                                      <p:cBhvr>
                                        <p:cTn id="702" dur="1000">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701"/>
                                            </p:cond>
                                          </p:stCondLst>
                                          <p:endCondLst>
                                            <p:cond evt="onStopAudio" delay="0">
                                              <p:tgtEl>
                                                <p:sldTgt/>
                                              </p:tgtEl>
                                            </p:cond>
                                          </p:endCondLst>
                                        </p:cTn>
                                        <p:tgtEl>
                                          <p:sndTgt r:embed="rId2" name="click.wav"/>
                                        </p:tgtEl>
                                      </p:cMediaNode>
                                    </p:audio>
                                  </p:subTnLst>
                                </p:cTn>
                              </p:par>
                            </p:childTnLst>
                          </p:cTn>
                        </p:par>
                        <p:par>
                          <p:cTn id="703" fill="hold">
                            <p:stCondLst>
                              <p:cond delay="225500"/>
                            </p:stCondLst>
                            <p:childTnLst>
                              <p:par>
                                <p:cTn id="704" presetID="11" presetClass="entr" presetSubtype="0" fill="hold" grpId="0" nodeType="afterEffect">
                                  <p:stCondLst>
                                    <p:cond delay="0"/>
                                  </p:stCondLst>
                                  <p:childTnLst>
                                    <p:set>
                                      <p:cBhvr>
                                        <p:cTn id="705" dur="1000">
                                          <p:stCondLst>
                                            <p:cond delay="0"/>
                                          </p:stCondLst>
                                        </p:cTn>
                                        <p:tgtEl>
                                          <p:spTgt spid="232"/>
                                        </p:tgtEl>
                                        <p:attrNameLst>
                                          <p:attrName>style.visibility</p:attrName>
                                        </p:attrNameLst>
                                      </p:cBhvr>
                                      <p:to>
                                        <p:strVal val="visible"/>
                                      </p:to>
                                    </p:set>
                                  </p:childTnLst>
                                  <p:subTnLst>
                                    <p:audio>
                                      <p:cMediaNode>
                                        <p:cTn display="0" masterRel="sameClick">
                                          <p:stCondLst>
                                            <p:cond evt="begin" delay="0">
                                              <p:tn val="704"/>
                                            </p:cond>
                                          </p:stCondLst>
                                          <p:endCondLst>
                                            <p:cond evt="onStopAudio" delay="0">
                                              <p:tgtEl>
                                                <p:sldTgt/>
                                              </p:tgtEl>
                                            </p:cond>
                                          </p:endCondLst>
                                        </p:cTn>
                                        <p:tgtEl>
                                          <p:sndTgt r:embed="rId2" name="click.wav"/>
                                        </p:tgtEl>
                                      </p:cMediaNode>
                                    </p:audio>
                                  </p:subTnLst>
                                </p:cTn>
                              </p:par>
                            </p:childTnLst>
                          </p:cTn>
                        </p:par>
                        <p:par>
                          <p:cTn id="706" fill="hold">
                            <p:stCondLst>
                              <p:cond delay="226500"/>
                            </p:stCondLst>
                            <p:childTnLst>
                              <p:par>
                                <p:cTn id="707" presetID="11" presetClass="entr" presetSubtype="0" fill="hold" grpId="0" nodeType="afterEffect">
                                  <p:stCondLst>
                                    <p:cond delay="0"/>
                                  </p:stCondLst>
                                  <p:childTnLst>
                                    <p:set>
                                      <p:cBhvr>
                                        <p:cTn id="708" dur="1000">
                                          <p:stCondLst>
                                            <p:cond delay="0"/>
                                          </p:stCondLst>
                                        </p:cTn>
                                        <p:tgtEl>
                                          <p:spTgt spid="233"/>
                                        </p:tgtEl>
                                        <p:attrNameLst>
                                          <p:attrName>style.visibility</p:attrName>
                                        </p:attrNameLst>
                                      </p:cBhvr>
                                      <p:to>
                                        <p:strVal val="visible"/>
                                      </p:to>
                                    </p:set>
                                  </p:childTnLst>
                                  <p:subTnLst>
                                    <p:audio>
                                      <p:cMediaNode>
                                        <p:cTn display="0" masterRel="sameClick">
                                          <p:stCondLst>
                                            <p:cond evt="begin" delay="0">
                                              <p:tn val="707"/>
                                            </p:cond>
                                          </p:stCondLst>
                                          <p:endCondLst>
                                            <p:cond evt="onStopAudio" delay="0">
                                              <p:tgtEl>
                                                <p:sldTgt/>
                                              </p:tgtEl>
                                            </p:cond>
                                          </p:endCondLst>
                                        </p:cTn>
                                        <p:tgtEl>
                                          <p:sndTgt r:embed="rId2" name="click.wav"/>
                                        </p:tgtEl>
                                      </p:cMediaNode>
                                    </p:audio>
                                  </p:subTnLst>
                                </p:cTn>
                              </p:par>
                            </p:childTnLst>
                          </p:cTn>
                        </p:par>
                        <p:par>
                          <p:cTn id="709" fill="hold">
                            <p:stCondLst>
                              <p:cond delay="227500"/>
                            </p:stCondLst>
                            <p:childTnLst>
                              <p:par>
                                <p:cTn id="710" presetID="11" presetClass="entr" presetSubtype="0" fill="hold" grpId="0" nodeType="afterEffect">
                                  <p:stCondLst>
                                    <p:cond delay="0"/>
                                  </p:stCondLst>
                                  <p:childTnLst>
                                    <p:set>
                                      <p:cBhvr>
                                        <p:cTn id="711" dur="1000">
                                          <p:stCondLst>
                                            <p:cond delay="0"/>
                                          </p:stCondLst>
                                        </p:cTn>
                                        <p:tgtEl>
                                          <p:spTgt spid="234"/>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2" name="click.wav"/>
                                        </p:tgtEl>
                                      </p:cMediaNode>
                                    </p:audio>
                                  </p:subTnLst>
                                </p:cTn>
                              </p:par>
                            </p:childTnLst>
                          </p:cTn>
                        </p:par>
                        <p:par>
                          <p:cTn id="712" fill="hold">
                            <p:stCondLst>
                              <p:cond delay="228500"/>
                            </p:stCondLst>
                            <p:childTnLst>
                              <p:par>
                                <p:cTn id="713" presetID="11" presetClass="entr" presetSubtype="0" fill="hold" grpId="0" nodeType="afterEffect">
                                  <p:stCondLst>
                                    <p:cond delay="0"/>
                                  </p:stCondLst>
                                  <p:childTnLst>
                                    <p:set>
                                      <p:cBhvr>
                                        <p:cTn id="714" dur="1000">
                                          <p:stCondLst>
                                            <p:cond delay="0"/>
                                          </p:stCondLst>
                                        </p:cTn>
                                        <p:tgtEl>
                                          <p:spTgt spid="235"/>
                                        </p:tgtEl>
                                        <p:attrNameLst>
                                          <p:attrName>style.visibility</p:attrName>
                                        </p:attrNameLst>
                                      </p:cBhvr>
                                      <p:to>
                                        <p:strVal val="visible"/>
                                      </p:to>
                                    </p:set>
                                  </p:childTnLst>
                                  <p:subTnLst>
                                    <p:audio>
                                      <p:cMediaNode>
                                        <p:cTn display="0" masterRel="sameClick">
                                          <p:stCondLst>
                                            <p:cond evt="begin" delay="0">
                                              <p:tn val="713"/>
                                            </p:cond>
                                          </p:stCondLst>
                                          <p:endCondLst>
                                            <p:cond evt="onStopAudio" delay="0">
                                              <p:tgtEl>
                                                <p:sldTgt/>
                                              </p:tgtEl>
                                            </p:cond>
                                          </p:endCondLst>
                                        </p:cTn>
                                        <p:tgtEl>
                                          <p:sndTgt r:embed="rId2" name="click.wav"/>
                                        </p:tgtEl>
                                      </p:cMediaNode>
                                    </p:audio>
                                  </p:subTnLst>
                                </p:cTn>
                              </p:par>
                            </p:childTnLst>
                          </p:cTn>
                        </p:par>
                        <p:par>
                          <p:cTn id="715" fill="hold">
                            <p:stCondLst>
                              <p:cond delay="229500"/>
                            </p:stCondLst>
                            <p:childTnLst>
                              <p:par>
                                <p:cTn id="716" presetID="11" presetClass="entr" presetSubtype="0" fill="hold" grpId="0" nodeType="afterEffect">
                                  <p:stCondLst>
                                    <p:cond delay="0"/>
                                  </p:stCondLst>
                                  <p:childTnLst>
                                    <p:set>
                                      <p:cBhvr>
                                        <p:cTn id="717" dur="1000">
                                          <p:stCondLst>
                                            <p:cond delay="0"/>
                                          </p:stCondLst>
                                        </p:cTn>
                                        <p:tgtEl>
                                          <p:spTgt spid="236"/>
                                        </p:tgtEl>
                                        <p:attrNameLst>
                                          <p:attrName>style.visibility</p:attrName>
                                        </p:attrNameLst>
                                      </p:cBhvr>
                                      <p:to>
                                        <p:strVal val="visible"/>
                                      </p:to>
                                    </p:set>
                                  </p:childTnLst>
                                  <p:subTnLst>
                                    <p:audio>
                                      <p:cMediaNode>
                                        <p:cTn display="0" masterRel="sameClick">
                                          <p:stCondLst>
                                            <p:cond evt="begin" delay="0">
                                              <p:tn val="716"/>
                                            </p:cond>
                                          </p:stCondLst>
                                          <p:endCondLst>
                                            <p:cond evt="onStopAudio" delay="0">
                                              <p:tgtEl>
                                                <p:sldTgt/>
                                              </p:tgtEl>
                                            </p:cond>
                                          </p:endCondLst>
                                        </p:cTn>
                                        <p:tgtEl>
                                          <p:sndTgt r:embed="rId2" name="click.wav"/>
                                        </p:tgtEl>
                                      </p:cMediaNode>
                                    </p:audio>
                                  </p:subTnLst>
                                </p:cTn>
                              </p:par>
                            </p:childTnLst>
                          </p:cTn>
                        </p:par>
                        <p:par>
                          <p:cTn id="718" fill="hold">
                            <p:stCondLst>
                              <p:cond delay="230500"/>
                            </p:stCondLst>
                            <p:childTnLst>
                              <p:par>
                                <p:cTn id="719" presetID="11" presetClass="entr" presetSubtype="0" fill="hold" grpId="0" nodeType="afterEffect">
                                  <p:stCondLst>
                                    <p:cond delay="0"/>
                                  </p:stCondLst>
                                  <p:childTnLst>
                                    <p:set>
                                      <p:cBhvr>
                                        <p:cTn id="720" dur="1000">
                                          <p:stCondLst>
                                            <p:cond delay="0"/>
                                          </p:stCondLst>
                                        </p:cTn>
                                        <p:tgtEl>
                                          <p:spTgt spid="237"/>
                                        </p:tgtEl>
                                        <p:attrNameLst>
                                          <p:attrName>style.visibility</p:attrName>
                                        </p:attrNameLst>
                                      </p:cBhvr>
                                      <p:to>
                                        <p:strVal val="visible"/>
                                      </p:to>
                                    </p:set>
                                  </p:childTnLst>
                                  <p:subTnLst>
                                    <p:audio>
                                      <p:cMediaNode>
                                        <p:cTn display="0" masterRel="sameClick">
                                          <p:stCondLst>
                                            <p:cond evt="begin" delay="0">
                                              <p:tn val="719"/>
                                            </p:cond>
                                          </p:stCondLst>
                                          <p:endCondLst>
                                            <p:cond evt="onStopAudio" delay="0">
                                              <p:tgtEl>
                                                <p:sldTgt/>
                                              </p:tgtEl>
                                            </p:cond>
                                          </p:endCondLst>
                                        </p:cTn>
                                        <p:tgtEl>
                                          <p:sndTgt r:embed="rId2" name="click.wav"/>
                                        </p:tgtEl>
                                      </p:cMediaNode>
                                    </p:audio>
                                  </p:subTnLst>
                                </p:cTn>
                              </p:par>
                            </p:childTnLst>
                          </p:cTn>
                        </p:par>
                        <p:par>
                          <p:cTn id="721" fill="hold">
                            <p:stCondLst>
                              <p:cond delay="231500"/>
                            </p:stCondLst>
                            <p:childTnLst>
                              <p:par>
                                <p:cTn id="722" presetID="11" presetClass="entr" presetSubtype="0" fill="hold" grpId="0" nodeType="afterEffect">
                                  <p:stCondLst>
                                    <p:cond delay="0"/>
                                  </p:stCondLst>
                                  <p:childTnLst>
                                    <p:set>
                                      <p:cBhvr>
                                        <p:cTn id="723" dur="1000">
                                          <p:stCondLst>
                                            <p:cond delay="0"/>
                                          </p:stCondLst>
                                        </p:cTn>
                                        <p:tgtEl>
                                          <p:spTgt spid="238"/>
                                        </p:tgtEl>
                                        <p:attrNameLst>
                                          <p:attrName>style.visibility</p:attrName>
                                        </p:attrNameLst>
                                      </p:cBhvr>
                                      <p:to>
                                        <p:strVal val="visible"/>
                                      </p:to>
                                    </p:set>
                                  </p:childTnLst>
                                  <p:subTnLst>
                                    <p:audio>
                                      <p:cMediaNode>
                                        <p:cTn display="0" masterRel="sameClick">
                                          <p:stCondLst>
                                            <p:cond evt="begin" delay="0">
                                              <p:tn val="722"/>
                                            </p:cond>
                                          </p:stCondLst>
                                          <p:endCondLst>
                                            <p:cond evt="onStopAudio" delay="0">
                                              <p:tgtEl>
                                                <p:sldTgt/>
                                              </p:tgtEl>
                                            </p:cond>
                                          </p:endCondLst>
                                        </p:cTn>
                                        <p:tgtEl>
                                          <p:sndTgt r:embed="rId2" name="click.wav"/>
                                        </p:tgtEl>
                                      </p:cMediaNode>
                                    </p:audio>
                                  </p:subTnLst>
                                </p:cTn>
                              </p:par>
                            </p:childTnLst>
                          </p:cTn>
                        </p:par>
                        <p:par>
                          <p:cTn id="724" fill="hold">
                            <p:stCondLst>
                              <p:cond delay="232500"/>
                            </p:stCondLst>
                            <p:childTnLst>
                              <p:par>
                                <p:cTn id="725" presetID="11" presetClass="entr" presetSubtype="0" fill="hold" grpId="0" nodeType="afterEffect">
                                  <p:stCondLst>
                                    <p:cond delay="0"/>
                                  </p:stCondLst>
                                  <p:childTnLst>
                                    <p:set>
                                      <p:cBhvr>
                                        <p:cTn id="726" dur="1000">
                                          <p:stCondLst>
                                            <p:cond delay="0"/>
                                          </p:stCondLst>
                                        </p:cTn>
                                        <p:tgtEl>
                                          <p:spTgt spid="239"/>
                                        </p:tgtEl>
                                        <p:attrNameLst>
                                          <p:attrName>style.visibility</p:attrName>
                                        </p:attrNameLst>
                                      </p:cBhvr>
                                      <p:to>
                                        <p:strVal val="visible"/>
                                      </p:to>
                                    </p:set>
                                  </p:childTnLst>
                                  <p:subTnLst>
                                    <p:audio>
                                      <p:cMediaNode>
                                        <p:cTn display="0" masterRel="sameClick">
                                          <p:stCondLst>
                                            <p:cond evt="begin" delay="0">
                                              <p:tn val="725"/>
                                            </p:cond>
                                          </p:stCondLst>
                                          <p:endCondLst>
                                            <p:cond evt="onStopAudio" delay="0">
                                              <p:tgtEl>
                                                <p:sldTgt/>
                                              </p:tgtEl>
                                            </p:cond>
                                          </p:endCondLst>
                                        </p:cTn>
                                        <p:tgtEl>
                                          <p:sndTgt r:embed="rId2" name="click.wav"/>
                                        </p:tgtEl>
                                      </p:cMediaNode>
                                    </p:audio>
                                  </p:subTnLst>
                                </p:cTn>
                              </p:par>
                            </p:childTnLst>
                          </p:cTn>
                        </p:par>
                        <p:par>
                          <p:cTn id="727" fill="hold">
                            <p:stCondLst>
                              <p:cond delay="233500"/>
                            </p:stCondLst>
                            <p:childTnLst>
                              <p:par>
                                <p:cTn id="728" presetID="11" presetClass="entr" presetSubtype="0" fill="hold" grpId="0" nodeType="afterEffect">
                                  <p:stCondLst>
                                    <p:cond delay="0"/>
                                  </p:stCondLst>
                                  <p:childTnLst>
                                    <p:set>
                                      <p:cBhvr>
                                        <p:cTn id="729" dur="1000">
                                          <p:stCondLst>
                                            <p:cond delay="0"/>
                                          </p:stCondLst>
                                        </p:cTn>
                                        <p:tgtEl>
                                          <p:spTgt spid="240"/>
                                        </p:tgtEl>
                                        <p:attrNameLst>
                                          <p:attrName>style.visibility</p:attrName>
                                        </p:attrNameLst>
                                      </p:cBhvr>
                                      <p:to>
                                        <p:strVal val="visible"/>
                                      </p:to>
                                    </p:set>
                                  </p:childTnLst>
                                  <p:subTnLst>
                                    <p:audio>
                                      <p:cMediaNode>
                                        <p:cTn display="0" masterRel="sameClick">
                                          <p:stCondLst>
                                            <p:cond evt="begin" delay="0">
                                              <p:tn val="728"/>
                                            </p:cond>
                                          </p:stCondLst>
                                          <p:endCondLst>
                                            <p:cond evt="onStopAudio" delay="0">
                                              <p:tgtEl>
                                                <p:sldTgt/>
                                              </p:tgtEl>
                                            </p:cond>
                                          </p:endCondLst>
                                        </p:cTn>
                                        <p:tgtEl>
                                          <p:sndTgt r:embed="rId2" name="click.wav"/>
                                        </p:tgtEl>
                                      </p:cMediaNode>
                                    </p:audio>
                                  </p:subTnLst>
                                </p:cTn>
                              </p:par>
                            </p:childTnLst>
                          </p:cTn>
                        </p:par>
                        <p:par>
                          <p:cTn id="730" fill="hold">
                            <p:stCondLst>
                              <p:cond delay="234500"/>
                            </p:stCondLst>
                            <p:childTnLst>
                              <p:par>
                                <p:cTn id="731" presetID="11" presetClass="entr" presetSubtype="0" fill="hold" grpId="0" nodeType="afterEffect">
                                  <p:stCondLst>
                                    <p:cond delay="0"/>
                                  </p:stCondLst>
                                  <p:childTnLst>
                                    <p:set>
                                      <p:cBhvr>
                                        <p:cTn id="732" dur="1000">
                                          <p:stCondLst>
                                            <p:cond delay="0"/>
                                          </p:stCondLst>
                                        </p:cTn>
                                        <p:tgtEl>
                                          <p:spTgt spid="241"/>
                                        </p:tgtEl>
                                        <p:attrNameLst>
                                          <p:attrName>style.visibility</p:attrName>
                                        </p:attrNameLst>
                                      </p:cBhvr>
                                      <p:to>
                                        <p:strVal val="visible"/>
                                      </p:to>
                                    </p:set>
                                  </p:childTnLst>
                                  <p:subTnLst>
                                    <p:audio>
                                      <p:cMediaNode>
                                        <p:cTn display="0" masterRel="sameClick">
                                          <p:stCondLst>
                                            <p:cond evt="begin" delay="0">
                                              <p:tn val="731"/>
                                            </p:cond>
                                          </p:stCondLst>
                                          <p:endCondLst>
                                            <p:cond evt="onStopAudio" delay="0">
                                              <p:tgtEl>
                                                <p:sldTgt/>
                                              </p:tgtEl>
                                            </p:cond>
                                          </p:endCondLst>
                                        </p:cTn>
                                        <p:tgtEl>
                                          <p:sndTgt r:embed="rId2" name="click.wav"/>
                                        </p:tgtEl>
                                      </p:cMediaNode>
                                    </p:audio>
                                  </p:subTnLst>
                                </p:cTn>
                              </p:par>
                            </p:childTnLst>
                          </p:cTn>
                        </p:par>
                        <p:par>
                          <p:cTn id="733" fill="hold">
                            <p:stCondLst>
                              <p:cond delay="235500"/>
                            </p:stCondLst>
                            <p:childTnLst>
                              <p:par>
                                <p:cTn id="734" presetID="11" presetClass="entr" presetSubtype="0" fill="hold" grpId="0" nodeType="afterEffect">
                                  <p:stCondLst>
                                    <p:cond delay="0"/>
                                  </p:stCondLst>
                                  <p:childTnLst>
                                    <p:set>
                                      <p:cBhvr>
                                        <p:cTn id="735" dur="1000">
                                          <p:stCondLst>
                                            <p:cond delay="0"/>
                                          </p:stCondLst>
                                        </p:cTn>
                                        <p:tgtEl>
                                          <p:spTgt spid="242"/>
                                        </p:tgtEl>
                                        <p:attrNameLst>
                                          <p:attrName>style.visibility</p:attrName>
                                        </p:attrNameLst>
                                      </p:cBhvr>
                                      <p:to>
                                        <p:strVal val="visible"/>
                                      </p:to>
                                    </p:set>
                                  </p:childTnLst>
                                  <p:subTnLst>
                                    <p:audio>
                                      <p:cMediaNode>
                                        <p:cTn display="0" masterRel="sameClick">
                                          <p:stCondLst>
                                            <p:cond evt="begin" delay="0">
                                              <p:tn val="734"/>
                                            </p:cond>
                                          </p:stCondLst>
                                          <p:endCondLst>
                                            <p:cond evt="onStopAudio" delay="0">
                                              <p:tgtEl>
                                                <p:sldTgt/>
                                              </p:tgtEl>
                                            </p:cond>
                                          </p:endCondLst>
                                        </p:cTn>
                                        <p:tgtEl>
                                          <p:sndTgt r:embed="rId2" name="click.wav"/>
                                        </p:tgtEl>
                                      </p:cMediaNode>
                                    </p:audio>
                                  </p:subTnLst>
                                </p:cTn>
                              </p:par>
                            </p:childTnLst>
                          </p:cTn>
                        </p:par>
                        <p:par>
                          <p:cTn id="736" fill="hold">
                            <p:stCondLst>
                              <p:cond delay="236500"/>
                            </p:stCondLst>
                            <p:childTnLst>
                              <p:par>
                                <p:cTn id="737" presetID="11" presetClass="entr" presetSubtype="0" fill="hold" grpId="0" nodeType="afterEffect">
                                  <p:stCondLst>
                                    <p:cond delay="0"/>
                                  </p:stCondLst>
                                  <p:childTnLst>
                                    <p:set>
                                      <p:cBhvr>
                                        <p:cTn id="738" dur="1000">
                                          <p:stCondLst>
                                            <p:cond delay="0"/>
                                          </p:stCondLst>
                                        </p:cTn>
                                        <p:tgtEl>
                                          <p:spTgt spid="243"/>
                                        </p:tgtEl>
                                        <p:attrNameLst>
                                          <p:attrName>style.visibility</p:attrName>
                                        </p:attrNameLst>
                                      </p:cBhvr>
                                      <p:to>
                                        <p:strVal val="visible"/>
                                      </p:to>
                                    </p:set>
                                  </p:childTnLst>
                                  <p:subTnLst>
                                    <p:audio>
                                      <p:cMediaNode>
                                        <p:cTn display="0" masterRel="sameClick">
                                          <p:stCondLst>
                                            <p:cond evt="begin" delay="0">
                                              <p:tn val="737"/>
                                            </p:cond>
                                          </p:stCondLst>
                                          <p:endCondLst>
                                            <p:cond evt="onStopAudio" delay="0">
                                              <p:tgtEl>
                                                <p:sldTgt/>
                                              </p:tgtEl>
                                            </p:cond>
                                          </p:endCondLst>
                                        </p:cTn>
                                        <p:tgtEl>
                                          <p:sndTgt r:embed="rId2" name="click.wav"/>
                                        </p:tgtEl>
                                      </p:cMediaNode>
                                    </p:audio>
                                  </p:subTnLst>
                                </p:cTn>
                              </p:par>
                            </p:childTnLst>
                          </p:cTn>
                        </p:par>
                        <p:par>
                          <p:cTn id="739" fill="hold">
                            <p:stCondLst>
                              <p:cond delay="237500"/>
                            </p:stCondLst>
                            <p:childTnLst>
                              <p:par>
                                <p:cTn id="740" presetID="11" presetClass="entr" presetSubtype="0" fill="hold" grpId="0" nodeType="afterEffect">
                                  <p:stCondLst>
                                    <p:cond delay="0"/>
                                  </p:stCondLst>
                                  <p:childTnLst>
                                    <p:set>
                                      <p:cBhvr>
                                        <p:cTn id="741" dur="1000">
                                          <p:stCondLst>
                                            <p:cond delay="0"/>
                                          </p:stCondLst>
                                        </p:cTn>
                                        <p:tgtEl>
                                          <p:spTgt spid="244"/>
                                        </p:tgtEl>
                                        <p:attrNameLst>
                                          <p:attrName>style.visibility</p:attrName>
                                        </p:attrNameLst>
                                      </p:cBhvr>
                                      <p:to>
                                        <p:strVal val="visible"/>
                                      </p:to>
                                    </p:set>
                                  </p:childTnLst>
                                  <p:subTnLst>
                                    <p:audio>
                                      <p:cMediaNode>
                                        <p:cTn display="0" masterRel="sameClick">
                                          <p:stCondLst>
                                            <p:cond evt="begin" delay="0">
                                              <p:tn val="740"/>
                                            </p:cond>
                                          </p:stCondLst>
                                          <p:endCondLst>
                                            <p:cond evt="onStopAudio" delay="0">
                                              <p:tgtEl>
                                                <p:sldTgt/>
                                              </p:tgtEl>
                                            </p:cond>
                                          </p:endCondLst>
                                        </p:cTn>
                                        <p:tgtEl>
                                          <p:sndTgt r:embed="rId2" name="click.wav"/>
                                        </p:tgtEl>
                                      </p:cMediaNode>
                                    </p:audio>
                                  </p:subTnLst>
                                </p:cTn>
                              </p:par>
                            </p:childTnLst>
                          </p:cTn>
                        </p:par>
                        <p:par>
                          <p:cTn id="742" fill="hold">
                            <p:stCondLst>
                              <p:cond delay="238500"/>
                            </p:stCondLst>
                            <p:childTnLst>
                              <p:par>
                                <p:cTn id="743" presetID="11" presetClass="entr" presetSubtype="0" fill="hold" grpId="0" nodeType="afterEffect">
                                  <p:stCondLst>
                                    <p:cond delay="0"/>
                                  </p:stCondLst>
                                  <p:childTnLst>
                                    <p:set>
                                      <p:cBhvr>
                                        <p:cTn id="744" dur="1000">
                                          <p:stCondLst>
                                            <p:cond delay="0"/>
                                          </p:stCondLst>
                                        </p:cTn>
                                        <p:tgtEl>
                                          <p:spTgt spid="245"/>
                                        </p:tgtEl>
                                        <p:attrNameLst>
                                          <p:attrName>style.visibility</p:attrName>
                                        </p:attrNameLst>
                                      </p:cBhvr>
                                      <p:to>
                                        <p:strVal val="visible"/>
                                      </p:to>
                                    </p:set>
                                  </p:childTnLst>
                                  <p:subTnLst>
                                    <p:audio>
                                      <p:cMediaNode>
                                        <p:cTn display="0" masterRel="sameClick">
                                          <p:stCondLst>
                                            <p:cond evt="begin" delay="0">
                                              <p:tn val="743"/>
                                            </p:cond>
                                          </p:stCondLst>
                                          <p:endCondLst>
                                            <p:cond evt="onStopAudio" delay="0">
                                              <p:tgtEl>
                                                <p:sldTgt/>
                                              </p:tgtEl>
                                            </p:cond>
                                          </p:endCondLst>
                                        </p:cTn>
                                        <p:tgtEl>
                                          <p:sndTgt r:embed="rId2" name="click.wav"/>
                                        </p:tgtEl>
                                      </p:cMediaNode>
                                    </p:audio>
                                  </p:subTnLst>
                                </p:cTn>
                              </p:par>
                            </p:childTnLst>
                          </p:cTn>
                        </p:par>
                        <p:par>
                          <p:cTn id="745" fill="hold">
                            <p:stCondLst>
                              <p:cond delay="239500"/>
                            </p:stCondLst>
                            <p:childTnLst>
                              <p:par>
                                <p:cTn id="746" presetID="11" presetClass="entr" presetSubtype="0" fill="hold" grpId="0" nodeType="afterEffect">
                                  <p:stCondLst>
                                    <p:cond delay="0"/>
                                  </p:stCondLst>
                                  <p:childTnLst>
                                    <p:set>
                                      <p:cBhvr>
                                        <p:cTn id="747" dur="1000">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746"/>
                                            </p:cond>
                                          </p:stCondLst>
                                          <p:endCondLst>
                                            <p:cond evt="onStopAudio" delay="0">
                                              <p:tgtEl>
                                                <p:sldTgt/>
                                              </p:tgtEl>
                                            </p:cond>
                                          </p:endCondLst>
                                        </p:cTn>
                                        <p:tgtEl>
                                          <p:sndTgt r:embed="rId2" name="click.wav"/>
                                        </p:tgtEl>
                                      </p:cMediaNode>
                                    </p:audio>
                                  </p:subTnLst>
                                </p:cTn>
                              </p:par>
                            </p:childTnLst>
                          </p:cTn>
                        </p:par>
                        <p:par>
                          <p:cTn id="748" fill="hold">
                            <p:stCondLst>
                              <p:cond delay="240500"/>
                            </p:stCondLst>
                            <p:childTnLst>
                              <p:par>
                                <p:cTn id="749" presetID="11" presetClass="entr" presetSubtype="0" fill="hold" grpId="0" nodeType="afterEffect">
                                  <p:stCondLst>
                                    <p:cond delay="0"/>
                                  </p:stCondLst>
                                  <p:childTnLst>
                                    <p:set>
                                      <p:cBhvr>
                                        <p:cTn id="750" dur="1000">
                                          <p:stCondLst>
                                            <p:cond delay="0"/>
                                          </p:stCondLst>
                                        </p:cTn>
                                        <p:tgtEl>
                                          <p:spTgt spid="247"/>
                                        </p:tgtEl>
                                        <p:attrNameLst>
                                          <p:attrName>style.visibility</p:attrName>
                                        </p:attrNameLst>
                                      </p:cBhvr>
                                      <p:to>
                                        <p:strVal val="visible"/>
                                      </p:to>
                                    </p:set>
                                  </p:childTnLst>
                                  <p:subTnLst>
                                    <p:audio>
                                      <p:cMediaNode>
                                        <p:cTn display="0" masterRel="sameClick">
                                          <p:stCondLst>
                                            <p:cond evt="begin" delay="0">
                                              <p:tn val="749"/>
                                            </p:cond>
                                          </p:stCondLst>
                                          <p:endCondLst>
                                            <p:cond evt="onStopAudio" delay="0">
                                              <p:tgtEl>
                                                <p:sldTgt/>
                                              </p:tgtEl>
                                            </p:cond>
                                          </p:endCondLst>
                                        </p:cTn>
                                        <p:tgtEl>
                                          <p:sndTgt r:embed="rId2" name="click.wav"/>
                                        </p:tgtEl>
                                      </p:cMediaNode>
                                    </p:audio>
                                  </p:subTnLst>
                                </p:cTn>
                              </p:par>
                            </p:childTnLst>
                          </p:cTn>
                        </p:par>
                        <p:par>
                          <p:cTn id="751" fill="hold">
                            <p:stCondLst>
                              <p:cond delay="241500"/>
                            </p:stCondLst>
                            <p:childTnLst>
                              <p:par>
                                <p:cTn id="752" presetID="11" presetClass="entr" presetSubtype="0" fill="hold" grpId="0" nodeType="afterEffect">
                                  <p:stCondLst>
                                    <p:cond delay="0"/>
                                  </p:stCondLst>
                                  <p:childTnLst>
                                    <p:set>
                                      <p:cBhvr>
                                        <p:cTn id="753" dur="1000">
                                          <p:stCondLst>
                                            <p:cond delay="0"/>
                                          </p:stCondLst>
                                        </p:cTn>
                                        <p:tgtEl>
                                          <p:spTgt spid="248"/>
                                        </p:tgtEl>
                                        <p:attrNameLst>
                                          <p:attrName>style.visibility</p:attrName>
                                        </p:attrNameLst>
                                      </p:cBhvr>
                                      <p:to>
                                        <p:strVal val="visible"/>
                                      </p:to>
                                    </p:set>
                                  </p:childTnLst>
                                  <p:subTnLst>
                                    <p:audio>
                                      <p:cMediaNode>
                                        <p:cTn display="0" masterRel="sameClick">
                                          <p:stCondLst>
                                            <p:cond evt="begin" delay="0">
                                              <p:tn val="752"/>
                                            </p:cond>
                                          </p:stCondLst>
                                          <p:endCondLst>
                                            <p:cond evt="onStopAudio" delay="0">
                                              <p:tgtEl>
                                                <p:sldTgt/>
                                              </p:tgtEl>
                                            </p:cond>
                                          </p:endCondLst>
                                        </p:cTn>
                                        <p:tgtEl>
                                          <p:sndTgt r:embed="rId2" name="click.wav"/>
                                        </p:tgtEl>
                                      </p:cMediaNode>
                                    </p:audio>
                                  </p:subTnLst>
                                </p:cTn>
                              </p:par>
                            </p:childTnLst>
                          </p:cTn>
                        </p:par>
                        <p:par>
                          <p:cTn id="754" fill="hold">
                            <p:stCondLst>
                              <p:cond delay="242500"/>
                            </p:stCondLst>
                            <p:childTnLst>
                              <p:par>
                                <p:cTn id="755" presetID="11" presetClass="entr" presetSubtype="0" fill="hold" grpId="0" nodeType="afterEffect">
                                  <p:stCondLst>
                                    <p:cond delay="0"/>
                                  </p:stCondLst>
                                  <p:childTnLst>
                                    <p:set>
                                      <p:cBhvr>
                                        <p:cTn id="756" dur="1000">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755"/>
                                            </p:cond>
                                          </p:stCondLst>
                                          <p:endCondLst>
                                            <p:cond evt="onStopAudio" delay="0">
                                              <p:tgtEl>
                                                <p:sldTgt/>
                                              </p:tgtEl>
                                            </p:cond>
                                          </p:endCondLst>
                                        </p:cTn>
                                        <p:tgtEl>
                                          <p:sndTgt r:embed="rId2" name="click.wav"/>
                                        </p:tgtEl>
                                      </p:cMediaNode>
                                    </p:audio>
                                  </p:subTnLst>
                                </p:cTn>
                              </p:par>
                            </p:childTnLst>
                          </p:cTn>
                        </p:par>
                        <p:par>
                          <p:cTn id="757" fill="hold">
                            <p:stCondLst>
                              <p:cond delay="243500"/>
                            </p:stCondLst>
                            <p:childTnLst>
                              <p:par>
                                <p:cTn id="758" presetID="11" presetClass="entr" presetSubtype="0" fill="hold" grpId="0" nodeType="afterEffect">
                                  <p:stCondLst>
                                    <p:cond delay="0"/>
                                  </p:stCondLst>
                                  <p:childTnLst>
                                    <p:set>
                                      <p:cBhvr>
                                        <p:cTn id="759" dur="1000">
                                          <p:stCondLst>
                                            <p:cond delay="0"/>
                                          </p:stCondLst>
                                        </p:cTn>
                                        <p:tgtEl>
                                          <p:spTgt spid="250"/>
                                        </p:tgtEl>
                                        <p:attrNameLst>
                                          <p:attrName>style.visibility</p:attrName>
                                        </p:attrNameLst>
                                      </p:cBhvr>
                                      <p:to>
                                        <p:strVal val="visible"/>
                                      </p:to>
                                    </p:set>
                                  </p:childTnLst>
                                  <p:subTnLst>
                                    <p:audio>
                                      <p:cMediaNode>
                                        <p:cTn display="0" masterRel="sameClick">
                                          <p:stCondLst>
                                            <p:cond evt="begin" delay="0">
                                              <p:tn val="758"/>
                                            </p:cond>
                                          </p:stCondLst>
                                          <p:endCondLst>
                                            <p:cond evt="onStopAudio" delay="0">
                                              <p:tgtEl>
                                                <p:sldTgt/>
                                              </p:tgtEl>
                                            </p:cond>
                                          </p:endCondLst>
                                        </p:cTn>
                                        <p:tgtEl>
                                          <p:sndTgt r:embed="rId2" name="click.wav"/>
                                        </p:tgtEl>
                                      </p:cMediaNode>
                                    </p:audio>
                                  </p:subTnLst>
                                </p:cTn>
                              </p:par>
                            </p:childTnLst>
                          </p:cTn>
                        </p:par>
                        <p:par>
                          <p:cTn id="760" fill="hold">
                            <p:stCondLst>
                              <p:cond delay="244500"/>
                            </p:stCondLst>
                            <p:childTnLst>
                              <p:par>
                                <p:cTn id="761" presetID="11" presetClass="entr" presetSubtype="0" fill="hold" grpId="0" nodeType="afterEffect">
                                  <p:stCondLst>
                                    <p:cond delay="0"/>
                                  </p:stCondLst>
                                  <p:childTnLst>
                                    <p:set>
                                      <p:cBhvr>
                                        <p:cTn id="762" dur="1000">
                                          <p:stCondLst>
                                            <p:cond delay="0"/>
                                          </p:stCondLst>
                                        </p:cTn>
                                        <p:tgtEl>
                                          <p:spTgt spid="251"/>
                                        </p:tgtEl>
                                        <p:attrNameLst>
                                          <p:attrName>style.visibility</p:attrName>
                                        </p:attrNameLst>
                                      </p:cBhvr>
                                      <p:to>
                                        <p:strVal val="visible"/>
                                      </p:to>
                                    </p:set>
                                  </p:childTnLst>
                                  <p:subTnLst>
                                    <p:audio>
                                      <p:cMediaNode>
                                        <p:cTn display="0" masterRel="sameClick">
                                          <p:stCondLst>
                                            <p:cond evt="begin" delay="0">
                                              <p:tn val="761"/>
                                            </p:cond>
                                          </p:stCondLst>
                                          <p:endCondLst>
                                            <p:cond evt="onStopAudio" delay="0">
                                              <p:tgtEl>
                                                <p:sldTgt/>
                                              </p:tgtEl>
                                            </p:cond>
                                          </p:endCondLst>
                                        </p:cTn>
                                        <p:tgtEl>
                                          <p:sndTgt r:embed="rId2" name="click.wav"/>
                                        </p:tgtEl>
                                      </p:cMediaNode>
                                    </p:audio>
                                  </p:subTnLst>
                                </p:cTn>
                              </p:par>
                            </p:childTnLst>
                          </p:cTn>
                        </p:par>
                        <p:par>
                          <p:cTn id="763" fill="hold">
                            <p:stCondLst>
                              <p:cond delay="245500"/>
                            </p:stCondLst>
                            <p:childTnLst>
                              <p:par>
                                <p:cTn id="764" presetID="11" presetClass="entr" presetSubtype="0" fill="hold" grpId="0" nodeType="afterEffect">
                                  <p:stCondLst>
                                    <p:cond delay="0"/>
                                  </p:stCondLst>
                                  <p:childTnLst>
                                    <p:set>
                                      <p:cBhvr>
                                        <p:cTn id="765" dur="1000">
                                          <p:stCondLst>
                                            <p:cond delay="0"/>
                                          </p:stCondLst>
                                        </p:cTn>
                                        <p:tgtEl>
                                          <p:spTgt spid="252"/>
                                        </p:tgtEl>
                                        <p:attrNameLst>
                                          <p:attrName>style.visibility</p:attrName>
                                        </p:attrNameLst>
                                      </p:cBhvr>
                                      <p:to>
                                        <p:strVal val="visible"/>
                                      </p:to>
                                    </p:set>
                                  </p:childTnLst>
                                  <p:subTnLst>
                                    <p:audio>
                                      <p:cMediaNode>
                                        <p:cTn display="0" masterRel="sameClick">
                                          <p:stCondLst>
                                            <p:cond evt="begin" delay="0">
                                              <p:tn val="764"/>
                                            </p:cond>
                                          </p:stCondLst>
                                          <p:endCondLst>
                                            <p:cond evt="onStopAudio" delay="0">
                                              <p:tgtEl>
                                                <p:sldTgt/>
                                              </p:tgtEl>
                                            </p:cond>
                                          </p:endCondLst>
                                        </p:cTn>
                                        <p:tgtEl>
                                          <p:sndTgt r:embed="rId2" name="click.wav"/>
                                        </p:tgtEl>
                                      </p:cMediaNode>
                                    </p:audio>
                                  </p:subTnLst>
                                </p:cTn>
                              </p:par>
                            </p:childTnLst>
                          </p:cTn>
                        </p:par>
                        <p:par>
                          <p:cTn id="766" fill="hold">
                            <p:stCondLst>
                              <p:cond delay="246500"/>
                            </p:stCondLst>
                            <p:childTnLst>
                              <p:par>
                                <p:cTn id="767" presetID="11" presetClass="entr" presetSubtype="0" fill="hold" grpId="0" nodeType="afterEffect">
                                  <p:stCondLst>
                                    <p:cond delay="0"/>
                                  </p:stCondLst>
                                  <p:childTnLst>
                                    <p:set>
                                      <p:cBhvr>
                                        <p:cTn id="768" dur="1000">
                                          <p:stCondLst>
                                            <p:cond delay="0"/>
                                          </p:stCondLst>
                                        </p:cTn>
                                        <p:tgtEl>
                                          <p:spTgt spid="253"/>
                                        </p:tgtEl>
                                        <p:attrNameLst>
                                          <p:attrName>style.visibility</p:attrName>
                                        </p:attrNameLst>
                                      </p:cBhvr>
                                      <p:to>
                                        <p:strVal val="visible"/>
                                      </p:to>
                                    </p:set>
                                  </p:childTnLst>
                                  <p:subTnLst>
                                    <p:audio>
                                      <p:cMediaNode>
                                        <p:cTn display="0" masterRel="sameClick">
                                          <p:stCondLst>
                                            <p:cond evt="begin" delay="0">
                                              <p:tn val="767"/>
                                            </p:cond>
                                          </p:stCondLst>
                                          <p:endCondLst>
                                            <p:cond evt="onStopAudio" delay="0">
                                              <p:tgtEl>
                                                <p:sldTgt/>
                                              </p:tgtEl>
                                            </p:cond>
                                          </p:endCondLst>
                                        </p:cTn>
                                        <p:tgtEl>
                                          <p:sndTgt r:embed="rId2" name="click.wav"/>
                                        </p:tgtEl>
                                      </p:cMediaNode>
                                    </p:audio>
                                  </p:subTnLst>
                                </p:cTn>
                              </p:par>
                            </p:childTnLst>
                          </p:cTn>
                        </p:par>
                        <p:par>
                          <p:cTn id="769" fill="hold">
                            <p:stCondLst>
                              <p:cond delay="247500"/>
                            </p:stCondLst>
                            <p:childTnLst>
                              <p:par>
                                <p:cTn id="770" presetID="11" presetClass="entr" presetSubtype="0" fill="hold" grpId="0" nodeType="afterEffect">
                                  <p:stCondLst>
                                    <p:cond delay="0"/>
                                  </p:stCondLst>
                                  <p:childTnLst>
                                    <p:set>
                                      <p:cBhvr>
                                        <p:cTn id="771" dur="1000">
                                          <p:stCondLst>
                                            <p:cond delay="0"/>
                                          </p:stCondLst>
                                        </p:cTn>
                                        <p:tgtEl>
                                          <p:spTgt spid="254"/>
                                        </p:tgtEl>
                                        <p:attrNameLst>
                                          <p:attrName>style.visibility</p:attrName>
                                        </p:attrNameLst>
                                      </p:cBhvr>
                                      <p:to>
                                        <p:strVal val="visible"/>
                                      </p:to>
                                    </p:set>
                                  </p:childTnLst>
                                  <p:subTnLst>
                                    <p:audio>
                                      <p:cMediaNode>
                                        <p:cTn display="0" masterRel="sameClick">
                                          <p:stCondLst>
                                            <p:cond evt="begin" delay="0">
                                              <p:tn val="770"/>
                                            </p:cond>
                                          </p:stCondLst>
                                          <p:endCondLst>
                                            <p:cond evt="onStopAudio" delay="0">
                                              <p:tgtEl>
                                                <p:sldTgt/>
                                              </p:tgtEl>
                                            </p:cond>
                                          </p:endCondLst>
                                        </p:cTn>
                                        <p:tgtEl>
                                          <p:sndTgt r:embed="rId2" name="click.wav"/>
                                        </p:tgtEl>
                                      </p:cMediaNode>
                                    </p:audio>
                                  </p:subTnLst>
                                </p:cTn>
                              </p:par>
                            </p:childTnLst>
                          </p:cTn>
                        </p:par>
                        <p:par>
                          <p:cTn id="772" fill="hold">
                            <p:stCondLst>
                              <p:cond delay="248500"/>
                            </p:stCondLst>
                            <p:childTnLst>
                              <p:par>
                                <p:cTn id="773" presetID="11" presetClass="entr" presetSubtype="0" fill="hold" grpId="0" nodeType="afterEffect">
                                  <p:stCondLst>
                                    <p:cond delay="0"/>
                                  </p:stCondLst>
                                  <p:childTnLst>
                                    <p:set>
                                      <p:cBhvr>
                                        <p:cTn id="774" dur="1000">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773"/>
                                            </p:cond>
                                          </p:stCondLst>
                                          <p:endCondLst>
                                            <p:cond evt="onStopAudio" delay="0">
                                              <p:tgtEl>
                                                <p:sldTgt/>
                                              </p:tgtEl>
                                            </p:cond>
                                          </p:endCondLst>
                                        </p:cTn>
                                        <p:tgtEl>
                                          <p:sndTgt r:embed="rId2" name="click.wav"/>
                                        </p:tgtEl>
                                      </p:cMediaNode>
                                    </p:audio>
                                  </p:subTnLst>
                                </p:cTn>
                              </p:par>
                            </p:childTnLst>
                          </p:cTn>
                        </p:par>
                        <p:par>
                          <p:cTn id="775" fill="hold">
                            <p:stCondLst>
                              <p:cond delay="249500"/>
                            </p:stCondLst>
                            <p:childTnLst>
                              <p:par>
                                <p:cTn id="776" presetID="11" presetClass="entr" presetSubtype="0" fill="hold" grpId="0" nodeType="afterEffect">
                                  <p:stCondLst>
                                    <p:cond delay="0"/>
                                  </p:stCondLst>
                                  <p:childTnLst>
                                    <p:set>
                                      <p:cBhvr>
                                        <p:cTn id="777" dur="1000">
                                          <p:stCondLst>
                                            <p:cond delay="0"/>
                                          </p:stCondLst>
                                        </p:cTn>
                                        <p:tgtEl>
                                          <p:spTgt spid="256"/>
                                        </p:tgtEl>
                                        <p:attrNameLst>
                                          <p:attrName>style.visibility</p:attrName>
                                        </p:attrNameLst>
                                      </p:cBhvr>
                                      <p:to>
                                        <p:strVal val="visible"/>
                                      </p:to>
                                    </p:set>
                                  </p:childTnLst>
                                  <p:subTnLst>
                                    <p:audio>
                                      <p:cMediaNode>
                                        <p:cTn display="0" masterRel="sameClick">
                                          <p:stCondLst>
                                            <p:cond evt="begin" delay="0">
                                              <p:tn val="776"/>
                                            </p:cond>
                                          </p:stCondLst>
                                          <p:endCondLst>
                                            <p:cond evt="onStopAudio" delay="0">
                                              <p:tgtEl>
                                                <p:sldTgt/>
                                              </p:tgtEl>
                                            </p:cond>
                                          </p:endCondLst>
                                        </p:cTn>
                                        <p:tgtEl>
                                          <p:sndTgt r:embed="rId2" name="click.wav"/>
                                        </p:tgtEl>
                                      </p:cMediaNode>
                                    </p:audio>
                                  </p:subTnLst>
                                </p:cTn>
                              </p:par>
                            </p:childTnLst>
                          </p:cTn>
                        </p:par>
                        <p:par>
                          <p:cTn id="778" fill="hold">
                            <p:stCondLst>
                              <p:cond delay="250500"/>
                            </p:stCondLst>
                            <p:childTnLst>
                              <p:par>
                                <p:cTn id="779" presetID="11" presetClass="entr" presetSubtype="0" fill="hold" grpId="0" nodeType="afterEffect">
                                  <p:stCondLst>
                                    <p:cond delay="0"/>
                                  </p:stCondLst>
                                  <p:childTnLst>
                                    <p:set>
                                      <p:cBhvr>
                                        <p:cTn id="780" dur="1000">
                                          <p:stCondLst>
                                            <p:cond delay="0"/>
                                          </p:stCondLst>
                                        </p:cTn>
                                        <p:tgtEl>
                                          <p:spTgt spid="257"/>
                                        </p:tgtEl>
                                        <p:attrNameLst>
                                          <p:attrName>style.visibility</p:attrName>
                                        </p:attrNameLst>
                                      </p:cBhvr>
                                      <p:to>
                                        <p:strVal val="visible"/>
                                      </p:to>
                                    </p:set>
                                  </p:childTnLst>
                                  <p:subTnLst>
                                    <p:audio>
                                      <p:cMediaNode>
                                        <p:cTn display="0" masterRel="sameClick">
                                          <p:stCondLst>
                                            <p:cond evt="begin" delay="0">
                                              <p:tn val="779"/>
                                            </p:cond>
                                          </p:stCondLst>
                                          <p:endCondLst>
                                            <p:cond evt="onStopAudio" delay="0">
                                              <p:tgtEl>
                                                <p:sldTgt/>
                                              </p:tgtEl>
                                            </p:cond>
                                          </p:endCondLst>
                                        </p:cTn>
                                        <p:tgtEl>
                                          <p:sndTgt r:embed="rId2" name="click.wav"/>
                                        </p:tgtEl>
                                      </p:cMediaNode>
                                    </p:audio>
                                  </p:subTnLst>
                                </p:cTn>
                              </p:par>
                            </p:childTnLst>
                          </p:cTn>
                        </p:par>
                        <p:par>
                          <p:cTn id="781" fill="hold">
                            <p:stCondLst>
                              <p:cond delay="251500"/>
                            </p:stCondLst>
                            <p:childTnLst>
                              <p:par>
                                <p:cTn id="782" presetID="11" presetClass="entr" presetSubtype="0" fill="hold" grpId="0" nodeType="afterEffect">
                                  <p:stCondLst>
                                    <p:cond delay="0"/>
                                  </p:stCondLst>
                                  <p:childTnLst>
                                    <p:set>
                                      <p:cBhvr>
                                        <p:cTn id="783" dur="1000">
                                          <p:stCondLst>
                                            <p:cond delay="0"/>
                                          </p:stCondLst>
                                        </p:cTn>
                                        <p:tgtEl>
                                          <p:spTgt spid="258"/>
                                        </p:tgtEl>
                                        <p:attrNameLst>
                                          <p:attrName>style.visibility</p:attrName>
                                        </p:attrNameLst>
                                      </p:cBhvr>
                                      <p:to>
                                        <p:strVal val="visible"/>
                                      </p:to>
                                    </p:set>
                                  </p:childTnLst>
                                  <p:subTnLst>
                                    <p:audio>
                                      <p:cMediaNode>
                                        <p:cTn display="0" masterRel="sameClick">
                                          <p:stCondLst>
                                            <p:cond evt="begin" delay="0">
                                              <p:tn val="782"/>
                                            </p:cond>
                                          </p:stCondLst>
                                          <p:endCondLst>
                                            <p:cond evt="onStopAudio" delay="0">
                                              <p:tgtEl>
                                                <p:sldTgt/>
                                              </p:tgtEl>
                                            </p:cond>
                                          </p:endCondLst>
                                        </p:cTn>
                                        <p:tgtEl>
                                          <p:sndTgt r:embed="rId2" name="click.wav"/>
                                        </p:tgtEl>
                                      </p:cMediaNode>
                                    </p:audio>
                                  </p:subTnLst>
                                </p:cTn>
                              </p:par>
                            </p:childTnLst>
                          </p:cTn>
                        </p:par>
                        <p:par>
                          <p:cTn id="784" fill="hold">
                            <p:stCondLst>
                              <p:cond delay="252500"/>
                            </p:stCondLst>
                            <p:childTnLst>
                              <p:par>
                                <p:cTn id="785" presetID="11" presetClass="entr" presetSubtype="0" fill="hold" grpId="0" nodeType="afterEffect">
                                  <p:stCondLst>
                                    <p:cond delay="0"/>
                                  </p:stCondLst>
                                  <p:childTnLst>
                                    <p:set>
                                      <p:cBhvr>
                                        <p:cTn id="786" dur="1000">
                                          <p:stCondLst>
                                            <p:cond delay="0"/>
                                          </p:stCondLst>
                                        </p:cTn>
                                        <p:tgtEl>
                                          <p:spTgt spid="259"/>
                                        </p:tgtEl>
                                        <p:attrNameLst>
                                          <p:attrName>style.visibility</p:attrName>
                                        </p:attrNameLst>
                                      </p:cBhvr>
                                      <p:to>
                                        <p:strVal val="visible"/>
                                      </p:to>
                                    </p:set>
                                  </p:childTnLst>
                                  <p:subTnLst>
                                    <p:audio>
                                      <p:cMediaNode>
                                        <p:cTn display="0" masterRel="sameClick">
                                          <p:stCondLst>
                                            <p:cond evt="begin" delay="0">
                                              <p:tn val="785"/>
                                            </p:cond>
                                          </p:stCondLst>
                                          <p:endCondLst>
                                            <p:cond evt="onStopAudio" delay="0">
                                              <p:tgtEl>
                                                <p:sldTgt/>
                                              </p:tgtEl>
                                            </p:cond>
                                          </p:endCondLst>
                                        </p:cTn>
                                        <p:tgtEl>
                                          <p:sndTgt r:embed="rId2" name="click.wav"/>
                                        </p:tgtEl>
                                      </p:cMediaNode>
                                    </p:audio>
                                  </p:subTnLst>
                                </p:cTn>
                              </p:par>
                            </p:childTnLst>
                          </p:cTn>
                        </p:par>
                        <p:par>
                          <p:cTn id="787" fill="hold">
                            <p:stCondLst>
                              <p:cond delay="253500"/>
                            </p:stCondLst>
                            <p:childTnLst>
                              <p:par>
                                <p:cTn id="788" presetID="11" presetClass="entr" presetSubtype="0" fill="hold" grpId="0" nodeType="afterEffect">
                                  <p:stCondLst>
                                    <p:cond delay="0"/>
                                  </p:stCondLst>
                                  <p:childTnLst>
                                    <p:set>
                                      <p:cBhvr>
                                        <p:cTn id="789" dur="1000">
                                          <p:stCondLst>
                                            <p:cond delay="0"/>
                                          </p:stCondLst>
                                        </p:cTn>
                                        <p:tgtEl>
                                          <p:spTgt spid="260"/>
                                        </p:tgtEl>
                                        <p:attrNameLst>
                                          <p:attrName>style.visibility</p:attrName>
                                        </p:attrNameLst>
                                      </p:cBhvr>
                                      <p:to>
                                        <p:strVal val="visible"/>
                                      </p:to>
                                    </p:set>
                                  </p:childTnLst>
                                  <p:subTnLst>
                                    <p:audio>
                                      <p:cMediaNode>
                                        <p:cTn display="0" masterRel="sameClick">
                                          <p:stCondLst>
                                            <p:cond evt="begin" delay="0">
                                              <p:tn val="788"/>
                                            </p:cond>
                                          </p:stCondLst>
                                          <p:endCondLst>
                                            <p:cond evt="onStopAudio" delay="0">
                                              <p:tgtEl>
                                                <p:sldTgt/>
                                              </p:tgtEl>
                                            </p:cond>
                                          </p:endCondLst>
                                        </p:cTn>
                                        <p:tgtEl>
                                          <p:sndTgt r:embed="rId2" name="click.wav"/>
                                        </p:tgtEl>
                                      </p:cMediaNode>
                                    </p:audio>
                                  </p:subTnLst>
                                </p:cTn>
                              </p:par>
                            </p:childTnLst>
                          </p:cTn>
                        </p:par>
                        <p:par>
                          <p:cTn id="790" fill="hold">
                            <p:stCondLst>
                              <p:cond delay="254500"/>
                            </p:stCondLst>
                            <p:childTnLst>
                              <p:par>
                                <p:cTn id="791" presetID="11" presetClass="entr" presetSubtype="0" fill="hold" grpId="0" nodeType="afterEffect">
                                  <p:stCondLst>
                                    <p:cond delay="0"/>
                                  </p:stCondLst>
                                  <p:childTnLst>
                                    <p:set>
                                      <p:cBhvr>
                                        <p:cTn id="792" dur="1000">
                                          <p:stCondLst>
                                            <p:cond delay="0"/>
                                          </p:stCondLst>
                                        </p:cTn>
                                        <p:tgtEl>
                                          <p:spTgt spid="261"/>
                                        </p:tgtEl>
                                        <p:attrNameLst>
                                          <p:attrName>style.visibility</p:attrName>
                                        </p:attrNameLst>
                                      </p:cBhvr>
                                      <p:to>
                                        <p:strVal val="visible"/>
                                      </p:to>
                                    </p:set>
                                  </p:childTnLst>
                                  <p:subTnLst>
                                    <p:audio>
                                      <p:cMediaNode>
                                        <p:cTn display="0" masterRel="sameClick">
                                          <p:stCondLst>
                                            <p:cond evt="begin" delay="0">
                                              <p:tn val="791"/>
                                            </p:cond>
                                          </p:stCondLst>
                                          <p:endCondLst>
                                            <p:cond evt="onStopAudio" delay="0">
                                              <p:tgtEl>
                                                <p:sldTgt/>
                                              </p:tgtEl>
                                            </p:cond>
                                          </p:endCondLst>
                                        </p:cTn>
                                        <p:tgtEl>
                                          <p:sndTgt r:embed="rId2" name="click.wav"/>
                                        </p:tgtEl>
                                      </p:cMediaNode>
                                    </p:audio>
                                  </p:subTnLst>
                                </p:cTn>
                              </p:par>
                            </p:childTnLst>
                          </p:cTn>
                        </p:par>
                        <p:par>
                          <p:cTn id="793" fill="hold">
                            <p:stCondLst>
                              <p:cond delay="255500"/>
                            </p:stCondLst>
                            <p:childTnLst>
                              <p:par>
                                <p:cTn id="794" presetID="11" presetClass="entr" presetSubtype="0" fill="hold" grpId="0" nodeType="afterEffect">
                                  <p:stCondLst>
                                    <p:cond delay="0"/>
                                  </p:stCondLst>
                                  <p:childTnLst>
                                    <p:set>
                                      <p:cBhvr>
                                        <p:cTn id="795" dur="1000">
                                          <p:stCondLst>
                                            <p:cond delay="0"/>
                                          </p:stCondLst>
                                        </p:cTn>
                                        <p:tgtEl>
                                          <p:spTgt spid="262"/>
                                        </p:tgtEl>
                                        <p:attrNameLst>
                                          <p:attrName>style.visibility</p:attrName>
                                        </p:attrNameLst>
                                      </p:cBhvr>
                                      <p:to>
                                        <p:strVal val="visible"/>
                                      </p:to>
                                    </p:set>
                                  </p:childTnLst>
                                  <p:subTnLst>
                                    <p:audio>
                                      <p:cMediaNode>
                                        <p:cTn display="0" masterRel="sameClick">
                                          <p:stCondLst>
                                            <p:cond evt="begin" delay="0">
                                              <p:tn val="794"/>
                                            </p:cond>
                                          </p:stCondLst>
                                          <p:endCondLst>
                                            <p:cond evt="onStopAudio" delay="0">
                                              <p:tgtEl>
                                                <p:sldTgt/>
                                              </p:tgtEl>
                                            </p:cond>
                                          </p:endCondLst>
                                        </p:cTn>
                                        <p:tgtEl>
                                          <p:sndTgt r:embed="rId2" name="click.wav"/>
                                        </p:tgtEl>
                                      </p:cMediaNode>
                                    </p:audio>
                                  </p:subTnLst>
                                </p:cTn>
                              </p:par>
                            </p:childTnLst>
                          </p:cTn>
                        </p:par>
                        <p:par>
                          <p:cTn id="796" fill="hold">
                            <p:stCondLst>
                              <p:cond delay="256500"/>
                            </p:stCondLst>
                            <p:childTnLst>
                              <p:par>
                                <p:cTn id="797" presetID="11" presetClass="entr" presetSubtype="0" fill="hold" grpId="0" nodeType="afterEffect">
                                  <p:stCondLst>
                                    <p:cond delay="0"/>
                                  </p:stCondLst>
                                  <p:childTnLst>
                                    <p:set>
                                      <p:cBhvr>
                                        <p:cTn id="798" dur="1000">
                                          <p:stCondLst>
                                            <p:cond delay="0"/>
                                          </p:stCondLst>
                                        </p:cTn>
                                        <p:tgtEl>
                                          <p:spTgt spid="263"/>
                                        </p:tgtEl>
                                        <p:attrNameLst>
                                          <p:attrName>style.visibility</p:attrName>
                                        </p:attrNameLst>
                                      </p:cBhvr>
                                      <p:to>
                                        <p:strVal val="visible"/>
                                      </p:to>
                                    </p:set>
                                  </p:childTnLst>
                                  <p:subTnLst>
                                    <p:audio>
                                      <p:cMediaNode>
                                        <p:cTn display="0" masterRel="sameClick">
                                          <p:stCondLst>
                                            <p:cond evt="begin" delay="0">
                                              <p:tn val="797"/>
                                            </p:cond>
                                          </p:stCondLst>
                                          <p:endCondLst>
                                            <p:cond evt="onStopAudio" delay="0">
                                              <p:tgtEl>
                                                <p:sldTgt/>
                                              </p:tgtEl>
                                            </p:cond>
                                          </p:endCondLst>
                                        </p:cTn>
                                        <p:tgtEl>
                                          <p:sndTgt r:embed="rId2" name="click.wav"/>
                                        </p:tgtEl>
                                      </p:cMediaNode>
                                    </p:audio>
                                  </p:subTnLst>
                                </p:cTn>
                              </p:par>
                            </p:childTnLst>
                          </p:cTn>
                        </p:par>
                        <p:par>
                          <p:cTn id="799" fill="hold">
                            <p:stCondLst>
                              <p:cond delay="257500"/>
                            </p:stCondLst>
                            <p:childTnLst>
                              <p:par>
                                <p:cTn id="800" presetID="11" presetClass="entr" presetSubtype="0" fill="hold" grpId="0" nodeType="afterEffect">
                                  <p:stCondLst>
                                    <p:cond delay="0"/>
                                  </p:stCondLst>
                                  <p:childTnLst>
                                    <p:set>
                                      <p:cBhvr>
                                        <p:cTn id="801" dur="1000">
                                          <p:stCondLst>
                                            <p:cond delay="0"/>
                                          </p:stCondLst>
                                        </p:cTn>
                                        <p:tgtEl>
                                          <p:spTgt spid="264"/>
                                        </p:tgtEl>
                                        <p:attrNameLst>
                                          <p:attrName>style.visibility</p:attrName>
                                        </p:attrNameLst>
                                      </p:cBhvr>
                                      <p:to>
                                        <p:strVal val="visible"/>
                                      </p:to>
                                    </p:set>
                                  </p:childTnLst>
                                  <p:subTnLst>
                                    <p:audio>
                                      <p:cMediaNode>
                                        <p:cTn display="0" masterRel="sameClick">
                                          <p:stCondLst>
                                            <p:cond evt="begin" delay="0">
                                              <p:tn val="800"/>
                                            </p:cond>
                                          </p:stCondLst>
                                          <p:endCondLst>
                                            <p:cond evt="onStopAudio" delay="0">
                                              <p:tgtEl>
                                                <p:sldTgt/>
                                              </p:tgtEl>
                                            </p:cond>
                                          </p:endCondLst>
                                        </p:cTn>
                                        <p:tgtEl>
                                          <p:sndTgt r:embed="rId2" name="click.wav"/>
                                        </p:tgtEl>
                                      </p:cMediaNode>
                                    </p:audio>
                                  </p:subTnLst>
                                </p:cTn>
                              </p:par>
                            </p:childTnLst>
                          </p:cTn>
                        </p:par>
                        <p:par>
                          <p:cTn id="802" fill="hold">
                            <p:stCondLst>
                              <p:cond delay="258500"/>
                            </p:stCondLst>
                            <p:childTnLst>
                              <p:par>
                                <p:cTn id="803" presetID="11" presetClass="entr" presetSubtype="0" fill="hold" grpId="0" nodeType="afterEffect">
                                  <p:stCondLst>
                                    <p:cond delay="0"/>
                                  </p:stCondLst>
                                  <p:childTnLst>
                                    <p:set>
                                      <p:cBhvr>
                                        <p:cTn id="804" dur="1000">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803"/>
                                            </p:cond>
                                          </p:stCondLst>
                                          <p:endCondLst>
                                            <p:cond evt="onStopAudio" delay="0">
                                              <p:tgtEl>
                                                <p:sldTgt/>
                                              </p:tgtEl>
                                            </p:cond>
                                          </p:endCondLst>
                                        </p:cTn>
                                        <p:tgtEl>
                                          <p:sndTgt r:embed="rId2" name="click.wav"/>
                                        </p:tgtEl>
                                      </p:cMediaNode>
                                    </p:audio>
                                  </p:subTnLst>
                                </p:cTn>
                              </p:par>
                            </p:childTnLst>
                          </p:cTn>
                        </p:par>
                        <p:par>
                          <p:cTn id="805" fill="hold">
                            <p:stCondLst>
                              <p:cond delay="259500"/>
                            </p:stCondLst>
                            <p:childTnLst>
                              <p:par>
                                <p:cTn id="806" presetID="11" presetClass="entr" presetSubtype="0" fill="hold" grpId="0" nodeType="afterEffect">
                                  <p:stCondLst>
                                    <p:cond delay="0"/>
                                  </p:stCondLst>
                                  <p:childTnLst>
                                    <p:set>
                                      <p:cBhvr>
                                        <p:cTn id="807" dur="1000">
                                          <p:stCondLst>
                                            <p:cond delay="0"/>
                                          </p:stCondLst>
                                        </p:cTn>
                                        <p:tgtEl>
                                          <p:spTgt spid="266"/>
                                        </p:tgtEl>
                                        <p:attrNameLst>
                                          <p:attrName>style.visibility</p:attrName>
                                        </p:attrNameLst>
                                      </p:cBhvr>
                                      <p:to>
                                        <p:strVal val="visible"/>
                                      </p:to>
                                    </p:set>
                                  </p:childTnLst>
                                  <p:subTnLst>
                                    <p:audio>
                                      <p:cMediaNode>
                                        <p:cTn display="0" masterRel="sameClick">
                                          <p:stCondLst>
                                            <p:cond evt="begin" delay="0">
                                              <p:tn val="806"/>
                                            </p:cond>
                                          </p:stCondLst>
                                          <p:endCondLst>
                                            <p:cond evt="onStopAudio" delay="0">
                                              <p:tgtEl>
                                                <p:sldTgt/>
                                              </p:tgtEl>
                                            </p:cond>
                                          </p:endCondLst>
                                        </p:cTn>
                                        <p:tgtEl>
                                          <p:sndTgt r:embed="rId2" name="click.wav"/>
                                        </p:tgtEl>
                                      </p:cMediaNode>
                                    </p:audio>
                                  </p:subTnLst>
                                </p:cTn>
                              </p:par>
                            </p:childTnLst>
                          </p:cTn>
                        </p:par>
                        <p:par>
                          <p:cTn id="808" fill="hold">
                            <p:stCondLst>
                              <p:cond delay="260500"/>
                            </p:stCondLst>
                            <p:childTnLst>
                              <p:par>
                                <p:cTn id="809" presetID="11" presetClass="entr" presetSubtype="0" fill="hold" grpId="0" nodeType="afterEffect">
                                  <p:stCondLst>
                                    <p:cond delay="0"/>
                                  </p:stCondLst>
                                  <p:childTnLst>
                                    <p:set>
                                      <p:cBhvr>
                                        <p:cTn id="810" dur="1000">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809"/>
                                            </p:cond>
                                          </p:stCondLst>
                                          <p:endCondLst>
                                            <p:cond evt="onStopAudio" delay="0">
                                              <p:tgtEl>
                                                <p:sldTgt/>
                                              </p:tgtEl>
                                            </p:cond>
                                          </p:endCondLst>
                                        </p:cTn>
                                        <p:tgtEl>
                                          <p:sndTgt r:embed="rId2" name="click.wav"/>
                                        </p:tgtEl>
                                      </p:cMediaNode>
                                    </p:audio>
                                  </p:subTnLst>
                                </p:cTn>
                              </p:par>
                            </p:childTnLst>
                          </p:cTn>
                        </p:par>
                        <p:par>
                          <p:cTn id="811" fill="hold">
                            <p:stCondLst>
                              <p:cond delay="261500"/>
                            </p:stCondLst>
                            <p:childTnLst>
                              <p:par>
                                <p:cTn id="812" presetID="11" presetClass="entr" presetSubtype="0" fill="hold" grpId="0" nodeType="afterEffect">
                                  <p:stCondLst>
                                    <p:cond delay="0"/>
                                  </p:stCondLst>
                                  <p:childTnLst>
                                    <p:set>
                                      <p:cBhvr>
                                        <p:cTn id="813" dur="1000">
                                          <p:stCondLst>
                                            <p:cond delay="0"/>
                                          </p:stCondLst>
                                        </p:cTn>
                                        <p:tgtEl>
                                          <p:spTgt spid="268"/>
                                        </p:tgtEl>
                                        <p:attrNameLst>
                                          <p:attrName>style.visibility</p:attrName>
                                        </p:attrNameLst>
                                      </p:cBhvr>
                                      <p:to>
                                        <p:strVal val="visible"/>
                                      </p:to>
                                    </p:set>
                                  </p:childTnLst>
                                  <p:subTnLst>
                                    <p:audio>
                                      <p:cMediaNode>
                                        <p:cTn display="0" masterRel="sameClick">
                                          <p:stCondLst>
                                            <p:cond evt="begin" delay="0">
                                              <p:tn val="812"/>
                                            </p:cond>
                                          </p:stCondLst>
                                          <p:endCondLst>
                                            <p:cond evt="onStopAudio" delay="0">
                                              <p:tgtEl>
                                                <p:sldTgt/>
                                              </p:tgtEl>
                                            </p:cond>
                                          </p:endCondLst>
                                        </p:cTn>
                                        <p:tgtEl>
                                          <p:sndTgt r:embed="rId2" name="click.wav"/>
                                        </p:tgtEl>
                                      </p:cMediaNode>
                                    </p:audio>
                                  </p:subTnLst>
                                </p:cTn>
                              </p:par>
                            </p:childTnLst>
                          </p:cTn>
                        </p:par>
                        <p:par>
                          <p:cTn id="814" fill="hold">
                            <p:stCondLst>
                              <p:cond delay="262500"/>
                            </p:stCondLst>
                            <p:childTnLst>
                              <p:par>
                                <p:cTn id="815" presetID="11" presetClass="entr" presetSubtype="0" fill="hold" grpId="0" nodeType="afterEffect">
                                  <p:stCondLst>
                                    <p:cond delay="0"/>
                                  </p:stCondLst>
                                  <p:childTnLst>
                                    <p:set>
                                      <p:cBhvr>
                                        <p:cTn id="816" dur="1000">
                                          <p:stCondLst>
                                            <p:cond delay="0"/>
                                          </p:stCondLst>
                                        </p:cTn>
                                        <p:tgtEl>
                                          <p:spTgt spid="269"/>
                                        </p:tgtEl>
                                        <p:attrNameLst>
                                          <p:attrName>style.visibility</p:attrName>
                                        </p:attrNameLst>
                                      </p:cBhvr>
                                      <p:to>
                                        <p:strVal val="visible"/>
                                      </p:to>
                                    </p:set>
                                  </p:childTnLst>
                                  <p:subTnLst>
                                    <p:audio>
                                      <p:cMediaNode>
                                        <p:cTn display="0" masterRel="sameClick">
                                          <p:stCondLst>
                                            <p:cond evt="begin" delay="0">
                                              <p:tn val="815"/>
                                            </p:cond>
                                          </p:stCondLst>
                                          <p:endCondLst>
                                            <p:cond evt="onStopAudio" delay="0">
                                              <p:tgtEl>
                                                <p:sldTgt/>
                                              </p:tgtEl>
                                            </p:cond>
                                          </p:endCondLst>
                                        </p:cTn>
                                        <p:tgtEl>
                                          <p:sndTgt r:embed="rId2" name="click.wav"/>
                                        </p:tgtEl>
                                      </p:cMediaNode>
                                    </p:audio>
                                  </p:subTnLst>
                                </p:cTn>
                              </p:par>
                            </p:childTnLst>
                          </p:cTn>
                        </p:par>
                        <p:par>
                          <p:cTn id="817" fill="hold">
                            <p:stCondLst>
                              <p:cond delay="263500"/>
                            </p:stCondLst>
                            <p:childTnLst>
                              <p:par>
                                <p:cTn id="818" presetID="11" presetClass="entr" presetSubtype="0" fill="hold" grpId="0" nodeType="afterEffect">
                                  <p:stCondLst>
                                    <p:cond delay="0"/>
                                  </p:stCondLst>
                                  <p:childTnLst>
                                    <p:set>
                                      <p:cBhvr>
                                        <p:cTn id="819" dur="1000">
                                          <p:stCondLst>
                                            <p:cond delay="0"/>
                                          </p:stCondLst>
                                        </p:cTn>
                                        <p:tgtEl>
                                          <p:spTgt spid="270"/>
                                        </p:tgtEl>
                                        <p:attrNameLst>
                                          <p:attrName>style.visibility</p:attrName>
                                        </p:attrNameLst>
                                      </p:cBhvr>
                                      <p:to>
                                        <p:strVal val="visible"/>
                                      </p:to>
                                    </p:set>
                                  </p:childTnLst>
                                  <p:subTnLst>
                                    <p:audio>
                                      <p:cMediaNode>
                                        <p:cTn display="0" masterRel="sameClick">
                                          <p:stCondLst>
                                            <p:cond evt="begin" delay="0">
                                              <p:tn val="818"/>
                                            </p:cond>
                                          </p:stCondLst>
                                          <p:endCondLst>
                                            <p:cond evt="onStopAudio" delay="0">
                                              <p:tgtEl>
                                                <p:sldTgt/>
                                              </p:tgtEl>
                                            </p:cond>
                                          </p:endCondLst>
                                        </p:cTn>
                                        <p:tgtEl>
                                          <p:sndTgt r:embed="rId2" name="click.wav"/>
                                        </p:tgtEl>
                                      </p:cMediaNode>
                                    </p:audio>
                                  </p:subTnLst>
                                </p:cTn>
                              </p:par>
                            </p:childTnLst>
                          </p:cTn>
                        </p:par>
                        <p:par>
                          <p:cTn id="820" fill="hold">
                            <p:stCondLst>
                              <p:cond delay="264500"/>
                            </p:stCondLst>
                            <p:childTnLst>
                              <p:par>
                                <p:cTn id="821" presetID="11" presetClass="entr" presetSubtype="0" fill="hold" grpId="0" nodeType="afterEffect">
                                  <p:stCondLst>
                                    <p:cond delay="0"/>
                                  </p:stCondLst>
                                  <p:childTnLst>
                                    <p:set>
                                      <p:cBhvr>
                                        <p:cTn id="822" dur="1000">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821"/>
                                            </p:cond>
                                          </p:stCondLst>
                                          <p:endCondLst>
                                            <p:cond evt="onStopAudio" delay="0">
                                              <p:tgtEl>
                                                <p:sldTgt/>
                                              </p:tgtEl>
                                            </p:cond>
                                          </p:endCondLst>
                                        </p:cTn>
                                        <p:tgtEl>
                                          <p:sndTgt r:embed="rId2" name="click.wav"/>
                                        </p:tgtEl>
                                      </p:cMediaNode>
                                    </p:audio>
                                  </p:subTnLst>
                                </p:cTn>
                              </p:par>
                            </p:childTnLst>
                          </p:cTn>
                        </p:par>
                        <p:par>
                          <p:cTn id="823" fill="hold">
                            <p:stCondLst>
                              <p:cond delay="265500"/>
                            </p:stCondLst>
                            <p:childTnLst>
                              <p:par>
                                <p:cTn id="824" presetID="11" presetClass="entr" presetSubtype="0" fill="hold" grpId="0" nodeType="afterEffect">
                                  <p:stCondLst>
                                    <p:cond delay="0"/>
                                  </p:stCondLst>
                                  <p:childTnLst>
                                    <p:set>
                                      <p:cBhvr>
                                        <p:cTn id="825" dur="1000">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824"/>
                                            </p:cond>
                                          </p:stCondLst>
                                          <p:endCondLst>
                                            <p:cond evt="onStopAudio" delay="0">
                                              <p:tgtEl>
                                                <p:sldTgt/>
                                              </p:tgtEl>
                                            </p:cond>
                                          </p:endCondLst>
                                        </p:cTn>
                                        <p:tgtEl>
                                          <p:sndTgt r:embed="rId2" name="click.wav"/>
                                        </p:tgtEl>
                                      </p:cMediaNode>
                                    </p:audio>
                                  </p:subTnLst>
                                </p:cTn>
                              </p:par>
                            </p:childTnLst>
                          </p:cTn>
                        </p:par>
                        <p:par>
                          <p:cTn id="826" fill="hold">
                            <p:stCondLst>
                              <p:cond delay="266500"/>
                            </p:stCondLst>
                            <p:childTnLst>
                              <p:par>
                                <p:cTn id="827" presetID="11" presetClass="entr" presetSubtype="0" fill="hold" grpId="0" nodeType="afterEffect">
                                  <p:stCondLst>
                                    <p:cond delay="0"/>
                                  </p:stCondLst>
                                  <p:childTnLst>
                                    <p:set>
                                      <p:cBhvr>
                                        <p:cTn id="828" dur="1000">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827"/>
                                            </p:cond>
                                          </p:stCondLst>
                                          <p:endCondLst>
                                            <p:cond evt="onStopAudio" delay="0">
                                              <p:tgtEl>
                                                <p:sldTgt/>
                                              </p:tgtEl>
                                            </p:cond>
                                          </p:endCondLst>
                                        </p:cTn>
                                        <p:tgtEl>
                                          <p:sndTgt r:embed="rId2" name="click.wav"/>
                                        </p:tgtEl>
                                      </p:cMediaNode>
                                    </p:audio>
                                  </p:subTnLst>
                                </p:cTn>
                              </p:par>
                            </p:childTnLst>
                          </p:cTn>
                        </p:par>
                        <p:par>
                          <p:cTn id="829" fill="hold">
                            <p:stCondLst>
                              <p:cond delay="267500"/>
                            </p:stCondLst>
                            <p:childTnLst>
                              <p:par>
                                <p:cTn id="830" presetID="11" presetClass="entr" presetSubtype="0" fill="hold" grpId="0" nodeType="afterEffect">
                                  <p:stCondLst>
                                    <p:cond delay="0"/>
                                  </p:stCondLst>
                                  <p:childTnLst>
                                    <p:set>
                                      <p:cBhvr>
                                        <p:cTn id="831" dur="1000">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830"/>
                                            </p:cond>
                                          </p:stCondLst>
                                          <p:endCondLst>
                                            <p:cond evt="onStopAudio" delay="0">
                                              <p:tgtEl>
                                                <p:sldTgt/>
                                              </p:tgtEl>
                                            </p:cond>
                                          </p:endCondLst>
                                        </p:cTn>
                                        <p:tgtEl>
                                          <p:sndTgt r:embed="rId2" name="click.wav"/>
                                        </p:tgtEl>
                                      </p:cMediaNode>
                                    </p:audio>
                                  </p:subTnLst>
                                </p:cTn>
                              </p:par>
                            </p:childTnLst>
                          </p:cTn>
                        </p:par>
                        <p:par>
                          <p:cTn id="832" fill="hold">
                            <p:stCondLst>
                              <p:cond delay="268500"/>
                            </p:stCondLst>
                            <p:childTnLst>
                              <p:par>
                                <p:cTn id="833" presetID="11" presetClass="entr" presetSubtype="0" fill="hold" grpId="0" nodeType="afterEffect">
                                  <p:stCondLst>
                                    <p:cond delay="0"/>
                                  </p:stCondLst>
                                  <p:childTnLst>
                                    <p:set>
                                      <p:cBhvr>
                                        <p:cTn id="834" dur="1000">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833"/>
                                            </p:cond>
                                          </p:stCondLst>
                                          <p:endCondLst>
                                            <p:cond evt="onStopAudio" delay="0">
                                              <p:tgtEl>
                                                <p:sldTgt/>
                                              </p:tgtEl>
                                            </p:cond>
                                          </p:endCondLst>
                                        </p:cTn>
                                        <p:tgtEl>
                                          <p:sndTgt r:embed="rId2" name="click.wav"/>
                                        </p:tgtEl>
                                      </p:cMediaNode>
                                    </p:audio>
                                  </p:subTnLst>
                                </p:cTn>
                              </p:par>
                            </p:childTnLst>
                          </p:cTn>
                        </p:par>
                        <p:par>
                          <p:cTn id="835" fill="hold">
                            <p:stCondLst>
                              <p:cond delay="269500"/>
                            </p:stCondLst>
                            <p:childTnLst>
                              <p:par>
                                <p:cTn id="836" presetID="11" presetClass="entr" presetSubtype="0" fill="hold" grpId="0" nodeType="afterEffect">
                                  <p:stCondLst>
                                    <p:cond delay="0"/>
                                  </p:stCondLst>
                                  <p:childTnLst>
                                    <p:set>
                                      <p:cBhvr>
                                        <p:cTn id="837" dur="1000">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836"/>
                                            </p:cond>
                                          </p:stCondLst>
                                          <p:endCondLst>
                                            <p:cond evt="onStopAudio" delay="0">
                                              <p:tgtEl>
                                                <p:sldTgt/>
                                              </p:tgtEl>
                                            </p:cond>
                                          </p:endCondLst>
                                        </p:cTn>
                                        <p:tgtEl>
                                          <p:sndTgt r:embed="rId2" name="click.wav"/>
                                        </p:tgtEl>
                                      </p:cMediaNode>
                                    </p:audio>
                                  </p:subTnLst>
                                </p:cTn>
                              </p:par>
                            </p:childTnLst>
                          </p:cTn>
                        </p:par>
                        <p:par>
                          <p:cTn id="838" fill="hold">
                            <p:stCondLst>
                              <p:cond delay="270500"/>
                            </p:stCondLst>
                            <p:childTnLst>
                              <p:par>
                                <p:cTn id="839" presetID="11" presetClass="entr" presetSubtype="0" fill="hold" grpId="0" nodeType="afterEffect">
                                  <p:stCondLst>
                                    <p:cond delay="0"/>
                                  </p:stCondLst>
                                  <p:childTnLst>
                                    <p:set>
                                      <p:cBhvr>
                                        <p:cTn id="840" dur="1000">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839"/>
                                            </p:cond>
                                          </p:stCondLst>
                                          <p:endCondLst>
                                            <p:cond evt="onStopAudio" delay="0">
                                              <p:tgtEl>
                                                <p:sldTgt/>
                                              </p:tgtEl>
                                            </p:cond>
                                          </p:endCondLst>
                                        </p:cTn>
                                        <p:tgtEl>
                                          <p:sndTgt r:embed="rId2" name="click.wav"/>
                                        </p:tgtEl>
                                      </p:cMediaNode>
                                    </p:audio>
                                  </p:subTnLst>
                                </p:cTn>
                              </p:par>
                            </p:childTnLst>
                          </p:cTn>
                        </p:par>
                        <p:par>
                          <p:cTn id="841" fill="hold">
                            <p:stCondLst>
                              <p:cond delay="271500"/>
                            </p:stCondLst>
                            <p:childTnLst>
                              <p:par>
                                <p:cTn id="842" presetID="11" presetClass="entr" presetSubtype="0" fill="hold" grpId="0" nodeType="afterEffect">
                                  <p:stCondLst>
                                    <p:cond delay="0"/>
                                  </p:stCondLst>
                                  <p:childTnLst>
                                    <p:set>
                                      <p:cBhvr>
                                        <p:cTn id="843" dur="1000">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842"/>
                                            </p:cond>
                                          </p:stCondLst>
                                          <p:endCondLst>
                                            <p:cond evt="onStopAudio" delay="0">
                                              <p:tgtEl>
                                                <p:sldTgt/>
                                              </p:tgtEl>
                                            </p:cond>
                                          </p:endCondLst>
                                        </p:cTn>
                                        <p:tgtEl>
                                          <p:sndTgt r:embed="rId2" name="click.wav"/>
                                        </p:tgtEl>
                                      </p:cMediaNode>
                                    </p:audio>
                                  </p:subTnLst>
                                </p:cTn>
                              </p:par>
                            </p:childTnLst>
                          </p:cTn>
                        </p:par>
                        <p:par>
                          <p:cTn id="844" fill="hold">
                            <p:stCondLst>
                              <p:cond delay="272500"/>
                            </p:stCondLst>
                            <p:childTnLst>
                              <p:par>
                                <p:cTn id="845" presetID="11" presetClass="entr" presetSubtype="0" fill="hold" grpId="0" nodeType="afterEffect">
                                  <p:stCondLst>
                                    <p:cond delay="0"/>
                                  </p:stCondLst>
                                  <p:childTnLst>
                                    <p:set>
                                      <p:cBhvr>
                                        <p:cTn id="846" dur="1000">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845"/>
                                            </p:cond>
                                          </p:stCondLst>
                                          <p:endCondLst>
                                            <p:cond evt="onStopAudio" delay="0">
                                              <p:tgtEl>
                                                <p:sldTgt/>
                                              </p:tgtEl>
                                            </p:cond>
                                          </p:endCondLst>
                                        </p:cTn>
                                        <p:tgtEl>
                                          <p:sndTgt r:embed="rId2" name="click.wav"/>
                                        </p:tgtEl>
                                      </p:cMediaNode>
                                    </p:audio>
                                  </p:subTnLst>
                                </p:cTn>
                              </p:par>
                            </p:childTnLst>
                          </p:cTn>
                        </p:par>
                        <p:par>
                          <p:cTn id="847" fill="hold">
                            <p:stCondLst>
                              <p:cond delay="273500"/>
                            </p:stCondLst>
                            <p:childTnLst>
                              <p:par>
                                <p:cTn id="848" presetID="11" presetClass="entr" presetSubtype="0" fill="hold" grpId="0" nodeType="afterEffect">
                                  <p:stCondLst>
                                    <p:cond delay="0"/>
                                  </p:stCondLst>
                                  <p:childTnLst>
                                    <p:set>
                                      <p:cBhvr>
                                        <p:cTn id="849" dur="1000">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848"/>
                                            </p:cond>
                                          </p:stCondLst>
                                          <p:endCondLst>
                                            <p:cond evt="onStopAudio" delay="0">
                                              <p:tgtEl>
                                                <p:sldTgt/>
                                              </p:tgtEl>
                                            </p:cond>
                                          </p:endCondLst>
                                        </p:cTn>
                                        <p:tgtEl>
                                          <p:sndTgt r:embed="rId2" name="click.wav"/>
                                        </p:tgtEl>
                                      </p:cMediaNode>
                                    </p:audio>
                                  </p:subTnLst>
                                </p:cTn>
                              </p:par>
                            </p:childTnLst>
                          </p:cTn>
                        </p:par>
                        <p:par>
                          <p:cTn id="850" fill="hold">
                            <p:stCondLst>
                              <p:cond delay="274500"/>
                            </p:stCondLst>
                            <p:childTnLst>
                              <p:par>
                                <p:cTn id="851" presetID="11" presetClass="entr" presetSubtype="0" fill="hold" grpId="0" nodeType="afterEffect">
                                  <p:stCondLst>
                                    <p:cond delay="0"/>
                                  </p:stCondLst>
                                  <p:childTnLst>
                                    <p:set>
                                      <p:cBhvr>
                                        <p:cTn id="852" dur="1000">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851"/>
                                            </p:cond>
                                          </p:stCondLst>
                                          <p:endCondLst>
                                            <p:cond evt="onStopAudio" delay="0">
                                              <p:tgtEl>
                                                <p:sldTgt/>
                                              </p:tgtEl>
                                            </p:cond>
                                          </p:endCondLst>
                                        </p:cTn>
                                        <p:tgtEl>
                                          <p:sndTgt r:embed="rId2" name="click.wav"/>
                                        </p:tgtEl>
                                      </p:cMediaNode>
                                    </p:audio>
                                  </p:subTnLst>
                                </p:cTn>
                              </p:par>
                            </p:childTnLst>
                          </p:cTn>
                        </p:par>
                        <p:par>
                          <p:cTn id="853" fill="hold">
                            <p:stCondLst>
                              <p:cond delay="275500"/>
                            </p:stCondLst>
                            <p:childTnLst>
                              <p:par>
                                <p:cTn id="854" presetID="11" presetClass="entr" presetSubtype="0" fill="hold" grpId="0" nodeType="afterEffect">
                                  <p:stCondLst>
                                    <p:cond delay="0"/>
                                  </p:stCondLst>
                                  <p:childTnLst>
                                    <p:set>
                                      <p:cBhvr>
                                        <p:cTn id="855" dur="1000">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854"/>
                                            </p:cond>
                                          </p:stCondLst>
                                          <p:endCondLst>
                                            <p:cond evt="onStopAudio" delay="0">
                                              <p:tgtEl>
                                                <p:sldTgt/>
                                              </p:tgtEl>
                                            </p:cond>
                                          </p:endCondLst>
                                        </p:cTn>
                                        <p:tgtEl>
                                          <p:sndTgt r:embed="rId2" name="click.wav"/>
                                        </p:tgtEl>
                                      </p:cMediaNode>
                                    </p:audio>
                                  </p:subTnLst>
                                </p:cTn>
                              </p:par>
                            </p:childTnLst>
                          </p:cTn>
                        </p:par>
                        <p:par>
                          <p:cTn id="856" fill="hold">
                            <p:stCondLst>
                              <p:cond delay="276500"/>
                            </p:stCondLst>
                            <p:childTnLst>
                              <p:par>
                                <p:cTn id="857" presetID="11" presetClass="entr" presetSubtype="0" fill="hold" grpId="0" nodeType="afterEffect">
                                  <p:stCondLst>
                                    <p:cond delay="0"/>
                                  </p:stCondLst>
                                  <p:childTnLst>
                                    <p:set>
                                      <p:cBhvr>
                                        <p:cTn id="858" dur="1000">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857"/>
                                            </p:cond>
                                          </p:stCondLst>
                                          <p:endCondLst>
                                            <p:cond evt="onStopAudio" delay="0">
                                              <p:tgtEl>
                                                <p:sldTgt/>
                                              </p:tgtEl>
                                            </p:cond>
                                          </p:endCondLst>
                                        </p:cTn>
                                        <p:tgtEl>
                                          <p:sndTgt r:embed="rId2" name="click.wav"/>
                                        </p:tgtEl>
                                      </p:cMediaNode>
                                    </p:audio>
                                  </p:subTnLst>
                                </p:cTn>
                              </p:par>
                            </p:childTnLst>
                          </p:cTn>
                        </p:par>
                        <p:par>
                          <p:cTn id="859" fill="hold">
                            <p:stCondLst>
                              <p:cond delay="277500"/>
                            </p:stCondLst>
                            <p:childTnLst>
                              <p:par>
                                <p:cTn id="860" presetID="11" presetClass="entr" presetSubtype="0" fill="hold" grpId="0" nodeType="afterEffect">
                                  <p:stCondLst>
                                    <p:cond delay="0"/>
                                  </p:stCondLst>
                                  <p:childTnLst>
                                    <p:set>
                                      <p:cBhvr>
                                        <p:cTn id="861" dur="1000">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860"/>
                                            </p:cond>
                                          </p:stCondLst>
                                          <p:endCondLst>
                                            <p:cond evt="onStopAudio" delay="0">
                                              <p:tgtEl>
                                                <p:sldTgt/>
                                              </p:tgtEl>
                                            </p:cond>
                                          </p:endCondLst>
                                        </p:cTn>
                                        <p:tgtEl>
                                          <p:sndTgt r:embed="rId2" name="click.wav"/>
                                        </p:tgtEl>
                                      </p:cMediaNode>
                                    </p:audio>
                                  </p:subTnLst>
                                </p:cTn>
                              </p:par>
                            </p:childTnLst>
                          </p:cTn>
                        </p:par>
                        <p:par>
                          <p:cTn id="862" fill="hold">
                            <p:stCondLst>
                              <p:cond delay="278500"/>
                            </p:stCondLst>
                            <p:childTnLst>
                              <p:par>
                                <p:cTn id="863" presetID="11" presetClass="entr" presetSubtype="0" fill="hold" grpId="0" nodeType="afterEffect">
                                  <p:stCondLst>
                                    <p:cond delay="0"/>
                                  </p:stCondLst>
                                  <p:childTnLst>
                                    <p:set>
                                      <p:cBhvr>
                                        <p:cTn id="864" dur="1000">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863"/>
                                            </p:cond>
                                          </p:stCondLst>
                                          <p:endCondLst>
                                            <p:cond evt="onStopAudio" delay="0">
                                              <p:tgtEl>
                                                <p:sldTgt/>
                                              </p:tgtEl>
                                            </p:cond>
                                          </p:endCondLst>
                                        </p:cTn>
                                        <p:tgtEl>
                                          <p:sndTgt r:embed="rId2" name="click.wav"/>
                                        </p:tgtEl>
                                      </p:cMediaNode>
                                    </p:audio>
                                  </p:subTnLst>
                                </p:cTn>
                              </p:par>
                            </p:childTnLst>
                          </p:cTn>
                        </p:par>
                        <p:par>
                          <p:cTn id="865" fill="hold">
                            <p:stCondLst>
                              <p:cond delay="279500"/>
                            </p:stCondLst>
                            <p:childTnLst>
                              <p:par>
                                <p:cTn id="866" presetID="11" presetClass="entr" presetSubtype="0" fill="hold" grpId="0" nodeType="afterEffect">
                                  <p:stCondLst>
                                    <p:cond delay="0"/>
                                  </p:stCondLst>
                                  <p:childTnLst>
                                    <p:set>
                                      <p:cBhvr>
                                        <p:cTn id="867" dur="1000">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866"/>
                                            </p:cond>
                                          </p:stCondLst>
                                          <p:endCondLst>
                                            <p:cond evt="onStopAudio" delay="0">
                                              <p:tgtEl>
                                                <p:sldTgt/>
                                              </p:tgtEl>
                                            </p:cond>
                                          </p:endCondLst>
                                        </p:cTn>
                                        <p:tgtEl>
                                          <p:sndTgt r:embed="rId2" name="click.wav"/>
                                        </p:tgtEl>
                                      </p:cMediaNode>
                                    </p:audio>
                                  </p:subTnLst>
                                </p:cTn>
                              </p:par>
                            </p:childTnLst>
                          </p:cTn>
                        </p:par>
                        <p:par>
                          <p:cTn id="868" fill="hold">
                            <p:stCondLst>
                              <p:cond delay="280500"/>
                            </p:stCondLst>
                            <p:childTnLst>
                              <p:par>
                                <p:cTn id="869" presetID="11" presetClass="entr" presetSubtype="0" fill="hold" grpId="0" nodeType="afterEffect">
                                  <p:stCondLst>
                                    <p:cond delay="0"/>
                                  </p:stCondLst>
                                  <p:childTnLst>
                                    <p:set>
                                      <p:cBhvr>
                                        <p:cTn id="870" dur="1000">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869"/>
                                            </p:cond>
                                          </p:stCondLst>
                                          <p:endCondLst>
                                            <p:cond evt="onStopAudio" delay="0">
                                              <p:tgtEl>
                                                <p:sldTgt/>
                                              </p:tgtEl>
                                            </p:cond>
                                          </p:endCondLst>
                                        </p:cTn>
                                        <p:tgtEl>
                                          <p:sndTgt r:embed="rId2" name="click.wav"/>
                                        </p:tgtEl>
                                      </p:cMediaNode>
                                    </p:audio>
                                  </p:subTnLst>
                                </p:cTn>
                              </p:par>
                            </p:childTnLst>
                          </p:cTn>
                        </p:par>
                        <p:par>
                          <p:cTn id="871" fill="hold">
                            <p:stCondLst>
                              <p:cond delay="281500"/>
                            </p:stCondLst>
                            <p:childTnLst>
                              <p:par>
                                <p:cTn id="872" presetID="11" presetClass="entr" presetSubtype="0" fill="hold" grpId="0" nodeType="afterEffect">
                                  <p:stCondLst>
                                    <p:cond delay="0"/>
                                  </p:stCondLst>
                                  <p:childTnLst>
                                    <p:set>
                                      <p:cBhvr>
                                        <p:cTn id="873" dur="1000">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872"/>
                                            </p:cond>
                                          </p:stCondLst>
                                          <p:endCondLst>
                                            <p:cond evt="onStopAudio" delay="0">
                                              <p:tgtEl>
                                                <p:sldTgt/>
                                              </p:tgtEl>
                                            </p:cond>
                                          </p:endCondLst>
                                        </p:cTn>
                                        <p:tgtEl>
                                          <p:sndTgt r:embed="rId2" name="click.wav"/>
                                        </p:tgtEl>
                                      </p:cMediaNode>
                                    </p:audio>
                                  </p:subTnLst>
                                </p:cTn>
                              </p:par>
                            </p:childTnLst>
                          </p:cTn>
                        </p:par>
                        <p:par>
                          <p:cTn id="874" fill="hold">
                            <p:stCondLst>
                              <p:cond delay="282500"/>
                            </p:stCondLst>
                            <p:childTnLst>
                              <p:par>
                                <p:cTn id="875" presetID="11" presetClass="entr" presetSubtype="0" fill="hold" grpId="0" nodeType="afterEffect">
                                  <p:stCondLst>
                                    <p:cond delay="0"/>
                                  </p:stCondLst>
                                  <p:childTnLst>
                                    <p:set>
                                      <p:cBhvr>
                                        <p:cTn id="876" dur="1000">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875"/>
                                            </p:cond>
                                          </p:stCondLst>
                                          <p:endCondLst>
                                            <p:cond evt="onStopAudio" delay="0">
                                              <p:tgtEl>
                                                <p:sldTgt/>
                                              </p:tgtEl>
                                            </p:cond>
                                          </p:endCondLst>
                                        </p:cTn>
                                        <p:tgtEl>
                                          <p:sndTgt r:embed="rId2" name="click.wav"/>
                                        </p:tgtEl>
                                      </p:cMediaNode>
                                    </p:audio>
                                  </p:subTnLst>
                                </p:cTn>
                              </p:par>
                            </p:childTnLst>
                          </p:cTn>
                        </p:par>
                        <p:par>
                          <p:cTn id="877" fill="hold">
                            <p:stCondLst>
                              <p:cond delay="283500"/>
                            </p:stCondLst>
                            <p:childTnLst>
                              <p:par>
                                <p:cTn id="878" presetID="11" presetClass="entr" presetSubtype="0" fill="hold" grpId="0" nodeType="afterEffect">
                                  <p:stCondLst>
                                    <p:cond delay="0"/>
                                  </p:stCondLst>
                                  <p:childTnLst>
                                    <p:set>
                                      <p:cBhvr>
                                        <p:cTn id="879" dur="1000">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878"/>
                                            </p:cond>
                                          </p:stCondLst>
                                          <p:endCondLst>
                                            <p:cond evt="onStopAudio" delay="0">
                                              <p:tgtEl>
                                                <p:sldTgt/>
                                              </p:tgtEl>
                                            </p:cond>
                                          </p:endCondLst>
                                        </p:cTn>
                                        <p:tgtEl>
                                          <p:sndTgt r:embed="rId2" name="click.wav"/>
                                        </p:tgtEl>
                                      </p:cMediaNode>
                                    </p:audio>
                                  </p:subTnLst>
                                </p:cTn>
                              </p:par>
                            </p:childTnLst>
                          </p:cTn>
                        </p:par>
                        <p:par>
                          <p:cTn id="880" fill="hold">
                            <p:stCondLst>
                              <p:cond delay="284500"/>
                            </p:stCondLst>
                            <p:childTnLst>
                              <p:par>
                                <p:cTn id="881" presetID="11" presetClass="entr" presetSubtype="0" fill="hold" grpId="0" nodeType="afterEffect">
                                  <p:stCondLst>
                                    <p:cond delay="0"/>
                                  </p:stCondLst>
                                  <p:childTnLst>
                                    <p:set>
                                      <p:cBhvr>
                                        <p:cTn id="882" dur="1000">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881"/>
                                            </p:cond>
                                          </p:stCondLst>
                                          <p:endCondLst>
                                            <p:cond evt="onStopAudio" delay="0">
                                              <p:tgtEl>
                                                <p:sldTgt/>
                                              </p:tgtEl>
                                            </p:cond>
                                          </p:endCondLst>
                                        </p:cTn>
                                        <p:tgtEl>
                                          <p:sndTgt r:embed="rId2" name="click.wav"/>
                                        </p:tgtEl>
                                      </p:cMediaNode>
                                    </p:audio>
                                  </p:subTnLst>
                                </p:cTn>
                              </p:par>
                            </p:childTnLst>
                          </p:cTn>
                        </p:par>
                        <p:par>
                          <p:cTn id="883" fill="hold">
                            <p:stCondLst>
                              <p:cond delay="285500"/>
                            </p:stCondLst>
                            <p:childTnLst>
                              <p:par>
                                <p:cTn id="884" presetID="11" presetClass="entr" presetSubtype="0" fill="hold" grpId="0" nodeType="afterEffect">
                                  <p:stCondLst>
                                    <p:cond delay="0"/>
                                  </p:stCondLst>
                                  <p:childTnLst>
                                    <p:set>
                                      <p:cBhvr>
                                        <p:cTn id="885" dur="1000">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884"/>
                                            </p:cond>
                                          </p:stCondLst>
                                          <p:endCondLst>
                                            <p:cond evt="onStopAudio" delay="0">
                                              <p:tgtEl>
                                                <p:sldTgt/>
                                              </p:tgtEl>
                                            </p:cond>
                                          </p:endCondLst>
                                        </p:cTn>
                                        <p:tgtEl>
                                          <p:sndTgt r:embed="rId2" name="click.wav"/>
                                        </p:tgtEl>
                                      </p:cMediaNode>
                                    </p:audio>
                                  </p:subTnLst>
                                </p:cTn>
                              </p:par>
                            </p:childTnLst>
                          </p:cTn>
                        </p:par>
                        <p:par>
                          <p:cTn id="886" fill="hold">
                            <p:stCondLst>
                              <p:cond delay="286500"/>
                            </p:stCondLst>
                            <p:childTnLst>
                              <p:par>
                                <p:cTn id="887" presetID="11" presetClass="entr" presetSubtype="0" fill="hold" grpId="0" nodeType="afterEffect">
                                  <p:stCondLst>
                                    <p:cond delay="0"/>
                                  </p:stCondLst>
                                  <p:childTnLst>
                                    <p:set>
                                      <p:cBhvr>
                                        <p:cTn id="888" dur="1000">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887"/>
                                            </p:cond>
                                          </p:stCondLst>
                                          <p:endCondLst>
                                            <p:cond evt="onStopAudio" delay="0">
                                              <p:tgtEl>
                                                <p:sldTgt/>
                                              </p:tgtEl>
                                            </p:cond>
                                          </p:endCondLst>
                                        </p:cTn>
                                        <p:tgtEl>
                                          <p:sndTgt r:embed="rId2" name="click.wav"/>
                                        </p:tgtEl>
                                      </p:cMediaNode>
                                    </p:audio>
                                  </p:subTnLst>
                                </p:cTn>
                              </p:par>
                            </p:childTnLst>
                          </p:cTn>
                        </p:par>
                        <p:par>
                          <p:cTn id="889" fill="hold">
                            <p:stCondLst>
                              <p:cond delay="287500"/>
                            </p:stCondLst>
                            <p:childTnLst>
                              <p:par>
                                <p:cTn id="890" presetID="11" presetClass="entr" presetSubtype="0" fill="hold" grpId="0" nodeType="afterEffect">
                                  <p:stCondLst>
                                    <p:cond delay="0"/>
                                  </p:stCondLst>
                                  <p:childTnLst>
                                    <p:set>
                                      <p:cBhvr>
                                        <p:cTn id="891" dur="1000">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2" name="click.wav"/>
                                        </p:tgtEl>
                                      </p:cMediaNode>
                                    </p:audio>
                                  </p:subTnLst>
                                </p:cTn>
                              </p:par>
                            </p:childTnLst>
                          </p:cTn>
                        </p:par>
                        <p:par>
                          <p:cTn id="892" fill="hold">
                            <p:stCondLst>
                              <p:cond delay="288500"/>
                            </p:stCondLst>
                            <p:childTnLst>
                              <p:par>
                                <p:cTn id="893" presetID="11" presetClass="entr" presetSubtype="0" fill="hold" grpId="0" nodeType="afterEffect">
                                  <p:stCondLst>
                                    <p:cond delay="0"/>
                                  </p:stCondLst>
                                  <p:childTnLst>
                                    <p:set>
                                      <p:cBhvr>
                                        <p:cTn id="894"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2" name="click.wav"/>
                                        </p:tgtEl>
                                      </p:cMediaNode>
                                    </p:audio>
                                  </p:subTnLst>
                                </p:cTn>
                              </p:par>
                            </p:childTnLst>
                          </p:cTn>
                        </p:par>
                        <p:par>
                          <p:cTn id="895" fill="hold">
                            <p:stCondLst>
                              <p:cond delay="289500"/>
                            </p:stCondLst>
                            <p:childTnLst>
                              <p:par>
                                <p:cTn id="896" presetID="11" presetClass="entr" presetSubtype="0" fill="hold" grpId="0" nodeType="afterEffect">
                                  <p:stCondLst>
                                    <p:cond delay="0"/>
                                  </p:stCondLst>
                                  <p:childTnLst>
                                    <p:set>
                                      <p:cBhvr>
                                        <p:cTn id="897"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2" name="click.wav"/>
                                        </p:tgtEl>
                                      </p:cMediaNode>
                                    </p:audio>
                                  </p:subTnLst>
                                </p:cTn>
                              </p:par>
                            </p:childTnLst>
                          </p:cTn>
                        </p:par>
                        <p:par>
                          <p:cTn id="898" fill="hold">
                            <p:stCondLst>
                              <p:cond delay="290500"/>
                            </p:stCondLst>
                            <p:childTnLst>
                              <p:par>
                                <p:cTn id="899" presetID="11" presetClass="entr" presetSubtype="0" fill="hold" grpId="0" nodeType="afterEffect">
                                  <p:stCondLst>
                                    <p:cond delay="0"/>
                                  </p:stCondLst>
                                  <p:childTnLst>
                                    <p:set>
                                      <p:cBhvr>
                                        <p:cTn id="900"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2" name="click.wav"/>
                                        </p:tgtEl>
                                      </p:cMediaNode>
                                    </p:audio>
                                  </p:subTnLst>
                                </p:cTn>
                              </p:par>
                            </p:childTnLst>
                          </p:cTn>
                        </p:par>
                        <p:par>
                          <p:cTn id="901" fill="hold">
                            <p:stCondLst>
                              <p:cond delay="291500"/>
                            </p:stCondLst>
                            <p:childTnLst>
                              <p:par>
                                <p:cTn id="902" presetID="11" presetClass="entr" presetSubtype="0" fill="hold" grpId="0" nodeType="afterEffect">
                                  <p:stCondLst>
                                    <p:cond delay="0"/>
                                  </p:stCondLst>
                                  <p:childTnLst>
                                    <p:set>
                                      <p:cBhvr>
                                        <p:cTn id="903"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2" name="click.wav"/>
                                        </p:tgtEl>
                                      </p:cMediaNode>
                                    </p:audio>
                                  </p:subTnLst>
                                </p:cTn>
                              </p:par>
                            </p:childTnLst>
                          </p:cTn>
                        </p:par>
                        <p:par>
                          <p:cTn id="904" fill="hold">
                            <p:stCondLst>
                              <p:cond delay="292500"/>
                            </p:stCondLst>
                            <p:childTnLst>
                              <p:par>
                                <p:cTn id="905" presetID="11" presetClass="entr" presetSubtype="0" fill="hold" grpId="0" nodeType="afterEffect">
                                  <p:stCondLst>
                                    <p:cond delay="0"/>
                                  </p:stCondLst>
                                  <p:childTnLst>
                                    <p:set>
                                      <p:cBhvr>
                                        <p:cTn id="906"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2" name="click.wav"/>
                                        </p:tgtEl>
                                      </p:cMediaNode>
                                    </p:audio>
                                  </p:subTnLst>
                                </p:cTn>
                              </p:par>
                            </p:childTnLst>
                          </p:cTn>
                        </p:par>
                        <p:par>
                          <p:cTn id="907" fill="hold">
                            <p:stCondLst>
                              <p:cond delay="293500"/>
                            </p:stCondLst>
                            <p:childTnLst>
                              <p:par>
                                <p:cTn id="908" presetID="11" presetClass="entr" presetSubtype="0" fill="hold" grpId="0" nodeType="afterEffect">
                                  <p:stCondLst>
                                    <p:cond delay="0"/>
                                  </p:stCondLst>
                                  <p:childTnLst>
                                    <p:set>
                                      <p:cBhvr>
                                        <p:cTn id="909"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2" name="click.wav"/>
                                        </p:tgtEl>
                                      </p:cMediaNode>
                                    </p:audio>
                                  </p:subTnLst>
                                </p:cTn>
                              </p:par>
                            </p:childTnLst>
                          </p:cTn>
                        </p:par>
                        <p:par>
                          <p:cTn id="910" fill="hold">
                            <p:stCondLst>
                              <p:cond delay="294500"/>
                            </p:stCondLst>
                            <p:childTnLst>
                              <p:par>
                                <p:cTn id="911" presetID="11" presetClass="entr" presetSubtype="0" fill="hold" grpId="0" nodeType="afterEffect">
                                  <p:stCondLst>
                                    <p:cond delay="0"/>
                                  </p:stCondLst>
                                  <p:childTnLst>
                                    <p:set>
                                      <p:cBhvr>
                                        <p:cTn id="912"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2" name="click.wav"/>
                                        </p:tgtEl>
                                      </p:cMediaNode>
                                    </p:audio>
                                  </p:subTnLst>
                                </p:cTn>
                              </p:par>
                            </p:childTnLst>
                          </p:cTn>
                        </p:par>
                        <p:par>
                          <p:cTn id="913" fill="hold">
                            <p:stCondLst>
                              <p:cond delay="295500"/>
                            </p:stCondLst>
                            <p:childTnLst>
                              <p:par>
                                <p:cTn id="914" presetID="11" presetClass="entr" presetSubtype="0" fill="hold" grpId="0" nodeType="afterEffect">
                                  <p:stCondLst>
                                    <p:cond delay="0"/>
                                  </p:stCondLst>
                                  <p:childTnLst>
                                    <p:set>
                                      <p:cBhvr>
                                        <p:cTn id="915"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2" name="click.wav"/>
                                        </p:tgtEl>
                                      </p:cMediaNode>
                                    </p:audio>
                                  </p:subTnLst>
                                </p:cTn>
                              </p:par>
                            </p:childTnLst>
                          </p:cTn>
                        </p:par>
                        <p:par>
                          <p:cTn id="916" fill="hold">
                            <p:stCondLst>
                              <p:cond delay="296500"/>
                            </p:stCondLst>
                            <p:childTnLst>
                              <p:par>
                                <p:cTn id="917" presetID="11" presetClass="entr" presetSubtype="0" fill="hold" grpId="0" nodeType="afterEffect">
                                  <p:stCondLst>
                                    <p:cond delay="0"/>
                                  </p:stCondLst>
                                  <p:childTnLst>
                                    <p:set>
                                      <p:cBhvr>
                                        <p:cTn id="918"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2" name="click.wav"/>
                                        </p:tgtEl>
                                      </p:cMediaNode>
                                    </p:audio>
                                  </p:subTnLst>
                                </p:cTn>
                              </p:par>
                            </p:childTnLst>
                          </p:cTn>
                        </p:par>
                        <p:par>
                          <p:cTn id="919" fill="hold">
                            <p:stCondLst>
                              <p:cond delay="297500"/>
                            </p:stCondLst>
                            <p:childTnLst>
                              <p:par>
                                <p:cTn id="920" presetID="11" presetClass="entr" presetSubtype="0" fill="hold" grpId="0" nodeType="afterEffect">
                                  <p:stCondLst>
                                    <p:cond delay="0"/>
                                  </p:stCondLst>
                                  <p:childTnLst>
                                    <p:set>
                                      <p:cBhvr>
                                        <p:cTn id="921"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2" name="click.wav"/>
                                        </p:tgtEl>
                                      </p:cMediaNode>
                                    </p:audio>
                                  </p:subTnLst>
                                </p:cTn>
                              </p:par>
                            </p:childTnLst>
                          </p:cTn>
                        </p:par>
                        <p:par>
                          <p:cTn id="922" fill="hold">
                            <p:stCondLst>
                              <p:cond delay="298500"/>
                            </p:stCondLst>
                            <p:childTnLst>
                              <p:par>
                                <p:cTn id="923" presetID="11" presetClass="entr" presetSubtype="0" fill="hold" grpId="0" nodeType="afterEffect">
                                  <p:stCondLst>
                                    <p:cond delay="0"/>
                                  </p:stCondLst>
                                  <p:childTnLst>
                                    <p:set>
                                      <p:cBhvr>
                                        <p:cTn id="924"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2" name="click.wav"/>
                                        </p:tgtEl>
                                      </p:cMediaNode>
                                    </p:audio>
                                  </p:subTnLst>
                                </p:cTn>
                              </p:par>
                            </p:childTnLst>
                          </p:cTn>
                        </p:par>
                        <p:par>
                          <p:cTn id="925" fill="hold">
                            <p:stCondLst>
                              <p:cond delay="299500"/>
                            </p:stCondLst>
                            <p:childTnLst>
                              <p:par>
                                <p:cTn id="926" presetID="11" presetClass="entr" presetSubtype="0" fill="hold" grpId="0" nodeType="afterEffect">
                                  <p:stCondLst>
                                    <p:cond delay="0"/>
                                  </p:stCondLst>
                                  <p:childTnLst>
                                    <p:set>
                                      <p:cBhvr>
                                        <p:cTn id="927"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2" name="click.wav"/>
                                        </p:tgtEl>
                                      </p:cMediaNode>
                                    </p:audio>
                                  </p:subTnLst>
                                </p:cTn>
                              </p:par>
                            </p:childTnLst>
                          </p:cTn>
                        </p:par>
                        <p:par>
                          <p:cTn id="928" fill="hold">
                            <p:stCondLst>
                              <p:cond delay="300500"/>
                            </p:stCondLst>
                            <p:childTnLst>
                              <p:par>
                                <p:cTn id="929" presetID="11" presetClass="entr" presetSubtype="0" fill="hold" grpId="0" nodeType="afterEffect">
                                  <p:stCondLst>
                                    <p:cond delay="0"/>
                                  </p:stCondLst>
                                  <p:childTnLst>
                                    <p:set>
                                      <p:cBhvr>
                                        <p:cTn id="930"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08"/>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774" y="209550"/>
            <a:ext cx="8991600" cy="4616648"/>
          </a:xfrm>
          <a:prstGeom prst="rect">
            <a:avLst/>
          </a:prstGeom>
        </p:spPr>
        <p:txBody>
          <a:bodyPr wrap="square">
            <a:spAutoFit/>
          </a:bodyPr>
          <a:lstStyle/>
          <a:p>
            <a:pPr algn="ctr">
              <a:lnSpc>
                <a:spcPct val="150000"/>
              </a:lnSpc>
            </a:pPr>
            <a:r>
              <a:rPr lang="vi-VN" sz="2800" b="1">
                <a:solidFill>
                  <a:srgbClr val="FF0000"/>
                </a:solidFill>
                <a:latin typeface="Times New Roman" pitchFamily="18" charset="0"/>
                <a:cs typeface="Times New Roman" pitchFamily="18" charset="0"/>
              </a:rPr>
              <a:t>Giải</a:t>
            </a:r>
          </a:p>
          <a:p>
            <a:pPr algn="just">
              <a:lnSpc>
                <a:spcPct val="150000"/>
              </a:lnSpc>
            </a:pPr>
            <a:r>
              <a:rPr lang="vi-VN" sz="2800">
                <a:latin typeface="Times New Roman" pitchFamily="18" charset="0"/>
                <a:cs typeface="Times New Roman" pitchFamily="18" charset="0"/>
              </a:rPr>
              <a:t>Tập hợp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các kết quả có thể xảy ra đối với số tự nhiên có hai chữ số :</a:t>
            </a:r>
          </a:p>
          <a:p>
            <a:pPr marL="514350" indent="-514350" algn="just">
              <a:lnSpc>
                <a:spcPct val="150000"/>
              </a:lnSpc>
            </a:pPr>
            <a:r>
              <a:rPr lang="en-US" sz="2800">
                <a:latin typeface="Times New Roman" pitchFamily="18" charset="0"/>
                <a:cs typeface="Times New Roman" pitchFamily="18" charset="0"/>
              </a:rPr>
              <a:t>a) </a:t>
            </a:r>
            <a:r>
              <a:rPr lang="vi-VN" sz="2800">
                <a:latin typeface="Times New Roman" pitchFamily="18" charset="0"/>
                <a:cs typeface="Times New Roman" pitchFamily="18" charset="0"/>
              </a:rPr>
              <a:t>Có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số có hai chữ số là bình phương của một số tự nhiên là:</a:t>
            </a:r>
            <a:r>
              <a:rPr lang="en-US" sz="2800">
                <a:latin typeface="Times New Roman" pitchFamily="18" charset="0"/>
                <a:cs typeface="Times New Roman" pitchFamily="18" charset="0"/>
              </a:rPr>
              <a:t> </a:t>
            </a:r>
            <a:endParaRPr lang="vi-VN" sz="2800">
              <a:latin typeface="Times New Roman" pitchFamily="18" charset="0"/>
              <a:cs typeface="Times New Roman" pitchFamily="18" charset="0"/>
            </a:endParaRPr>
          </a:p>
          <a:p>
            <a:pPr marL="55563" indent="-55563" algn="just">
              <a:lnSpc>
                <a:spcPct val="150000"/>
              </a:lnSpc>
            </a:pPr>
            <a:r>
              <a:rPr lang="vi-VN" sz="2800">
                <a:latin typeface="Times New Roman" pitchFamily="18" charset="0"/>
                <a:cs typeface="Times New Roman" pitchFamily="18" charset="0"/>
              </a:rPr>
              <a:t> Xác suất của biến cố “Số tự nhiên được viết ra là bình phương của một số tự nhiên” là</a:t>
            </a:r>
          </a:p>
        </p:txBody>
      </p:sp>
      <p:graphicFrame>
        <p:nvGraphicFramePr>
          <p:cNvPr id="5" name="Object 4"/>
          <p:cNvGraphicFramePr>
            <a:graphicFrameLocks noChangeAspect="1"/>
          </p:cNvGraphicFramePr>
          <p:nvPr>
            <p:extLst>
              <p:ext uri="{D42A27DB-BD31-4B8C-83A1-F6EECF244321}">
                <p14:modId xmlns:p14="http://schemas.microsoft.com/office/powerpoint/2010/main" val="3490967522"/>
              </p:ext>
            </p:extLst>
          </p:nvPr>
        </p:nvGraphicFramePr>
        <p:xfrm>
          <a:off x="4953000" y="4019550"/>
          <a:ext cx="1135626" cy="838200"/>
        </p:xfrm>
        <a:graphic>
          <a:graphicData uri="http://schemas.openxmlformats.org/presentationml/2006/ole">
            <mc:AlternateContent xmlns:mc="http://schemas.openxmlformats.org/markup-compatibility/2006">
              <mc:Choice xmlns:v="urn:schemas-microsoft-com:vml" Requires="v">
                <p:oleObj name="Equation" r:id="rId2" imgW="533160" imgH="393480" progId="Equation.DSMT4">
                  <p:embed/>
                </p:oleObj>
              </mc:Choice>
              <mc:Fallback>
                <p:oleObj name="Equation" r:id="rId2" imgW="533160" imgH="3934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19550"/>
                        <a:ext cx="113562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4930891"/>
              </p:ext>
            </p:extLst>
          </p:nvPr>
        </p:nvGraphicFramePr>
        <p:xfrm>
          <a:off x="1981200" y="1723716"/>
          <a:ext cx="3873500" cy="508000"/>
        </p:xfrm>
        <a:graphic>
          <a:graphicData uri="http://schemas.openxmlformats.org/presentationml/2006/ole">
            <mc:AlternateContent xmlns:mc="http://schemas.openxmlformats.org/markup-compatibility/2006">
              <mc:Choice xmlns:v="urn:schemas-microsoft-com:vml" Requires="v">
                <p:oleObj name="Equation" r:id="rId4" imgW="3873240" imgH="507960" progId="Equation.DSMT4">
                  <p:embed/>
                </p:oleObj>
              </mc:Choice>
              <mc:Fallback>
                <p:oleObj name="Equation" r:id="rId4" imgW="3873240" imgH="50796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23716"/>
                        <a:ext cx="3873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3671405"/>
              </p:ext>
            </p:extLst>
          </p:nvPr>
        </p:nvGraphicFramePr>
        <p:xfrm>
          <a:off x="1594874" y="1123950"/>
          <a:ext cx="317500" cy="292100"/>
        </p:xfrm>
        <a:graphic>
          <a:graphicData uri="http://schemas.openxmlformats.org/presentationml/2006/ole">
            <mc:AlternateContent xmlns:mc="http://schemas.openxmlformats.org/markup-compatibility/2006">
              <mc:Choice xmlns:v="urn:schemas-microsoft-com:vml" Requires="v">
                <p:oleObj name="Equation" r:id="rId6" imgW="317160" imgH="291960" progId="Equation.DSMT4">
                  <p:embed/>
                </p:oleObj>
              </mc:Choice>
              <mc:Fallback>
                <p:oleObj name="Equation" r:id="rId6" imgW="317160" imgH="2919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874" y="1123950"/>
                        <a:ext cx="317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50496114"/>
              </p:ext>
            </p:extLst>
          </p:nvPr>
        </p:nvGraphicFramePr>
        <p:xfrm>
          <a:off x="1285566" y="3027106"/>
          <a:ext cx="2971800" cy="355600"/>
        </p:xfrm>
        <a:graphic>
          <a:graphicData uri="http://schemas.openxmlformats.org/presentationml/2006/ole">
            <mc:AlternateContent xmlns:mc="http://schemas.openxmlformats.org/markup-compatibility/2006">
              <mc:Choice xmlns:v="urn:schemas-microsoft-com:vml" Requires="v">
                <p:oleObj name="Equation" r:id="rId8" imgW="2971800" imgH="355320" progId="Equation.DSMT4">
                  <p:embed/>
                </p:oleObj>
              </mc:Choice>
              <mc:Fallback>
                <p:oleObj name="Equation" r:id="rId8" imgW="2971800" imgH="35532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566" y="3027106"/>
                        <a:ext cx="2971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9386171"/>
              </p:ext>
            </p:extLst>
          </p:nvPr>
        </p:nvGraphicFramePr>
        <p:xfrm>
          <a:off x="1125794" y="2393950"/>
          <a:ext cx="215900" cy="317500"/>
        </p:xfrm>
        <a:graphic>
          <a:graphicData uri="http://schemas.openxmlformats.org/presentationml/2006/ole">
            <mc:AlternateContent xmlns:mc="http://schemas.openxmlformats.org/markup-compatibility/2006">
              <mc:Choice xmlns:v="urn:schemas-microsoft-com:vml" Requires="v">
                <p:oleObj name="Equation" r:id="rId10" imgW="215640" imgH="317160" progId="Equation.DSMT4">
                  <p:embed/>
                </p:oleObj>
              </mc:Choice>
              <mc:Fallback>
                <p:oleObj name="Equation" r:id="rId10" imgW="215640" imgH="317160" progId="Equation.DSMT4">
                  <p:embed/>
                  <p:pic>
                    <p:nvPicPr>
                      <p:cNvPr id="5120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5794" y="2393950"/>
                        <a:ext cx="215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82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0343"/>
            <a:ext cx="9220200" cy="2031325"/>
          </a:xfrm>
          <a:prstGeom prst="rect">
            <a:avLst/>
          </a:prstGeom>
        </p:spPr>
        <p:txBody>
          <a:bodyPr wrap="square">
            <a:spAutoFit/>
          </a:bodyPr>
          <a:lstStyle/>
          <a:p>
            <a:pPr marL="514350" indent="-514350" algn="just">
              <a:lnSpc>
                <a:spcPct val="150000"/>
              </a:lnSpc>
            </a:pPr>
            <a:r>
              <a:rPr lang="vi-VN" sz="2800">
                <a:latin typeface="Times New Roman" pitchFamily="18" charset="0"/>
                <a:cs typeface="Times New Roman" pitchFamily="18" charset="0"/>
              </a:rPr>
              <a:t>b) Có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số có hai chữ số là bội của</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là</a:t>
            </a:r>
            <a:r>
              <a:rPr lang="en-US" sz="2800">
                <a:latin typeface="Times New Roman" pitchFamily="18" charset="0"/>
                <a:cs typeface="Times New Roman" pitchFamily="18" charset="0"/>
              </a:rPr>
              <a:t> </a:t>
            </a:r>
            <a:endParaRPr lang="vi-VN" sz="2800">
              <a:latin typeface="Times New Roman" pitchFamily="18" charset="0"/>
              <a:cs typeface="Times New Roman" pitchFamily="18" charset="0"/>
            </a:endParaRPr>
          </a:p>
          <a:p>
            <a:pPr marL="514350" indent="-514350" algn="just">
              <a:lnSpc>
                <a:spcPct val="150000"/>
              </a:lnSpc>
            </a:pPr>
            <a:r>
              <a:rPr lang="vi-VN" sz="2800">
                <a:latin typeface="Times New Roman" pitchFamily="18" charset="0"/>
                <a:cs typeface="Times New Roman" pitchFamily="18" charset="0"/>
              </a:rPr>
              <a:t>Xác suất của biến cố “Số tự nhiên được viết ra là bội của</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là </a:t>
            </a:r>
            <a:endParaRPr lang="vi-VN" sz="28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0890537"/>
              </p:ext>
            </p:extLst>
          </p:nvPr>
        </p:nvGraphicFramePr>
        <p:xfrm>
          <a:off x="1447800" y="1526969"/>
          <a:ext cx="1109816" cy="819150"/>
        </p:xfrm>
        <a:graphic>
          <a:graphicData uri="http://schemas.openxmlformats.org/presentationml/2006/ole">
            <mc:AlternateContent xmlns:mc="http://schemas.openxmlformats.org/markup-compatibility/2006">
              <mc:Choice xmlns:v="urn:schemas-microsoft-com:vml" Requires="v">
                <p:oleObj name="Equation" r:id="rId2" imgW="533160" imgH="393480" progId="Equation.DSMT4">
                  <p:embed/>
                </p:oleObj>
              </mc:Choice>
              <mc:Fallback>
                <p:oleObj name="Equation" r:id="rId2" imgW="533160" imgH="39348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6969"/>
                        <a:ext cx="1109816"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47331150"/>
              </p:ext>
            </p:extLst>
          </p:nvPr>
        </p:nvGraphicFramePr>
        <p:xfrm>
          <a:off x="983226" y="482394"/>
          <a:ext cx="215900" cy="317500"/>
        </p:xfrm>
        <a:graphic>
          <a:graphicData uri="http://schemas.openxmlformats.org/presentationml/2006/ole">
            <mc:AlternateContent xmlns:mc="http://schemas.openxmlformats.org/markup-compatibility/2006">
              <mc:Choice xmlns:v="urn:schemas-microsoft-com:vml" Requires="v">
                <p:oleObj name="Equation" r:id="rId4" imgW="215640" imgH="317160" progId="Equation.DSMT4">
                  <p:embed/>
                </p:oleObj>
              </mc:Choice>
              <mc:Fallback>
                <p:oleObj name="Equation" r:id="rId4" imgW="215640" imgH="31716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226" y="482394"/>
                        <a:ext cx="215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extLst>
              <p:ext uri="{D42A27DB-BD31-4B8C-83A1-F6EECF244321}">
                <p14:modId xmlns:p14="http://schemas.microsoft.com/office/powerpoint/2010/main" val="1879046984"/>
              </p:ext>
            </p:extLst>
          </p:nvPr>
        </p:nvGraphicFramePr>
        <p:xfrm>
          <a:off x="5105400" y="476524"/>
          <a:ext cx="355600" cy="317500"/>
        </p:xfrm>
        <a:graphic>
          <a:graphicData uri="http://schemas.openxmlformats.org/presentationml/2006/ole">
            <mc:AlternateContent xmlns:mc="http://schemas.openxmlformats.org/markup-compatibility/2006">
              <mc:Choice xmlns:v="urn:schemas-microsoft-com:vml" Requires="v">
                <p:oleObj name="Equation" r:id="rId6" imgW="355320" imgH="317160" progId="Equation.DSMT4">
                  <p:embed/>
                </p:oleObj>
              </mc:Choice>
              <mc:Fallback>
                <p:oleObj name="Equation" r:id="rId6" imgW="355320" imgH="317160" progId="Equation.DSMT4">
                  <p:embed/>
                  <p:pic>
                    <p:nvPicPr>
                      <p:cNvPr id="512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76524"/>
                        <a:ext cx="355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0691097"/>
              </p:ext>
            </p:extLst>
          </p:nvPr>
        </p:nvGraphicFramePr>
        <p:xfrm>
          <a:off x="5928852" y="473176"/>
          <a:ext cx="2997200" cy="355600"/>
        </p:xfrm>
        <a:graphic>
          <a:graphicData uri="http://schemas.openxmlformats.org/presentationml/2006/ole">
            <mc:AlternateContent xmlns:mc="http://schemas.openxmlformats.org/markup-compatibility/2006">
              <mc:Choice xmlns:v="urn:schemas-microsoft-com:vml" Requires="v">
                <p:oleObj name="Equation" r:id="rId8" imgW="2997000" imgH="355320" progId="Equation.DSMT4">
                  <p:embed/>
                </p:oleObj>
              </mc:Choice>
              <mc:Fallback>
                <p:oleObj name="Equation" r:id="rId8" imgW="2997000" imgH="355320" progId="Equation.DSMT4">
                  <p:embed/>
                  <p:pic>
                    <p:nvPicPr>
                      <p:cNvPr id="1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8852" y="473176"/>
                        <a:ext cx="2997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2108247822"/>
              </p:ext>
            </p:extLst>
          </p:nvPr>
        </p:nvGraphicFramePr>
        <p:xfrm>
          <a:off x="159774" y="1777794"/>
          <a:ext cx="355600" cy="317500"/>
        </p:xfrm>
        <a:graphic>
          <a:graphicData uri="http://schemas.openxmlformats.org/presentationml/2006/ole">
            <mc:AlternateContent xmlns:mc="http://schemas.openxmlformats.org/markup-compatibility/2006">
              <mc:Choice xmlns:v="urn:schemas-microsoft-com:vml" Requires="v">
                <p:oleObj name="Equation" r:id="rId10" imgW="355320" imgH="317160" progId="Equation.DSMT4">
                  <p:embed/>
                </p:oleObj>
              </mc:Choice>
              <mc:Fallback>
                <p:oleObj name="Equation" r:id="rId10" imgW="355320" imgH="317160" progId="Equation.DSMT4">
                  <p:embed/>
                  <p:pic>
                    <p:nvPicPr>
                      <p:cNvPr id="51211"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774" y="1777794"/>
                        <a:ext cx="355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13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5750"/>
            <a:ext cx="9144000" cy="2600199"/>
          </a:xfrm>
          <a:prstGeom prst="rect">
            <a:avLst/>
          </a:prstGeom>
          <a:noFill/>
        </p:spPr>
        <p:txBody>
          <a:bodyPr wrap="square" rtlCol="0">
            <a:spAutoFit/>
          </a:bodyPr>
          <a:lstStyle/>
          <a:p>
            <a:pPr>
              <a:lnSpc>
                <a:spcPct val="150000"/>
              </a:lnSpc>
            </a:pPr>
            <a:r>
              <a:rPr lang="vi-VN" sz="2800" dirty="0">
                <a:latin typeface="Times New Roman" pitchFamily="18" charset="0"/>
                <a:cs typeface="Times New Roman" pitchFamily="18" charset="0"/>
              </a:rPr>
              <a:t>c) Có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số có hai chữ số là ước của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là</a:t>
            </a:r>
            <a:endParaRPr lang="en-US" sz="2800" dirty="0">
              <a:latin typeface="Times New Roman" pitchFamily="18" charset="0"/>
              <a:cs typeface="Times New Roman" pitchFamily="18" charset="0"/>
            </a:endParaRPr>
          </a:p>
          <a:p>
            <a:pPr>
              <a:lnSpc>
                <a:spcPct val="150000"/>
              </a:lnSpc>
            </a:pPr>
            <a:endParaRPr lang="vi-VN" sz="2800" dirty="0">
              <a:latin typeface="Times New Roman" pitchFamily="18" charset="0"/>
              <a:cs typeface="Times New Roman" pitchFamily="18" charset="0"/>
            </a:endParaRPr>
          </a:p>
          <a:p>
            <a:pPr>
              <a:lnSpc>
                <a:spcPct val="150000"/>
              </a:lnSpc>
            </a:pPr>
            <a:r>
              <a:rPr lang="vi-VN" sz="2800" dirty="0">
                <a:latin typeface="Times New Roman" pitchFamily="18" charset="0"/>
                <a:cs typeface="Times New Roman" pitchFamily="18" charset="0"/>
              </a:rPr>
              <a:t>Xác suất của biến cố “Số tự nhiên được viết ra là ước của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là </a:t>
            </a:r>
            <a:endParaRPr lang="en-US" sz="28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83035484"/>
              </p:ext>
            </p:extLst>
          </p:nvPr>
        </p:nvGraphicFramePr>
        <p:xfrm>
          <a:off x="590756" y="2206117"/>
          <a:ext cx="1143000" cy="843643"/>
        </p:xfrm>
        <a:graphic>
          <a:graphicData uri="http://schemas.openxmlformats.org/presentationml/2006/ole">
            <mc:AlternateContent xmlns:mc="http://schemas.openxmlformats.org/markup-compatibility/2006">
              <mc:Choice xmlns:v="urn:schemas-microsoft-com:vml" Requires="v">
                <p:oleObj name="Equation" r:id="rId2" imgW="533160" imgH="393480" progId="Equation.DSMT4">
                  <p:embed/>
                </p:oleObj>
              </mc:Choice>
              <mc:Fallback>
                <p:oleObj name="Equation" r:id="rId2" imgW="533160" imgH="3934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56" y="2206117"/>
                        <a:ext cx="1143000" cy="843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2878073561"/>
              </p:ext>
            </p:extLst>
          </p:nvPr>
        </p:nvGraphicFramePr>
        <p:xfrm>
          <a:off x="946356" y="531552"/>
          <a:ext cx="215900" cy="304800"/>
        </p:xfrm>
        <a:graphic>
          <a:graphicData uri="http://schemas.openxmlformats.org/presentationml/2006/ole">
            <mc:AlternateContent xmlns:mc="http://schemas.openxmlformats.org/markup-compatibility/2006">
              <mc:Choice xmlns:v="urn:schemas-microsoft-com:vml" Requires="v">
                <p:oleObj name="Equation" r:id="rId4" imgW="215640" imgH="304560" progId="Equation.DSMT4">
                  <p:embed/>
                </p:oleObj>
              </mc:Choice>
              <mc:Fallback>
                <p:oleObj name="Equation" r:id="rId4" imgW="215640" imgH="304560" progId="Equation.DSMT4">
                  <p:embed/>
                  <p:pic>
                    <p:nvPicPr>
                      <p:cNvPr id="522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56" y="531552"/>
                        <a:ext cx="215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8" name="Object 4"/>
          <p:cNvGraphicFramePr>
            <a:graphicFrameLocks noChangeAspect="1"/>
          </p:cNvGraphicFramePr>
          <p:nvPr>
            <p:extLst>
              <p:ext uri="{D42A27DB-BD31-4B8C-83A1-F6EECF244321}">
                <p14:modId xmlns:p14="http://schemas.microsoft.com/office/powerpoint/2010/main" val="4197207259"/>
              </p:ext>
            </p:extLst>
          </p:nvPr>
        </p:nvGraphicFramePr>
        <p:xfrm>
          <a:off x="8332430" y="1809750"/>
          <a:ext cx="546100" cy="304800"/>
        </p:xfrm>
        <a:graphic>
          <a:graphicData uri="http://schemas.openxmlformats.org/presentationml/2006/ole">
            <mc:AlternateContent xmlns:mc="http://schemas.openxmlformats.org/markup-compatibility/2006">
              <mc:Choice xmlns:v="urn:schemas-microsoft-com:vml" Requires="v">
                <p:oleObj name="Equation" r:id="rId6" imgW="545760" imgH="304560" progId="Equation.DSMT4">
                  <p:embed/>
                </p:oleObj>
              </mc:Choice>
              <mc:Fallback>
                <p:oleObj name="Equation" r:id="rId6" imgW="545760" imgH="304560" progId="Equation.DSMT4">
                  <p:embed/>
                  <p:pic>
                    <p:nvPicPr>
                      <p:cNvPr id="522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2430" y="1809750"/>
                        <a:ext cx="546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3504100286"/>
              </p:ext>
            </p:extLst>
          </p:nvPr>
        </p:nvGraphicFramePr>
        <p:xfrm>
          <a:off x="5223384" y="531552"/>
          <a:ext cx="546100" cy="304800"/>
        </p:xfrm>
        <a:graphic>
          <a:graphicData uri="http://schemas.openxmlformats.org/presentationml/2006/ole">
            <mc:AlternateContent xmlns:mc="http://schemas.openxmlformats.org/markup-compatibility/2006">
              <mc:Choice xmlns:v="urn:schemas-microsoft-com:vml" Requires="v">
                <p:oleObj name="Equation" r:id="rId8" imgW="545760" imgH="304560" progId="Equation.DSMT4">
                  <p:embed/>
                </p:oleObj>
              </mc:Choice>
              <mc:Fallback>
                <p:oleObj name="Equation" r:id="rId8" imgW="545760" imgH="304560" progId="Equation.DSMT4">
                  <p:embed/>
                  <p:pic>
                    <p:nvPicPr>
                      <p:cNvPr id="522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3384" y="531552"/>
                        <a:ext cx="546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52973901"/>
              </p:ext>
            </p:extLst>
          </p:nvPr>
        </p:nvGraphicFramePr>
        <p:xfrm>
          <a:off x="1164714" y="1161947"/>
          <a:ext cx="4508500" cy="355600"/>
        </p:xfrm>
        <a:graphic>
          <a:graphicData uri="http://schemas.openxmlformats.org/presentationml/2006/ole">
            <mc:AlternateContent xmlns:mc="http://schemas.openxmlformats.org/markup-compatibility/2006">
              <mc:Choice xmlns:v="urn:schemas-microsoft-com:vml" Requires="v">
                <p:oleObj name="Equation" r:id="rId10" imgW="4508280" imgH="355320" progId="Equation.DSMT4">
                  <p:embed/>
                </p:oleObj>
              </mc:Choice>
              <mc:Fallback>
                <p:oleObj name="Equation" r:id="rId10" imgW="4508280" imgH="355320" progId="Equation.DSMT4">
                  <p:embed/>
                  <p:pic>
                    <p:nvPicPr>
                      <p:cNvPr id="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4714" y="1161947"/>
                        <a:ext cx="4508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227"/>
                                        </p:tgtEl>
                                        <p:attrNameLst>
                                          <p:attrName>style.visibility</p:attrName>
                                        </p:attrNameLst>
                                      </p:cBhvr>
                                      <p:to>
                                        <p:strVal val="visible"/>
                                      </p:to>
                                    </p:set>
                                    <p:animEffect transition="in" filter="blinds(horizontal)">
                                      <p:cBhvr>
                                        <p:cTn id="10" dur="500"/>
                                        <p:tgtEl>
                                          <p:spTgt spid="52227"/>
                                        </p:tgtEl>
                                      </p:cBhvr>
                                    </p:animEffect>
                                  </p:childTnLst>
                                </p:cTn>
                              </p:par>
                              <p:par>
                                <p:cTn id="11" presetID="3" presetClass="entr" presetSubtype="10" fill="hold" nodeType="withEffect">
                                  <p:stCondLst>
                                    <p:cond delay="0"/>
                                  </p:stCondLst>
                                  <p:childTnLst>
                                    <p:set>
                                      <p:cBhvr>
                                        <p:cTn id="12" dur="1" fill="hold">
                                          <p:stCondLst>
                                            <p:cond delay="0"/>
                                          </p:stCondLst>
                                        </p:cTn>
                                        <p:tgtEl>
                                          <p:spTgt spid="52229"/>
                                        </p:tgtEl>
                                        <p:attrNameLst>
                                          <p:attrName>style.visibility</p:attrName>
                                        </p:attrNameLst>
                                      </p:cBhvr>
                                      <p:to>
                                        <p:strVal val="visible"/>
                                      </p:to>
                                    </p:set>
                                    <p:animEffect transition="in" filter="blinds(horizontal)">
                                      <p:cBhvr>
                                        <p:cTn id="13" dur="500"/>
                                        <p:tgtEl>
                                          <p:spTgt spid="52229"/>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linds(horizontal)">
                                      <p:cBhvr>
                                        <p:cTn id="21" dur="500"/>
                                        <p:tgtEl>
                                          <p:spTgt spid="4">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2228"/>
                                        </p:tgtEl>
                                        <p:attrNameLst>
                                          <p:attrName>style.visibility</p:attrName>
                                        </p:attrNameLst>
                                      </p:cBhvr>
                                      <p:to>
                                        <p:strVal val="visible"/>
                                      </p:to>
                                    </p:set>
                                    <p:animEffect transition="in" filter="blinds(horizontal)">
                                      <p:cBhvr>
                                        <p:cTn id="24" dur="500"/>
                                        <p:tgtEl>
                                          <p:spTgt spid="52228"/>
                                        </p:tgtEl>
                                      </p:cBhvr>
                                    </p:animEffect>
                                  </p:childTnLst>
                                </p:cTn>
                              </p:par>
                              <p:par>
                                <p:cTn id="25" presetID="3"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76350"/>
            <a:ext cx="8991600" cy="1815882"/>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Ghi nhớ:</a:t>
            </a:r>
          </a:p>
          <a:p>
            <a:r>
              <a:rPr lang="vi-VN" sz="2800" b="1" i="1" dirty="0">
                <a:solidFill>
                  <a:srgbClr val="0000FF"/>
                </a:solidFill>
                <a:latin typeface="Times New Roman" pitchFamily="18" charset="0"/>
                <a:cs typeface="Times New Roman" pitchFamily="18" charset="0"/>
              </a:rPr>
              <a:t>Xác suất của biến cố trong trò chơi viết ngẫu nhiên một số tự nhiên bằng tỉ số của số các kết quả thuận lợi cho biến cố và các kết quả có thể xảy ra đối với số tự nhiên được viết ra.</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685800" y="-19050"/>
            <a:ext cx="7981950" cy="51390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52593" y="3257550"/>
            <a:ext cx="2191407" cy="1885950"/>
          </a:xfrm>
          <a:prstGeom prst="rect">
            <a:avLst/>
          </a:prstGeom>
        </p:spPr>
      </p:pic>
      <p:sp>
        <p:nvSpPr>
          <p:cNvPr id="5" name="TextBox 5"/>
          <p:cNvSpPr txBox="1"/>
          <p:nvPr/>
        </p:nvSpPr>
        <p:spPr>
          <a:xfrm>
            <a:off x="2667000" y="361950"/>
            <a:ext cx="3206115" cy="58356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051560" y="813435"/>
            <a:ext cx="5638165" cy="1938992"/>
          </a:xfrm>
          <a:prstGeom prst="rect">
            <a:avLst/>
          </a:prstGeom>
          <a:noFill/>
        </p:spPr>
        <p:txBody>
          <a:bodyPr wrap="square" rtlCol="0">
            <a:spAutoFit/>
          </a:bodyPr>
          <a:lstStyle/>
          <a:p>
            <a:r>
              <a:rPr lang="en-GB" altLang="en-US" sz="2400" i="1">
                <a:solidFill>
                  <a:srgbClr val="FFC000"/>
                </a:solidFill>
                <a:latin typeface="Times New Roman" panose="02020603050405020304" pitchFamily="18" charset="0"/>
                <a:cs typeface="Times New Roman" panose="02020603050405020304" pitchFamily="18" charset="0"/>
              </a:rPr>
              <a:t>- Xem lại, ghi nhớ</a:t>
            </a:r>
            <a:r>
              <a:rPr lang="en-GB" altLang="en-US" sz="2400" i="1">
                <a:solidFill>
                  <a:schemeClr val="bg1"/>
                </a:solidFill>
                <a:latin typeface="Times New Roman" panose="02020603050405020304" pitchFamily="18" charset="0"/>
                <a:cs typeface="Times New Roman" panose="02020603050405020304" pitchFamily="18" charset="0"/>
              </a:rPr>
              <a:t> </a:t>
            </a:r>
            <a:r>
              <a:rPr lang="vi-VN" altLang="en-US" sz="2400" i="1">
                <a:solidFill>
                  <a:schemeClr val="bg1"/>
                </a:solidFill>
                <a:latin typeface="Times New Roman" panose="02020603050405020304" pitchFamily="18" charset="0"/>
                <a:cs typeface="Times New Roman" panose="02020603050405020304" pitchFamily="18" charset="0"/>
              </a:rPr>
              <a:t>công thức tính xác suất của một biến có trong trò chơi gieo xúc xắc.</a:t>
            </a:r>
            <a:endParaRPr lang="en-GB" altLang="en-US" sz="2400" i="1">
              <a:solidFill>
                <a:schemeClr val="bg1"/>
              </a:solidFill>
              <a:latin typeface="Times New Roman" panose="02020603050405020304" pitchFamily="18" charset="0"/>
              <a:cs typeface="Times New Roman" panose="02020603050405020304" pitchFamily="18" charset="0"/>
            </a:endParaRPr>
          </a:p>
          <a:p>
            <a:r>
              <a:rPr lang="en-GB" altLang="en-US" sz="2400" i="1">
                <a:solidFill>
                  <a:srgbClr val="FFC000"/>
                </a:solidFill>
                <a:latin typeface="Times New Roman" panose="02020603050405020304" pitchFamily="18" charset="0"/>
                <a:cs typeface="Times New Roman" panose="02020603050405020304" pitchFamily="18" charset="0"/>
                <a:sym typeface="+mn-ea"/>
              </a:rPr>
              <a:t>- Chuẩn bị bài mới:</a:t>
            </a:r>
            <a:r>
              <a:rPr lang="en-GB" altLang="en-US" sz="2400" i="1">
                <a:solidFill>
                  <a:schemeClr val="bg1"/>
                </a:solidFill>
                <a:latin typeface="Times New Roman" panose="02020603050405020304" pitchFamily="18" charset="0"/>
                <a:cs typeface="Times New Roman" panose="02020603050405020304" pitchFamily="18" charset="0"/>
                <a:sym typeface="+mn-ea"/>
              </a:rPr>
              <a:t> </a:t>
            </a:r>
            <a:r>
              <a:rPr lang="vi-VN" altLang="en-US" sz="2400" i="1">
                <a:solidFill>
                  <a:schemeClr val="bg1"/>
                </a:solidFill>
                <a:latin typeface="Times New Roman" panose="02020603050405020304" pitchFamily="18" charset="0"/>
                <a:cs typeface="Times New Roman" panose="02020603050405020304" pitchFamily="18" charset="0"/>
                <a:sym typeface="+mn-ea"/>
              </a:rPr>
              <a:t>Tìm hiểu trước toàn bộ nội dung mục II  SGK – Tr33</a:t>
            </a:r>
            <a:endParaRPr lang="en-GB" altLang="en-US" sz="2400" i="1">
              <a:solidFill>
                <a:schemeClr val="bg1"/>
              </a:solidFill>
              <a:latin typeface="Times New Roman" panose="02020603050405020304" pitchFamily="18" charset="0"/>
              <a:cs typeface="Times New Roman" panose="02020603050405020304" pitchFamily="18" charset="0"/>
            </a:endParaRPr>
          </a:p>
          <a:p>
            <a:r>
              <a:rPr lang="en-GB" altLang="en-US" sz="2400" i="1">
                <a:solidFill>
                  <a:srgbClr val="FFC000"/>
                </a:solidFill>
                <a:latin typeface="Times New Roman" panose="02020603050405020304" pitchFamily="18" charset="0"/>
                <a:cs typeface="Times New Roman" panose="02020603050405020304" pitchFamily="18" charset="0"/>
              </a:rPr>
              <a:t>- Bài tập:</a:t>
            </a:r>
            <a:r>
              <a:rPr lang="en-GB" altLang="en-US" sz="2400" i="1">
                <a:solidFill>
                  <a:schemeClr val="bg1"/>
                </a:solidFill>
                <a:latin typeface="Times New Roman" panose="02020603050405020304" pitchFamily="18" charset="0"/>
                <a:cs typeface="Times New Roman" panose="02020603050405020304" pitchFamily="18" charset="0"/>
              </a:rPr>
              <a:t> Làm bài tập 4 trong SGK – T</a:t>
            </a:r>
            <a:r>
              <a:rPr lang="vi-VN" altLang="en-US" sz="2400" i="1">
                <a:solidFill>
                  <a:schemeClr val="bg1"/>
                </a:solidFill>
                <a:latin typeface="Times New Roman" panose="02020603050405020304" pitchFamily="18" charset="0"/>
                <a:cs typeface="Times New Roman" panose="02020603050405020304" pitchFamily="18" charset="0"/>
              </a:rPr>
              <a:t>r</a:t>
            </a:r>
            <a:r>
              <a:rPr lang="en-GB" altLang="en-US" sz="2400" i="1">
                <a:solidFill>
                  <a:schemeClr val="bg1"/>
                </a:solidFill>
                <a:latin typeface="Times New Roman" panose="02020603050405020304" pitchFamily="18" charset="0"/>
                <a:cs typeface="Times New Roman" panose="02020603050405020304" pitchFamily="18" charset="0"/>
              </a:rPr>
              <a:t> </a:t>
            </a:r>
            <a:r>
              <a:rPr lang="vi-VN" altLang="en-US" sz="2400" i="1">
                <a:solidFill>
                  <a:schemeClr val="bg1"/>
                </a:solidFill>
                <a:latin typeface="Times New Roman" panose="02020603050405020304" pitchFamily="18" charset="0"/>
                <a:cs typeface="Times New Roman" panose="02020603050405020304" pitchFamily="18" charset="0"/>
              </a:rPr>
              <a:t>33</a:t>
            </a:r>
            <a:r>
              <a:rPr lang="en-GB" altLang="en-US" sz="2400" i="1">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211497" y="4358151"/>
            <a:ext cx="5012014"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4493575" y="330362"/>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a:extLst>
              <a:ext uri="{FF2B5EF4-FFF2-40B4-BE49-F238E27FC236}">
                <a16:creationId xmlns:a16="http://schemas.microsoft.com/office/drawing/2014/main" id="{5A49C3E4-32FC-415B-B0A0-356A49F60C39}"/>
              </a:ext>
            </a:extLst>
          </p:cNvPr>
          <p:cNvGrpSpPr/>
          <p:nvPr/>
        </p:nvGrpSpPr>
        <p:grpSpPr>
          <a:xfrm>
            <a:off x="5675243" y="2428276"/>
            <a:ext cx="2271617" cy="1132739"/>
            <a:chOff x="6997439" y="2348815"/>
            <a:chExt cx="3028822" cy="1510317"/>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1107995"/>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r>
                <a:rPr lang="en-US" sz="2400" b="1" dirty="0">
                  <a:solidFill>
                    <a:srgbClr val="002060"/>
                  </a:solidFill>
                </a:rPr>
                <a:t> – </a:t>
              </a:r>
              <a:r>
                <a:rPr lang="en-US" sz="2400" b="1" dirty="0" err="1">
                  <a:solidFill>
                    <a:srgbClr val="002060"/>
                  </a:solidFill>
                </a:rPr>
                <a:t>Tìm</a:t>
              </a:r>
              <a:r>
                <a:rPr lang="en-US" sz="2400" b="1" dirty="0">
                  <a:solidFill>
                    <a:srgbClr val="002060"/>
                  </a:solidFill>
                </a:rPr>
                <a:t> </a:t>
              </a:r>
              <a:r>
                <a:rPr lang="en-US" sz="2400" b="1" dirty="0" err="1">
                  <a:solidFill>
                    <a:srgbClr val="002060"/>
                  </a:solidFill>
                </a:rPr>
                <a:t>tòi</a:t>
              </a:r>
              <a:endParaRPr lang="en-US" sz="2400" b="1" dirty="0">
                <a:solidFill>
                  <a:srgbClr val="002060"/>
                </a:solidFill>
              </a:endParaRPr>
            </a:p>
          </p:txBody>
        </p:sp>
      </p:grpSp>
    </p:spTree>
    <p:extLst>
      <p:ext uri="{BB962C8B-B14F-4D97-AF65-F5344CB8AC3E}">
        <p14:creationId xmlns:p14="http://schemas.microsoft.com/office/powerpoint/2010/main" val="6033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450" y="1906243"/>
            <a:ext cx="3371850" cy="646331"/>
          </a:xfrm>
          <a:prstGeom prst="rect">
            <a:avLst/>
          </a:prstGeom>
          <a:solidFill>
            <a:srgbClr val="FFFF00"/>
          </a:solidFill>
        </p:spPr>
        <p:txBody>
          <a:bodyPr wrap="square">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62" y="189208"/>
            <a:ext cx="899160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XẮC</a:t>
            </a:r>
            <a:r>
              <a:rPr lang="en-US" sz="28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0" y="1989189"/>
            <a:ext cx="8915400" cy="2246769"/>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CHƠI</a:t>
            </a:r>
            <a:endParaRPr lang="en-US" sz="2800" b="1" dirty="0">
              <a:solidFill>
                <a:srgbClr val="FF0000"/>
              </a:solidFill>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xắc</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thắng</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chẵn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thắng</a:t>
            </a:r>
            <a:r>
              <a:rPr lang="en-US" sz="2800" b="1" dirty="0">
                <a:latin typeface="Times New Roman" pitchFamily="18" charset="0"/>
                <a:cs typeface="Times New Roman" pitchFamily="18" charset="0"/>
              </a:rPr>
              <a:t>.</a:t>
            </a:r>
          </a:p>
        </p:txBody>
      </p:sp>
      <p:sp>
        <p:nvSpPr>
          <p:cNvPr id="4" name="TextBox 3"/>
          <p:cNvSpPr txBox="1"/>
          <p:nvPr/>
        </p:nvSpPr>
        <p:spPr>
          <a:xfrm>
            <a:off x="762000" y="742950"/>
            <a:ext cx="7637206" cy="954107"/>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Hai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7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6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180352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0" y="819150"/>
            <a:ext cx="8915400" cy="1015663"/>
          </a:xfrm>
          <a:prstGeom prst="rect">
            <a:avLst/>
          </a:prstGeom>
          <a:noFill/>
        </p:spPr>
        <p:txBody>
          <a:bodyPr wrap="square" lIns="91440" tIns="45720" rIns="91440" bIns="45720">
            <a:spAutoFit/>
          </a:bodyPr>
          <a:lstStyle/>
          <a:p>
            <a:pPr algn="ctr"/>
            <a:r>
              <a:rPr lang="en-US" sz="3000" b="1" dirty="0">
                <a:ln w="22225">
                  <a:solidFill>
                    <a:schemeClr val="accent2"/>
                  </a:solidFill>
                  <a:prstDash val="solid"/>
                </a:ln>
                <a:solidFill>
                  <a:srgbClr val="FF0000"/>
                </a:solidFill>
                <a:latin typeface="Times New Roman" pitchFamily="18" charset="0"/>
                <a:cs typeface="Times New Roman" pitchFamily="18" charset="0"/>
              </a:rPr>
              <a:t>XÁC SUẤT CỦA BIẾN CỐ NGẪU NHIÊN </a:t>
            </a:r>
          </a:p>
          <a:p>
            <a:pPr algn="ctr"/>
            <a:r>
              <a:rPr lang="en-US" sz="3000" b="1" dirty="0">
                <a:ln w="22225">
                  <a:solidFill>
                    <a:schemeClr val="accent2"/>
                  </a:solidFill>
                  <a:prstDash val="solid"/>
                </a:ln>
                <a:solidFill>
                  <a:srgbClr val="FF0000"/>
                </a:solidFill>
                <a:latin typeface="Times New Roman" pitchFamily="18" charset="0"/>
                <a:cs typeface="Times New Roman" pitchFamily="18" charset="0"/>
              </a:rPr>
              <a:t>TRONG MỘT SỐ TRÒ CHƠI ĐƠN GIẢN </a:t>
            </a:r>
          </a:p>
        </p:txBody>
      </p:sp>
      <p:sp>
        <p:nvSpPr>
          <p:cNvPr id="6" name="Rectangle 5">
            <a:extLst>
              <a:ext uri="{FF2B5EF4-FFF2-40B4-BE49-F238E27FC236}">
                <a16:creationId xmlns:a16="http://schemas.microsoft.com/office/drawing/2014/main" id="{60C864D8-94FF-41B2-991B-05EF775C1920}"/>
              </a:ext>
            </a:extLst>
          </p:cNvPr>
          <p:cNvSpPr/>
          <p:nvPr/>
        </p:nvSpPr>
        <p:spPr>
          <a:xfrm>
            <a:off x="0" y="209550"/>
            <a:ext cx="2776786" cy="646331"/>
          </a:xfrm>
          <a:prstGeom prst="rect">
            <a:avLst/>
          </a:prstGeom>
          <a:noFill/>
        </p:spPr>
        <p:txBody>
          <a:bodyPr wrap="none" lIns="91440" tIns="45720" rIns="91440" bIns="45720">
            <a:spAutoFit/>
          </a:bodyPr>
          <a:lstStyle/>
          <a:p>
            <a:pPr algn="ctr"/>
            <a:r>
              <a:rPr lang="en-US" sz="3600" b="1">
                <a:ln w="9525">
                  <a:solidFill>
                    <a:schemeClr val="bg1"/>
                  </a:solidFill>
                  <a:prstDash val="solid"/>
                </a:ln>
                <a:solidFill>
                  <a:srgbClr val="002060"/>
                </a:solidFill>
                <a:effectLst>
                  <a:outerShdw blurRad="12700" dist="38100" dir="2700000" algn="tl" rotWithShape="0">
                    <a:schemeClr val="bg1">
                      <a:lumMod val="50000"/>
                    </a:schemeClr>
                  </a:outerShdw>
                </a:effectLst>
              </a:rPr>
              <a:t>Tiết 96 </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Bài</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6</a:t>
            </a:r>
          </a:p>
        </p:txBody>
      </p:sp>
      <p:sp>
        <p:nvSpPr>
          <p:cNvPr id="9" name="Hình chữ nhật 8">
            <a:extLst>
              <a:ext uri="{FF2B5EF4-FFF2-40B4-BE49-F238E27FC236}">
                <a16:creationId xmlns:a16="http://schemas.microsoft.com/office/drawing/2014/main" id="{B373F0C2-A895-4718-B076-FA6AE686B6F1}"/>
              </a:ext>
            </a:extLst>
          </p:cNvPr>
          <p:cNvSpPr/>
          <p:nvPr/>
        </p:nvSpPr>
        <p:spPr>
          <a:xfrm>
            <a:off x="3581400" y="1809750"/>
            <a:ext cx="1258934" cy="500137"/>
          </a:xfrm>
          <a:prstGeom prst="rect">
            <a:avLst/>
          </a:prstGeom>
          <a:noFill/>
        </p:spPr>
        <p:txBody>
          <a:bodyPr wrap="none" lIns="68580" tIns="34290" rIns="68580" bIns="34290">
            <a:spAutoFit/>
          </a:bodyPr>
          <a:lstStyle/>
          <a:p>
            <a:pPr algn="ctr"/>
            <a:r>
              <a:rPr lang="en-US" sz="2800" b="1" dirty="0">
                <a:ln w="13462">
                  <a:solidFill>
                    <a:schemeClr val="bg1"/>
                  </a:solidFill>
                  <a:prstDash val="solid"/>
                </a:ln>
                <a:solidFill>
                  <a:srgbClr val="0000FF"/>
                </a:solidFill>
                <a:effectLst>
                  <a:outerShdw dist="38100" dir="2700000" algn="bl" rotWithShape="0">
                    <a:schemeClr val="accent5"/>
                  </a:outerShdw>
                </a:effectLst>
                <a:latin typeface="Times New Roman" pitchFamily="18" charset="0"/>
                <a:cs typeface="Times New Roman" pitchFamily="18" charset="0"/>
              </a:rPr>
              <a:t>(</a:t>
            </a:r>
            <a:r>
              <a:rPr lang="en-US" sz="2800" b="1" err="1">
                <a:ln w="13462">
                  <a:solidFill>
                    <a:schemeClr val="bg1"/>
                  </a:solidFill>
                  <a:prstDash val="solid"/>
                </a:ln>
                <a:solidFill>
                  <a:srgbClr val="0000FF"/>
                </a:solidFill>
                <a:effectLst>
                  <a:outerShdw dist="38100" dir="2700000" algn="bl" rotWithShape="0">
                    <a:schemeClr val="accent5"/>
                  </a:outerShdw>
                </a:effectLst>
                <a:latin typeface="Times New Roman" pitchFamily="18" charset="0"/>
                <a:cs typeface="Times New Roman" pitchFamily="18" charset="0"/>
              </a:rPr>
              <a:t>Tiết</a:t>
            </a:r>
            <a:r>
              <a:rPr lang="en-US" sz="2800" b="1">
                <a:ln w="13462">
                  <a:solidFill>
                    <a:schemeClr val="bg1"/>
                  </a:solidFill>
                  <a:prstDash val="solid"/>
                </a:ln>
                <a:solidFill>
                  <a:srgbClr val="0000FF"/>
                </a:solidFill>
                <a:effectLst>
                  <a:outerShdw dist="38100" dir="2700000" algn="bl" rotWithShape="0">
                    <a:schemeClr val="accent5"/>
                  </a:outerShdw>
                </a:effectLst>
                <a:latin typeface="Times New Roman" pitchFamily="18" charset="0"/>
                <a:cs typeface="Times New Roman" pitchFamily="18" charset="0"/>
              </a:rPr>
              <a:t> 1)</a:t>
            </a:r>
            <a:endParaRPr lang="vi-VN" sz="2800" b="1" dirty="0">
              <a:ln w="13462">
                <a:solidFill>
                  <a:schemeClr val="bg1"/>
                </a:solidFill>
                <a:prstDash val="solid"/>
              </a:ln>
              <a:solidFill>
                <a:srgbClr val="0000FF"/>
              </a:solidFill>
              <a:effectLst>
                <a:outerShdw dist="38100" dir="2700000" algn="bl" rotWithShape="0">
                  <a:schemeClr val="accent5"/>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4038600" y="1047750"/>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6400800" y="1047750"/>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799"/>
            <a:ext cx="9267824" cy="954107"/>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I. XÁC SUẤT CỦA BIẾN CỐ TRONG TRÒ CHƠI GIEO XÚC XẮC </a:t>
            </a:r>
          </a:p>
        </p:txBody>
      </p:sp>
      <p:sp>
        <p:nvSpPr>
          <p:cNvPr id="3" name="TextBox 2"/>
          <p:cNvSpPr txBox="1"/>
          <p:nvPr/>
        </p:nvSpPr>
        <p:spPr>
          <a:xfrm>
            <a:off x="0" y="1123950"/>
            <a:ext cx="9144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Xác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xắc</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245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2042</TotalTime>
  <Words>3015</Words>
  <Application>Microsoft Office PowerPoint</Application>
  <PresentationFormat>On-screen Show (16:9)</PresentationFormat>
  <Paragraphs>1165</Paragraphs>
  <Slides>39</Slides>
  <Notes>7</Notes>
  <HiddenSlides>0</HiddenSlides>
  <MMClips>24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Nguyen Thuy</cp:lastModifiedBy>
  <cp:revision>344</cp:revision>
  <dcterms:created xsi:type="dcterms:W3CDTF">2021-07-22T17:31:00Z</dcterms:created>
  <dcterms:modified xsi:type="dcterms:W3CDTF">2023-06-01T18:41:55Z</dcterms:modified>
</cp:coreProperties>
</file>