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bc493cba15d04c38" Type="http://schemas.microsoft.com/office/2007/relationships/ui/extensibility" Target="customUI/customUI14.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9" r:id="rId1"/>
    <p:sldMasterId id="2147483693" r:id="rId2"/>
  </p:sldMasterIdLst>
  <p:notesMasterIdLst>
    <p:notesMasterId r:id="rId33"/>
  </p:notesMasterIdLst>
  <p:sldIdLst>
    <p:sldId id="312" r:id="rId3"/>
    <p:sldId id="257" r:id="rId4"/>
    <p:sldId id="314" r:id="rId5"/>
    <p:sldId id="259" r:id="rId6"/>
    <p:sldId id="582" r:id="rId7"/>
    <p:sldId id="583" r:id="rId8"/>
    <p:sldId id="584" r:id="rId9"/>
    <p:sldId id="256" r:id="rId10"/>
    <p:sldId id="585" r:id="rId11"/>
    <p:sldId id="351" r:id="rId12"/>
    <p:sldId id="586" r:id="rId13"/>
    <p:sldId id="587" r:id="rId14"/>
    <p:sldId id="588" r:id="rId15"/>
    <p:sldId id="589" r:id="rId16"/>
    <p:sldId id="590" r:id="rId17"/>
    <p:sldId id="591" r:id="rId18"/>
    <p:sldId id="592" r:id="rId19"/>
    <p:sldId id="593" r:id="rId20"/>
    <p:sldId id="510" r:id="rId21"/>
    <p:sldId id="594" r:id="rId22"/>
    <p:sldId id="595" r:id="rId23"/>
    <p:sldId id="596" r:id="rId24"/>
    <p:sldId id="597" r:id="rId25"/>
    <p:sldId id="598" r:id="rId26"/>
    <p:sldId id="599" r:id="rId27"/>
    <p:sldId id="258" r:id="rId28"/>
    <p:sldId id="494" r:id="rId29"/>
    <p:sldId id="509" r:id="rId30"/>
    <p:sldId id="579" r:id="rId31"/>
    <p:sldId id="325" r:id="rId32"/>
  </p:sldIdLst>
  <p:sldSz cx="9144000" cy="5143500" type="screen16x9"/>
  <p:notesSz cx="6858000" cy="9144000"/>
  <p:embeddedFontLst>
    <p:embeddedFont>
      <p:font typeface="Calibri" panose="020F0502020204030204" pitchFamily="34" charset="0"/>
      <p:regular r:id="rId34"/>
      <p:bold r:id="rId35"/>
      <p:italic r:id="rId36"/>
      <p:boldItalic r:id="rId37"/>
    </p:embeddedFont>
    <p:embeddedFont>
      <p:font typeface="Calibri Light" panose="020F0302020204030204" pitchFamily="34" charset="0"/>
      <p:regular r:id="rId38"/>
      <p:italic r:id="rId39"/>
    </p:embeddedFont>
    <p:embeddedFont>
      <p:font typeface="Cambria Math" panose="02040503050406030204" pitchFamily="18" charset="0"/>
      <p:regular r:id="rId40"/>
    </p:embeddedFont>
    <p:embeddedFont>
      <p:font typeface="Karla" pitchFamily="2" charset="0"/>
      <p:regular r:id="rId41"/>
      <p:bold r:id="rId42"/>
      <p:italic r:id="rId43"/>
      <p:boldItalic r:id="rId44"/>
    </p:embeddedFont>
    <p:embeddedFont>
      <p:font typeface="Londrina Solid" panose="020B0604020202020204" charset="0"/>
      <p:regular r:id="rId45"/>
    </p:embeddedFont>
    <p:embeddedFont>
      <p:font typeface="Nunito" panose="00000500000000000000" pitchFamily="2" charset="0"/>
      <p:regular r:id="rId46"/>
      <p:bold r:id="rId47"/>
      <p:italic r:id="rId48"/>
      <p:boldItalic r:id="rId49"/>
    </p:embeddedFont>
    <p:embeddedFont>
      <p:font typeface="Roboto Condensed Light" panose="02000000000000000000" pitchFamily="2" charset="0"/>
      <p:regular r:id="rId50"/>
      <p:italic r:id="rId51"/>
    </p:embeddedFont>
    <p:embeddedFont>
      <p:font typeface="Tahoma" panose="020B0604030504040204" pitchFamily="34" charset="0"/>
      <p:regular r:id="rId52"/>
      <p:bold r:id="rId5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 initials="A" lastIdx="3" clrIdx="0"/>
  <p:cmAuthor id="2" name="Nhữ Tiến Lâm" initials="NTL" lastIdx="33" clrIdx="1">
    <p:extLst>
      <p:ext uri="{19B8F6BF-5375-455C-9EA6-DF929625EA0E}">
        <p15:presenceInfo xmlns:p15="http://schemas.microsoft.com/office/powerpoint/2012/main" userId="S::lamvlak52@nvc3.onmicrosoft.com::567420a5-674f-4e10-be84-9678a181730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E2F7742-F342-490F-A2F7-A0ACBDE0AE0D}" v="12" dt="2022-07-12T12:33:22.715"/>
  </p1510:revLst>
</p1510:revInfo>
</file>

<file path=ppt/tableStyles.xml><?xml version="1.0" encoding="utf-8"?>
<a:tblStyleLst xmlns:a="http://schemas.openxmlformats.org/drawingml/2006/main" def="{E4EAC3AF-C3EC-430E-B446-463FC65D9C40}">
  <a:tblStyle styleId="{E4EAC3AF-C3EC-430E-B446-463FC65D9C4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99" autoAdjust="0"/>
    <p:restoredTop sz="84967" autoAdjust="0"/>
  </p:normalViewPr>
  <p:slideViewPr>
    <p:cSldViewPr snapToGrid="0">
      <p:cViewPr varScale="1">
        <p:scale>
          <a:sx n="88" d="100"/>
          <a:sy n="88" d="100"/>
        </p:scale>
        <p:origin x="1330"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6.fntdata"/><Relationship Id="rId21" Type="http://schemas.openxmlformats.org/officeDocument/2006/relationships/slide" Target="slides/slide19.xml"/><Relationship Id="rId34" Type="http://schemas.openxmlformats.org/officeDocument/2006/relationships/font" Target="fonts/font1.fntdata"/><Relationship Id="rId42" Type="http://schemas.openxmlformats.org/officeDocument/2006/relationships/font" Target="fonts/font9.fntdata"/><Relationship Id="rId47" Type="http://schemas.openxmlformats.org/officeDocument/2006/relationships/font" Target="fonts/font14.fntdata"/><Relationship Id="rId50" Type="http://schemas.openxmlformats.org/officeDocument/2006/relationships/font" Target="fonts/font17.fntdata"/><Relationship Id="rId55"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font" Target="fonts/font13.fntdata"/><Relationship Id="rId59"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font" Target="fonts/font8.fntdata"/><Relationship Id="rId54"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font" Target="fonts/font4.fntdata"/><Relationship Id="rId40" Type="http://schemas.openxmlformats.org/officeDocument/2006/relationships/font" Target="fonts/font7.fntdata"/><Relationship Id="rId45" Type="http://schemas.openxmlformats.org/officeDocument/2006/relationships/font" Target="fonts/font12.fntdata"/><Relationship Id="rId53" Type="http://schemas.openxmlformats.org/officeDocument/2006/relationships/font" Target="fonts/font20.fntdata"/><Relationship Id="rId58"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font" Target="fonts/font3.fntdata"/><Relationship Id="rId49" Type="http://schemas.openxmlformats.org/officeDocument/2006/relationships/font" Target="fonts/font16.fntdata"/><Relationship Id="rId57"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11.fntdata"/><Relationship Id="rId52" Type="http://schemas.openxmlformats.org/officeDocument/2006/relationships/font" Target="fonts/font19.fntdata"/><Relationship Id="rId60" Type="http://schemas.microsoft.com/office/2015/10/relationships/revisionInfo" Target="revisionInfo.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font" Target="fonts/font2.fntdata"/><Relationship Id="rId43" Type="http://schemas.openxmlformats.org/officeDocument/2006/relationships/font" Target="fonts/font10.fntdata"/><Relationship Id="rId48" Type="http://schemas.openxmlformats.org/officeDocument/2006/relationships/font" Target="fonts/font15.fntdata"/><Relationship Id="rId56"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font" Target="fonts/font18.fntdata"/><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Nhữ Tiến Lâm" userId="567420a5-674f-4e10-be84-9678a181730b" providerId="ADAL" clId="{BE2F7742-F342-490F-A2F7-A0ACBDE0AE0D}"/>
    <pc:docChg chg="custSel modSld">
      <pc:chgData name="Nhữ Tiến Lâm" userId="567420a5-674f-4e10-be84-9678a181730b" providerId="ADAL" clId="{BE2F7742-F342-490F-A2F7-A0ACBDE0AE0D}" dt="2022-07-12T12:33:22.715" v="25"/>
      <pc:docMkLst>
        <pc:docMk/>
      </pc:docMkLst>
      <pc:sldChg chg="addCm modCm">
        <pc:chgData name="Nhữ Tiến Lâm" userId="567420a5-674f-4e10-be84-9678a181730b" providerId="ADAL" clId="{BE2F7742-F342-490F-A2F7-A0ACBDE0AE0D}" dt="2022-07-12T12:27:45.029" v="15"/>
        <pc:sldMkLst>
          <pc:docMk/>
          <pc:sldMk cId="1399009367" sldId="351"/>
        </pc:sldMkLst>
      </pc:sldChg>
      <pc:sldChg chg="modSp mod">
        <pc:chgData name="Nhữ Tiến Lâm" userId="567420a5-674f-4e10-be84-9678a181730b" providerId="ADAL" clId="{BE2F7742-F342-490F-A2F7-A0ACBDE0AE0D}" dt="2022-07-12T12:15:39.413" v="0" actId="14734"/>
        <pc:sldMkLst>
          <pc:docMk/>
          <pc:sldMk cId="605319166" sldId="583"/>
        </pc:sldMkLst>
        <pc:graphicFrameChg chg="modGraphic">
          <ac:chgData name="Nhữ Tiến Lâm" userId="567420a5-674f-4e10-be84-9678a181730b" providerId="ADAL" clId="{BE2F7742-F342-490F-A2F7-A0ACBDE0AE0D}" dt="2022-07-12T12:15:39.413" v="0" actId="14734"/>
          <ac:graphicFrameMkLst>
            <pc:docMk/>
            <pc:sldMk cId="605319166" sldId="583"/>
            <ac:graphicFrameMk id="10" creationId="{66E083D5-7D37-B4CF-3C9E-A0BCB39D485B}"/>
          </ac:graphicFrameMkLst>
        </pc:graphicFrameChg>
      </pc:sldChg>
      <pc:sldChg chg="addCm modCm">
        <pc:chgData name="Nhữ Tiến Lâm" userId="567420a5-674f-4e10-be84-9678a181730b" providerId="ADAL" clId="{BE2F7742-F342-490F-A2F7-A0ACBDE0AE0D}" dt="2022-07-12T12:22:06.508" v="9"/>
        <pc:sldMkLst>
          <pc:docMk/>
          <pc:sldMk cId="3241891420" sldId="584"/>
        </pc:sldMkLst>
      </pc:sldChg>
      <pc:sldChg chg="addCm modCm">
        <pc:chgData name="Nhữ Tiến Lâm" userId="567420a5-674f-4e10-be84-9678a181730b" providerId="ADAL" clId="{BE2F7742-F342-490F-A2F7-A0ACBDE0AE0D}" dt="2022-07-12T12:29:27.180" v="21" actId="1589"/>
        <pc:sldMkLst>
          <pc:docMk/>
          <pc:sldMk cId="3406788025" sldId="586"/>
        </pc:sldMkLst>
      </pc:sldChg>
      <pc:sldChg chg="addCm modCm">
        <pc:chgData name="Nhữ Tiến Lâm" userId="567420a5-674f-4e10-be84-9678a181730b" providerId="ADAL" clId="{BE2F7742-F342-490F-A2F7-A0ACBDE0AE0D}" dt="2022-07-12T12:28:20.088" v="16"/>
        <pc:sldMkLst>
          <pc:docMk/>
          <pc:sldMk cId="169426632" sldId="589"/>
        </pc:sldMkLst>
      </pc:sldChg>
      <pc:sldChg chg="addCm delCm modCm modNotes">
        <pc:chgData name="Nhữ Tiến Lâm" userId="567420a5-674f-4e10-be84-9678a181730b" providerId="ADAL" clId="{BE2F7742-F342-490F-A2F7-A0ACBDE0AE0D}" dt="2022-07-12T12:29:42.227" v="22"/>
        <pc:sldMkLst>
          <pc:docMk/>
          <pc:sldMk cId="3440668346" sldId="590"/>
        </pc:sldMkLst>
      </pc:sldChg>
      <pc:sldChg chg="addCm modCm modNotes">
        <pc:chgData name="Nhữ Tiến Lâm" userId="567420a5-674f-4e10-be84-9678a181730b" providerId="ADAL" clId="{BE2F7742-F342-490F-A2F7-A0ACBDE0AE0D}" dt="2022-07-12T12:33:22.715" v="25"/>
        <pc:sldMkLst>
          <pc:docMk/>
          <pc:sldMk cId="498701261" sldId="596"/>
        </pc:sldMkLst>
      </pc:sldChg>
    </pc:docChg>
  </pc:docChgLst>
  <pc:docChgLst>
    <pc:chgData name="Nhữ Tiến Lâm" userId="567420a5-674f-4e10-be84-9678a181730b" providerId="ADAL" clId="{5D8423E7-5347-415F-83FA-048CCDF017F6}"/>
    <pc:docChg chg="custSel modSld">
      <pc:chgData name="Nhữ Tiến Lâm" userId="567420a5-674f-4e10-be84-9678a181730b" providerId="ADAL" clId="{5D8423E7-5347-415F-83FA-048CCDF017F6}" dt="2022-07-10T08:36:58.738" v="547" actId="13926"/>
      <pc:docMkLst>
        <pc:docMk/>
      </pc:docMkLst>
      <pc:sldChg chg="addCm modCm">
        <pc:chgData name="Nhữ Tiến Lâm" userId="567420a5-674f-4e10-be84-9678a181730b" providerId="ADAL" clId="{5D8423E7-5347-415F-83FA-048CCDF017F6}" dt="2022-07-10T07:48:52.652" v="1"/>
        <pc:sldMkLst>
          <pc:docMk/>
          <pc:sldMk cId="0" sldId="257"/>
        </pc:sldMkLst>
      </pc:sldChg>
      <pc:sldChg chg="modSp modNotes">
        <pc:chgData name="Nhữ Tiến Lâm" userId="567420a5-674f-4e10-be84-9678a181730b" providerId="ADAL" clId="{5D8423E7-5347-415F-83FA-048CCDF017F6}" dt="2022-07-10T08:36:25.028" v="542" actId="13926"/>
        <pc:sldMkLst>
          <pc:docMk/>
          <pc:sldMk cId="2026600102" sldId="258"/>
        </pc:sldMkLst>
        <pc:spChg chg="mod">
          <ac:chgData name="Nhữ Tiến Lâm" userId="567420a5-674f-4e10-be84-9678a181730b" providerId="ADAL" clId="{5D8423E7-5347-415F-83FA-048CCDF017F6}" dt="2022-07-10T08:36:25.028" v="542" actId="13926"/>
          <ac:spMkLst>
            <pc:docMk/>
            <pc:sldMk cId="2026600102" sldId="258"/>
            <ac:spMk id="7" creationId="{00000000-0000-0000-0000-000000000000}"/>
          </ac:spMkLst>
        </pc:spChg>
      </pc:sldChg>
      <pc:sldChg chg="modSp mod">
        <pc:chgData name="Nhữ Tiến Lâm" userId="567420a5-674f-4e10-be84-9678a181730b" providerId="ADAL" clId="{5D8423E7-5347-415F-83FA-048CCDF017F6}" dt="2022-07-10T07:50:35.028" v="4" actId="1076"/>
        <pc:sldMkLst>
          <pc:docMk/>
          <pc:sldMk cId="2282725238" sldId="314"/>
        </pc:sldMkLst>
        <pc:picChg chg="mod">
          <ac:chgData name="Nhữ Tiến Lâm" userId="567420a5-674f-4e10-be84-9678a181730b" providerId="ADAL" clId="{5D8423E7-5347-415F-83FA-048CCDF017F6}" dt="2022-07-10T07:50:35.028" v="4" actId="1076"/>
          <ac:picMkLst>
            <pc:docMk/>
            <pc:sldMk cId="2282725238" sldId="314"/>
            <ac:picMk id="9" creationId="{CB4DEC2C-107C-4E99-A056-D6622B336243}"/>
          </ac:picMkLst>
        </pc:picChg>
      </pc:sldChg>
      <pc:sldChg chg="modSp addCm modCm">
        <pc:chgData name="Nhữ Tiến Lâm" userId="567420a5-674f-4e10-be84-9678a181730b" providerId="ADAL" clId="{5D8423E7-5347-415F-83FA-048CCDF017F6}" dt="2022-07-10T08:09:24.141" v="383" actId="13926"/>
        <pc:sldMkLst>
          <pc:docMk/>
          <pc:sldMk cId="1399009367" sldId="351"/>
        </pc:sldMkLst>
        <pc:spChg chg="mod">
          <ac:chgData name="Nhữ Tiến Lâm" userId="567420a5-674f-4e10-be84-9678a181730b" providerId="ADAL" clId="{5D8423E7-5347-415F-83FA-048CCDF017F6}" dt="2022-07-10T07:55:50.299" v="7" actId="13926"/>
          <ac:spMkLst>
            <pc:docMk/>
            <pc:sldMk cId="1399009367" sldId="351"/>
            <ac:spMk id="15" creationId="{8DB2E7CC-72F8-F61E-1033-974185BDB667}"/>
          </ac:spMkLst>
        </pc:spChg>
        <pc:spChg chg="mod">
          <ac:chgData name="Nhữ Tiến Lâm" userId="567420a5-674f-4e10-be84-9678a181730b" providerId="ADAL" clId="{5D8423E7-5347-415F-83FA-048CCDF017F6}" dt="2022-07-10T08:09:24.141" v="383" actId="13926"/>
          <ac:spMkLst>
            <pc:docMk/>
            <pc:sldMk cId="1399009367" sldId="351"/>
            <ac:spMk id="18" creationId="{C78E28D6-1E97-1FE1-F00E-093F1BC8F26B}"/>
          </ac:spMkLst>
        </pc:spChg>
      </pc:sldChg>
      <pc:sldChg chg="modSp addCm modCm">
        <pc:chgData name="Nhữ Tiến Lâm" userId="567420a5-674f-4e10-be84-9678a181730b" providerId="ADAL" clId="{5D8423E7-5347-415F-83FA-048CCDF017F6}" dt="2022-07-10T08:29:40.205" v="535" actId="1589"/>
        <pc:sldMkLst>
          <pc:docMk/>
          <pc:sldMk cId="1395480057" sldId="509"/>
        </pc:sldMkLst>
        <pc:spChg chg="mod">
          <ac:chgData name="Nhữ Tiến Lâm" userId="567420a5-674f-4e10-be84-9678a181730b" providerId="ADAL" clId="{5D8423E7-5347-415F-83FA-048CCDF017F6}" dt="2022-07-10T08:28:25.763" v="534" actId="13926"/>
          <ac:spMkLst>
            <pc:docMk/>
            <pc:sldMk cId="1395480057" sldId="509"/>
            <ac:spMk id="7" creationId="{06168F72-426C-2B25-D298-27063E62DDB7}"/>
          </ac:spMkLst>
        </pc:spChg>
        <pc:spChg chg="mod">
          <ac:chgData name="Nhữ Tiến Lâm" userId="567420a5-674f-4e10-be84-9678a181730b" providerId="ADAL" clId="{5D8423E7-5347-415F-83FA-048CCDF017F6}" dt="2022-07-10T08:27:25.548" v="528" actId="13926"/>
          <ac:spMkLst>
            <pc:docMk/>
            <pc:sldMk cId="1395480057" sldId="509"/>
            <ac:spMk id="11" creationId="{B812FD0D-3345-4D97-BED4-5A0590056D2D}"/>
          </ac:spMkLst>
        </pc:spChg>
      </pc:sldChg>
      <pc:sldChg chg="addCm modCm">
        <pc:chgData name="Nhữ Tiến Lâm" userId="567420a5-674f-4e10-be84-9678a181730b" providerId="ADAL" clId="{5D8423E7-5347-415F-83FA-048CCDF017F6}" dt="2022-07-10T08:35:25.254" v="537"/>
        <pc:sldMkLst>
          <pc:docMk/>
          <pc:sldMk cId="3180306095" sldId="579"/>
        </pc:sldMkLst>
      </pc:sldChg>
      <pc:sldChg chg="modSp mod addCm modCm modNotesTx">
        <pc:chgData name="Nhữ Tiến Lâm" userId="567420a5-674f-4e10-be84-9678a181730b" providerId="ADAL" clId="{5D8423E7-5347-415F-83FA-048CCDF017F6}" dt="2022-07-10T08:01:20.475" v="225" actId="20577"/>
        <pc:sldMkLst>
          <pc:docMk/>
          <pc:sldMk cId="605319166" sldId="583"/>
        </pc:sldMkLst>
        <pc:spChg chg="mod">
          <ac:chgData name="Nhữ Tiến Lâm" userId="567420a5-674f-4e10-be84-9678a181730b" providerId="ADAL" clId="{5D8423E7-5347-415F-83FA-048CCDF017F6}" dt="2022-07-10T08:00:33.079" v="17" actId="13926"/>
          <ac:spMkLst>
            <pc:docMk/>
            <pc:sldMk cId="605319166" sldId="583"/>
            <ac:spMk id="2" creationId="{71F3626F-B00E-3F71-45DF-FDF8FA6A4309}"/>
          </ac:spMkLst>
        </pc:spChg>
      </pc:sldChg>
      <pc:sldChg chg="modSp addCm modCm">
        <pc:chgData name="Nhữ Tiến Lâm" userId="567420a5-674f-4e10-be84-9678a181730b" providerId="ADAL" clId="{5D8423E7-5347-415F-83FA-048CCDF017F6}" dt="2022-07-10T08:05:26.116" v="247" actId="13926"/>
        <pc:sldMkLst>
          <pc:docMk/>
          <pc:sldMk cId="3406788025" sldId="586"/>
        </pc:sldMkLst>
        <pc:spChg chg="mod">
          <ac:chgData name="Nhữ Tiến Lâm" userId="567420a5-674f-4e10-be84-9678a181730b" providerId="ADAL" clId="{5D8423E7-5347-415F-83FA-048CCDF017F6}" dt="2022-07-10T08:04:29.025" v="243" actId="13926"/>
          <ac:spMkLst>
            <pc:docMk/>
            <pc:sldMk cId="3406788025" sldId="586"/>
            <ac:spMk id="8" creationId="{7217456C-ABDC-A98D-85FC-EE8935FF584E}"/>
          </ac:spMkLst>
        </pc:spChg>
        <pc:spChg chg="mod">
          <ac:chgData name="Nhữ Tiến Lâm" userId="567420a5-674f-4e10-be84-9678a181730b" providerId="ADAL" clId="{5D8423E7-5347-415F-83FA-048CCDF017F6}" dt="2022-07-10T08:05:26.116" v="247" actId="13926"/>
          <ac:spMkLst>
            <pc:docMk/>
            <pc:sldMk cId="3406788025" sldId="586"/>
            <ac:spMk id="18" creationId="{C78E28D6-1E97-1FE1-F00E-093F1BC8F26B}"/>
          </ac:spMkLst>
        </pc:spChg>
      </pc:sldChg>
      <pc:sldChg chg="modSp addCm modCm">
        <pc:chgData name="Nhữ Tiến Lâm" userId="567420a5-674f-4e10-be84-9678a181730b" providerId="ADAL" clId="{5D8423E7-5347-415F-83FA-048CCDF017F6}" dt="2022-07-10T08:07:07.257" v="250"/>
        <pc:sldMkLst>
          <pc:docMk/>
          <pc:sldMk cId="405563749" sldId="587"/>
        </pc:sldMkLst>
        <pc:spChg chg="mod">
          <ac:chgData name="Nhữ Tiến Lâm" userId="567420a5-674f-4e10-be84-9678a181730b" providerId="ADAL" clId="{5D8423E7-5347-415F-83FA-048CCDF017F6}" dt="2022-07-10T08:06:23.056" v="248" actId="13926"/>
          <ac:spMkLst>
            <pc:docMk/>
            <pc:sldMk cId="405563749" sldId="587"/>
            <ac:spMk id="15" creationId="{8DB2E7CC-72F8-F61E-1033-974185BDB667}"/>
          </ac:spMkLst>
        </pc:spChg>
      </pc:sldChg>
      <pc:sldChg chg="modSp mod addCm modCm modNotesTx">
        <pc:chgData name="Nhữ Tiến Lâm" userId="567420a5-674f-4e10-be84-9678a181730b" providerId="ADAL" clId="{5D8423E7-5347-415F-83FA-048CCDF017F6}" dt="2022-07-10T08:11:45.453" v="388" actId="13926"/>
        <pc:sldMkLst>
          <pc:docMk/>
          <pc:sldMk cId="2768725881" sldId="588"/>
        </pc:sldMkLst>
        <pc:spChg chg="mod">
          <ac:chgData name="Nhữ Tiến Lâm" userId="567420a5-674f-4e10-be84-9678a181730b" providerId="ADAL" clId="{5D8423E7-5347-415F-83FA-048CCDF017F6}" dt="2022-07-10T08:09:14.542" v="382" actId="13926"/>
          <ac:spMkLst>
            <pc:docMk/>
            <pc:sldMk cId="2768725881" sldId="588"/>
            <ac:spMk id="11" creationId="{1EB2EDCB-4077-2948-27D8-CDEDD1580684}"/>
          </ac:spMkLst>
        </pc:spChg>
        <pc:spChg chg="mod">
          <ac:chgData name="Nhữ Tiến Lâm" userId="567420a5-674f-4e10-be84-9678a181730b" providerId="ADAL" clId="{5D8423E7-5347-415F-83FA-048CCDF017F6}" dt="2022-07-10T08:07:49.562" v="252" actId="13926"/>
          <ac:spMkLst>
            <pc:docMk/>
            <pc:sldMk cId="2768725881" sldId="588"/>
            <ac:spMk id="15" creationId="{8DB2E7CC-72F8-F61E-1033-974185BDB667}"/>
          </ac:spMkLst>
        </pc:spChg>
        <pc:spChg chg="mod">
          <ac:chgData name="Nhữ Tiến Lâm" userId="567420a5-674f-4e10-be84-9678a181730b" providerId="ADAL" clId="{5D8423E7-5347-415F-83FA-048CCDF017F6}" dt="2022-07-10T08:11:45.453" v="388" actId="13926"/>
          <ac:spMkLst>
            <pc:docMk/>
            <pc:sldMk cId="2768725881" sldId="588"/>
            <ac:spMk id="16" creationId="{264F3260-147D-DA2C-2838-B9D456C61CC4}"/>
          </ac:spMkLst>
        </pc:spChg>
      </pc:sldChg>
      <pc:sldChg chg="modSp mod setBg addCm modCm modNotesTx">
        <pc:chgData name="Nhữ Tiến Lâm" userId="567420a5-674f-4e10-be84-9678a181730b" providerId="ADAL" clId="{5D8423E7-5347-415F-83FA-048CCDF017F6}" dt="2022-07-10T08:17:41.145" v="504" actId="1589"/>
        <pc:sldMkLst>
          <pc:docMk/>
          <pc:sldMk cId="169426632" sldId="589"/>
        </pc:sldMkLst>
        <pc:spChg chg="mod">
          <ac:chgData name="Nhữ Tiến Lâm" userId="567420a5-674f-4e10-be84-9678a181730b" providerId="ADAL" clId="{5D8423E7-5347-415F-83FA-048CCDF017F6}" dt="2022-07-10T08:15:44.683" v="499" actId="13926"/>
          <ac:spMkLst>
            <pc:docMk/>
            <pc:sldMk cId="169426632" sldId="589"/>
            <ac:spMk id="10" creationId="{FA51712D-F049-7165-1FE5-918DC6690D9F}"/>
          </ac:spMkLst>
        </pc:spChg>
        <pc:spChg chg="mod">
          <ac:chgData name="Nhữ Tiến Lâm" userId="567420a5-674f-4e10-be84-9678a181730b" providerId="ADAL" clId="{5D8423E7-5347-415F-83FA-048CCDF017F6}" dt="2022-07-10T08:12:21.404" v="389" actId="13926"/>
          <ac:spMkLst>
            <pc:docMk/>
            <pc:sldMk cId="169426632" sldId="589"/>
            <ac:spMk id="15" creationId="{8DB2E7CC-72F8-F61E-1033-974185BDB667}"/>
          </ac:spMkLst>
        </pc:spChg>
        <pc:picChg chg="mod">
          <ac:chgData name="Nhữ Tiến Lâm" userId="567420a5-674f-4e10-be84-9678a181730b" providerId="ADAL" clId="{5D8423E7-5347-415F-83FA-048CCDF017F6}" dt="2022-07-10T08:16:30.022" v="500" actId="207"/>
          <ac:picMkLst>
            <pc:docMk/>
            <pc:sldMk cId="169426632" sldId="589"/>
            <ac:picMk id="43" creationId="{653AC967-D76F-4BEA-9802-36BAE58E09C6}"/>
          </ac:picMkLst>
        </pc:picChg>
      </pc:sldChg>
      <pc:sldChg chg="modSp addCm modCm">
        <pc:chgData name="Nhữ Tiến Lâm" userId="567420a5-674f-4e10-be84-9678a181730b" providerId="ADAL" clId="{5D8423E7-5347-415F-83FA-048CCDF017F6}" dt="2022-07-10T08:20:30.004" v="516" actId="13926"/>
        <pc:sldMkLst>
          <pc:docMk/>
          <pc:sldMk cId="3440668346" sldId="590"/>
        </pc:sldMkLst>
        <pc:spChg chg="mod">
          <ac:chgData name="Nhữ Tiến Lâm" userId="567420a5-674f-4e10-be84-9678a181730b" providerId="ADAL" clId="{5D8423E7-5347-415F-83FA-048CCDF017F6}" dt="2022-07-10T08:20:30.004" v="516" actId="13926"/>
          <ac:spMkLst>
            <pc:docMk/>
            <pc:sldMk cId="3440668346" sldId="590"/>
            <ac:spMk id="8" creationId="{7217456C-ABDC-A98D-85FC-EE8935FF584E}"/>
          </ac:spMkLst>
        </pc:spChg>
        <pc:spChg chg="mod">
          <ac:chgData name="Nhữ Tiến Lâm" userId="567420a5-674f-4e10-be84-9678a181730b" providerId="ADAL" clId="{5D8423E7-5347-415F-83FA-048CCDF017F6}" dt="2022-07-10T08:20:23.436" v="515" actId="13926"/>
          <ac:spMkLst>
            <pc:docMk/>
            <pc:sldMk cId="3440668346" sldId="590"/>
            <ac:spMk id="18" creationId="{C78E28D6-1E97-1FE1-F00E-093F1BC8F26B}"/>
          </ac:spMkLst>
        </pc:spChg>
      </pc:sldChg>
      <pc:sldChg chg="modSp addCm modCm">
        <pc:chgData name="Nhữ Tiến Lâm" userId="567420a5-674f-4e10-be84-9678a181730b" providerId="ADAL" clId="{5D8423E7-5347-415F-83FA-048CCDF017F6}" dt="2022-07-10T08:21:18.200" v="522" actId="13926"/>
        <pc:sldMkLst>
          <pc:docMk/>
          <pc:sldMk cId="1810550136" sldId="591"/>
        </pc:sldMkLst>
        <pc:spChg chg="mod">
          <ac:chgData name="Nhữ Tiến Lâm" userId="567420a5-674f-4e10-be84-9678a181730b" providerId="ADAL" clId="{5D8423E7-5347-415F-83FA-048CCDF017F6}" dt="2022-07-10T08:20:43.030" v="518" actId="13926"/>
          <ac:spMkLst>
            <pc:docMk/>
            <pc:sldMk cId="1810550136" sldId="591"/>
            <ac:spMk id="15" creationId="{8DB2E7CC-72F8-F61E-1033-974185BDB667}"/>
          </ac:spMkLst>
        </pc:spChg>
        <pc:spChg chg="mod">
          <ac:chgData name="Nhữ Tiến Lâm" userId="567420a5-674f-4e10-be84-9678a181730b" providerId="ADAL" clId="{5D8423E7-5347-415F-83FA-048CCDF017F6}" dt="2022-07-10T08:21:03.819" v="521" actId="13926"/>
          <ac:spMkLst>
            <pc:docMk/>
            <pc:sldMk cId="1810550136" sldId="591"/>
            <ac:spMk id="18" creationId="{C78E28D6-1E97-1FE1-F00E-093F1BC8F26B}"/>
          </ac:spMkLst>
        </pc:spChg>
        <pc:spChg chg="mod">
          <ac:chgData name="Nhữ Tiến Lâm" userId="567420a5-674f-4e10-be84-9678a181730b" providerId="ADAL" clId="{5D8423E7-5347-415F-83FA-048CCDF017F6}" dt="2022-07-10T08:21:18.200" v="522" actId="13926"/>
          <ac:spMkLst>
            <pc:docMk/>
            <pc:sldMk cId="1810550136" sldId="591"/>
            <ac:spMk id="19" creationId="{9B82CA81-0401-7384-F96C-79EF5817F8CB}"/>
          </ac:spMkLst>
        </pc:spChg>
      </pc:sldChg>
      <pc:sldChg chg="modSp mod">
        <pc:chgData name="Nhữ Tiến Lâm" userId="567420a5-674f-4e10-be84-9678a181730b" providerId="ADAL" clId="{5D8423E7-5347-415F-83FA-048CCDF017F6}" dt="2022-07-10T08:22:18.479" v="527" actId="13926"/>
        <pc:sldMkLst>
          <pc:docMk/>
          <pc:sldMk cId="3363264445" sldId="592"/>
        </pc:sldMkLst>
        <pc:spChg chg="mod">
          <ac:chgData name="Nhữ Tiến Lâm" userId="567420a5-674f-4e10-be84-9678a181730b" providerId="ADAL" clId="{5D8423E7-5347-415F-83FA-048CCDF017F6}" dt="2022-07-10T08:22:18.479" v="527" actId="13926"/>
          <ac:spMkLst>
            <pc:docMk/>
            <pc:sldMk cId="3363264445" sldId="592"/>
            <ac:spMk id="16" creationId="{264F3260-147D-DA2C-2838-B9D456C61CC4}"/>
          </ac:spMkLst>
        </pc:spChg>
        <pc:graphicFrameChg chg="modGraphic">
          <ac:chgData name="Nhữ Tiến Lâm" userId="567420a5-674f-4e10-be84-9678a181730b" providerId="ADAL" clId="{5D8423E7-5347-415F-83FA-048CCDF017F6}" dt="2022-07-10T08:22:08.205" v="525" actId="13926"/>
          <ac:graphicFrameMkLst>
            <pc:docMk/>
            <pc:sldMk cId="3363264445" sldId="592"/>
            <ac:graphicFrameMk id="9" creationId="{6B426FF2-09A6-A1B2-5682-3CF2FB4795A5}"/>
          </ac:graphicFrameMkLst>
        </pc:graphicFrameChg>
      </pc:sldChg>
      <pc:sldChg chg="modSp modNotes">
        <pc:chgData name="Nhữ Tiến Lâm" userId="567420a5-674f-4e10-be84-9678a181730b" providerId="ADAL" clId="{5D8423E7-5347-415F-83FA-048CCDF017F6}" dt="2022-07-10T08:36:58.738" v="547" actId="13926"/>
        <pc:sldMkLst>
          <pc:docMk/>
          <pc:sldMk cId="1152325544" sldId="597"/>
        </pc:sldMkLst>
        <pc:spChg chg="mod">
          <ac:chgData name="Nhữ Tiến Lâm" userId="567420a5-674f-4e10-be84-9678a181730b" providerId="ADAL" clId="{5D8423E7-5347-415F-83FA-048CCDF017F6}" dt="2022-07-10T08:36:58.738" v="547" actId="13926"/>
          <ac:spMkLst>
            <pc:docMk/>
            <pc:sldMk cId="1152325544" sldId="597"/>
            <ac:spMk id="7" creationId="{00000000-0000-0000-0000-000000000000}"/>
          </ac:spMkLst>
        </pc:spChg>
      </pc:sldChg>
      <pc:sldChg chg="modSp modNotes">
        <pc:chgData name="Nhữ Tiến Lâm" userId="567420a5-674f-4e10-be84-9678a181730b" providerId="ADAL" clId="{5D8423E7-5347-415F-83FA-048CCDF017F6}" dt="2022-07-10T08:36:46.818" v="545" actId="13926"/>
        <pc:sldMkLst>
          <pc:docMk/>
          <pc:sldMk cId="861011885" sldId="598"/>
        </pc:sldMkLst>
        <pc:spChg chg="mod">
          <ac:chgData name="Nhữ Tiến Lâm" userId="567420a5-674f-4e10-be84-9678a181730b" providerId="ADAL" clId="{5D8423E7-5347-415F-83FA-048CCDF017F6}" dt="2022-07-10T08:36:46.818" v="545" actId="13926"/>
          <ac:spMkLst>
            <pc:docMk/>
            <pc:sldMk cId="861011885" sldId="598"/>
            <ac:spMk id="7" creationId="{00000000-0000-0000-0000-000000000000}"/>
          </ac:spMkLst>
        </pc:spChg>
      </pc:sldChg>
      <pc:sldChg chg="modSp modNotes">
        <pc:chgData name="Nhữ Tiến Lâm" userId="567420a5-674f-4e10-be84-9678a181730b" providerId="ADAL" clId="{5D8423E7-5347-415F-83FA-048CCDF017F6}" dt="2022-07-10T08:36:35.666" v="544" actId="13926"/>
        <pc:sldMkLst>
          <pc:docMk/>
          <pc:sldMk cId="163812303" sldId="599"/>
        </pc:sldMkLst>
        <pc:spChg chg="mod">
          <ac:chgData name="Nhữ Tiến Lâm" userId="567420a5-674f-4e10-be84-9678a181730b" providerId="ADAL" clId="{5D8423E7-5347-415F-83FA-048CCDF017F6}" dt="2022-07-10T08:36:35.666" v="544" actId="13926"/>
          <ac:spMkLst>
            <pc:docMk/>
            <pc:sldMk cId="163812303" sldId="599"/>
            <ac:spMk id="7" creationId="{00000000-0000-0000-0000-000000000000}"/>
          </ac:spMkLst>
        </pc:sp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1A6C867-5640-4890-9BBB-DBBB33C62E0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E595FF9-7F13-4589-ADB1-A98CFA417FE8}">
      <dgm:prSet phldrT="[Text]" custT="1"/>
      <dgm:spPr>
        <a:solidFill>
          <a:schemeClr val="accent1">
            <a:lumMod val="60000"/>
            <a:lumOff val="40000"/>
          </a:schemeClr>
        </a:solidFill>
        <a:ln>
          <a:solidFill>
            <a:schemeClr val="accent1">
              <a:lumMod val="40000"/>
              <a:lumOff val="60000"/>
            </a:schemeClr>
          </a:solidFill>
        </a:ln>
      </dgm:spPr>
      <dgm:t>
        <a:bodyPr/>
        <a:lstStyle/>
        <a:p>
          <a:r>
            <a:rPr kumimoji="0" lang="en-US"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dirty="0">
            <a:solidFill>
              <a:srgbClr val="000000"/>
            </a:solidFill>
          </a:endParaRPr>
        </a:p>
      </dgm:t>
    </dgm:pt>
    <dgm:pt modelId="{B327BC0A-A89C-479E-B8CD-C46EF1DB42D9}" type="parTrans" cxnId="{98EF93F6-9645-42BA-9EDE-0684263968A6}">
      <dgm:prSet/>
      <dgm:spPr/>
      <dgm:t>
        <a:bodyPr/>
        <a:lstStyle/>
        <a:p>
          <a:endParaRPr lang="en-US"/>
        </a:p>
      </dgm:t>
    </dgm:pt>
    <dgm:pt modelId="{41D8AE83-6358-42AE-B439-0EFC9D377ED1}" type="sibTrans" cxnId="{98EF93F6-9645-42BA-9EDE-0684263968A6}">
      <dgm:prSet/>
      <dgm:spPr/>
      <dgm:t>
        <a:bodyPr/>
        <a:lstStyle/>
        <a:p>
          <a:endParaRPr lang="en-US"/>
        </a:p>
      </dgm:t>
    </dgm:pt>
    <dgm:pt modelId="{ECA0ABAF-B23C-4736-AEB9-5FAE681D07FA}">
      <dgm:prSet phldrT="[Text]" custT="1"/>
      <dgm:spPr/>
      <dgm:t>
        <a:bodyPr/>
        <a:lstStyle/>
        <a:p>
          <a:pPr algn="just"/>
          <a:r>
            <a:rPr lang="en-US" sz="2800" dirty="0">
              <a:solidFill>
                <a:srgbClr val="000000"/>
              </a:solidFill>
              <a:effectLst/>
              <a:latin typeface="Times New Roman" panose="02020603050405020304" pitchFamily="18" charset="0"/>
              <a:ea typeface="Times New Roman" panose="02020603050405020304" pitchFamily="18" charset="0"/>
            </a:rPr>
            <a:t>SGK, </a:t>
          </a:r>
          <a:r>
            <a:rPr lang="en-US" sz="2800" dirty="0" err="1">
              <a:solidFill>
                <a:srgbClr val="000000"/>
              </a:solidFill>
              <a:effectLst/>
              <a:latin typeface="Times New Roman" panose="02020603050405020304" pitchFamily="18" charset="0"/>
              <a:ea typeface="Times New Roman" panose="02020603050405020304" pitchFamily="18" charset="0"/>
            </a:rPr>
            <a:t>kế</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hoạch</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bài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dạy</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phiếu</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học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tập</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ndParaRPr>
        </a:p>
      </dgm:t>
    </dgm:pt>
    <dgm:pt modelId="{A44464D3-94BC-4791-92AF-D4DDB39C3B1A}" type="parTrans" cxnId="{8424536B-BE7E-4427-8F9D-11FD9E33F2DF}">
      <dgm:prSet/>
      <dgm:spPr/>
      <dgm:t>
        <a:bodyPr/>
        <a:lstStyle/>
        <a:p>
          <a:endParaRPr lang="en-US"/>
        </a:p>
      </dgm:t>
    </dgm:pt>
    <dgm:pt modelId="{C021D020-C3B9-4ABB-A06B-CC452B865337}" type="sibTrans" cxnId="{8424536B-BE7E-4427-8F9D-11FD9E33F2DF}">
      <dgm:prSet/>
      <dgm:spPr/>
      <dgm:t>
        <a:bodyPr/>
        <a:lstStyle/>
        <a:p>
          <a:endParaRPr lang="en-US"/>
        </a:p>
      </dgm:t>
    </dgm:pt>
    <dgm:pt modelId="{3B33AAEF-2BF8-4EBB-A3B1-62835B5C81BF}">
      <dgm:prSet phldrT="[Text]" custT="1"/>
      <dgm:spPr>
        <a:solidFill>
          <a:schemeClr val="accent1">
            <a:lumMod val="60000"/>
            <a:lumOff val="40000"/>
          </a:schemeClr>
        </a:solidFill>
        <a:ln>
          <a:solidFill>
            <a:schemeClr val="accent1">
              <a:lumMod val="40000"/>
              <a:lumOff val="60000"/>
            </a:schemeClr>
          </a:solidFill>
        </a:ln>
      </dgm:spPr>
      <dgm:t>
        <a:bodyPr/>
        <a:lstStyle/>
        <a:p>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2800" dirty="0">
            <a:solidFill>
              <a:srgbClr val="000000"/>
            </a:solidFill>
          </a:endParaRPr>
        </a:p>
      </dgm:t>
    </dgm:pt>
    <dgm:pt modelId="{887C755C-0A39-4BCA-B05A-04B6066CC9B9}" type="parTrans" cxnId="{114F78D7-52EA-4C98-83EA-2E3113FBAE6C}">
      <dgm:prSet/>
      <dgm:spPr/>
      <dgm:t>
        <a:bodyPr/>
        <a:lstStyle/>
        <a:p>
          <a:endParaRPr lang="en-US"/>
        </a:p>
      </dgm:t>
    </dgm:pt>
    <dgm:pt modelId="{8A81B1FB-67E6-4DD3-8927-4689A7E10F68}" type="sibTrans" cxnId="{114F78D7-52EA-4C98-83EA-2E3113FBAE6C}">
      <dgm:prSet/>
      <dgm:spPr/>
      <dgm:t>
        <a:bodyPr/>
        <a:lstStyle/>
        <a:p>
          <a:endParaRPr lang="en-US"/>
        </a:p>
      </dgm:t>
    </dgm:pt>
    <dgm:pt modelId="{704E6F5A-9DD3-4463-B617-DAC4CB1475BA}">
      <dgm:prSet phldrT="[Text]" custT="1"/>
      <dgm:spPr/>
      <dgm:t>
        <a:bodyPr/>
        <a:lstStyle/>
        <a:p>
          <a:pPr algn="just"/>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vở</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dirty="0">
            <a:solidFill>
              <a:srgbClr val="000000"/>
            </a:solidFill>
            <a:latin typeface="+mj-lt"/>
          </a:endParaRPr>
        </a:p>
      </dgm:t>
    </dgm:pt>
    <dgm:pt modelId="{527A9CE6-AF4E-472F-AD59-A231136EB5D9}" type="parTrans" cxnId="{D4D75E30-4B78-4946-8E43-D2A67A5959C0}">
      <dgm:prSet/>
      <dgm:spPr/>
      <dgm:t>
        <a:bodyPr/>
        <a:lstStyle/>
        <a:p>
          <a:endParaRPr lang="en-US"/>
        </a:p>
      </dgm:t>
    </dgm:pt>
    <dgm:pt modelId="{3EE0876E-E618-456F-81E9-FBAA95CF7E2B}" type="sibTrans" cxnId="{D4D75E30-4B78-4946-8E43-D2A67A5959C0}">
      <dgm:prSet/>
      <dgm:spPr/>
      <dgm:t>
        <a:bodyPr/>
        <a:lstStyle/>
        <a:p>
          <a:endParaRPr lang="en-US"/>
        </a:p>
      </dgm:t>
    </dgm:pt>
    <dgm:pt modelId="{EF312B79-4986-42A0-ACA4-829558850B56}">
      <dgm:prSet phldrT="[Text]" custT="1"/>
      <dgm:spPr/>
      <dgm:t>
        <a:bodyPr/>
        <a:lstStyle/>
        <a:p>
          <a:pPr algn="just"/>
          <a:r>
            <a:rPr lang="en-US" sz="2800" dirty="0" err="1">
              <a:solidFill>
                <a:srgbClr val="000000"/>
              </a:solidFill>
              <a:effectLst/>
              <a:latin typeface="Times New Roman" panose="02020603050405020304" pitchFamily="18" charset="0"/>
              <a:ea typeface="Times New Roman" panose="02020603050405020304" pitchFamily="18" charset="0"/>
            </a:rPr>
            <a:t>Trò</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chơi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trắc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nghiệm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xúc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xắc</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một</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tấm</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thẻ</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miếng</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bìa</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có</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ghi</a:t>
          </a:r>
          <a:r>
            <a:rPr lang="en-US" sz="2800" dirty="0">
              <a:solidFill>
                <a:srgbClr val="000000"/>
              </a:solidFill>
              <a:effectLst/>
              <a:latin typeface="Times New Roman" panose="02020603050405020304" pitchFamily="18" charset="0"/>
              <a:ea typeface="Times New Roman" panose="02020603050405020304" pitchFamily="18" charset="0"/>
            </a:rPr>
            <a:t> </a:t>
          </a:r>
          <a:r>
            <a:rPr lang="en-US" sz="2800" dirty="0" err="1">
              <a:solidFill>
                <a:srgbClr val="000000"/>
              </a:solidFill>
              <a:effectLst/>
              <a:latin typeface="Times New Roman" panose="02020603050405020304" pitchFamily="18" charset="0"/>
              <a:ea typeface="Times New Roman" panose="02020603050405020304" pitchFamily="18" charset="0"/>
            </a:rPr>
            <a:t>số</a:t>
          </a:r>
          <a:r>
            <a:rPr lang="en-US" sz="2800" dirty="0">
              <a:solidFill>
                <a:srgbClr val="000000"/>
              </a:solidFill>
              <a:effectLst/>
              <a:latin typeface="Times New Roman" panose="02020603050405020304" pitchFamily="18" charset="0"/>
              <a:ea typeface="Times New Roman" panose="02020603050405020304" pitchFamily="18" charset="0"/>
            </a:rPr>
            <a:t>.</a:t>
          </a:r>
          <a:endParaRPr lang="en-US" sz="2800" dirty="0">
            <a:solidFill>
              <a:srgbClr val="000000"/>
            </a:solidFill>
          </a:endParaRPr>
        </a:p>
      </dgm:t>
    </dgm:pt>
    <dgm:pt modelId="{A96814F1-4DC9-445D-B278-951D0F856728}" type="parTrans" cxnId="{830D835E-E754-4822-8A50-33833D95C7C0}">
      <dgm:prSet/>
      <dgm:spPr/>
      <dgm:t>
        <a:bodyPr/>
        <a:lstStyle/>
        <a:p>
          <a:endParaRPr lang="en-US"/>
        </a:p>
      </dgm:t>
    </dgm:pt>
    <dgm:pt modelId="{57C6983A-A6A0-41AD-A88B-E01432ADC048}" type="sibTrans" cxnId="{830D835E-E754-4822-8A50-33833D95C7C0}">
      <dgm:prSet/>
      <dgm:spPr/>
      <dgm:t>
        <a:bodyPr/>
        <a:lstStyle/>
        <a:p>
          <a:endParaRPr lang="en-US"/>
        </a:p>
      </dgm:t>
    </dgm:pt>
    <dgm:pt modelId="{EBF0A97A-EDF1-4C47-8ECB-5F5F6A8E456D}" type="pres">
      <dgm:prSet presAssocID="{E1A6C867-5640-4890-9BBB-DBBB33C62E0E}" presName="linear" presStyleCnt="0">
        <dgm:presLayoutVars>
          <dgm:animLvl val="lvl"/>
          <dgm:resizeHandles val="exact"/>
        </dgm:presLayoutVars>
      </dgm:prSet>
      <dgm:spPr/>
    </dgm:pt>
    <dgm:pt modelId="{E5C9E7A5-AF2E-4D50-8726-C7D64A106B64}" type="pres">
      <dgm:prSet presAssocID="{8E595FF9-7F13-4589-ADB1-A98CFA417FE8}" presName="parentText" presStyleLbl="node1" presStyleIdx="0" presStyleCnt="2" custLinFactNeighborX="-123" custLinFactNeighborY="-12391">
        <dgm:presLayoutVars>
          <dgm:chMax val="0"/>
          <dgm:bulletEnabled val="1"/>
        </dgm:presLayoutVars>
      </dgm:prSet>
      <dgm:spPr/>
    </dgm:pt>
    <dgm:pt modelId="{0DFB8EA2-E9F4-4E7D-B5BF-ABC527E44C63}" type="pres">
      <dgm:prSet presAssocID="{8E595FF9-7F13-4589-ADB1-A98CFA417FE8}" presName="childText" presStyleLbl="revTx" presStyleIdx="0" presStyleCnt="2">
        <dgm:presLayoutVars>
          <dgm:bulletEnabled val="1"/>
        </dgm:presLayoutVars>
      </dgm:prSet>
      <dgm:spPr/>
    </dgm:pt>
    <dgm:pt modelId="{D2408717-B530-41AC-B5CE-E14FAEC5B062}" type="pres">
      <dgm:prSet presAssocID="{3B33AAEF-2BF8-4EBB-A3B1-62835B5C81BF}" presName="parentText" presStyleLbl="node1" presStyleIdx="1" presStyleCnt="2" custScaleY="78050" custLinFactNeighborY="-10344">
        <dgm:presLayoutVars>
          <dgm:chMax val="0"/>
          <dgm:bulletEnabled val="1"/>
        </dgm:presLayoutVars>
      </dgm:prSet>
      <dgm:spPr/>
    </dgm:pt>
    <dgm:pt modelId="{8F3B6D51-6576-4847-95F8-097004C88A78}" type="pres">
      <dgm:prSet presAssocID="{3B33AAEF-2BF8-4EBB-A3B1-62835B5C81BF}" presName="childText" presStyleLbl="revTx" presStyleIdx="1" presStyleCnt="2">
        <dgm:presLayoutVars>
          <dgm:bulletEnabled val="1"/>
        </dgm:presLayoutVars>
      </dgm:prSet>
      <dgm:spPr/>
    </dgm:pt>
  </dgm:ptLst>
  <dgm:cxnLst>
    <dgm:cxn modelId="{2ACFD60D-ABB2-4145-BA35-09A5FD91CFF0}" type="presOf" srcId="{8E595FF9-7F13-4589-ADB1-A98CFA417FE8}" destId="{E5C9E7A5-AF2E-4D50-8726-C7D64A106B64}" srcOrd="0" destOrd="0" presId="urn:microsoft.com/office/officeart/2005/8/layout/vList2"/>
    <dgm:cxn modelId="{AB203528-AFD0-4887-A7D3-ABC95C1DF4D3}" type="presOf" srcId="{EF312B79-4986-42A0-ACA4-829558850B56}" destId="{0DFB8EA2-E9F4-4E7D-B5BF-ABC527E44C63}" srcOrd="0" destOrd="1" presId="urn:microsoft.com/office/officeart/2005/8/layout/vList2"/>
    <dgm:cxn modelId="{3A28E52C-05AC-464F-BC2C-AE5BA1C059F0}" type="presOf" srcId="{E1A6C867-5640-4890-9BBB-DBBB33C62E0E}" destId="{EBF0A97A-EDF1-4C47-8ECB-5F5F6A8E456D}" srcOrd="0" destOrd="0" presId="urn:microsoft.com/office/officeart/2005/8/layout/vList2"/>
    <dgm:cxn modelId="{D4D75E30-4B78-4946-8E43-D2A67A5959C0}" srcId="{3B33AAEF-2BF8-4EBB-A3B1-62835B5C81BF}" destId="{704E6F5A-9DD3-4463-B617-DAC4CB1475BA}" srcOrd="0" destOrd="0" parTransId="{527A9CE6-AF4E-472F-AD59-A231136EB5D9}" sibTransId="{3EE0876E-E618-456F-81E9-FBAA95CF7E2B}"/>
    <dgm:cxn modelId="{99C0CA34-B0CB-444B-8AAD-810CD5D103FE}" type="presOf" srcId="{ECA0ABAF-B23C-4736-AEB9-5FAE681D07FA}" destId="{0DFB8EA2-E9F4-4E7D-B5BF-ABC527E44C63}" srcOrd="0" destOrd="0" presId="urn:microsoft.com/office/officeart/2005/8/layout/vList2"/>
    <dgm:cxn modelId="{830D835E-E754-4822-8A50-33833D95C7C0}" srcId="{8E595FF9-7F13-4589-ADB1-A98CFA417FE8}" destId="{EF312B79-4986-42A0-ACA4-829558850B56}" srcOrd="1" destOrd="0" parTransId="{A96814F1-4DC9-445D-B278-951D0F856728}" sibTransId="{57C6983A-A6A0-41AD-A88B-E01432ADC048}"/>
    <dgm:cxn modelId="{FD09A55E-6FC0-4B08-8C11-21482B1E3979}" type="presOf" srcId="{3B33AAEF-2BF8-4EBB-A3B1-62835B5C81BF}" destId="{D2408717-B530-41AC-B5CE-E14FAEC5B062}" srcOrd="0" destOrd="0" presId="urn:microsoft.com/office/officeart/2005/8/layout/vList2"/>
    <dgm:cxn modelId="{8424536B-BE7E-4427-8F9D-11FD9E33F2DF}" srcId="{8E595FF9-7F13-4589-ADB1-A98CFA417FE8}" destId="{ECA0ABAF-B23C-4736-AEB9-5FAE681D07FA}" srcOrd="0" destOrd="0" parTransId="{A44464D3-94BC-4791-92AF-D4DDB39C3B1A}" sibTransId="{C021D020-C3B9-4ABB-A06B-CC452B865337}"/>
    <dgm:cxn modelId="{114F78D7-52EA-4C98-83EA-2E3113FBAE6C}" srcId="{E1A6C867-5640-4890-9BBB-DBBB33C62E0E}" destId="{3B33AAEF-2BF8-4EBB-A3B1-62835B5C81BF}" srcOrd="1" destOrd="0" parTransId="{887C755C-0A39-4BCA-B05A-04B6066CC9B9}" sibTransId="{8A81B1FB-67E6-4DD3-8927-4689A7E10F68}"/>
    <dgm:cxn modelId="{31096CDC-920C-4489-BD01-670DA5CE15D5}" type="presOf" srcId="{704E6F5A-9DD3-4463-B617-DAC4CB1475BA}" destId="{8F3B6D51-6576-4847-95F8-097004C88A78}" srcOrd="0" destOrd="0" presId="urn:microsoft.com/office/officeart/2005/8/layout/vList2"/>
    <dgm:cxn modelId="{98EF93F6-9645-42BA-9EDE-0684263968A6}" srcId="{E1A6C867-5640-4890-9BBB-DBBB33C62E0E}" destId="{8E595FF9-7F13-4589-ADB1-A98CFA417FE8}" srcOrd="0" destOrd="0" parTransId="{B327BC0A-A89C-479E-B8CD-C46EF1DB42D9}" sibTransId="{41D8AE83-6358-42AE-B439-0EFC9D377ED1}"/>
    <dgm:cxn modelId="{9F1AFFF0-E33D-4DC7-B3E7-D911C79A7F1A}" type="presParOf" srcId="{EBF0A97A-EDF1-4C47-8ECB-5F5F6A8E456D}" destId="{E5C9E7A5-AF2E-4D50-8726-C7D64A106B64}" srcOrd="0" destOrd="0" presId="urn:microsoft.com/office/officeart/2005/8/layout/vList2"/>
    <dgm:cxn modelId="{88644A3A-F668-480A-850D-C179F4F6DD3A}" type="presParOf" srcId="{EBF0A97A-EDF1-4C47-8ECB-5F5F6A8E456D}" destId="{0DFB8EA2-E9F4-4E7D-B5BF-ABC527E44C63}" srcOrd="1" destOrd="0" presId="urn:microsoft.com/office/officeart/2005/8/layout/vList2"/>
    <dgm:cxn modelId="{6C8D77FC-A446-430E-A02D-DAFAB5B7BD9F}" type="presParOf" srcId="{EBF0A97A-EDF1-4C47-8ECB-5F5F6A8E456D}" destId="{D2408717-B530-41AC-B5CE-E14FAEC5B062}" srcOrd="2" destOrd="0" presId="urn:microsoft.com/office/officeart/2005/8/layout/vList2"/>
    <dgm:cxn modelId="{91D390D9-0792-4B7E-8561-3CDA6BC8385E}" type="presParOf" srcId="{EBF0A97A-EDF1-4C47-8ECB-5F5F6A8E456D}" destId="{8F3B6D51-6576-4847-95F8-097004C88A78}" srcOrd="3"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5C9E7A5-AF2E-4D50-8726-C7D64A106B64}">
      <dsp:nvSpPr>
        <dsp:cNvPr id="0" name=""/>
        <dsp:cNvSpPr/>
      </dsp:nvSpPr>
      <dsp:spPr>
        <a:xfrm>
          <a:off x="0" y="0"/>
          <a:ext cx="6096000" cy="804960"/>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kumimoji="0" lang="en-US" altLang="en-US" sz="2800" b="1" i="0" u="none" strike="noStrike" kern="1200"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1. </a:t>
          </a:r>
          <a:r>
            <a:rPr kumimoji="0" lang="en-US" altLang="en-US" sz="2800" b="1" i="0" u="none" strike="noStrike" kern="1200"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Giáo</a:t>
          </a:r>
          <a:r>
            <a:rPr kumimoji="0" lang="en-US" altLang="en-US" sz="2800" b="1" i="0" u="none" strike="noStrike" kern="1200" cap="none" normalizeH="0" baseline="0" dirty="0">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kumimoji="0" lang="en-US" altLang="en-US" sz="2800" b="1" i="0" u="none" strike="noStrike" kern="1200" cap="none" normalizeH="0" baseline="0" dirty="0" err="1">
              <a:ln>
                <a:noFill/>
              </a:ln>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viên</a:t>
          </a:r>
          <a:endParaRPr lang="en-US" sz="2800" kern="1200" dirty="0">
            <a:solidFill>
              <a:srgbClr val="000000"/>
            </a:solidFill>
          </a:endParaRPr>
        </a:p>
      </dsp:txBody>
      <dsp:txXfrm>
        <a:off x="39295" y="39295"/>
        <a:ext cx="6017410" cy="726370"/>
      </dsp:txXfrm>
    </dsp:sp>
    <dsp:sp modelId="{0DFB8EA2-E9F4-4E7D-B5BF-ABC527E44C63}">
      <dsp:nvSpPr>
        <dsp:cNvPr id="0" name=""/>
        <dsp:cNvSpPr/>
      </dsp:nvSpPr>
      <dsp:spPr>
        <a:xfrm>
          <a:off x="0" y="809911"/>
          <a:ext cx="6096000" cy="16466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just" defTabSz="1244600">
            <a:lnSpc>
              <a:spcPct val="90000"/>
            </a:lnSpc>
            <a:spcBef>
              <a:spcPct val="0"/>
            </a:spcBef>
            <a:spcAft>
              <a:spcPct val="20000"/>
            </a:spcAft>
            <a:buChar char="•"/>
          </a:pPr>
          <a:r>
            <a:rPr lang="en-US" sz="2800" kern="1200" dirty="0">
              <a:solidFill>
                <a:srgbClr val="000000"/>
              </a:solidFill>
              <a:effectLst/>
              <a:latin typeface="Times New Roman" panose="02020603050405020304" pitchFamily="18" charset="0"/>
              <a:ea typeface="Times New Roman" panose="02020603050405020304" pitchFamily="18" charset="0"/>
            </a:rPr>
            <a:t>SGK, </a:t>
          </a:r>
          <a:r>
            <a:rPr lang="en-US" sz="2800" kern="1200" dirty="0" err="1">
              <a:solidFill>
                <a:srgbClr val="000000"/>
              </a:solidFill>
              <a:effectLst/>
              <a:latin typeface="Times New Roman" panose="02020603050405020304" pitchFamily="18" charset="0"/>
              <a:ea typeface="Times New Roman" panose="02020603050405020304" pitchFamily="18" charset="0"/>
            </a:rPr>
            <a:t>kế</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hoạch</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bài</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dạy</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phiếu</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học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tập</a:t>
          </a:r>
          <a:r>
            <a:rPr lang="en-US" sz="2800" kern="1200" dirty="0">
              <a:solidFill>
                <a:srgbClr val="000000"/>
              </a:solidFill>
              <a:effectLst/>
              <a:latin typeface="Times New Roman" panose="02020603050405020304" pitchFamily="18" charset="0"/>
              <a:ea typeface="Times New Roman" panose="02020603050405020304" pitchFamily="18" charset="0"/>
            </a:rPr>
            <a:t>.</a:t>
          </a:r>
          <a:endParaRPr lang="en-US" sz="2800" kern="1200" dirty="0">
            <a:solidFill>
              <a:srgbClr val="000000"/>
            </a:solidFill>
          </a:endParaRPr>
        </a:p>
        <a:p>
          <a:pPr marL="285750" lvl="1" indent="-285750" algn="just" defTabSz="1244600">
            <a:lnSpc>
              <a:spcPct val="90000"/>
            </a:lnSpc>
            <a:spcBef>
              <a:spcPct val="0"/>
            </a:spcBef>
            <a:spcAft>
              <a:spcPct val="20000"/>
            </a:spcAft>
            <a:buChar char="•"/>
          </a:pPr>
          <a:r>
            <a:rPr lang="en-US" sz="2800" kern="1200" dirty="0" err="1">
              <a:solidFill>
                <a:srgbClr val="000000"/>
              </a:solidFill>
              <a:effectLst/>
              <a:latin typeface="Times New Roman" panose="02020603050405020304" pitchFamily="18" charset="0"/>
              <a:ea typeface="Times New Roman" panose="02020603050405020304" pitchFamily="18" charset="0"/>
            </a:rPr>
            <a:t>Trò</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chơi</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trắc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nghiệm</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xúc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xắc</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một</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số</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tấm</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thẻ</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miếng</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bìa</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có</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ghi</a:t>
          </a:r>
          <a:r>
            <a:rPr lang="en-US" sz="2800" kern="1200" dirty="0">
              <a:solidFill>
                <a:srgbClr val="000000"/>
              </a:solidFill>
              <a:effectLst/>
              <a:latin typeface="Times New Roman" panose="02020603050405020304" pitchFamily="18" charset="0"/>
              <a:ea typeface="Times New Roman" panose="02020603050405020304" pitchFamily="18" charset="0"/>
            </a:rPr>
            <a:t> </a:t>
          </a:r>
          <a:r>
            <a:rPr lang="en-US" sz="2800" kern="1200" dirty="0" err="1">
              <a:solidFill>
                <a:srgbClr val="000000"/>
              </a:solidFill>
              <a:effectLst/>
              <a:latin typeface="Times New Roman" panose="02020603050405020304" pitchFamily="18" charset="0"/>
              <a:ea typeface="Times New Roman" panose="02020603050405020304" pitchFamily="18" charset="0"/>
            </a:rPr>
            <a:t>số</a:t>
          </a:r>
          <a:r>
            <a:rPr lang="en-US" sz="2800" kern="1200" dirty="0">
              <a:solidFill>
                <a:srgbClr val="000000"/>
              </a:solidFill>
              <a:effectLst/>
              <a:latin typeface="Times New Roman" panose="02020603050405020304" pitchFamily="18" charset="0"/>
              <a:ea typeface="Times New Roman" panose="02020603050405020304" pitchFamily="18" charset="0"/>
            </a:rPr>
            <a:t>.</a:t>
          </a:r>
          <a:endParaRPr lang="en-US" sz="2800" kern="1200" dirty="0">
            <a:solidFill>
              <a:srgbClr val="000000"/>
            </a:solidFill>
          </a:endParaRPr>
        </a:p>
      </dsp:txBody>
      <dsp:txXfrm>
        <a:off x="0" y="809911"/>
        <a:ext cx="6096000" cy="1646685"/>
      </dsp:txXfrm>
    </dsp:sp>
    <dsp:sp modelId="{D2408717-B530-41AC-B5CE-E14FAEC5B062}">
      <dsp:nvSpPr>
        <dsp:cNvPr id="0" name=""/>
        <dsp:cNvSpPr/>
      </dsp:nvSpPr>
      <dsp:spPr>
        <a:xfrm>
          <a:off x="0" y="2371430"/>
          <a:ext cx="6096000" cy="628271"/>
        </a:xfrm>
        <a:prstGeom prst="roundRect">
          <a:avLst/>
        </a:prstGeom>
        <a:solidFill>
          <a:schemeClr val="accent1">
            <a:lumMod val="60000"/>
            <a:lumOff val="40000"/>
          </a:schemeClr>
        </a:solidFill>
        <a:ln w="25400" cap="flat" cmpd="sng" algn="ctr">
          <a:solidFill>
            <a:schemeClr val="accent1">
              <a:lumMod val="40000"/>
              <a:lumOff val="60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en-US" sz="2800" b="1"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b="1"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b="1"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sinh</a:t>
          </a:r>
          <a:endParaRPr lang="en-US" sz="2800" kern="1200" dirty="0">
            <a:solidFill>
              <a:srgbClr val="000000"/>
            </a:solidFill>
          </a:endParaRPr>
        </a:p>
      </dsp:txBody>
      <dsp:txXfrm>
        <a:off x="30670" y="2402100"/>
        <a:ext cx="6034660" cy="566931"/>
      </dsp:txXfrm>
    </dsp:sp>
    <dsp:sp modelId="{8F3B6D51-6576-4847-95F8-097004C88A78}">
      <dsp:nvSpPr>
        <dsp:cNvPr id="0" name=""/>
        <dsp:cNvSpPr/>
      </dsp:nvSpPr>
      <dsp:spPr>
        <a:xfrm>
          <a:off x="0" y="3084867"/>
          <a:ext cx="6096000" cy="82334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3548" tIns="35560" rIns="199136" bIns="35560" numCol="1" spcCol="1270" anchor="t" anchorCtr="0">
          <a:noAutofit/>
        </a:bodyPr>
        <a:lstStyle/>
        <a:p>
          <a:pPr marL="285750" lvl="1" indent="-285750" algn="just" defTabSz="1244600">
            <a:lnSpc>
              <a:spcPct val="90000"/>
            </a:lnSpc>
            <a:spcBef>
              <a:spcPct val="0"/>
            </a:spcBef>
            <a:spcAft>
              <a:spcPct val="20000"/>
            </a:spcAft>
            <a:buChar char="•"/>
          </a:pPr>
          <a:r>
            <a:rPr lang="vi-VN"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SGK</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vở</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ghi</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đồ</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dùng</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học</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tập</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bút</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thước</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800" kern="12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kẻ</a:t>
          </a:r>
          <a:r>
            <a:rPr lang="en-US" sz="2800" kern="12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800" kern="1200" dirty="0">
            <a:solidFill>
              <a:srgbClr val="000000"/>
            </a:solidFill>
            <a:latin typeface="+mj-lt"/>
          </a:endParaRPr>
        </a:p>
      </dsp:txBody>
      <dsp:txXfrm>
        <a:off x="0" y="3084867"/>
        <a:ext cx="6096000" cy="82334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fa57c884a0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fa57c884a0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GV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a:t>
            </a:r>
            <a:r>
              <a:rPr lang="en-US" sz="1800" dirty="0">
                <a:effectLst/>
                <a:latin typeface="Times New Roman" panose="02020603050405020304" pitchFamily="18" charset="0"/>
                <a:ea typeface="Times New Roman" panose="02020603050405020304" pitchFamily="18" charset="0"/>
              </a:rPr>
              <a:t> 1 SGK </a:t>
            </a:r>
            <a:r>
              <a:rPr lang="en-US" sz="1800" dirty="0" err="1">
                <a:effectLst/>
                <a:latin typeface="Times New Roman" panose="02020603050405020304" pitchFamily="18" charset="0"/>
                <a:ea typeface="Times New Roman" panose="02020603050405020304" pitchFamily="18" charset="0"/>
              </a:rPr>
              <a:t>theo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0964940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GV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1 SGK </a:t>
            </a:r>
            <a:r>
              <a:rPr lang="en-US" sz="1800" dirty="0" err="1">
                <a:effectLst/>
                <a:latin typeface="Times New Roman" panose="02020603050405020304" pitchFamily="18" charset="0"/>
                <a:ea typeface="Times New Roman" panose="02020603050405020304" pitchFamily="18" charset="0"/>
              </a:rPr>
              <a:t>trang</a:t>
            </a:r>
            <a:r>
              <a:rPr lang="en-US" sz="1800" dirty="0">
                <a:effectLst/>
                <a:latin typeface="Times New Roman" panose="02020603050405020304" pitchFamily="18" charset="0"/>
                <a:ea typeface="Times New Roman" panose="02020603050405020304" pitchFamily="18" charset="0"/>
              </a:rPr>
              <a:t> 27.</a:t>
            </a:r>
            <a:endParaRPr lang="en-US" dirty="0"/>
          </a:p>
        </p:txBody>
      </p:sp>
    </p:spTree>
    <p:extLst>
      <p:ext uri="{BB962C8B-B14F-4D97-AF65-F5344CB8AC3E}">
        <p14:creationId xmlns:p14="http://schemas.microsoft.com/office/powerpoint/2010/main" val="1201451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a:xfrm>
            <a:off x="381000" y="685800"/>
            <a:ext cx="6096000" cy="3429000"/>
          </a:xfrm>
        </p:spPr>
      </p:sp>
      <p:sp>
        <p:nvSpPr>
          <p:cNvPr id="3" name="Chỗ dành sẵn cho Ghi chú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GV chia </a:t>
            </a:r>
            <a:r>
              <a:rPr lang="en-US" sz="1800" dirty="0" err="1">
                <a:effectLst/>
                <a:latin typeface="Times New Roman" panose="02020603050405020304" pitchFamily="18" charset="0"/>
                <a:ea typeface="Times New Roman" panose="02020603050405020304" pitchFamily="18" charset="0"/>
              </a:rPr>
              <a:t>nhóm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cho</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2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phiếu</a:t>
            </a:r>
            <a:r>
              <a:rPr lang="en-US" sz="1800" dirty="0">
                <a:effectLst/>
                <a:latin typeface="Times New Roman" panose="02020603050405020304" pitchFamily="18" charset="0"/>
                <a:ea typeface="Times New Roman" panose="02020603050405020304" pitchFamily="18" charset="0"/>
              </a:rPr>
              <a:t> HT, </a:t>
            </a:r>
            <a:r>
              <a:rPr lang="en-US" sz="1800" dirty="0" err="1">
                <a:effectLst/>
                <a:latin typeface="Times New Roman" panose="02020603050405020304" pitchFamily="18" charset="0"/>
                <a:ea typeface="Times New Roman" panose="02020603050405020304" pitchFamily="18" charset="0"/>
              </a:rPr>
              <a:t>mỗi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nhóm</a:t>
            </a:r>
            <a:r>
              <a:rPr lang="en-US" sz="1800" dirty="0">
                <a:effectLst/>
                <a:latin typeface="Times New Roman" panose="02020603050405020304" pitchFamily="18" charset="0"/>
                <a:ea typeface="Times New Roman" panose="02020603050405020304" pitchFamily="18" charset="0"/>
              </a:rPr>
              <a:t> 4HS, </a:t>
            </a:r>
            <a:r>
              <a:rPr lang="en-US" sz="1800" dirty="0" err="1">
                <a:effectLst/>
                <a:latin typeface="Times New Roman" panose="02020603050405020304" pitchFamily="18" charset="0"/>
                <a:ea typeface="Times New Roman" panose="02020603050405020304" pitchFamily="18" charset="0"/>
              </a:rPr>
              <a:t>trình</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bày</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vào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giấy</a:t>
            </a:r>
            <a:r>
              <a:rPr lang="en-US" sz="1800" dirty="0">
                <a:effectLst/>
                <a:latin typeface="Times New Roman" panose="02020603050405020304" pitchFamily="18" charset="0"/>
                <a:ea typeface="Times New Roman" panose="02020603050405020304" pitchFamily="18" charset="0"/>
              </a:rPr>
              <a:t> A2.</a:t>
            </a:r>
            <a:endParaRPr lang="en-US" dirty="0"/>
          </a:p>
        </p:txBody>
      </p:sp>
    </p:spTree>
    <p:extLst>
      <p:ext uri="{BB962C8B-B14F-4D97-AF65-F5344CB8AC3E}">
        <p14:creationId xmlns:p14="http://schemas.microsoft.com/office/powerpoint/2010/main" val="36768186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1297805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Times New Roman" panose="02020603050405020304" pitchFamily="18" charset="0"/>
                <a:ea typeface="Times New Roman" panose="02020603050405020304" pitchFamily="18" charset="0"/>
              </a:rPr>
              <a:t>GV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ví</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a:t>
            </a:r>
            <a:r>
              <a:rPr lang="en-US" sz="1800" dirty="0">
                <a:effectLst/>
                <a:latin typeface="Times New Roman" panose="02020603050405020304" pitchFamily="18" charset="0"/>
                <a:ea typeface="Times New Roman" panose="02020603050405020304" pitchFamily="18" charset="0"/>
              </a:rPr>
              <a:t> 2 SGK </a:t>
            </a:r>
            <a:r>
              <a:rPr lang="en-US" sz="1800" dirty="0" err="1">
                <a:effectLst/>
                <a:latin typeface="Times New Roman" panose="02020603050405020304" pitchFamily="18" charset="0"/>
                <a:ea typeface="Times New Roman" panose="02020603050405020304" pitchFamily="18" charset="0"/>
              </a:rPr>
              <a:t>theo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p>
          <a:p>
            <a:pPr marL="158750" indent="0">
              <a:buNone/>
            </a:pPr>
            <a:endParaRPr lang="en-US" dirty="0"/>
          </a:p>
        </p:txBody>
      </p:sp>
    </p:spTree>
    <p:extLst>
      <p:ext uri="{BB962C8B-B14F-4D97-AF65-F5344CB8AC3E}">
        <p14:creationId xmlns:p14="http://schemas.microsoft.com/office/powerpoint/2010/main" val="168124085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GV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luyện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2 SGK </a:t>
            </a:r>
            <a:r>
              <a:rPr lang="en-US" sz="1800" dirty="0" err="1">
                <a:effectLst/>
                <a:latin typeface="Times New Roman" panose="02020603050405020304" pitchFamily="18" charset="0"/>
                <a:ea typeface="Times New Roman" panose="02020603050405020304" pitchFamily="18" charset="0"/>
              </a:rPr>
              <a:t>trang</a:t>
            </a:r>
            <a:r>
              <a:rPr lang="en-US" sz="1800" dirty="0">
                <a:effectLst/>
                <a:latin typeface="Times New Roman" panose="02020603050405020304" pitchFamily="18" charset="0"/>
                <a:ea typeface="Times New Roman" panose="02020603050405020304" pitchFamily="18" charset="0"/>
              </a:rPr>
              <a:t> 28.</a:t>
            </a:r>
            <a:endParaRPr lang="en-US" dirty="0"/>
          </a:p>
        </p:txBody>
      </p:sp>
    </p:spTree>
    <p:extLst>
      <p:ext uri="{BB962C8B-B14F-4D97-AF65-F5344CB8AC3E}">
        <p14:creationId xmlns:p14="http://schemas.microsoft.com/office/powerpoint/2010/main" val="64907013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fa57c884a0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fa57c884a0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19054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33146-9DEF-4CAC-953F-A1BE3A43C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96767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b="1" dirty="0" err="1"/>
              <a:t>Hướng</a:t>
            </a:r>
            <a:r>
              <a:rPr lang="en-US" b="1" dirty="0"/>
              <a:t> </a:t>
            </a:r>
            <a:r>
              <a:rPr lang="en-US" b="1" dirty="0" err="1"/>
              <a:t>dẫn</a:t>
            </a:r>
            <a:r>
              <a:rPr lang="en-US" b="1" dirty="0"/>
              <a:t> </a:t>
            </a:r>
            <a:r>
              <a:rPr lang="en-US" b="1" dirty="0" err="1"/>
              <a:t>thao</a:t>
            </a:r>
            <a:r>
              <a:rPr lang="en-US" b="1" dirty="0"/>
              <a:t> </a:t>
            </a:r>
            <a:r>
              <a:rPr lang="en-US" b="1" dirty="0" err="1"/>
              <a:t>tác</a:t>
            </a:r>
            <a:r>
              <a:rPr lang="en-US" b="1" dirty="0"/>
              <a:t>: </a:t>
            </a:r>
            <a:r>
              <a:rPr lang="en-US" dirty="0" err="1"/>
              <a:t>Ấn</a:t>
            </a:r>
            <a:r>
              <a:rPr lang="en-US" dirty="0"/>
              <a:t> </a:t>
            </a:r>
            <a:r>
              <a:rPr lang="en-US" dirty="0" err="1"/>
              <a:t>vào</a:t>
            </a:r>
            <a:r>
              <a:rPr lang="en-US" dirty="0"/>
              <a:t> </a:t>
            </a:r>
            <a:r>
              <a:rPr lang="en-US" dirty="0" err="1"/>
              <a:t>số</a:t>
            </a:r>
            <a:r>
              <a:rPr lang="en-US" dirty="0"/>
              <a:t> </a:t>
            </a:r>
            <a:r>
              <a:rPr lang="en-US" dirty="0" err="1"/>
              <a:t>để</a:t>
            </a:r>
            <a:r>
              <a:rPr lang="en-US" dirty="0"/>
              <a:t> </a:t>
            </a:r>
            <a:r>
              <a:rPr lang="en-US" dirty="0" err="1"/>
              <a:t>chọn</a:t>
            </a:r>
            <a:r>
              <a:rPr lang="en-US" dirty="0"/>
              <a:t> </a:t>
            </a:r>
            <a:r>
              <a:rPr lang="en-US" dirty="0" err="1"/>
              <a:t>câu</a:t>
            </a:r>
            <a:r>
              <a:rPr lang="en-US" dirty="0"/>
              <a:t> </a:t>
            </a:r>
            <a:r>
              <a:rPr lang="en-US" dirty="0" err="1"/>
              <a:t>hỏi</a:t>
            </a:r>
            <a:r>
              <a:rPr lang="en-US" dirty="0"/>
              <a:t>. </a:t>
            </a:r>
            <a:r>
              <a:rPr lang="en-US" dirty="0" err="1"/>
              <a:t>Thời</a:t>
            </a:r>
            <a:r>
              <a:rPr lang="en-US" dirty="0"/>
              <a:t> </a:t>
            </a:r>
            <a:r>
              <a:rPr lang="en-US" dirty="0" err="1"/>
              <a:t>gian</a:t>
            </a:r>
            <a:r>
              <a:rPr lang="en-US" dirty="0"/>
              <a:t> </a:t>
            </a:r>
            <a:r>
              <a:rPr lang="en-US" dirty="0" err="1"/>
              <a:t>trả</a:t>
            </a:r>
            <a:r>
              <a:rPr lang="en-US" dirty="0"/>
              <a:t> </a:t>
            </a:r>
            <a:r>
              <a:rPr lang="en-US" dirty="0" err="1"/>
              <a:t>lời</a:t>
            </a:r>
            <a:r>
              <a:rPr lang="en-US" dirty="0"/>
              <a:t> </a:t>
            </a:r>
            <a:r>
              <a:rPr lang="en-US" dirty="0" err="1"/>
              <a:t>mỗi</a:t>
            </a:r>
            <a:r>
              <a:rPr lang="en-US" dirty="0"/>
              <a:t> </a:t>
            </a:r>
            <a:r>
              <a:rPr lang="en-US" dirty="0" err="1"/>
              <a:t>câu</a:t>
            </a:r>
            <a:r>
              <a:rPr lang="en-US" dirty="0"/>
              <a:t> 15 </a:t>
            </a:r>
            <a:r>
              <a:rPr lang="en-US" dirty="0" err="1"/>
              <a:t>giây</a:t>
            </a:r>
            <a:r>
              <a:rPr lang="en-US" dirty="0"/>
              <a:t>, </a:t>
            </a:r>
            <a:r>
              <a:rPr lang="en-US" dirty="0" err="1"/>
              <a:t>sau</a:t>
            </a:r>
            <a:r>
              <a:rPr lang="en-US" dirty="0"/>
              <a:t> </a:t>
            </a:r>
            <a:r>
              <a:rPr lang="en-US" dirty="0" err="1"/>
              <a:t>khi</a:t>
            </a:r>
            <a:r>
              <a:rPr lang="en-US" dirty="0"/>
              <a:t> </a:t>
            </a:r>
            <a:r>
              <a:rPr lang="en-US" dirty="0" err="1"/>
              <a:t>đồng</a:t>
            </a:r>
            <a:r>
              <a:rPr lang="en-US" dirty="0"/>
              <a:t> </a:t>
            </a:r>
            <a:r>
              <a:rPr lang="en-US" dirty="0" err="1"/>
              <a:t>hồ</a:t>
            </a:r>
            <a:r>
              <a:rPr lang="en-US" dirty="0"/>
              <a:t> </a:t>
            </a:r>
            <a:r>
              <a:rPr lang="en-US" dirty="0" err="1"/>
              <a:t>hiện</a:t>
            </a:r>
            <a:r>
              <a:rPr lang="en-US" dirty="0"/>
              <a:t> HẾT GIỜ, GV </a:t>
            </a:r>
            <a:r>
              <a:rPr lang="en-US" dirty="0" err="1"/>
              <a:t>công</a:t>
            </a:r>
            <a:r>
              <a:rPr lang="en-US" dirty="0"/>
              <a:t> </a:t>
            </a:r>
            <a:r>
              <a:rPr lang="en-US" dirty="0" err="1"/>
              <a:t>bố</a:t>
            </a:r>
            <a:r>
              <a:rPr lang="en-US" dirty="0"/>
              <a:t> </a:t>
            </a:r>
            <a:r>
              <a:rPr lang="en-US" dirty="0" err="1"/>
              <a:t>đáp</a:t>
            </a:r>
            <a:r>
              <a:rPr lang="en-US" dirty="0"/>
              <a:t> </a:t>
            </a:r>
            <a:r>
              <a:rPr lang="en-US" dirty="0" err="1"/>
              <a:t>án</a:t>
            </a:r>
            <a:r>
              <a:rPr lang="en-US" dirty="0"/>
              <a:t> </a:t>
            </a:r>
            <a:r>
              <a:rPr lang="en-US" dirty="0" err="1"/>
              <a:t>câu</a:t>
            </a:r>
            <a:r>
              <a:rPr lang="en-US" dirty="0"/>
              <a:t> </a:t>
            </a:r>
            <a:r>
              <a:rPr lang="en-US" dirty="0" err="1"/>
              <a:t>hỏi</a:t>
            </a:r>
            <a:r>
              <a:rPr lang="en-US" dirty="0"/>
              <a:t> </a:t>
            </a:r>
            <a:r>
              <a:rPr lang="en-US" dirty="0" err="1"/>
              <a:t>rồi</a:t>
            </a:r>
            <a:r>
              <a:rPr lang="en-US" dirty="0"/>
              <a:t> </a:t>
            </a:r>
            <a:r>
              <a:rPr lang="en-US" dirty="0" err="1"/>
              <a:t>ấn</a:t>
            </a:r>
            <a:r>
              <a:rPr lang="en-US" dirty="0"/>
              <a:t> </a:t>
            </a:r>
            <a:r>
              <a:rPr lang="en-US" dirty="0" err="1"/>
              <a:t>vào</a:t>
            </a:r>
            <a:r>
              <a:rPr lang="en-US" dirty="0"/>
              <a:t> </a:t>
            </a:r>
            <a:r>
              <a:rPr lang="en-US" dirty="0" err="1"/>
              <a:t>nút</a:t>
            </a:r>
            <a:r>
              <a:rPr lang="en-US" dirty="0"/>
              <a:t> HẾT GIỜ </a:t>
            </a:r>
            <a:r>
              <a:rPr lang="en-US" dirty="0" err="1"/>
              <a:t>để</a:t>
            </a:r>
            <a:r>
              <a:rPr lang="en-US" dirty="0"/>
              <a:t> quay </a:t>
            </a:r>
            <a:r>
              <a:rPr lang="en-US" dirty="0" err="1"/>
              <a:t>lại</a:t>
            </a:r>
            <a:r>
              <a:rPr lang="en-US" dirty="0"/>
              <a:t> </a:t>
            </a:r>
            <a:r>
              <a:rPr lang="en-US" dirty="0" err="1"/>
              <a:t>các</a:t>
            </a:r>
            <a:r>
              <a:rPr lang="en-US" dirty="0"/>
              <a:t> ô </a:t>
            </a:r>
            <a:r>
              <a:rPr lang="en-US" dirty="0" err="1"/>
              <a:t>số</a:t>
            </a:r>
            <a:r>
              <a:rPr lang="en-US" dirty="0"/>
              <a:t>. </a:t>
            </a:r>
            <a:r>
              <a:rPr lang="en-US" dirty="0" err="1"/>
              <a:t>Ấn</a:t>
            </a:r>
            <a:r>
              <a:rPr lang="en-US" dirty="0"/>
              <a:t> </a:t>
            </a:r>
            <a:r>
              <a:rPr lang="en-US" dirty="0" err="1"/>
              <a:t>vào</a:t>
            </a:r>
            <a:r>
              <a:rPr lang="en-US" dirty="0"/>
              <a:t> ô MẢNH GHÉP ở </a:t>
            </a:r>
            <a:r>
              <a:rPr lang="en-US" dirty="0" err="1"/>
              <a:t>góc</a:t>
            </a:r>
            <a:r>
              <a:rPr lang="en-US" dirty="0"/>
              <a:t> </a:t>
            </a:r>
            <a:r>
              <a:rPr lang="en-US" dirty="0" err="1"/>
              <a:t>trên</a:t>
            </a:r>
            <a:r>
              <a:rPr lang="en-US" dirty="0"/>
              <a:t> </a:t>
            </a:r>
            <a:r>
              <a:rPr lang="en-US" dirty="0" err="1"/>
              <a:t>bên</a:t>
            </a:r>
            <a:r>
              <a:rPr lang="en-US" dirty="0"/>
              <a:t> </a:t>
            </a:r>
            <a:r>
              <a:rPr lang="en-US" dirty="0" err="1"/>
              <a:t>trái</a:t>
            </a:r>
            <a:r>
              <a:rPr lang="en-US" dirty="0"/>
              <a:t>, </a:t>
            </a:r>
            <a:r>
              <a:rPr lang="en-US" dirty="0" err="1"/>
              <a:t>chọn</a:t>
            </a:r>
            <a:r>
              <a:rPr lang="en-US" dirty="0"/>
              <a:t> 1 </a:t>
            </a:r>
            <a:r>
              <a:rPr lang="en-US" dirty="0" err="1"/>
              <a:t>mảnh</a:t>
            </a:r>
            <a:r>
              <a:rPr lang="en-US" dirty="0"/>
              <a:t> </a:t>
            </a:r>
            <a:r>
              <a:rPr lang="en-US" dirty="0" err="1"/>
              <a:t>ghép</a:t>
            </a:r>
            <a:r>
              <a:rPr lang="en-US" dirty="0"/>
              <a:t> </a:t>
            </a:r>
            <a:r>
              <a:rPr lang="en-US" dirty="0" err="1"/>
              <a:t>để</a:t>
            </a:r>
            <a:r>
              <a:rPr lang="en-US" dirty="0"/>
              <a:t> </a:t>
            </a:r>
            <a:r>
              <a:rPr lang="en-US" dirty="0" err="1"/>
              <a:t>mở</a:t>
            </a:r>
            <a:r>
              <a:rPr lang="en-US" dirty="0"/>
              <a:t> </a:t>
            </a:r>
            <a:r>
              <a:rPr lang="en-US" dirty="0" err="1"/>
              <a:t>ra.</a:t>
            </a:r>
            <a:r>
              <a:rPr lang="en-US" dirty="0"/>
              <a:t> Sau </a:t>
            </a:r>
            <a:r>
              <a:rPr lang="en-US" dirty="0" err="1"/>
              <a:t>đó</a:t>
            </a:r>
            <a:r>
              <a:rPr lang="en-US" dirty="0"/>
              <a:t> </a:t>
            </a:r>
            <a:r>
              <a:rPr lang="en-US" dirty="0" err="1"/>
              <a:t>ấn</a:t>
            </a:r>
            <a:r>
              <a:rPr lang="en-US" dirty="0"/>
              <a:t> </a:t>
            </a:r>
            <a:r>
              <a:rPr lang="en-US" dirty="0" err="1"/>
              <a:t>vào</a:t>
            </a:r>
            <a:r>
              <a:rPr lang="en-US" dirty="0"/>
              <a:t> ô </a:t>
            </a:r>
            <a:r>
              <a:rPr lang="en-US" dirty="0" err="1"/>
              <a:t>Ô</a:t>
            </a:r>
            <a:r>
              <a:rPr lang="en-US" dirty="0"/>
              <a:t> CHỮ </a:t>
            </a:r>
            <a:r>
              <a:rPr lang="en-US" dirty="0" err="1"/>
              <a:t>để</a:t>
            </a:r>
            <a:r>
              <a:rPr lang="en-US" dirty="0"/>
              <a:t> </a:t>
            </a:r>
            <a:r>
              <a:rPr lang="en-US" dirty="0" err="1"/>
              <a:t>trở</a:t>
            </a:r>
            <a:r>
              <a:rPr lang="en-US" dirty="0"/>
              <a:t> </a:t>
            </a:r>
            <a:r>
              <a:rPr lang="en-US" dirty="0" err="1"/>
              <a:t>lại</a:t>
            </a:r>
            <a:r>
              <a:rPr lang="en-US" dirty="0"/>
              <a:t> </a:t>
            </a:r>
            <a:r>
              <a:rPr lang="en-US" dirty="0" err="1"/>
              <a:t>các</a:t>
            </a:r>
            <a:r>
              <a:rPr lang="en-US" dirty="0"/>
              <a:t> ô </a:t>
            </a:r>
            <a:r>
              <a:rPr lang="en-US" dirty="0" err="1"/>
              <a:t>số</a:t>
            </a:r>
            <a:r>
              <a:rPr lang="en-US" dirty="0"/>
              <a:t>. Thao </a:t>
            </a:r>
            <a:r>
              <a:rPr lang="en-US" dirty="0" err="1"/>
              <a:t>tác</a:t>
            </a:r>
            <a:r>
              <a:rPr lang="en-US" dirty="0"/>
              <a:t> </a:t>
            </a:r>
            <a:r>
              <a:rPr lang="en-US" dirty="0" err="1"/>
              <a:t>như</a:t>
            </a:r>
            <a:r>
              <a:rPr lang="en-US" dirty="0"/>
              <a:t> </a:t>
            </a:r>
            <a:r>
              <a:rPr lang="en-US" dirty="0" err="1"/>
              <a:t>vậy</a:t>
            </a:r>
            <a:r>
              <a:rPr lang="en-US" dirty="0"/>
              <a:t> </a:t>
            </a:r>
            <a:r>
              <a:rPr lang="en-US" dirty="0" err="1"/>
              <a:t>đến</a:t>
            </a:r>
            <a:r>
              <a:rPr lang="en-US" dirty="0"/>
              <a:t> </a:t>
            </a:r>
            <a:r>
              <a:rPr lang="en-US" dirty="0" err="1"/>
              <a:t>khi</a:t>
            </a:r>
            <a:r>
              <a:rPr lang="en-US" dirty="0"/>
              <a:t> </a:t>
            </a:r>
            <a:r>
              <a:rPr lang="en-US" dirty="0" err="1"/>
              <a:t>mở</a:t>
            </a:r>
            <a:r>
              <a:rPr lang="en-US" dirty="0"/>
              <a:t> </a:t>
            </a:r>
            <a:r>
              <a:rPr lang="en-US" dirty="0" err="1"/>
              <a:t>được</a:t>
            </a:r>
            <a:r>
              <a:rPr lang="en-US" dirty="0"/>
              <a:t> </a:t>
            </a:r>
            <a:r>
              <a:rPr lang="en-US" dirty="0" err="1"/>
              <a:t>hết</a:t>
            </a:r>
            <a:r>
              <a:rPr lang="en-US" dirty="0"/>
              <a:t> </a:t>
            </a:r>
            <a:r>
              <a:rPr lang="en-US" dirty="0" err="1"/>
              <a:t>các</a:t>
            </a:r>
            <a:r>
              <a:rPr lang="en-US" dirty="0"/>
              <a:t> </a:t>
            </a:r>
            <a:r>
              <a:rPr lang="en-US" dirty="0" err="1"/>
              <a:t>mảnh</a:t>
            </a:r>
            <a:r>
              <a:rPr lang="en-US" dirty="0"/>
              <a:t> </a:t>
            </a:r>
            <a:r>
              <a:rPr lang="en-US" dirty="0" err="1"/>
              <a:t>ghép</a:t>
            </a:r>
            <a:r>
              <a:rPr lang="en-US" dirty="0"/>
              <a:t>. </a:t>
            </a:r>
          </a:p>
          <a:p>
            <a:r>
              <a:rPr lang="en-US" b="1" dirty="0"/>
              <a:t>Sau </a:t>
            </a:r>
            <a:r>
              <a:rPr lang="en-US" b="1" dirty="0" err="1"/>
              <a:t>khi</a:t>
            </a:r>
            <a:r>
              <a:rPr lang="en-US" b="1" dirty="0"/>
              <a:t> </a:t>
            </a:r>
            <a:r>
              <a:rPr lang="en-US" b="1" dirty="0" err="1"/>
              <a:t>mở</a:t>
            </a:r>
            <a:r>
              <a:rPr lang="en-US" b="1" dirty="0"/>
              <a:t> </a:t>
            </a:r>
            <a:r>
              <a:rPr lang="en-US" b="1" dirty="0" err="1"/>
              <a:t>xong</a:t>
            </a:r>
            <a:r>
              <a:rPr lang="en-US" b="1" dirty="0"/>
              <a:t> </a:t>
            </a:r>
            <a:r>
              <a:rPr lang="en-US" b="1" dirty="0" err="1"/>
              <a:t>hết</a:t>
            </a:r>
            <a:r>
              <a:rPr lang="en-US" b="1" dirty="0"/>
              <a:t> </a:t>
            </a:r>
            <a:r>
              <a:rPr lang="en-US" b="1" dirty="0" err="1"/>
              <a:t>các</a:t>
            </a:r>
            <a:r>
              <a:rPr lang="en-US" b="1" dirty="0"/>
              <a:t> </a:t>
            </a:r>
            <a:r>
              <a:rPr lang="en-US" b="1" dirty="0" err="1"/>
              <a:t>mảnh</a:t>
            </a:r>
            <a:r>
              <a:rPr lang="en-US" b="1" dirty="0"/>
              <a:t> </a:t>
            </a:r>
            <a:r>
              <a:rPr lang="en-US" b="1" dirty="0" err="1"/>
              <a:t>ghép</a:t>
            </a:r>
            <a:r>
              <a:rPr lang="en-US" b="1" dirty="0"/>
              <a:t>, GV </a:t>
            </a:r>
            <a:r>
              <a:rPr lang="en-US" b="1" dirty="0" err="1"/>
              <a:t>ấn</a:t>
            </a:r>
            <a:r>
              <a:rPr lang="en-US" b="1" dirty="0"/>
              <a:t> </a:t>
            </a:r>
            <a:r>
              <a:rPr lang="en-US" b="1" dirty="0" err="1"/>
              <a:t>vào</a:t>
            </a:r>
            <a:r>
              <a:rPr lang="en-US" b="1" dirty="0"/>
              <a:t> </a:t>
            </a:r>
            <a:r>
              <a:rPr lang="en-US" b="1" dirty="0" err="1"/>
              <a:t>nút</a:t>
            </a:r>
            <a:r>
              <a:rPr lang="en-US" b="1" dirty="0"/>
              <a:t> KẾT THÚC </a:t>
            </a:r>
            <a:r>
              <a:rPr lang="en-US" b="1" dirty="0" err="1"/>
              <a:t>để</a:t>
            </a:r>
            <a:r>
              <a:rPr lang="en-US" b="1" dirty="0"/>
              <a:t> </a:t>
            </a:r>
            <a:r>
              <a:rPr lang="en-US" b="1" dirty="0" err="1"/>
              <a:t>chuyển</a:t>
            </a:r>
            <a:r>
              <a:rPr lang="en-US" b="1" dirty="0"/>
              <a:t> sang </a:t>
            </a:r>
            <a:r>
              <a:rPr lang="en-US" b="1" dirty="0" err="1"/>
              <a:t>hoạt</a:t>
            </a:r>
            <a:r>
              <a:rPr lang="en-US" b="1" dirty="0"/>
              <a:t> </a:t>
            </a:r>
            <a:r>
              <a:rPr lang="en-US" b="1" dirty="0" err="1"/>
              <a:t>động</a:t>
            </a:r>
            <a:r>
              <a:rPr lang="en-US" b="1" dirty="0"/>
              <a:t> </a:t>
            </a:r>
            <a:r>
              <a:rPr lang="en-US" b="1" dirty="0" err="1"/>
              <a:t>vận</a:t>
            </a:r>
            <a:r>
              <a:rPr lang="en-US" b="1" dirty="0"/>
              <a:t> </a:t>
            </a:r>
            <a:r>
              <a:rPr lang="en-US" b="1" dirty="0" err="1"/>
              <a:t>dụng</a:t>
            </a:r>
            <a:r>
              <a:rPr lang="en-US" b="1" dirty="0"/>
              <a:t> – </a:t>
            </a:r>
            <a:r>
              <a:rPr lang="en-US" b="1" dirty="0" err="1"/>
              <a:t>tìm</a:t>
            </a:r>
            <a:r>
              <a:rPr lang="en-US" b="1" dirty="0"/>
              <a:t> </a:t>
            </a:r>
            <a:r>
              <a:rPr lang="en-US" b="1" dirty="0" err="1"/>
              <a:t>tòi</a:t>
            </a:r>
            <a:r>
              <a:rPr lang="en-US" b="1" dirty="0"/>
              <a:t>.</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33146-9DEF-4CAC-953F-A1BE3A43C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54950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Hình</a:t>
            </a:r>
            <a:r>
              <a:rPr lang="en-US" dirty="0"/>
              <a:t> </a:t>
            </a:r>
            <a:r>
              <a:rPr lang="en-US" dirty="0" err="1"/>
              <a:t>ảnh</a:t>
            </a:r>
            <a:r>
              <a:rPr lang="en-US" dirty="0"/>
              <a:t>: </a:t>
            </a:r>
            <a:r>
              <a:rPr lang="en-US" dirty="0" err="1"/>
              <a:t>Lương</a:t>
            </a:r>
            <a:r>
              <a:rPr lang="en-US" dirty="0"/>
              <a:t> y </a:t>
            </a:r>
            <a:r>
              <a:rPr lang="en-US" dirty="0" err="1"/>
              <a:t>Tuệ</a:t>
            </a:r>
            <a:r>
              <a:rPr lang="en-US" dirty="0"/>
              <a:t> </a:t>
            </a:r>
            <a:r>
              <a:rPr lang="en-US" dirty="0" err="1"/>
              <a:t>Tĩnh</a:t>
            </a:r>
            <a:r>
              <a:rPr lang="en-US" dirty="0"/>
              <a:t> =&gt; </a:t>
            </a:r>
            <a:r>
              <a:rPr lang="en-US" dirty="0" err="1"/>
              <a:t>Đáp</a:t>
            </a:r>
            <a:r>
              <a:rPr lang="en-US" dirty="0"/>
              <a:t> </a:t>
            </a:r>
            <a:r>
              <a:rPr lang="en-US" dirty="0" err="1"/>
              <a:t>án</a:t>
            </a:r>
            <a:r>
              <a:rPr lang="en-US" dirty="0"/>
              <a:t> ô </a:t>
            </a:r>
            <a:r>
              <a:rPr lang="en-US" dirty="0" err="1"/>
              <a:t>chữ</a:t>
            </a:r>
            <a:r>
              <a:rPr lang="en-US" dirty="0"/>
              <a:t> </a:t>
            </a:r>
            <a:r>
              <a:rPr lang="en-US" dirty="0" err="1"/>
              <a:t>là</a:t>
            </a:r>
            <a:r>
              <a:rPr lang="en-US" dirty="0"/>
              <a:t>: </a:t>
            </a:r>
            <a:r>
              <a:rPr lang="en-US" dirty="0" err="1"/>
              <a:t>Ngày</a:t>
            </a:r>
            <a:r>
              <a:rPr lang="en-US" dirty="0"/>
              <a:t> </a:t>
            </a:r>
            <a:r>
              <a:rPr lang="en-US" dirty="0" err="1"/>
              <a:t>Thầy</a:t>
            </a:r>
            <a:r>
              <a:rPr lang="en-US" dirty="0"/>
              <a:t> </a:t>
            </a:r>
            <a:r>
              <a:rPr lang="en-US" dirty="0" err="1"/>
              <a:t>Thuốc</a:t>
            </a:r>
            <a:r>
              <a:rPr lang="en-US" dirty="0"/>
              <a:t> </a:t>
            </a:r>
            <a:r>
              <a:rPr lang="en-US" dirty="0" err="1"/>
              <a:t>Việt</a:t>
            </a:r>
            <a:r>
              <a:rPr lang="en-US" dirty="0"/>
              <a:t> Nam (27/02/1955 – 27/02/2023).</a:t>
            </a:r>
          </a:p>
          <a:p>
            <a:r>
              <a:rPr lang="vi-VN" b="0" i="0" dirty="0">
                <a:solidFill>
                  <a:srgbClr val="000000"/>
                </a:solidFill>
                <a:effectLst/>
                <a:latin typeface="Arial" panose="020B0604020202020204" pitchFamily="34" charset="0"/>
              </a:rPr>
              <a:t>Tuệ Tĩnh </a:t>
            </a:r>
            <a:r>
              <a:rPr lang="en-US" b="0" i="0" dirty="0">
                <a:solidFill>
                  <a:srgbClr val="000000"/>
                </a:solidFill>
                <a:effectLst/>
                <a:latin typeface="Arial" panose="020B0604020202020204" pitchFamily="34" charset="0"/>
              </a:rPr>
              <a:t>(</a:t>
            </a:r>
            <a:r>
              <a:rPr lang="vi-VN" b="0" i="0" dirty="0">
                <a:solidFill>
                  <a:srgbClr val="000000"/>
                </a:solidFill>
                <a:effectLst/>
                <a:latin typeface="Arial" panose="020B0604020202020204" pitchFamily="34" charset="0"/>
              </a:rPr>
              <a:t>Nguyễn Bá Tĩnh</a:t>
            </a:r>
            <a:r>
              <a:rPr lang="en-US" b="0" i="0" dirty="0">
                <a:solidFill>
                  <a:srgbClr val="000000"/>
                </a:solidFill>
                <a:effectLst/>
                <a:latin typeface="Arial" panose="020B0604020202020204" pitchFamily="34" charset="0"/>
              </a:rPr>
              <a:t>) </a:t>
            </a:r>
            <a:r>
              <a:rPr lang="vi-VN" b="0" i="0" dirty="0">
                <a:solidFill>
                  <a:srgbClr val="000000"/>
                </a:solidFill>
                <a:effectLst/>
                <a:latin typeface="Arial" panose="020B0604020202020204" pitchFamily="34" charset="0"/>
              </a:rPr>
              <a:t>(1330-1400)</a:t>
            </a:r>
            <a:r>
              <a:rPr lang="en-US" b="0" i="0" dirty="0">
                <a:solidFill>
                  <a:srgbClr val="000000"/>
                </a:solidFill>
                <a:effectLst/>
                <a:latin typeface="Arial" panose="020B0604020202020204" pitchFamily="34" charset="0"/>
              </a:rPr>
              <a:t>. </a:t>
            </a:r>
            <a:r>
              <a:rPr lang="vi-VN" b="0" i="0" dirty="0">
                <a:solidFill>
                  <a:srgbClr val="000000"/>
                </a:solidFill>
                <a:effectLst/>
                <a:latin typeface="Arial" panose="020B0604020202020204" pitchFamily="34" charset="0"/>
              </a:rPr>
              <a:t>Ông sinh ra ở làng Nghĩa Phú (tục gọi là làng Xưa), nay là thôn Nghĩa Phú, xã Cẩm Vũ, huyện Cẩm Giàng, tỉnh Hải Dương. Ông được phong là ông tổ ngành dược Việt Nam và là người mở đầu cho nền y dược cổ truyền Việt Nam. </a:t>
            </a:r>
            <a:endParaRPr lang="en-US" b="0" i="0" dirty="0">
              <a:solidFill>
                <a:srgbClr val="000000"/>
              </a:solidFill>
              <a:effectLst/>
              <a:latin typeface="Arial" panose="020B0604020202020204" pitchFamily="34" charset="0"/>
            </a:endParaRP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0" i="0" dirty="0" err="1">
                <a:solidFill>
                  <a:srgbClr val="000000"/>
                </a:solidFill>
                <a:effectLst/>
                <a:latin typeface="Arial" panose="020B0604020202020204" pitchFamily="34" charset="0"/>
              </a:rPr>
              <a:t>Sự</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nghiệp</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của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ông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có</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ảnh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hưởng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lớn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tới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ngành</a:t>
            </a:r>
            <a:r>
              <a:rPr lang="en-US" b="0" i="0" dirty="0">
                <a:solidFill>
                  <a:srgbClr val="000000"/>
                </a:solidFill>
                <a:effectLst/>
                <a:latin typeface="Arial" panose="020B0604020202020204" pitchFamily="34" charset="0"/>
              </a:rPr>
              <a:t> y </a:t>
            </a:r>
            <a:r>
              <a:rPr lang="en-US" b="0" i="0" dirty="0" err="1">
                <a:solidFill>
                  <a:srgbClr val="000000"/>
                </a:solidFill>
                <a:effectLst/>
                <a:latin typeface="Arial" panose="020B0604020202020204" pitchFamily="34" charset="0"/>
              </a:rPr>
              <a:t>dược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của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Việt</a:t>
            </a:r>
            <a:r>
              <a:rPr lang="en-US" b="0" i="0" dirty="0">
                <a:solidFill>
                  <a:srgbClr val="000000"/>
                </a:solidFill>
                <a:effectLst/>
                <a:latin typeface="Arial" panose="020B0604020202020204" pitchFamily="34" charset="0"/>
              </a:rPr>
              <a:t> Nam. </a:t>
            </a:r>
            <a:r>
              <a:rPr lang="en-US" b="0" i="0" dirty="0" err="1">
                <a:solidFill>
                  <a:srgbClr val="000000"/>
                </a:solidFill>
                <a:effectLst/>
                <a:latin typeface="Arial" panose="020B0604020202020204" pitchFamily="34" charset="0"/>
              </a:rPr>
              <a:t>Kế</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thừa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những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nghiên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cứu</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có</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giá</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trị</a:t>
            </a:r>
            <a:r>
              <a:rPr lang="en-US" b="0" i="0" dirty="0">
                <a:solidFill>
                  <a:srgbClr val="000000"/>
                </a:solidFill>
                <a:effectLst/>
                <a:latin typeface="Arial" panose="020B0604020202020204" pitchFamily="34" charset="0"/>
              </a:rPr>
              <a:t> to </a:t>
            </a:r>
            <a:r>
              <a:rPr lang="en-US" b="0" i="0" dirty="0" err="1">
                <a:solidFill>
                  <a:srgbClr val="000000"/>
                </a:solidFill>
                <a:effectLst/>
                <a:latin typeface="Arial" panose="020B0604020202020204" pitchFamily="34" charset="0"/>
              </a:rPr>
              <a:t>lớn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của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các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vị</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lương</a:t>
            </a:r>
            <a:r>
              <a:rPr lang="en-US" b="0" i="0" dirty="0">
                <a:solidFill>
                  <a:srgbClr val="000000"/>
                </a:solidFill>
                <a:effectLst/>
                <a:latin typeface="Arial" panose="020B0604020202020204" pitchFamily="34" charset="0"/>
              </a:rPr>
              <a:t> y </a:t>
            </a:r>
            <a:r>
              <a:rPr lang="en-US" b="0" i="0" dirty="0" err="1">
                <a:solidFill>
                  <a:srgbClr val="000000"/>
                </a:solidFill>
                <a:effectLst/>
                <a:latin typeface="Arial" panose="020B0604020202020204" pitchFamily="34" charset="0"/>
              </a:rPr>
              <a:t>thế</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hệ</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trước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các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bác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sĩ</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của</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thế</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kỉ</a:t>
            </a:r>
            <a:r>
              <a:rPr lang="en-US" b="0" i="0" dirty="0">
                <a:solidFill>
                  <a:srgbClr val="000000"/>
                </a:solidFill>
                <a:effectLst/>
                <a:latin typeface="Arial" panose="020B0604020202020204" pitchFamily="34" charset="0"/>
              </a:rPr>
              <a:t> XXI </a:t>
            </a:r>
            <a:r>
              <a:rPr lang="en-US" b="0" i="0" dirty="0" err="1">
                <a:solidFill>
                  <a:srgbClr val="000000"/>
                </a:solidFill>
                <a:effectLst/>
                <a:latin typeface="Arial" panose="020B0604020202020204" pitchFamily="34" charset="0"/>
              </a:rPr>
              <a:t>đã</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và</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đang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ngày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đêm</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tìm</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cách</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phòng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chống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đẩy</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lùi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dịch</a:t>
            </a:r>
            <a:r>
              <a:rPr lang="en-US" b="0" i="0" dirty="0">
                <a:solidFill>
                  <a:srgbClr val="000000"/>
                </a:solidFill>
                <a:effectLst/>
                <a:latin typeface="Arial" panose="020B0604020202020204" pitchFamily="34" charset="0"/>
              </a:rPr>
              <a:t> Covid – 19. </a:t>
            </a:r>
            <a:r>
              <a:rPr lang="en-US" b="0" i="0" dirty="0" err="1">
                <a:solidFill>
                  <a:srgbClr val="000000"/>
                </a:solidFill>
                <a:effectLst/>
                <a:latin typeface="Arial" panose="020B0604020202020204" pitchFamily="34" charset="0"/>
              </a:rPr>
              <a:t>Bác</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sĩ</a:t>
            </a:r>
            <a:r>
              <a:rPr lang="en-US" b="0" i="0" dirty="0">
                <a:solidFill>
                  <a:srgbClr val="000000"/>
                </a:solidFill>
                <a:effectLst/>
                <a:latin typeface="Arial" panose="020B0604020202020204" pitchFamily="34" charset="0"/>
              </a:rPr>
              <a:t> – </a:t>
            </a:r>
            <a:r>
              <a:rPr lang="en-US" b="0" i="0" dirty="0" err="1">
                <a:solidFill>
                  <a:srgbClr val="000000"/>
                </a:solidFill>
                <a:effectLst/>
                <a:latin typeface="Arial" panose="020B0604020202020204" pitchFamily="34" charset="0"/>
              </a:rPr>
              <a:t>một</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nghề</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cao</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cả</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dù</a:t>
            </a:r>
            <a:r>
              <a:rPr lang="en-US" b="0" i="0" dirty="0">
                <a:solidFill>
                  <a:srgbClr val="000000"/>
                </a:solidFill>
                <a:effectLst/>
                <a:latin typeface="Arial" panose="020B0604020202020204" pitchFamily="34" charset="0"/>
              </a:rPr>
              <a:t> ở </a:t>
            </a:r>
            <a:r>
              <a:rPr lang="en-US" b="0" i="0" dirty="0" err="1">
                <a:solidFill>
                  <a:srgbClr val="000000"/>
                </a:solidFill>
                <a:effectLst/>
                <a:latin typeface="Arial" panose="020B0604020202020204" pitchFamily="34" charset="0"/>
              </a:rPr>
              <a:t>thời</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kì</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nào</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cũng</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vẫn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là</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một</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nghề</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trân</a:t>
            </a:r>
            <a:r>
              <a:rPr lang="en-US" b="0" i="0" dirty="0">
                <a:solidFill>
                  <a:srgbClr val="000000"/>
                </a:solidFill>
                <a:effectLst/>
                <a:latin typeface="Arial" panose="020B0604020202020204" pitchFamily="34" charset="0"/>
              </a:rPr>
              <a:t> </a:t>
            </a:r>
            <a:r>
              <a:rPr lang="en-US" b="0" i="0" dirty="0" err="1">
                <a:solidFill>
                  <a:srgbClr val="000000"/>
                </a:solidFill>
                <a:effectLst/>
                <a:latin typeface="Arial" panose="020B0604020202020204" pitchFamily="34" charset="0"/>
              </a:rPr>
              <a:t>quý</a:t>
            </a:r>
            <a:r>
              <a:rPr lang="en-US" b="0" i="0" dirty="0">
                <a:solidFill>
                  <a:srgbClr val="000000"/>
                </a:solidFill>
                <a:effectLst/>
                <a:latin typeface="Arial" panose="020B0604020202020204" pitchFamily="34" charset="0"/>
              </a:rPr>
              <a:t>.</a:t>
            </a:r>
          </a:p>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b="1" dirty="0"/>
              <a:t>Sau </a:t>
            </a:r>
            <a:r>
              <a:rPr lang="en-US" b="1" dirty="0" err="1"/>
              <a:t>khi</a:t>
            </a:r>
            <a:r>
              <a:rPr lang="en-US" b="1" dirty="0"/>
              <a:t> </a:t>
            </a:r>
            <a:r>
              <a:rPr lang="en-US" b="1" dirty="0" err="1"/>
              <a:t>mở</a:t>
            </a:r>
            <a:r>
              <a:rPr lang="en-US" b="1" dirty="0"/>
              <a:t> </a:t>
            </a:r>
            <a:r>
              <a:rPr lang="en-US" b="1" dirty="0" err="1"/>
              <a:t>xong</a:t>
            </a:r>
            <a:r>
              <a:rPr lang="en-US" b="1" dirty="0"/>
              <a:t> </a:t>
            </a:r>
            <a:r>
              <a:rPr lang="en-US" b="1" dirty="0" err="1"/>
              <a:t>hết</a:t>
            </a:r>
            <a:r>
              <a:rPr lang="en-US" b="1" dirty="0"/>
              <a:t> </a:t>
            </a:r>
            <a:r>
              <a:rPr lang="en-US" b="1" dirty="0" err="1"/>
              <a:t>các</a:t>
            </a:r>
            <a:r>
              <a:rPr lang="en-US" b="1" dirty="0"/>
              <a:t> </a:t>
            </a:r>
            <a:r>
              <a:rPr lang="en-US" b="1" dirty="0" err="1"/>
              <a:t>mảnh</a:t>
            </a:r>
            <a:r>
              <a:rPr lang="en-US" b="1" dirty="0"/>
              <a:t> </a:t>
            </a:r>
            <a:r>
              <a:rPr lang="en-US" b="1" dirty="0" err="1"/>
              <a:t>ghép</a:t>
            </a:r>
            <a:r>
              <a:rPr lang="en-US" b="1" dirty="0"/>
              <a:t>, GV </a:t>
            </a:r>
            <a:r>
              <a:rPr lang="en-US" b="1" dirty="0" err="1"/>
              <a:t>ấn</a:t>
            </a:r>
            <a:r>
              <a:rPr lang="en-US" b="1" dirty="0"/>
              <a:t> </a:t>
            </a:r>
            <a:r>
              <a:rPr lang="en-US" b="1" dirty="0" err="1"/>
              <a:t>vào</a:t>
            </a:r>
            <a:r>
              <a:rPr lang="en-US" b="1" dirty="0"/>
              <a:t> </a:t>
            </a:r>
            <a:r>
              <a:rPr lang="en-US" b="1" dirty="0" err="1"/>
              <a:t>nút</a:t>
            </a:r>
            <a:r>
              <a:rPr lang="en-US" b="1" dirty="0"/>
              <a:t> KẾT THÚC </a:t>
            </a:r>
            <a:r>
              <a:rPr lang="en-US" b="1" dirty="0" err="1"/>
              <a:t>để</a:t>
            </a:r>
            <a:r>
              <a:rPr lang="en-US" b="1" dirty="0"/>
              <a:t> </a:t>
            </a:r>
            <a:r>
              <a:rPr lang="en-US" b="1" dirty="0" err="1"/>
              <a:t>chuyển</a:t>
            </a:r>
            <a:r>
              <a:rPr lang="en-US" b="1" dirty="0"/>
              <a:t> sang </a:t>
            </a:r>
            <a:r>
              <a:rPr lang="en-US" b="1" dirty="0" err="1"/>
              <a:t>hoạt</a:t>
            </a:r>
            <a:r>
              <a:rPr lang="en-US" b="1" dirty="0"/>
              <a:t> </a:t>
            </a:r>
            <a:r>
              <a:rPr lang="en-US" b="1" dirty="0" err="1"/>
              <a:t>động</a:t>
            </a:r>
            <a:r>
              <a:rPr lang="en-US" b="1" dirty="0"/>
              <a:t> </a:t>
            </a:r>
            <a:r>
              <a:rPr lang="en-US" b="1" dirty="0" err="1"/>
              <a:t>vận</a:t>
            </a:r>
            <a:r>
              <a:rPr lang="en-US" b="1" dirty="0"/>
              <a:t> </a:t>
            </a:r>
            <a:r>
              <a:rPr lang="en-US" b="1" dirty="0" err="1"/>
              <a:t>dụng</a:t>
            </a:r>
            <a:r>
              <a:rPr lang="en-US" b="1" dirty="0"/>
              <a:t> – </a:t>
            </a:r>
            <a:r>
              <a:rPr lang="en-US" b="1" dirty="0" err="1"/>
              <a:t>tìm</a:t>
            </a:r>
            <a:r>
              <a:rPr lang="en-US" b="1" dirty="0"/>
              <a:t> </a:t>
            </a:r>
            <a:r>
              <a:rPr lang="en-US" b="1" dirty="0" err="1"/>
              <a:t>tòi</a:t>
            </a:r>
            <a:r>
              <a:rPr lang="en-US" dirty="0"/>
              <a:t>.</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33146-9DEF-4CAC-953F-A1BE3A43C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048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3</a:t>
            </a:fld>
            <a:endParaRPr lang="en-US"/>
          </a:p>
        </p:txBody>
      </p:sp>
    </p:spTree>
    <p:extLst>
      <p:ext uri="{BB962C8B-B14F-4D97-AF65-F5344CB8AC3E}">
        <p14:creationId xmlns:p14="http://schemas.microsoft.com/office/powerpoint/2010/main" val="22391551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Đáp</a:t>
            </a:r>
            <a:r>
              <a:rPr lang="en-US" dirty="0"/>
              <a:t> </a:t>
            </a:r>
            <a:r>
              <a:rPr lang="en-US" dirty="0" err="1"/>
              <a:t>án</a:t>
            </a:r>
            <a:r>
              <a:rPr lang="en-US" dirty="0"/>
              <a:t>: 3; 5; 7</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33146-9DEF-4CAC-953F-A1BE3A43C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00206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Đáp</a:t>
            </a:r>
            <a:r>
              <a:rPr lang="en-US" dirty="0"/>
              <a:t> </a:t>
            </a:r>
            <a:r>
              <a:rPr lang="en-US" dirty="0" err="1"/>
              <a:t>án</a:t>
            </a:r>
            <a:r>
              <a:rPr lang="en-US" dirty="0"/>
              <a:t>: 3 </a:t>
            </a:r>
            <a:r>
              <a:rPr lang="en-US" dirty="0" err="1"/>
              <a:t>kết</a:t>
            </a:r>
            <a:r>
              <a:rPr lang="en-US" dirty="0"/>
              <a:t> </a:t>
            </a:r>
            <a:r>
              <a:rPr lang="en-US" dirty="0" err="1"/>
              <a:t>quả</a:t>
            </a:r>
            <a:r>
              <a:rPr lang="en-US" dirty="0"/>
              <a:t> (</a:t>
            </a:r>
            <a:r>
              <a:rPr lang="en-US" dirty="0" err="1"/>
              <a:t>các</a:t>
            </a:r>
            <a:r>
              <a:rPr lang="en-US" dirty="0"/>
              <a:t> </a:t>
            </a:r>
            <a:r>
              <a:rPr lang="en-US" dirty="0" err="1"/>
              <a:t>màu</a:t>
            </a:r>
            <a:r>
              <a:rPr lang="en-US" dirty="0"/>
              <a:t> </a:t>
            </a:r>
            <a:r>
              <a:rPr lang="en-US" dirty="0" err="1"/>
              <a:t>nóng</a:t>
            </a:r>
            <a:r>
              <a:rPr lang="en-US" dirty="0"/>
              <a:t> </a:t>
            </a:r>
            <a:r>
              <a:rPr lang="en-US" dirty="0" err="1"/>
              <a:t>là</a:t>
            </a:r>
            <a:r>
              <a:rPr lang="en-US" dirty="0"/>
              <a:t> cam, </a:t>
            </a:r>
            <a:r>
              <a:rPr lang="en-US" dirty="0" err="1"/>
              <a:t>vàng</a:t>
            </a:r>
            <a:r>
              <a:rPr lang="en-US" dirty="0"/>
              <a:t>, </a:t>
            </a:r>
            <a:r>
              <a:rPr lang="en-US" dirty="0" err="1"/>
              <a:t>đỏ</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33146-9DEF-4CAC-953F-A1BE3A43C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73858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Đáp</a:t>
            </a:r>
            <a:r>
              <a:rPr lang="en-US" dirty="0"/>
              <a:t> </a:t>
            </a:r>
            <a:r>
              <a:rPr lang="en-US" dirty="0" err="1"/>
              <a:t>án</a:t>
            </a:r>
            <a:r>
              <a:rPr lang="en-US" dirty="0"/>
              <a:t>: {1; 4}. </a:t>
            </a:r>
            <a:r>
              <a:rPr lang="en-US" dirty="0" err="1"/>
              <a:t>Đây</a:t>
            </a:r>
            <a:r>
              <a:rPr lang="en-US" dirty="0"/>
              <a:t> </a:t>
            </a:r>
            <a:r>
              <a:rPr lang="en-US" dirty="0" err="1"/>
              <a:t>có</a:t>
            </a:r>
            <a:r>
              <a:rPr lang="en-US" dirty="0"/>
              <a:t> </a:t>
            </a:r>
            <a:r>
              <a:rPr lang="en-US" dirty="0" err="1"/>
              <a:t>là</a:t>
            </a:r>
            <a:r>
              <a:rPr lang="en-US" dirty="0"/>
              <a:t> </a:t>
            </a:r>
            <a:r>
              <a:rPr lang="en-US" dirty="0" err="1"/>
              <a:t>biến</a:t>
            </a:r>
            <a:r>
              <a:rPr lang="en-US" dirty="0"/>
              <a:t> </a:t>
            </a:r>
            <a:r>
              <a:rPr lang="en-US" dirty="0" err="1"/>
              <a:t>cố</a:t>
            </a:r>
            <a:r>
              <a:rPr lang="en-US" dirty="0"/>
              <a:t> </a:t>
            </a:r>
            <a:r>
              <a:rPr lang="en-US" dirty="0" err="1"/>
              <a:t>ngẫu</a:t>
            </a:r>
            <a:r>
              <a:rPr lang="en-US" dirty="0"/>
              <a:t> </a:t>
            </a:r>
            <a:r>
              <a:rPr lang="en-US" dirty="0" err="1"/>
              <a:t>nhiên</a:t>
            </a:r>
            <a:r>
              <a:rPr lang="en-US" dirty="0"/>
              <a: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33146-9DEF-4CAC-953F-A1BE3A43C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16766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err="1"/>
              <a:t>Đáp</a:t>
            </a:r>
            <a:r>
              <a:rPr lang="en-US" dirty="0"/>
              <a:t> </a:t>
            </a:r>
            <a:r>
              <a:rPr lang="en-US" dirty="0" err="1"/>
              <a:t>án</a:t>
            </a:r>
            <a:r>
              <a:rPr lang="en-US" dirty="0"/>
              <a:t>: {1; 4; 7; 10}</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D33146-9DEF-4CAC-953F-A1BE3A43CB9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743274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27</a:t>
            </a:fld>
            <a:endParaRPr lang="en-US"/>
          </a:p>
        </p:txBody>
      </p:sp>
    </p:spTree>
    <p:extLst>
      <p:ext uri="{BB962C8B-B14F-4D97-AF65-F5344CB8AC3E}">
        <p14:creationId xmlns:p14="http://schemas.microsoft.com/office/powerpoint/2010/main" val="22554799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800" dirty="0">
                <a:effectLst/>
                <a:latin typeface="Times New Roman" panose="02020603050405020304" pitchFamily="18" charset="0"/>
                <a:ea typeface="Times New Roman" panose="02020603050405020304" pitchFamily="18" charset="0"/>
              </a:rPr>
              <a:t>GV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toán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phần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vận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dụng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theo</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cá</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nhân</a:t>
            </a:r>
            <a:r>
              <a:rPr lang="en-US" sz="1800" dirty="0">
                <a:effectLst/>
                <a:latin typeface="Times New Roman" panose="02020603050405020304" pitchFamily="18" charset="0"/>
                <a:ea typeface="Times New Roman" panose="02020603050405020304" pitchFamily="18" charset="0"/>
              </a:rPr>
              <a:t>.</a:t>
            </a:r>
            <a:endParaRPr lang="en-US" dirty="0"/>
          </a:p>
        </p:txBody>
      </p:sp>
    </p:spTree>
    <p:extLst>
      <p:ext uri="{BB962C8B-B14F-4D97-AF65-F5344CB8AC3E}">
        <p14:creationId xmlns:p14="http://schemas.microsoft.com/office/powerpoint/2010/main" val="29222323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8"/>
        <p:cNvGrpSpPr/>
        <p:nvPr/>
      </p:nvGrpSpPr>
      <p:grpSpPr>
        <a:xfrm>
          <a:off x="0" y="0"/>
          <a:ext cx="0" cy="0"/>
          <a:chOff x="0" y="0"/>
          <a:chExt cx="0" cy="0"/>
        </a:xfrm>
      </p:grpSpPr>
      <p:sp>
        <p:nvSpPr>
          <p:cNvPr id="529" name="Google Shape;529;gfc5a99310d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0" name="Google Shape;530;gfc5a99310d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59801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fa57c884a0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fa57c884a0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837055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GV </a:t>
            </a:r>
            <a:r>
              <a:rPr lang="en-US" dirty="0" err="1"/>
              <a:t>cho</a:t>
            </a:r>
            <a:r>
              <a:rPr lang="en-US" dirty="0"/>
              <a:t> HS </a:t>
            </a:r>
            <a:r>
              <a:rPr lang="en-US" dirty="0" err="1"/>
              <a:t>tham</a:t>
            </a:r>
            <a:r>
              <a:rPr lang="en-US" dirty="0"/>
              <a:t> </a:t>
            </a:r>
            <a:r>
              <a:rPr lang="en-US" dirty="0" err="1"/>
              <a:t>gia</a:t>
            </a:r>
            <a:r>
              <a:rPr lang="en-US" dirty="0"/>
              <a:t> </a:t>
            </a:r>
            <a:r>
              <a:rPr lang="en-US" dirty="0" err="1"/>
              <a:t>hoạt</a:t>
            </a:r>
            <a:r>
              <a:rPr lang="en-US" dirty="0"/>
              <a:t> </a:t>
            </a:r>
            <a:r>
              <a:rPr lang="en-US" dirty="0" err="1"/>
              <a:t>động</a:t>
            </a:r>
            <a:r>
              <a:rPr lang="en-US" dirty="0"/>
              <a:t> </a:t>
            </a:r>
            <a:r>
              <a:rPr lang="en-US" dirty="0" err="1"/>
              <a:t>cá</a:t>
            </a:r>
            <a:r>
              <a:rPr lang="en-US" dirty="0"/>
              <a:t> </a:t>
            </a:r>
            <a:r>
              <a:rPr lang="en-US" dirty="0" err="1"/>
              <a:t>nhân</a:t>
            </a:r>
            <a:r>
              <a:rPr lang="en-US" dirty="0"/>
              <a:t>, </a:t>
            </a:r>
            <a:r>
              <a:rPr lang="en-US" dirty="0" err="1"/>
              <a:t>gọi</a:t>
            </a:r>
            <a:r>
              <a:rPr lang="en-US" dirty="0"/>
              <a:t> 5 HS </a:t>
            </a:r>
            <a:r>
              <a:rPr lang="en-US" dirty="0" err="1"/>
              <a:t>lên</a:t>
            </a:r>
            <a:r>
              <a:rPr lang="en-US" dirty="0"/>
              <a:t> </a:t>
            </a:r>
            <a:r>
              <a:rPr lang="en-US" dirty="0" err="1"/>
              <a:t>rút</a:t>
            </a:r>
            <a:r>
              <a:rPr lang="en-US" dirty="0"/>
              <a:t> </a:t>
            </a:r>
            <a:r>
              <a:rPr lang="en-US" dirty="0" err="1"/>
              <a:t>thẻ</a:t>
            </a:r>
            <a:r>
              <a:rPr lang="en-US" dirty="0"/>
              <a:t>, </a:t>
            </a:r>
            <a:r>
              <a:rPr lang="en-US" dirty="0" err="1"/>
              <a:t>mỗi</a:t>
            </a:r>
            <a:r>
              <a:rPr lang="en-US" dirty="0"/>
              <a:t> HS </a:t>
            </a:r>
            <a:r>
              <a:rPr lang="en-US" dirty="0" err="1"/>
              <a:t>rút</a:t>
            </a:r>
            <a:r>
              <a:rPr lang="en-US" dirty="0"/>
              <a:t> 01 </a:t>
            </a:r>
            <a:r>
              <a:rPr lang="en-US" dirty="0" err="1"/>
              <a:t>thẻ</a:t>
            </a:r>
            <a:r>
              <a:rPr lang="en-US" dirty="0"/>
              <a:t> (</a:t>
            </a:r>
            <a:r>
              <a:rPr lang="en-US" dirty="0" err="1"/>
              <a:t>Để</a:t>
            </a:r>
            <a:r>
              <a:rPr lang="en-US" dirty="0"/>
              <a:t> </a:t>
            </a:r>
            <a:r>
              <a:rPr lang="en-US" dirty="0" err="1"/>
              <a:t>lại</a:t>
            </a:r>
            <a:r>
              <a:rPr lang="en-US" dirty="0"/>
              <a:t> </a:t>
            </a:r>
            <a:r>
              <a:rPr lang="en-US" dirty="0" err="1"/>
              <a:t>thẻ</a:t>
            </a:r>
            <a:r>
              <a:rPr lang="en-US" dirty="0"/>
              <a:t> </a:t>
            </a:r>
            <a:r>
              <a:rPr lang="en-US" dirty="0" err="1"/>
              <a:t>vào</a:t>
            </a:r>
            <a:r>
              <a:rPr lang="en-US" dirty="0"/>
              <a:t> </a:t>
            </a:r>
            <a:r>
              <a:rPr lang="en-US" dirty="0" err="1"/>
              <a:t>hộp</a:t>
            </a:r>
            <a:r>
              <a:rPr lang="en-US" dirty="0"/>
              <a:t> </a:t>
            </a:r>
            <a:r>
              <a:rPr lang="en-US" dirty="0" err="1"/>
              <a:t>sau</a:t>
            </a:r>
            <a:r>
              <a:rPr lang="en-US" dirty="0"/>
              <a:t> </a:t>
            </a:r>
            <a:r>
              <a:rPr lang="en-US" dirty="0" err="1"/>
              <a:t>mỗi</a:t>
            </a:r>
            <a:r>
              <a:rPr lang="en-US" dirty="0"/>
              <a:t> </a:t>
            </a:r>
            <a:r>
              <a:rPr lang="en-US" dirty="0" err="1"/>
              <a:t>lần</a:t>
            </a:r>
            <a:r>
              <a:rPr lang="en-US" dirty="0"/>
              <a:t> </a:t>
            </a:r>
            <a:r>
              <a:rPr lang="en-US" dirty="0" err="1"/>
              <a:t>rút</a:t>
            </a:r>
            <a:r>
              <a:rPr lang="en-US" dirty="0"/>
              <a:t> </a:t>
            </a:r>
            <a:r>
              <a:rPr lang="en-US" dirty="0" err="1"/>
              <a:t>thẻ</a:t>
            </a:r>
            <a:r>
              <a:rPr lang="en-US" dirty="0"/>
              <a:t>). </a:t>
            </a:r>
            <a:br>
              <a:rPr lang="en-US" dirty="0"/>
            </a:br>
            <a:r>
              <a:rPr lang="en-US" dirty="0"/>
              <a:t>HS </a:t>
            </a:r>
            <a:r>
              <a:rPr lang="en-US" dirty="0" err="1"/>
              <a:t>hoạt</a:t>
            </a:r>
            <a:r>
              <a:rPr lang="en-US" dirty="0"/>
              <a:t> </a:t>
            </a:r>
            <a:r>
              <a:rPr lang="en-US" dirty="0" err="1"/>
              <a:t>động</a:t>
            </a:r>
            <a:r>
              <a:rPr lang="en-US" dirty="0"/>
              <a:t> </a:t>
            </a:r>
            <a:r>
              <a:rPr lang="en-US" dirty="0" err="1"/>
              <a:t>cá</a:t>
            </a:r>
            <a:r>
              <a:rPr lang="en-US" dirty="0"/>
              <a:t> </a:t>
            </a:r>
            <a:r>
              <a:rPr lang="en-US" dirty="0" err="1"/>
              <a:t>nhân</a:t>
            </a:r>
            <a:r>
              <a:rPr lang="en-US" dirty="0"/>
              <a:t>.</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6</a:t>
            </a:fld>
            <a:endParaRPr lang="en-US"/>
          </a:p>
        </p:txBody>
      </p:sp>
    </p:spTree>
    <p:extLst>
      <p:ext uri="{BB962C8B-B14F-4D97-AF65-F5344CB8AC3E}">
        <p14:creationId xmlns:p14="http://schemas.microsoft.com/office/powerpoint/2010/main" val="29820932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HS </a:t>
            </a:r>
            <a:r>
              <a:rPr lang="en-US" dirty="0" err="1"/>
              <a:t>suy</a:t>
            </a:r>
            <a:r>
              <a:rPr lang="en-US" dirty="0"/>
              <a:t> </a:t>
            </a:r>
            <a:r>
              <a:rPr lang="en-US" dirty="0" err="1"/>
              <a:t>nghĩ</a:t>
            </a:r>
            <a:r>
              <a:rPr lang="en-US" dirty="0"/>
              <a:t> </a:t>
            </a:r>
            <a:r>
              <a:rPr lang="en-US" dirty="0" err="1"/>
              <a:t>cá</a:t>
            </a:r>
            <a:r>
              <a:rPr lang="en-US" dirty="0"/>
              <a:t> </a:t>
            </a:r>
            <a:r>
              <a:rPr lang="en-US" dirty="0" err="1"/>
              <a:t>nhân</a:t>
            </a:r>
            <a:r>
              <a:rPr lang="en-US" dirty="0"/>
              <a:t>, </a:t>
            </a:r>
            <a:r>
              <a:rPr lang="en-US" dirty="0" err="1"/>
              <a:t>trả</a:t>
            </a:r>
            <a:r>
              <a:rPr lang="en-US" dirty="0"/>
              <a:t> </a:t>
            </a:r>
            <a:r>
              <a:rPr lang="en-US" dirty="0" err="1"/>
              <a:t>lời</a:t>
            </a:r>
            <a:r>
              <a:rPr lang="en-US" dirty="0"/>
              <a:t> </a:t>
            </a:r>
            <a:r>
              <a:rPr lang="en-US" dirty="0" err="1"/>
              <a:t>câu</a:t>
            </a:r>
            <a:r>
              <a:rPr lang="en-US" dirty="0"/>
              <a:t> </a:t>
            </a:r>
            <a:r>
              <a:rPr lang="en-US" dirty="0" err="1"/>
              <a:t>hỏi</a:t>
            </a:r>
            <a:r>
              <a:rPr lang="en-US" dirty="0"/>
              <a:t>.</a:t>
            </a:r>
          </a:p>
        </p:txBody>
      </p:sp>
      <p:sp>
        <p:nvSpPr>
          <p:cNvPr id="4" name="Slide Number Placeholder 3"/>
          <p:cNvSpPr>
            <a:spLocks noGrp="1"/>
          </p:cNvSpPr>
          <p:nvPr>
            <p:ph type="sldNum" sz="quarter" idx="10"/>
          </p:nvPr>
        </p:nvSpPr>
        <p:spPr/>
        <p:txBody>
          <a:bodyPr/>
          <a:lstStyle/>
          <a:p>
            <a:pPr>
              <a:defRPr/>
            </a:pPr>
            <a:fld id="{42B979B6-8E7C-4E90-8C9D-F537DFD7086F}" type="slidenum">
              <a:rPr lang="en-US" smtClean="0"/>
              <a:pPr>
                <a:defRPr/>
              </a:pPr>
              <a:t>7</a:t>
            </a:fld>
            <a:endParaRPr lang="en-US"/>
          </a:p>
        </p:txBody>
      </p:sp>
    </p:spTree>
    <p:extLst>
      <p:ext uri="{BB962C8B-B14F-4D97-AF65-F5344CB8AC3E}">
        <p14:creationId xmlns:p14="http://schemas.microsoft.com/office/powerpoint/2010/main" val="29903814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2"/>
        <p:cNvGrpSpPr/>
        <p:nvPr/>
      </p:nvGrpSpPr>
      <p:grpSpPr>
        <a:xfrm>
          <a:off x="0" y="0"/>
          <a:ext cx="0" cy="0"/>
          <a:chOff x="0" y="0"/>
          <a:chExt cx="0" cy="0"/>
        </a:xfrm>
      </p:grpSpPr>
      <p:sp>
        <p:nvSpPr>
          <p:cNvPr id="423" name="Google Shape;423;g1015615762f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24" name="Google Shape;424;g1015615762f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7"/>
        <p:cNvGrpSpPr/>
        <p:nvPr/>
      </p:nvGrpSpPr>
      <p:grpSpPr>
        <a:xfrm>
          <a:off x="0" y="0"/>
          <a:ext cx="0" cy="0"/>
          <a:chOff x="0" y="0"/>
          <a:chExt cx="0" cy="0"/>
        </a:xfrm>
      </p:grpSpPr>
      <p:sp>
        <p:nvSpPr>
          <p:cNvPr id="478" name="Google Shape;478;gfa57c884a0_0_64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79" name="Google Shape;479;gfa57c884a0_0_64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423143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lvl="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sz="1800" dirty="0">
                <a:effectLst/>
                <a:latin typeface="Times New Roman" panose="02020603050405020304" pitchFamily="18" charset="0"/>
                <a:ea typeface="Times New Roman" panose="02020603050405020304" pitchFamily="18" charset="0"/>
              </a:rPr>
              <a:t>GV </a:t>
            </a:r>
            <a:r>
              <a:rPr lang="en-US" sz="1800" dirty="0" err="1">
                <a:effectLst/>
                <a:latin typeface="Times New Roman" panose="02020603050405020304" pitchFamily="18" charset="0"/>
                <a:ea typeface="Times New Roman" panose="02020603050405020304" pitchFamily="18" charset="0"/>
              </a:rPr>
              <a:t>yêu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cầu</a:t>
            </a:r>
            <a:r>
              <a:rPr lang="en-US" sz="1800" dirty="0">
                <a:effectLst/>
                <a:latin typeface="Times New Roman" panose="02020603050405020304" pitchFamily="18" charset="0"/>
                <a:ea typeface="Times New Roman" panose="02020603050405020304" pitchFamily="18" charset="0"/>
              </a:rPr>
              <a:t> HS </a:t>
            </a:r>
            <a:r>
              <a:rPr lang="en-US" sz="1800" dirty="0" err="1">
                <a:effectLst/>
                <a:latin typeface="Times New Roman" panose="02020603050405020304" pitchFamily="18" charset="0"/>
                <a:ea typeface="Times New Roman" panose="02020603050405020304" pitchFamily="18" charset="0"/>
              </a:rPr>
              <a:t>hoạt</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động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cặp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mỗi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bàn</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a:t>
            </a:r>
            <a:r>
              <a:rPr lang="en-US" sz="1800" dirty="0">
                <a:effectLst/>
                <a:latin typeface="Times New Roman" panose="02020603050405020304" pitchFamily="18" charset="0"/>
                <a:ea typeface="Times New Roman" panose="02020603050405020304" pitchFamily="18" charset="0"/>
              </a:rPr>
              <a:t> 1 </a:t>
            </a:r>
            <a:r>
              <a:rPr lang="en-US" sz="1800" dirty="0" err="1">
                <a:effectLst/>
                <a:latin typeface="Times New Roman" panose="02020603050405020304" pitchFamily="18" charset="0"/>
                <a:ea typeface="Times New Roman" panose="02020603050405020304" pitchFamily="18" charset="0"/>
              </a:rPr>
              <a:t>cặp</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đôi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làm</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bài</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 1 </a:t>
            </a:r>
            <a:r>
              <a:rPr lang="en-US" sz="1800" dirty="0" err="1">
                <a:effectLst/>
                <a:latin typeface="Times New Roman" panose="02020603050405020304" pitchFamily="18" charset="0"/>
                <a:ea typeface="Times New Roman" panose="02020603050405020304" pitchFamily="18" charset="0"/>
              </a:rPr>
              <a:t>trong</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phiếu</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học</a:t>
            </a:r>
            <a:r>
              <a:rPr lang="en-US" sz="1800" dirty="0">
                <a:effectLst/>
                <a:latin typeface="Times New Roman" panose="02020603050405020304" pitchFamily="18" charset="0"/>
                <a:ea typeface="Times New Roman" panose="02020603050405020304" pitchFamily="18" charset="0"/>
              </a:rPr>
              <a:t> </a:t>
            </a:r>
            <a:r>
              <a:rPr lang="en-US" sz="1800" dirty="0" err="1">
                <a:effectLst/>
                <a:latin typeface="Times New Roman" panose="02020603050405020304" pitchFamily="18" charset="0"/>
                <a:ea typeface="Times New Roman" panose="02020603050405020304" pitchFamily="18" charset="0"/>
              </a:rPr>
              <a:t>tập</a:t>
            </a:r>
            <a:r>
              <a:rPr lang="en-US" sz="1800" dirty="0">
                <a:effectLst/>
                <a:latin typeface="Times New Roman" panose="02020603050405020304" pitchFamily="18" charset="0"/>
                <a:ea typeface="Times New Roman" panose="02020603050405020304" pitchFamily="18" charset="0"/>
              </a:rPr>
              <a:t>.</a:t>
            </a:r>
          </a:p>
        </p:txBody>
      </p:sp>
    </p:spTree>
    <p:extLst>
      <p:ext uri="{BB962C8B-B14F-4D97-AF65-F5344CB8AC3E}">
        <p14:creationId xmlns:p14="http://schemas.microsoft.com/office/powerpoint/2010/main" val="450149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th Subject for Middle School - 8th Grade: Real Numbers by Slidesgo" type="title">
  <p:cSld name="TITLE">
    <p:bg>
      <p:bgPr>
        <a:solidFill>
          <a:schemeClr val="dk1"/>
        </a:solidFill>
        <a:effectLst/>
      </p:bgPr>
    </p:bg>
    <p:spTree>
      <p:nvGrpSpPr>
        <p:cNvPr id="1" name="Shape 8"/>
        <p:cNvGrpSpPr/>
        <p:nvPr/>
      </p:nvGrpSpPr>
      <p:grpSpPr>
        <a:xfrm>
          <a:off x="0" y="0"/>
          <a:ext cx="0" cy="0"/>
          <a:chOff x="0" y="0"/>
          <a:chExt cx="0" cy="0"/>
        </a:xfrm>
      </p:grpSpPr>
      <p:sp>
        <p:nvSpPr>
          <p:cNvPr id="9" name="Google Shape;9;p2"/>
          <p:cNvSpPr/>
          <p:nvPr/>
        </p:nvSpPr>
        <p:spPr>
          <a:xfrm>
            <a:off x="148500" y="156154"/>
            <a:ext cx="8865204" cy="4826057"/>
          </a:xfrm>
          <a:custGeom>
            <a:avLst/>
            <a:gdLst/>
            <a:ahLst/>
            <a:cxnLst/>
            <a:rect l="l" t="t" r="r" b="b"/>
            <a:pathLst>
              <a:path w="271045" h="147552" extrusionOk="0">
                <a:moveTo>
                  <a:pt x="5" y="1"/>
                </a:moveTo>
                <a:cubicBezTo>
                  <a:pt x="5" y="1"/>
                  <a:pt x="0" y="1"/>
                  <a:pt x="0" y="6"/>
                </a:cubicBezTo>
                <a:lnTo>
                  <a:pt x="0" y="137757"/>
                </a:lnTo>
                <a:cubicBezTo>
                  <a:pt x="0" y="140355"/>
                  <a:pt x="1048" y="142848"/>
                  <a:pt x="2906" y="144686"/>
                </a:cubicBezTo>
                <a:cubicBezTo>
                  <a:pt x="4764" y="146524"/>
                  <a:pt x="7287" y="147552"/>
                  <a:pt x="9916" y="147552"/>
                </a:cubicBezTo>
                <a:lnTo>
                  <a:pt x="261119" y="147552"/>
                </a:lnTo>
                <a:cubicBezTo>
                  <a:pt x="266598" y="147552"/>
                  <a:pt x="271035" y="143165"/>
                  <a:pt x="271035" y="137757"/>
                </a:cubicBezTo>
                <a:lnTo>
                  <a:pt x="271040" y="6"/>
                </a:lnTo>
                <a:cubicBezTo>
                  <a:pt x="271045" y="6"/>
                  <a:pt x="271045" y="1"/>
                  <a:pt x="271045" y="1"/>
                </a:cubicBezTo>
                <a:lnTo>
                  <a:pt x="263652" y="1"/>
                </a:lnTo>
                <a:lnTo>
                  <a:pt x="263652" y="3818"/>
                </a:lnTo>
                <a:cubicBezTo>
                  <a:pt x="265359" y="4292"/>
                  <a:pt x="266603" y="5833"/>
                  <a:pt x="266603" y="7676"/>
                </a:cubicBezTo>
                <a:cubicBezTo>
                  <a:pt x="266603" y="9882"/>
                  <a:pt x="264790" y="11674"/>
                  <a:pt x="262554" y="11674"/>
                </a:cubicBezTo>
                <a:cubicBezTo>
                  <a:pt x="260318" y="11674"/>
                  <a:pt x="258505" y="9882"/>
                  <a:pt x="258505" y="7676"/>
                </a:cubicBezTo>
                <a:cubicBezTo>
                  <a:pt x="258505" y="5833"/>
                  <a:pt x="259764" y="4292"/>
                  <a:pt x="261471" y="3818"/>
                </a:cubicBezTo>
                <a:lnTo>
                  <a:pt x="261471" y="1"/>
                </a:lnTo>
                <a:lnTo>
                  <a:pt x="251530" y="1"/>
                </a:lnTo>
                <a:lnTo>
                  <a:pt x="251530" y="3818"/>
                </a:lnTo>
                <a:cubicBezTo>
                  <a:pt x="253237" y="4292"/>
                  <a:pt x="254481" y="5833"/>
                  <a:pt x="254481" y="7676"/>
                </a:cubicBezTo>
                <a:cubicBezTo>
                  <a:pt x="254481" y="9882"/>
                  <a:pt x="252668" y="11674"/>
                  <a:pt x="250432" y="11674"/>
                </a:cubicBezTo>
                <a:cubicBezTo>
                  <a:pt x="248196" y="11674"/>
                  <a:pt x="246383" y="9882"/>
                  <a:pt x="246383" y="7676"/>
                </a:cubicBezTo>
                <a:cubicBezTo>
                  <a:pt x="246383" y="5833"/>
                  <a:pt x="247642" y="4292"/>
                  <a:pt x="249350" y="3818"/>
                </a:cubicBezTo>
                <a:lnTo>
                  <a:pt x="249350" y="1"/>
                </a:lnTo>
                <a:lnTo>
                  <a:pt x="239408" y="1"/>
                </a:lnTo>
                <a:lnTo>
                  <a:pt x="239408" y="3818"/>
                </a:lnTo>
                <a:cubicBezTo>
                  <a:pt x="241116" y="4292"/>
                  <a:pt x="242360" y="5833"/>
                  <a:pt x="242360" y="7676"/>
                </a:cubicBezTo>
                <a:cubicBezTo>
                  <a:pt x="242360" y="9882"/>
                  <a:pt x="240547" y="11674"/>
                  <a:pt x="238311" y="11674"/>
                </a:cubicBezTo>
                <a:cubicBezTo>
                  <a:pt x="236075" y="11674"/>
                  <a:pt x="234267" y="9882"/>
                  <a:pt x="234267" y="7676"/>
                </a:cubicBezTo>
                <a:cubicBezTo>
                  <a:pt x="234267" y="5833"/>
                  <a:pt x="235521" y="4292"/>
                  <a:pt x="237228" y="3818"/>
                </a:cubicBezTo>
                <a:lnTo>
                  <a:pt x="237228" y="1"/>
                </a:lnTo>
                <a:lnTo>
                  <a:pt x="227287" y="1"/>
                </a:lnTo>
                <a:lnTo>
                  <a:pt x="227287" y="3818"/>
                </a:lnTo>
                <a:cubicBezTo>
                  <a:pt x="228994" y="4292"/>
                  <a:pt x="230238" y="5833"/>
                  <a:pt x="230238" y="7676"/>
                </a:cubicBezTo>
                <a:cubicBezTo>
                  <a:pt x="230238" y="9882"/>
                  <a:pt x="228425" y="11674"/>
                  <a:pt x="226189" y="11674"/>
                </a:cubicBezTo>
                <a:cubicBezTo>
                  <a:pt x="223958" y="11674"/>
                  <a:pt x="222145" y="9882"/>
                  <a:pt x="222145" y="7676"/>
                </a:cubicBezTo>
                <a:cubicBezTo>
                  <a:pt x="222145" y="5833"/>
                  <a:pt x="223399" y="4292"/>
                  <a:pt x="225106" y="3818"/>
                </a:cubicBezTo>
                <a:lnTo>
                  <a:pt x="225106" y="1"/>
                </a:lnTo>
                <a:lnTo>
                  <a:pt x="215170" y="1"/>
                </a:lnTo>
                <a:lnTo>
                  <a:pt x="215170" y="3818"/>
                </a:lnTo>
                <a:cubicBezTo>
                  <a:pt x="216872" y="4292"/>
                  <a:pt x="218116" y="5833"/>
                  <a:pt x="218116" y="7676"/>
                </a:cubicBezTo>
                <a:cubicBezTo>
                  <a:pt x="218116" y="9882"/>
                  <a:pt x="216308" y="11674"/>
                  <a:pt x="214072" y="11674"/>
                </a:cubicBezTo>
                <a:cubicBezTo>
                  <a:pt x="211836" y="11674"/>
                  <a:pt x="210023" y="9882"/>
                  <a:pt x="210023" y="7676"/>
                </a:cubicBezTo>
                <a:cubicBezTo>
                  <a:pt x="210023" y="5833"/>
                  <a:pt x="211277" y="4292"/>
                  <a:pt x="212984" y="3818"/>
                </a:cubicBezTo>
                <a:lnTo>
                  <a:pt x="212984" y="1"/>
                </a:lnTo>
                <a:lnTo>
                  <a:pt x="203048" y="1"/>
                </a:lnTo>
                <a:lnTo>
                  <a:pt x="203048" y="3818"/>
                </a:lnTo>
                <a:cubicBezTo>
                  <a:pt x="204750" y="4292"/>
                  <a:pt x="205994" y="5833"/>
                  <a:pt x="205994" y="7676"/>
                </a:cubicBezTo>
                <a:cubicBezTo>
                  <a:pt x="205994" y="9882"/>
                  <a:pt x="204186" y="11674"/>
                  <a:pt x="201950" y="11674"/>
                </a:cubicBezTo>
                <a:cubicBezTo>
                  <a:pt x="199714" y="11674"/>
                  <a:pt x="197901" y="9882"/>
                  <a:pt x="197901" y="7676"/>
                </a:cubicBezTo>
                <a:cubicBezTo>
                  <a:pt x="197901" y="5833"/>
                  <a:pt x="199155" y="4292"/>
                  <a:pt x="200863" y="3818"/>
                </a:cubicBezTo>
                <a:lnTo>
                  <a:pt x="200863" y="1"/>
                </a:lnTo>
                <a:lnTo>
                  <a:pt x="190926" y="1"/>
                </a:lnTo>
                <a:lnTo>
                  <a:pt x="190926" y="3818"/>
                </a:lnTo>
                <a:cubicBezTo>
                  <a:pt x="192634" y="4292"/>
                  <a:pt x="193878" y="5833"/>
                  <a:pt x="193878" y="7676"/>
                </a:cubicBezTo>
                <a:cubicBezTo>
                  <a:pt x="193878" y="9882"/>
                  <a:pt x="192065" y="11674"/>
                  <a:pt x="189829" y="11674"/>
                </a:cubicBezTo>
                <a:cubicBezTo>
                  <a:pt x="187593" y="11674"/>
                  <a:pt x="185780" y="9882"/>
                  <a:pt x="185780" y="7676"/>
                </a:cubicBezTo>
                <a:cubicBezTo>
                  <a:pt x="185780" y="5833"/>
                  <a:pt x="187039" y="4292"/>
                  <a:pt x="188741" y="3818"/>
                </a:cubicBezTo>
                <a:lnTo>
                  <a:pt x="188741" y="1"/>
                </a:lnTo>
                <a:lnTo>
                  <a:pt x="178805" y="1"/>
                </a:lnTo>
                <a:lnTo>
                  <a:pt x="178805" y="3818"/>
                </a:lnTo>
                <a:cubicBezTo>
                  <a:pt x="180512" y="4292"/>
                  <a:pt x="181756" y="5833"/>
                  <a:pt x="181756" y="7676"/>
                </a:cubicBezTo>
                <a:cubicBezTo>
                  <a:pt x="181756" y="9882"/>
                  <a:pt x="179943" y="11674"/>
                  <a:pt x="177707" y="11674"/>
                </a:cubicBezTo>
                <a:cubicBezTo>
                  <a:pt x="175471" y="11674"/>
                  <a:pt x="173658" y="9882"/>
                  <a:pt x="173658" y="7676"/>
                </a:cubicBezTo>
                <a:cubicBezTo>
                  <a:pt x="173658" y="5833"/>
                  <a:pt x="174917" y="4292"/>
                  <a:pt x="176624" y="3818"/>
                </a:cubicBezTo>
                <a:lnTo>
                  <a:pt x="176624" y="1"/>
                </a:lnTo>
                <a:lnTo>
                  <a:pt x="166683" y="1"/>
                </a:lnTo>
                <a:lnTo>
                  <a:pt x="166683" y="3818"/>
                </a:lnTo>
                <a:cubicBezTo>
                  <a:pt x="168390" y="4292"/>
                  <a:pt x="169634" y="5833"/>
                  <a:pt x="169634" y="7676"/>
                </a:cubicBezTo>
                <a:cubicBezTo>
                  <a:pt x="169634" y="9882"/>
                  <a:pt x="167821" y="11674"/>
                  <a:pt x="165585" y="11674"/>
                </a:cubicBezTo>
                <a:cubicBezTo>
                  <a:pt x="163349" y="11674"/>
                  <a:pt x="161536" y="9882"/>
                  <a:pt x="161536" y="7676"/>
                </a:cubicBezTo>
                <a:cubicBezTo>
                  <a:pt x="161536" y="5833"/>
                  <a:pt x="162795" y="4292"/>
                  <a:pt x="164502" y="3818"/>
                </a:cubicBezTo>
                <a:lnTo>
                  <a:pt x="164502" y="1"/>
                </a:lnTo>
                <a:lnTo>
                  <a:pt x="154561" y="1"/>
                </a:lnTo>
                <a:lnTo>
                  <a:pt x="154561" y="3818"/>
                </a:lnTo>
                <a:cubicBezTo>
                  <a:pt x="156268" y="4292"/>
                  <a:pt x="157512" y="5833"/>
                  <a:pt x="157512" y="7676"/>
                </a:cubicBezTo>
                <a:cubicBezTo>
                  <a:pt x="157512" y="9882"/>
                  <a:pt x="155699" y="11674"/>
                  <a:pt x="153463" y="11674"/>
                </a:cubicBezTo>
                <a:cubicBezTo>
                  <a:pt x="151227" y="11674"/>
                  <a:pt x="149414" y="9882"/>
                  <a:pt x="149414" y="7676"/>
                </a:cubicBezTo>
                <a:cubicBezTo>
                  <a:pt x="149414" y="5833"/>
                  <a:pt x="150673" y="4292"/>
                  <a:pt x="152381" y="3818"/>
                </a:cubicBezTo>
                <a:lnTo>
                  <a:pt x="152381" y="1"/>
                </a:lnTo>
                <a:lnTo>
                  <a:pt x="142439" y="1"/>
                </a:lnTo>
                <a:lnTo>
                  <a:pt x="142439" y="3818"/>
                </a:lnTo>
                <a:cubicBezTo>
                  <a:pt x="144147" y="4292"/>
                  <a:pt x="145391" y="5833"/>
                  <a:pt x="145391" y="7676"/>
                </a:cubicBezTo>
                <a:cubicBezTo>
                  <a:pt x="145391" y="9882"/>
                  <a:pt x="143578" y="11674"/>
                  <a:pt x="141342" y="11674"/>
                </a:cubicBezTo>
                <a:cubicBezTo>
                  <a:pt x="139106" y="11674"/>
                  <a:pt x="137298" y="9882"/>
                  <a:pt x="137298" y="7676"/>
                </a:cubicBezTo>
                <a:cubicBezTo>
                  <a:pt x="137298" y="5833"/>
                  <a:pt x="138552" y="4292"/>
                  <a:pt x="140259" y="3818"/>
                </a:cubicBezTo>
                <a:lnTo>
                  <a:pt x="140259" y="1"/>
                </a:lnTo>
                <a:lnTo>
                  <a:pt x="130318" y="1"/>
                </a:lnTo>
                <a:lnTo>
                  <a:pt x="130318" y="3818"/>
                </a:lnTo>
                <a:cubicBezTo>
                  <a:pt x="132025" y="4292"/>
                  <a:pt x="133269" y="5833"/>
                  <a:pt x="133269" y="7676"/>
                </a:cubicBezTo>
                <a:cubicBezTo>
                  <a:pt x="133269" y="9882"/>
                  <a:pt x="131456" y="11674"/>
                  <a:pt x="129220" y="11674"/>
                </a:cubicBezTo>
                <a:cubicBezTo>
                  <a:pt x="126984" y="11674"/>
                  <a:pt x="125176" y="9882"/>
                  <a:pt x="125176" y="7676"/>
                </a:cubicBezTo>
                <a:cubicBezTo>
                  <a:pt x="125176" y="5833"/>
                  <a:pt x="126430" y="4292"/>
                  <a:pt x="128137" y="3818"/>
                </a:cubicBezTo>
                <a:lnTo>
                  <a:pt x="128137" y="1"/>
                </a:lnTo>
                <a:lnTo>
                  <a:pt x="118201" y="1"/>
                </a:lnTo>
                <a:lnTo>
                  <a:pt x="118201" y="3818"/>
                </a:lnTo>
                <a:cubicBezTo>
                  <a:pt x="119903" y="4292"/>
                  <a:pt x="121147" y="5833"/>
                  <a:pt x="121147" y="7676"/>
                </a:cubicBezTo>
                <a:cubicBezTo>
                  <a:pt x="121147" y="9882"/>
                  <a:pt x="119339" y="11674"/>
                  <a:pt x="117103" y="11674"/>
                </a:cubicBezTo>
                <a:cubicBezTo>
                  <a:pt x="114867" y="11674"/>
                  <a:pt x="113054" y="9882"/>
                  <a:pt x="113054" y="7676"/>
                </a:cubicBezTo>
                <a:cubicBezTo>
                  <a:pt x="113054" y="5833"/>
                  <a:pt x="114308" y="4292"/>
                  <a:pt x="116015" y="3818"/>
                </a:cubicBezTo>
                <a:lnTo>
                  <a:pt x="116015" y="1"/>
                </a:lnTo>
                <a:lnTo>
                  <a:pt x="106079" y="1"/>
                </a:lnTo>
                <a:lnTo>
                  <a:pt x="106079" y="3818"/>
                </a:lnTo>
                <a:cubicBezTo>
                  <a:pt x="107781" y="4292"/>
                  <a:pt x="109025" y="5833"/>
                  <a:pt x="109025" y="7676"/>
                </a:cubicBezTo>
                <a:cubicBezTo>
                  <a:pt x="109025" y="9882"/>
                  <a:pt x="107217" y="11674"/>
                  <a:pt x="104981" y="11674"/>
                </a:cubicBezTo>
                <a:cubicBezTo>
                  <a:pt x="102745" y="11674"/>
                  <a:pt x="100932" y="9882"/>
                  <a:pt x="100932" y="7676"/>
                </a:cubicBezTo>
                <a:cubicBezTo>
                  <a:pt x="100932" y="5833"/>
                  <a:pt x="102186" y="4292"/>
                  <a:pt x="103894" y="3818"/>
                </a:cubicBezTo>
                <a:lnTo>
                  <a:pt x="103894" y="1"/>
                </a:lnTo>
                <a:lnTo>
                  <a:pt x="93957" y="1"/>
                </a:lnTo>
                <a:lnTo>
                  <a:pt x="93957" y="3818"/>
                </a:lnTo>
                <a:cubicBezTo>
                  <a:pt x="95665" y="4292"/>
                  <a:pt x="96909" y="5833"/>
                  <a:pt x="96909" y="7676"/>
                </a:cubicBezTo>
                <a:cubicBezTo>
                  <a:pt x="96909" y="9882"/>
                  <a:pt x="95096" y="11674"/>
                  <a:pt x="92860" y="11674"/>
                </a:cubicBezTo>
                <a:cubicBezTo>
                  <a:pt x="90624" y="11674"/>
                  <a:pt x="88811" y="9882"/>
                  <a:pt x="88811" y="7676"/>
                </a:cubicBezTo>
                <a:cubicBezTo>
                  <a:pt x="88811" y="5833"/>
                  <a:pt x="90070" y="4292"/>
                  <a:pt x="91772" y="3818"/>
                </a:cubicBezTo>
                <a:lnTo>
                  <a:pt x="91772" y="1"/>
                </a:lnTo>
                <a:lnTo>
                  <a:pt x="81836" y="1"/>
                </a:lnTo>
                <a:lnTo>
                  <a:pt x="81836" y="3818"/>
                </a:lnTo>
                <a:cubicBezTo>
                  <a:pt x="83543" y="4292"/>
                  <a:pt x="84787" y="5833"/>
                  <a:pt x="84787" y="7676"/>
                </a:cubicBezTo>
                <a:cubicBezTo>
                  <a:pt x="84787" y="9882"/>
                  <a:pt x="82974" y="11674"/>
                  <a:pt x="80738" y="11674"/>
                </a:cubicBezTo>
                <a:cubicBezTo>
                  <a:pt x="78502" y="11674"/>
                  <a:pt x="76689" y="9882"/>
                  <a:pt x="76689" y="7676"/>
                </a:cubicBezTo>
                <a:cubicBezTo>
                  <a:pt x="76689" y="5833"/>
                  <a:pt x="77948" y="4292"/>
                  <a:pt x="79655" y="3818"/>
                </a:cubicBezTo>
                <a:lnTo>
                  <a:pt x="79655" y="1"/>
                </a:lnTo>
                <a:lnTo>
                  <a:pt x="69714" y="1"/>
                </a:lnTo>
                <a:lnTo>
                  <a:pt x="69714" y="3818"/>
                </a:lnTo>
                <a:cubicBezTo>
                  <a:pt x="71421" y="4292"/>
                  <a:pt x="72665" y="5833"/>
                  <a:pt x="72665" y="7676"/>
                </a:cubicBezTo>
                <a:cubicBezTo>
                  <a:pt x="72665" y="9882"/>
                  <a:pt x="70852" y="11674"/>
                  <a:pt x="68616" y="11674"/>
                </a:cubicBezTo>
                <a:cubicBezTo>
                  <a:pt x="66380" y="11674"/>
                  <a:pt x="64567" y="9882"/>
                  <a:pt x="64567" y="7676"/>
                </a:cubicBezTo>
                <a:cubicBezTo>
                  <a:pt x="64567" y="5833"/>
                  <a:pt x="65826" y="4292"/>
                  <a:pt x="67533" y="3818"/>
                </a:cubicBezTo>
                <a:lnTo>
                  <a:pt x="67533" y="1"/>
                </a:lnTo>
                <a:lnTo>
                  <a:pt x="57592" y="1"/>
                </a:lnTo>
                <a:lnTo>
                  <a:pt x="57592" y="3818"/>
                </a:lnTo>
                <a:cubicBezTo>
                  <a:pt x="59299" y="4292"/>
                  <a:pt x="60543" y="5833"/>
                  <a:pt x="60543" y="7676"/>
                </a:cubicBezTo>
                <a:cubicBezTo>
                  <a:pt x="60543" y="9882"/>
                  <a:pt x="58730" y="11674"/>
                  <a:pt x="56494" y="11674"/>
                </a:cubicBezTo>
                <a:cubicBezTo>
                  <a:pt x="54258" y="11674"/>
                  <a:pt x="52445" y="9882"/>
                  <a:pt x="52445" y="7676"/>
                </a:cubicBezTo>
                <a:cubicBezTo>
                  <a:pt x="52445" y="5833"/>
                  <a:pt x="53704" y="4292"/>
                  <a:pt x="55412" y="3818"/>
                </a:cubicBezTo>
                <a:lnTo>
                  <a:pt x="55412" y="1"/>
                </a:lnTo>
                <a:lnTo>
                  <a:pt x="45470" y="1"/>
                </a:lnTo>
                <a:lnTo>
                  <a:pt x="45470" y="3818"/>
                </a:lnTo>
                <a:cubicBezTo>
                  <a:pt x="47178" y="4292"/>
                  <a:pt x="48422" y="5833"/>
                  <a:pt x="48422" y="7676"/>
                </a:cubicBezTo>
                <a:cubicBezTo>
                  <a:pt x="48422" y="9887"/>
                  <a:pt x="46609" y="11674"/>
                  <a:pt x="44373" y="11674"/>
                </a:cubicBezTo>
                <a:cubicBezTo>
                  <a:pt x="42137" y="11674"/>
                  <a:pt x="40329" y="9887"/>
                  <a:pt x="40329" y="7676"/>
                </a:cubicBezTo>
                <a:cubicBezTo>
                  <a:pt x="40329" y="5833"/>
                  <a:pt x="41583" y="4292"/>
                  <a:pt x="43290" y="3818"/>
                </a:cubicBezTo>
                <a:lnTo>
                  <a:pt x="43290" y="1"/>
                </a:lnTo>
                <a:lnTo>
                  <a:pt x="33349" y="1"/>
                </a:lnTo>
                <a:lnTo>
                  <a:pt x="33349" y="3818"/>
                </a:lnTo>
                <a:cubicBezTo>
                  <a:pt x="35056" y="4292"/>
                  <a:pt x="36300" y="5833"/>
                  <a:pt x="36300" y="7676"/>
                </a:cubicBezTo>
                <a:cubicBezTo>
                  <a:pt x="36300" y="9887"/>
                  <a:pt x="34487" y="11674"/>
                  <a:pt x="32251" y="11674"/>
                </a:cubicBezTo>
                <a:cubicBezTo>
                  <a:pt x="30015" y="11674"/>
                  <a:pt x="28207" y="9887"/>
                  <a:pt x="28207" y="7676"/>
                </a:cubicBezTo>
                <a:cubicBezTo>
                  <a:pt x="28207" y="5833"/>
                  <a:pt x="29461" y="4292"/>
                  <a:pt x="31168" y="3818"/>
                </a:cubicBezTo>
                <a:lnTo>
                  <a:pt x="31168" y="1"/>
                </a:lnTo>
                <a:lnTo>
                  <a:pt x="21232" y="1"/>
                </a:lnTo>
                <a:lnTo>
                  <a:pt x="21232" y="3818"/>
                </a:lnTo>
                <a:cubicBezTo>
                  <a:pt x="22934" y="4292"/>
                  <a:pt x="24178" y="5833"/>
                  <a:pt x="24178" y="7676"/>
                </a:cubicBezTo>
                <a:cubicBezTo>
                  <a:pt x="24178" y="9887"/>
                  <a:pt x="22370" y="11674"/>
                  <a:pt x="20134" y="11674"/>
                </a:cubicBezTo>
                <a:cubicBezTo>
                  <a:pt x="17898" y="11674"/>
                  <a:pt x="16085" y="9887"/>
                  <a:pt x="16085" y="7676"/>
                </a:cubicBezTo>
                <a:cubicBezTo>
                  <a:pt x="16085" y="5833"/>
                  <a:pt x="17339" y="4292"/>
                  <a:pt x="19046" y="3818"/>
                </a:cubicBezTo>
                <a:lnTo>
                  <a:pt x="19046" y="1"/>
                </a:lnTo>
                <a:lnTo>
                  <a:pt x="9110" y="1"/>
                </a:lnTo>
                <a:lnTo>
                  <a:pt x="9110" y="3818"/>
                </a:lnTo>
                <a:cubicBezTo>
                  <a:pt x="10812" y="4292"/>
                  <a:pt x="12056" y="5833"/>
                  <a:pt x="12056" y="7676"/>
                </a:cubicBezTo>
                <a:cubicBezTo>
                  <a:pt x="12056" y="9887"/>
                  <a:pt x="10248" y="11674"/>
                  <a:pt x="8012" y="11674"/>
                </a:cubicBezTo>
                <a:cubicBezTo>
                  <a:pt x="5776" y="11674"/>
                  <a:pt x="3963" y="9887"/>
                  <a:pt x="3963" y="7676"/>
                </a:cubicBezTo>
                <a:cubicBezTo>
                  <a:pt x="3963" y="5833"/>
                  <a:pt x="5217" y="4292"/>
                  <a:pt x="6925" y="3818"/>
                </a:cubicBezTo>
                <a:lnTo>
                  <a:pt x="6925" y="1"/>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10;p2"/>
          <p:cNvSpPr txBox="1">
            <a:spLocks noGrp="1"/>
          </p:cNvSpPr>
          <p:nvPr>
            <p:ph type="ctrTitle"/>
          </p:nvPr>
        </p:nvSpPr>
        <p:spPr>
          <a:xfrm>
            <a:off x="1867125" y="1425788"/>
            <a:ext cx="5409900" cy="2180400"/>
          </a:xfrm>
          <a:prstGeom prst="rect">
            <a:avLst/>
          </a:prstGeom>
        </p:spPr>
        <p:txBody>
          <a:bodyPr spcFirstLastPara="1" wrap="square" lIns="91425" tIns="91425" rIns="91425" bIns="91425" anchor="ctr" anchorCtr="0">
            <a:noAutofit/>
          </a:bodyPr>
          <a:lstStyle>
            <a:lvl1pPr lvl="0" algn="ctr">
              <a:lnSpc>
                <a:spcPct val="80000"/>
              </a:lnSpc>
              <a:spcBef>
                <a:spcPts val="0"/>
              </a:spcBef>
              <a:spcAft>
                <a:spcPts val="0"/>
              </a:spcAft>
              <a:buSzPts val="5000"/>
              <a:buNone/>
              <a:defRPr sz="5900" b="0">
                <a:latin typeface="Londrina Solid"/>
                <a:ea typeface="Londrina Solid"/>
                <a:cs typeface="Londrina Solid"/>
                <a:sym typeface="Londrina Solid"/>
              </a:defRPr>
            </a:lvl1pPr>
            <a:lvl2pPr lvl="1" algn="ctr">
              <a:lnSpc>
                <a:spcPct val="100000"/>
              </a:lnSpc>
              <a:spcBef>
                <a:spcPts val="0"/>
              </a:spcBef>
              <a:spcAft>
                <a:spcPts val="0"/>
              </a:spcAft>
              <a:buSzPts val="5000"/>
              <a:buNone/>
              <a:defRPr sz="5000"/>
            </a:lvl2pPr>
            <a:lvl3pPr lvl="2" algn="ctr">
              <a:lnSpc>
                <a:spcPct val="100000"/>
              </a:lnSpc>
              <a:spcBef>
                <a:spcPts val="0"/>
              </a:spcBef>
              <a:spcAft>
                <a:spcPts val="0"/>
              </a:spcAft>
              <a:buSzPts val="5000"/>
              <a:buNone/>
              <a:defRPr sz="5000"/>
            </a:lvl3pPr>
            <a:lvl4pPr lvl="3" algn="ctr">
              <a:lnSpc>
                <a:spcPct val="100000"/>
              </a:lnSpc>
              <a:spcBef>
                <a:spcPts val="0"/>
              </a:spcBef>
              <a:spcAft>
                <a:spcPts val="0"/>
              </a:spcAft>
              <a:buSzPts val="5000"/>
              <a:buNone/>
              <a:defRPr sz="5000"/>
            </a:lvl4pPr>
            <a:lvl5pPr lvl="4" algn="ctr">
              <a:lnSpc>
                <a:spcPct val="100000"/>
              </a:lnSpc>
              <a:spcBef>
                <a:spcPts val="0"/>
              </a:spcBef>
              <a:spcAft>
                <a:spcPts val="0"/>
              </a:spcAft>
              <a:buSzPts val="5000"/>
              <a:buNone/>
              <a:defRPr sz="5000"/>
            </a:lvl5pPr>
            <a:lvl6pPr lvl="5" algn="ctr">
              <a:lnSpc>
                <a:spcPct val="100000"/>
              </a:lnSpc>
              <a:spcBef>
                <a:spcPts val="0"/>
              </a:spcBef>
              <a:spcAft>
                <a:spcPts val="0"/>
              </a:spcAft>
              <a:buSzPts val="5000"/>
              <a:buNone/>
              <a:defRPr sz="5000"/>
            </a:lvl6pPr>
            <a:lvl7pPr lvl="6" algn="ctr">
              <a:lnSpc>
                <a:spcPct val="100000"/>
              </a:lnSpc>
              <a:spcBef>
                <a:spcPts val="0"/>
              </a:spcBef>
              <a:spcAft>
                <a:spcPts val="0"/>
              </a:spcAft>
              <a:buSzPts val="5000"/>
              <a:buNone/>
              <a:defRPr sz="5000"/>
            </a:lvl7pPr>
            <a:lvl8pPr lvl="7" algn="ctr">
              <a:lnSpc>
                <a:spcPct val="100000"/>
              </a:lnSpc>
              <a:spcBef>
                <a:spcPts val="0"/>
              </a:spcBef>
              <a:spcAft>
                <a:spcPts val="0"/>
              </a:spcAft>
              <a:buSzPts val="5000"/>
              <a:buNone/>
              <a:defRPr sz="5000"/>
            </a:lvl8pPr>
            <a:lvl9pPr lvl="8" algn="ctr">
              <a:lnSpc>
                <a:spcPct val="100000"/>
              </a:lnSpc>
              <a:spcBef>
                <a:spcPts val="0"/>
              </a:spcBef>
              <a:spcAft>
                <a:spcPts val="0"/>
              </a:spcAft>
              <a:buSzPts val="5000"/>
              <a:buNone/>
              <a:defRPr sz="5000"/>
            </a:lvl9pPr>
          </a:lstStyle>
          <a:p>
            <a:endParaRPr/>
          </a:p>
        </p:txBody>
      </p:sp>
      <p:sp>
        <p:nvSpPr>
          <p:cNvPr id="11" name="Google Shape;11;p2"/>
          <p:cNvSpPr txBox="1">
            <a:spLocks noGrp="1"/>
          </p:cNvSpPr>
          <p:nvPr>
            <p:ph type="subTitle" idx="1"/>
          </p:nvPr>
        </p:nvSpPr>
        <p:spPr>
          <a:xfrm>
            <a:off x="2392500" y="3606188"/>
            <a:ext cx="4359000" cy="4095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1600"/>
            </a:lvl1pPr>
            <a:lvl2pPr lvl="1" algn="ctr">
              <a:lnSpc>
                <a:spcPct val="100000"/>
              </a:lnSpc>
              <a:spcBef>
                <a:spcPts val="0"/>
              </a:spcBef>
              <a:spcAft>
                <a:spcPts val="0"/>
              </a:spcAft>
              <a:buSzPts val="1600"/>
              <a:buNone/>
              <a:defRPr sz="1600"/>
            </a:lvl2pPr>
            <a:lvl3pPr lvl="2" algn="ctr">
              <a:lnSpc>
                <a:spcPct val="100000"/>
              </a:lnSpc>
              <a:spcBef>
                <a:spcPts val="0"/>
              </a:spcBef>
              <a:spcAft>
                <a:spcPts val="0"/>
              </a:spcAft>
              <a:buSzPts val="1600"/>
              <a:buNone/>
              <a:defRPr sz="1600"/>
            </a:lvl3pPr>
            <a:lvl4pPr lvl="3" algn="ctr">
              <a:lnSpc>
                <a:spcPct val="100000"/>
              </a:lnSpc>
              <a:spcBef>
                <a:spcPts val="0"/>
              </a:spcBef>
              <a:spcAft>
                <a:spcPts val="0"/>
              </a:spcAft>
              <a:buSzPts val="1600"/>
              <a:buNone/>
              <a:defRPr sz="1600"/>
            </a:lvl4pPr>
            <a:lvl5pPr lvl="4" algn="ctr">
              <a:lnSpc>
                <a:spcPct val="100000"/>
              </a:lnSpc>
              <a:spcBef>
                <a:spcPts val="0"/>
              </a:spcBef>
              <a:spcAft>
                <a:spcPts val="0"/>
              </a:spcAft>
              <a:buSzPts val="1600"/>
              <a:buNone/>
              <a:defRPr sz="1600"/>
            </a:lvl5pPr>
            <a:lvl6pPr lvl="5" algn="ctr">
              <a:lnSpc>
                <a:spcPct val="100000"/>
              </a:lnSpc>
              <a:spcBef>
                <a:spcPts val="0"/>
              </a:spcBef>
              <a:spcAft>
                <a:spcPts val="0"/>
              </a:spcAft>
              <a:buSzPts val="1600"/>
              <a:buNone/>
              <a:defRPr sz="1600"/>
            </a:lvl6pPr>
            <a:lvl7pPr lvl="6" algn="ctr">
              <a:lnSpc>
                <a:spcPct val="100000"/>
              </a:lnSpc>
              <a:spcBef>
                <a:spcPts val="0"/>
              </a:spcBef>
              <a:spcAft>
                <a:spcPts val="0"/>
              </a:spcAft>
              <a:buSzPts val="1600"/>
              <a:buNone/>
              <a:defRPr sz="1600"/>
            </a:lvl7pPr>
            <a:lvl8pPr lvl="7" algn="ctr">
              <a:lnSpc>
                <a:spcPct val="100000"/>
              </a:lnSpc>
              <a:spcBef>
                <a:spcPts val="0"/>
              </a:spcBef>
              <a:spcAft>
                <a:spcPts val="0"/>
              </a:spcAft>
              <a:buSzPts val="1600"/>
              <a:buNone/>
              <a:defRPr sz="1600"/>
            </a:lvl8pPr>
            <a:lvl9pPr lvl="8" algn="ctr">
              <a:lnSpc>
                <a:spcPct val="100000"/>
              </a:lnSpc>
              <a:spcBef>
                <a:spcPts val="0"/>
              </a:spcBef>
              <a:spcAft>
                <a:spcPts val="0"/>
              </a:spcAft>
              <a:buSzPts val="1600"/>
              <a:buNone/>
              <a:defRPr sz="1600"/>
            </a:lvl9pPr>
          </a:lstStyle>
          <a:p>
            <a:endParaRPr/>
          </a:p>
        </p:txBody>
      </p:sp>
      <p:sp>
        <p:nvSpPr>
          <p:cNvPr id="12" name="Google Shape;12;p2"/>
          <p:cNvSpPr/>
          <p:nvPr/>
        </p:nvSpPr>
        <p:spPr>
          <a:xfrm>
            <a:off x="0" y="-11775"/>
            <a:ext cx="0" cy="11700"/>
          </a:xfrm>
          <a:prstGeom prst="rect">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txBox="1">
            <a:spLocks noGrp="1"/>
          </p:cNvSpPr>
          <p:nvPr>
            <p:ph type="subTitle" idx="2"/>
          </p:nvPr>
        </p:nvSpPr>
        <p:spPr>
          <a:xfrm>
            <a:off x="7059750" y="747475"/>
            <a:ext cx="1217100" cy="3189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chemeClr val="lt1"/>
              </a:buClr>
              <a:buSzPts val="1900"/>
              <a:buFont typeface="Londrina Solid"/>
              <a:buNone/>
              <a:defRPr sz="1900">
                <a:solidFill>
                  <a:schemeClr val="lt1"/>
                </a:solidFill>
                <a:latin typeface="Londrina Solid"/>
                <a:ea typeface="Londrina Solid"/>
                <a:cs typeface="Londrina Solid"/>
                <a:sym typeface="Londrina Solid"/>
              </a:defRPr>
            </a:lvl1pPr>
            <a:lvl2pPr lvl="1">
              <a:spcBef>
                <a:spcPts val="0"/>
              </a:spcBef>
              <a:spcAft>
                <a:spcPts val="0"/>
              </a:spcAft>
              <a:buSzPts val="1400"/>
              <a:buNone/>
              <a:defRPr/>
            </a:lvl2pPr>
            <a:lvl3pPr lvl="2">
              <a:spcBef>
                <a:spcPts val="1600"/>
              </a:spcBef>
              <a:spcAft>
                <a:spcPts val="0"/>
              </a:spcAft>
              <a:buSzPts val="1400"/>
              <a:buNone/>
              <a:defRPr/>
            </a:lvl3pPr>
            <a:lvl4pPr lvl="3">
              <a:spcBef>
                <a:spcPts val="1600"/>
              </a:spcBef>
              <a:spcAft>
                <a:spcPts val="0"/>
              </a:spcAft>
              <a:buSzPts val="1400"/>
              <a:buNone/>
              <a:defRPr/>
            </a:lvl4pPr>
            <a:lvl5pPr lvl="4">
              <a:spcBef>
                <a:spcPts val="1600"/>
              </a:spcBef>
              <a:spcAft>
                <a:spcPts val="0"/>
              </a:spcAft>
              <a:buSzPts val="1400"/>
              <a:buNone/>
              <a:defRPr/>
            </a:lvl5pPr>
            <a:lvl6pPr lvl="5">
              <a:spcBef>
                <a:spcPts val="1600"/>
              </a:spcBef>
              <a:spcAft>
                <a:spcPts val="0"/>
              </a:spcAft>
              <a:buSzPts val="1400"/>
              <a:buNone/>
              <a:defRPr/>
            </a:lvl6pPr>
            <a:lvl7pPr lvl="6">
              <a:spcBef>
                <a:spcPts val="1600"/>
              </a:spcBef>
              <a:spcAft>
                <a:spcPts val="0"/>
              </a:spcAft>
              <a:buSzPts val="1400"/>
              <a:buNone/>
              <a:defRPr/>
            </a:lvl7pPr>
            <a:lvl8pPr lvl="7">
              <a:spcBef>
                <a:spcPts val="1600"/>
              </a:spcBef>
              <a:spcAft>
                <a:spcPts val="0"/>
              </a:spcAft>
              <a:buSzPts val="1400"/>
              <a:buNone/>
              <a:defRPr/>
            </a:lvl8pPr>
            <a:lvl9pPr lvl="8">
              <a:spcBef>
                <a:spcPts val="1600"/>
              </a:spcBef>
              <a:spcAft>
                <a:spcPts val="1600"/>
              </a:spcAft>
              <a:buSzPts val="1400"/>
              <a:buNone/>
              <a:defRPr/>
            </a:lvl9pPr>
          </a:lstStyle>
          <a:p>
            <a:endParaRPr/>
          </a:p>
        </p:txBody>
      </p:sp>
      <p:sp>
        <p:nvSpPr>
          <p:cNvPr id="14" name="Google Shape;14;p2"/>
          <p:cNvSpPr/>
          <p:nvPr/>
        </p:nvSpPr>
        <p:spPr>
          <a:xfrm>
            <a:off x="522719" y="885738"/>
            <a:ext cx="121098" cy="122279"/>
          </a:xfrm>
          <a:custGeom>
            <a:avLst/>
            <a:gdLst/>
            <a:ahLst/>
            <a:cxnLst/>
            <a:rect l="l" t="t" r="r" b="b"/>
            <a:pathLst>
              <a:path w="2767" h="2794" extrusionOk="0">
                <a:moveTo>
                  <a:pt x="1383" y="0"/>
                </a:moveTo>
                <a:cubicBezTo>
                  <a:pt x="597" y="0"/>
                  <a:pt x="0" y="651"/>
                  <a:pt x="0" y="1411"/>
                </a:cubicBezTo>
                <a:cubicBezTo>
                  <a:pt x="0" y="2170"/>
                  <a:pt x="651" y="2794"/>
                  <a:pt x="1383" y="2794"/>
                </a:cubicBezTo>
                <a:cubicBezTo>
                  <a:pt x="2170" y="2794"/>
                  <a:pt x="2767" y="2143"/>
                  <a:pt x="2767" y="1411"/>
                </a:cubicBezTo>
                <a:cubicBezTo>
                  <a:pt x="2767" y="651"/>
                  <a:pt x="2170" y="54"/>
                  <a:pt x="1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rot="-7374072">
            <a:off x="809248" y="1723683"/>
            <a:ext cx="112825" cy="105604"/>
          </a:xfrm>
          <a:custGeom>
            <a:avLst/>
            <a:gdLst/>
            <a:ahLst/>
            <a:cxnLst/>
            <a:rect l="l" t="t" r="r" b="b"/>
            <a:pathLst>
              <a:path w="2578" h="2413" extrusionOk="0">
                <a:moveTo>
                  <a:pt x="1316" y="1"/>
                </a:moveTo>
                <a:cubicBezTo>
                  <a:pt x="725" y="1"/>
                  <a:pt x="209" y="440"/>
                  <a:pt x="109" y="1041"/>
                </a:cubicBezTo>
                <a:cubicBezTo>
                  <a:pt x="0" y="1692"/>
                  <a:pt x="489" y="2288"/>
                  <a:pt x="1113" y="2397"/>
                </a:cubicBezTo>
                <a:cubicBezTo>
                  <a:pt x="1174" y="2407"/>
                  <a:pt x="1235" y="2412"/>
                  <a:pt x="1295" y="2412"/>
                </a:cubicBezTo>
                <a:cubicBezTo>
                  <a:pt x="1876" y="2412"/>
                  <a:pt x="2395" y="1956"/>
                  <a:pt x="2469" y="1366"/>
                </a:cubicBezTo>
                <a:cubicBezTo>
                  <a:pt x="2577" y="688"/>
                  <a:pt x="2116" y="91"/>
                  <a:pt x="1465" y="10"/>
                </a:cubicBezTo>
                <a:cubicBezTo>
                  <a:pt x="1415" y="4"/>
                  <a:pt x="1365" y="1"/>
                  <a:pt x="131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rot="-7374072">
            <a:off x="422622" y="2034104"/>
            <a:ext cx="85516" cy="81271"/>
          </a:xfrm>
          <a:custGeom>
            <a:avLst/>
            <a:gdLst/>
            <a:ahLst/>
            <a:cxnLst/>
            <a:rect l="l" t="t" r="r" b="b"/>
            <a:pathLst>
              <a:path w="1954" h="1857" extrusionOk="0">
                <a:moveTo>
                  <a:pt x="1001" y="0"/>
                </a:moveTo>
                <a:cubicBezTo>
                  <a:pt x="532" y="0"/>
                  <a:pt x="130" y="315"/>
                  <a:pt x="55" y="793"/>
                </a:cubicBezTo>
                <a:cubicBezTo>
                  <a:pt x="0" y="1308"/>
                  <a:pt x="326" y="1796"/>
                  <a:pt x="841" y="1850"/>
                </a:cubicBezTo>
                <a:cubicBezTo>
                  <a:pt x="879" y="1854"/>
                  <a:pt x="916" y="1856"/>
                  <a:pt x="953" y="1856"/>
                </a:cubicBezTo>
                <a:cubicBezTo>
                  <a:pt x="1422" y="1856"/>
                  <a:pt x="1823" y="1542"/>
                  <a:pt x="1899" y="1064"/>
                </a:cubicBezTo>
                <a:cubicBezTo>
                  <a:pt x="1953" y="549"/>
                  <a:pt x="1628" y="87"/>
                  <a:pt x="1112" y="6"/>
                </a:cubicBezTo>
                <a:cubicBezTo>
                  <a:pt x="1075" y="2"/>
                  <a:pt x="1038" y="0"/>
                  <a:pt x="10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rot="-7374072">
            <a:off x="422621" y="1385312"/>
            <a:ext cx="85516" cy="81271"/>
          </a:xfrm>
          <a:custGeom>
            <a:avLst/>
            <a:gdLst/>
            <a:ahLst/>
            <a:cxnLst/>
            <a:rect l="l" t="t" r="r" b="b"/>
            <a:pathLst>
              <a:path w="1954" h="1857" extrusionOk="0">
                <a:moveTo>
                  <a:pt x="1001" y="1"/>
                </a:moveTo>
                <a:cubicBezTo>
                  <a:pt x="533" y="1"/>
                  <a:pt x="131" y="315"/>
                  <a:pt x="55" y="793"/>
                </a:cubicBezTo>
                <a:cubicBezTo>
                  <a:pt x="1" y="1309"/>
                  <a:pt x="326" y="1770"/>
                  <a:pt x="842" y="1851"/>
                </a:cubicBezTo>
                <a:cubicBezTo>
                  <a:pt x="879" y="1855"/>
                  <a:pt x="916" y="1857"/>
                  <a:pt x="953" y="1857"/>
                </a:cubicBezTo>
                <a:cubicBezTo>
                  <a:pt x="1422" y="1857"/>
                  <a:pt x="1824" y="1542"/>
                  <a:pt x="1900" y="1065"/>
                </a:cubicBezTo>
                <a:cubicBezTo>
                  <a:pt x="1954" y="549"/>
                  <a:pt x="1574" y="115"/>
                  <a:pt x="1113" y="7"/>
                </a:cubicBezTo>
                <a:cubicBezTo>
                  <a:pt x="1075" y="3"/>
                  <a:pt x="1038" y="1"/>
                  <a:pt x="1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64449" y="2414277"/>
            <a:ext cx="83861" cy="84672"/>
          </a:xfrm>
          <a:custGeom>
            <a:avLst/>
            <a:gdLst/>
            <a:ahLst/>
            <a:cxnLst/>
            <a:rect l="l" t="t" r="r" b="b"/>
            <a:pathLst>
              <a:path w="2767" h="2794" extrusionOk="0">
                <a:moveTo>
                  <a:pt x="1383" y="0"/>
                </a:moveTo>
                <a:cubicBezTo>
                  <a:pt x="597" y="0"/>
                  <a:pt x="0" y="651"/>
                  <a:pt x="0" y="1411"/>
                </a:cubicBezTo>
                <a:cubicBezTo>
                  <a:pt x="0" y="2170"/>
                  <a:pt x="651" y="2794"/>
                  <a:pt x="1383" y="2794"/>
                </a:cubicBezTo>
                <a:cubicBezTo>
                  <a:pt x="2170" y="2794"/>
                  <a:pt x="2767" y="2143"/>
                  <a:pt x="2767" y="1411"/>
                </a:cubicBezTo>
                <a:cubicBezTo>
                  <a:pt x="2767" y="651"/>
                  <a:pt x="2170" y="54"/>
                  <a:pt x="138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64438" y="966713"/>
            <a:ext cx="257725" cy="266500"/>
          </a:xfrm>
          <a:custGeom>
            <a:avLst/>
            <a:gdLst/>
            <a:ahLst/>
            <a:cxnLst/>
            <a:rect l="l" t="t" r="r" b="b"/>
            <a:pathLst>
              <a:path w="10309" h="10660" extrusionOk="0">
                <a:moveTo>
                  <a:pt x="5182" y="0"/>
                </a:moveTo>
                <a:lnTo>
                  <a:pt x="3771" y="3879"/>
                </a:lnTo>
                <a:lnTo>
                  <a:pt x="1" y="5289"/>
                </a:lnTo>
                <a:lnTo>
                  <a:pt x="3771" y="6754"/>
                </a:lnTo>
                <a:lnTo>
                  <a:pt x="5127" y="10660"/>
                </a:lnTo>
                <a:lnTo>
                  <a:pt x="6538" y="6754"/>
                </a:lnTo>
                <a:lnTo>
                  <a:pt x="10308" y="5344"/>
                </a:lnTo>
                <a:lnTo>
                  <a:pt x="6538" y="3906"/>
                </a:lnTo>
                <a:lnTo>
                  <a:pt x="5182" y="0"/>
                </a:lnTo>
                <a:close/>
              </a:path>
            </a:pathLst>
          </a:custGeom>
          <a:solidFill>
            <a:schemeClr val="dk1"/>
          </a:solidFill>
          <a:ln w="28575" cap="flat"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3ABA57-B49C-40D7-A37A-421F140664A7}" type="datetimeFigureOut">
              <a:rPr lang="vi-VN" smtClean="0"/>
              <a:t>02/06/2023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21765120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endParaRPr lang="vi-VN"/>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F63ABA57-B49C-40D7-A37A-421F140664A7}" type="datetimeFigureOut">
              <a:rPr lang="vi-VN" smtClean="0"/>
              <a:t>02/06/2023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88832795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fld id="{F63ABA57-B49C-40D7-A37A-421F140664A7}" type="datetimeFigureOut">
              <a:rPr lang="vi-VN" smtClean="0"/>
              <a:t>02/06/2023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130787580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endParaRPr lang="vi-VN"/>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fld id="{F63ABA57-B49C-40D7-A37A-421F140664A7}" type="datetimeFigureOut">
              <a:rPr lang="vi-VN" smtClean="0"/>
              <a:t>02/06/2023</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3340491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fld id="{F63ABA57-B49C-40D7-A37A-421F140664A7}" type="datetimeFigureOut">
              <a:rPr lang="vi-VN" smtClean="0"/>
              <a:t>02/06/2023</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123192446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63ABA57-B49C-40D7-A37A-421F140664A7}" type="datetimeFigureOut">
              <a:rPr lang="vi-VN" smtClean="0"/>
              <a:t>02/06/2023</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276200400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63ABA57-B49C-40D7-A37A-421F140664A7}" type="datetimeFigureOut">
              <a:rPr lang="vi-VN" smtClean="0"/>
              <a:t>02/06/2023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324349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endParaRPr lang="vi-VN"/>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vi-VN"/>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F63ABA57-B49C-40D7-A37A-421F140664A7}" type="datetimeFigureOut">
              <a:rPr lang="vi-VN" smtClean="0"/>
              <a:t>02/06/2023</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320242690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3ABA57-B49C-40D7-A37A-421F140664A7}" type="datetimeFigureOut">
              <a:rPr lang="vi-VN" smtClean="0"/>
              <a:t>02/06/2023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177867002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fld id="{F63ABA57-B49C-40D7-A37A-421F140664A7}" type="datetimeFigureOut">
              <a:rPr lang="vi-VN" smtClean="0"/>
              <a:t>02/06/2023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1889044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bg>
      <p:bgPr>
        <a:solidFill>
          <a:schemeClr val="dk1"/>
        </a:solidFill>
        <a:effectLst/>
      </p:bgPr>
    </p:bg>
    <p:spTree>
      <p:nvGrpSpPr>
        <p:cNvPr id="1" name="Shape 25"/>
        <p:cNvGrpSpPr/>
        <p:nvPr/>
      </p:nvGrpSpPr>
      <p:grpSpPr>
        <a:xfrm>
          <a:off x="0" y="0"/>
          <a:ext cx="0" cy="0"/>
          <a:chOff x="0" y="0"/>
          <a:chExt cx="0" cy="0"/>
        </a:xfrm>
      </p:grpSpPr>
      <p:sp>
        <p:nvSpPr>
          <p:cNvPr id="26" name="Google Shape;26;p4"/>
          <p:cNvSpPr/>
          <p:nvPr/>
        </p:nvSpPr>
        <p:spPr>
          <a:xfrm>
            <a:off x="148500" y="156154"/>
            <a:ext cx="8865204" cy="4826057"/>
          </a:xfrm>
          <a:custGeom>
            <a:avLst/>
            <a:gdLst/>
            <a:ahLst/>
            <a:cxnLst/>
            <a:rect l="l" t="t" r="r" b="b"/>
            <a:pathLst>
              <a:path w="271045" h="147552" extrusionOk="0">
                <a:moveTo>
                  <a:pt x="5" y="1"/>
                </a:moveTo>
                <a:cubicBezTo>
                  <a:pt x="5" y="1"/>
                  <a:pt x="0" y="1"/>
                  <a:pt x="0" y="6"/>
                </a:cubicBezTo>
                <a:lnTo>
                  <a:pt x="0" y="137757"/>
                </a:lnTo>
                <a:cubicBezTo>
                  <a:pt x="0" y="140355"/>
                  <a:pt x="1048" y="142848"/>
                  <a:pt x="2906" y="144686"/>
                </a:cubicBezTo>
                <a:cubicBezTo>
                  <a:pt x="4764" y="146524"/>
                  <a:pt x="7287" y="147552"/>
                  <a:pt x="9916" y="147552"/>
                </a:cubicBezTo>
                <a:lnTo>
                  <a:pt x="261119" y="147552"/>
                </a:lnTo>
                <a:cubicBezTo>
                  <a:pt x="266598" y="147552"/>
                  <a:pt x="271035" y="143165"/>
                  <a:pt x="271035" y="137757"/>
                </a:cubicBezTo>
                <a:lnTo>
                  <a:pt x="271040" y="6"/>
                </a:lnTo>
                <a:cubicBezTo>
                  <a:pt x="271045" y="6"/>
                  <a:pt x="271045" y="1"/>
                  <a:pt x="271045" y="1"/>
                </a:cubicBezTo>
                <a:lnTo>
                  <a:pt x="263652" y="1"/>
                </a:lnTo>
                <a:lnTo>
                  <a:pt x="263652" y="3818"/>
                </a:lnTo>
                <a:cubicBezTo>
                  <a:pt x="265359" y="4292"/>
                  <a:pt x="266603" y="5833"/>
                  <a:pt x="266603" y="7676"/>
                </a:cubicBezTo>
                <a:cubicBezTo>
                  <a:pt x="266603" y="9882"/>
                  <a:pt x="264790" y="11674"/>
                  <a:pt x="262554" y="11674"/>
                </a:cubicBezTo>
                <a:cubicBezTo>
                  <a:pt x="260318" y="11674"/>
                  <a:pt x="258505" y="9882"/>
                  <a:pt x="258505" y="7676"/>
                </a:cubicBezTo>
                <a:cubicBezTo>
                  <a:pt x="258505" y="5833"/>
                  <a:pt x="259764" y="4292"/>
                  <a:pt x="261471" y="3818"/>
                </a:cubicBezTo>
                <a:lnTo>
                  <a:pt x="261471" y="1"/>
                </a:lnTo>
                <a:lnTo>
                  <a:pt x="251530" y="1"/>
                </a:lnTo>
                <a:lnTo>
                  <a:pt x="251530" y="3818"/>
                </a:lnTo>
                <a:cubicBezTo>
                  <a:pt x="253237" y="4292"/>
                  <a:pt x="254481" y="5833"/>
                  <a:pt x="254481" y="7676"/>
                </a:cubicBezTo>
                <a:cubicBezTo>
                  <a:pt x="254481" y="9882"/>
                  <a:pt x="252668" y="11674"/>
                  <a:pt x="250432" y="11674"/>
                </a:cubicBezTo>
                <a:cubicBezTo>
                  <a:pt x="248196" y="11674"/>
                  <a:pt x="246383" y="9882"/>
                  <a:pt x="246383" y="7676"/>
                </a:cubicBezTo>
                <a:cubicBezTo>
                  <a:pt x="246383" y="5833"/>
                  <a:pt x="247642" y="4292"/>
                  <a:pt x="249350" y="3818"/>
                </a:cubicBezTo>
                <a:lnTo>
                  <a:pt x="249350" y="1"/>
                </a:lnTo>
                <a:lnTo>
                  <a:pt x="239408" y="1"/>
                </a:lnTo>
                <a:lnTo>
                  <a:pt x="239408" y="3818"/>
                </a:lnTo>
                <a:cubicBezTo>
                  <a:pt x="241116" y="4292"/>
                  <a:pt x="242360" y="5833"/>
                  <a:pt x="242360" y="7676"/>
                </a:cubicBezTo>
                <a:cubicBezTo>
                  <a:pt x="242360" y="9882"/>
                  <a:pt x="240547" y="11674"/>
                  <a:pt x="238311" y="11674"/>
                </a:cubicBezTo>
                <a:cubicBezTo>
                  <a:pt x="236075" y="11674"/>
                  <a:pt x="234267" y="9882"/>
                  <a:pt x="234267" y="7676"/>
                </a:cubicBezTo>
                <a:cubicBezTo>
                  <a:pt x="234267" y="5833"/>
                  <a:pt x="235521" y="4292"/>
                  <a:pt x="237228" y="3818"/>
                </a:cubicBezTo>
                <a:lnTo>
                  <a:pt x="237228" y="1"/>
                </a:lnTo>
                <a:lnTo>
                  <a:pt x="227287" y="1"/>
                </a:lnTo>
                <a:lnTo>
                  <a:pt x="227287" y="3818"/>
                </a:lnTo>
                <a:cubicBezTo>
                  <a:pt x="228994" y="4292"/>
                  <a:pt x="230238" y="5833"/>
                  <a:pt x="230238" y="7676"/>
                </a:cubicBezTo>
                <a:cubicBezTo>
                  <a:pt x="230238" y="9882"/>
                  <a:pt x="228425" y="11674"/>
                  <a:pt x="226189" y="11674"/>
                </a:cubicBezTo>
                <a:cubicBezTo>
                  <a:pt x="223958" y="11674"/>
                  <a:pt x="222145" y="9882"/>
                  <a:pt x="222145" y="7676"/>
                </a:cubicBezTo>
                <a:cubicBezTo>
                  <a:pt x="222145" y="5833"/>
                  <a:pt x="223399" y="4292"/>
                  <a:pt x="225106" y="3818"/>
                </a:cubicBezTo>
                <a:lnTo>
                  <a:pt x="225106" y="1"/>
                </a:lnTo>
                <a:lnTo>
                  <a:pt x="215170" y="1"/>
                </a:lnTo>
                <a:lnTo>
                  <a:pt x="215170" y="3818"/>
                </a:lnTo>
                <a:cubicBezTo>
                  <a:pt x="216872" y="4292"/>
                  <a:pt x="218116" y="5833"/>
                  <a:pt x="218116" y="7676"/>
                </a:cubicBezTo>
                <a:cubicBezTo>
                  <a:pt x="218116" y="9882"/>
                  <a:pt x="216308" y="11674"/>
                  <a:pt x="214072" y="11674"/>
                </a:cubicBezTo>
                <a:cubicBezTo>
                  <a:pt x="211836" y="11674"/>
                  <a:pt x="210023" y="9882"/>
                  <a:pt x="210023" y="7676"/>
                </a:cubicBezTo>
                <a:cubicBezTo>
                  <a:pt x="210023" y="5833"/>
                  <a:pt x="211277" y="4292"/>
                  <a:pt x="212984" y="3818"/>
                </a:cubicBezTo>
                <a:lnTo>
                  <a:pt x="212984" y="1"/>
                </a:lnTo>
                <a:lnTo>
                  <a:pt x="203048" y="1"/>
                </a:lnTo>
                <a:lnTo>
                  <a:pt x="203048" y="3818"/>
                </a:lnTo>
                <a:cubicBezTo>
                  <a:pt x="204750" y="4292"/>
                  <a:pt x="205994" y="5833"/>
                  <a:pt x="205994" y="7676"/>
                </a:cubicBezTo>
                <a:cubicBezTo>
                  <a:pt x="205994" y="9882"/>
                  <a:pt x="204186" y="11674"/>
                  <a:pt x="201950" y="11674"/>
                </a:cubicBezTo>
                <a:cubicBezTo>
                  <a:pt x="199714" y="11674"/>
                  <a:pt x="197901" y="9882"/>
                  <a:pt x="197901" y="7676"/>
                </a:cubicBezTo>
                <a:cubicBezTo>
                  <a:pt x="197901" y="5833"/>
                  <a:pt x="199155" y="4292"/>
                  <a:pt x="200863" y="3818"/>
                </a:cubicBezTo>
                <a:lnTo>
                  <a:pt x="200863" y="1"/>
                </a:lnTo>
                <a:lnTo>
                  <a:pt x="190926" y="1"/>
                </a:lnTo>
                <a:lnTo>
                  <a:pt x="190926" y="3818"/>
                </a:lnTo>
                <a:cubicBezTo>
                  <a:pt x="192634" y="4292"/>
                  <a:pt x="193878" y="5833"/>
                  <a:pt x="193878" y="7676"/>
                </a:cubicBezTo>
                <a:cubicBezTo>
                  <a:pt x="193878" y="9882"/>
                  <a:pt x="192065" y="11674"/>
                  <a:pt x="189829" y="11674"/>
                </a:cubicBezTo>
                <a:cubicBezTo>
                  <a:pt x="187593" y="11674"/>
                  <a:pt x="185780" y="9882"/>
                  <a:pt x="185780" y="7676"/>
                </a:cubicBezTo>
                <a:cubicBezTo>
                  <a:pt x="185780" y="5833"/>
                  <a:pt x="187039" y="4292"/>
                  <a:pt x="188741" y="3818"/>
                </a:cubicBezTo>
                <a:lnTo>
                  <a:pt x="188741" y="1"/>
                </a:lnTo>
                <a:lnTo>
                  <a:pt x="178805" y="1"/>
                </a:lnTo>
                <a:lnTo>
                  <a:pt x="178805" y="3818"/>
                </a:lnTo>
                <a:cubicBezTo>
                  <a:pt x="180512" y="4292"/>
                  <a:pt x="181756" y="5833"/>
                  <a:pt x="181756" y="7676"/>
                </a:cubicBezTo>
                <a:cubicBezTo>
                  <a:pt x="181756" y="9882"/>
                  <a:pt x="179943" y="11674"/>
                  <a:pt x="177707" y="11674"/>
                </a:cubicBezTo>
                <a:cubicBezTo>
                  <a:pt x="175471" y="11674"/>
                  <a:pt x="173658" y="9882"/>
                  <a:pt x="173658" y="7676"/>
                </a:cubicBezTo>
                <a:cubicBezTo>
                  <a:pt x="173658" y="5833"/>
                  <a:pt x="174917" y="4292"/>
                  <a:pt x="176624" y="3818"/>
                </a:cubicBezTo>
                <a:lnTo>
                  <a:pt x="176624" y="1"/>
                </a:lnTo>
                <a:lnTo>
                  <a:pt x="166683" y="1"/>
                </a:lnTo>
                <a:lnTo>
                  <a:pt x="166683" y="3818"/>
                </a:lnTo>
                <a:cubicBezTo>
                  <a:pt x="168390" y="4292"/>
                  <a:pt x="169634" y="5833"/>
                  <a:pt x="169634" y="7676"/>
                </a:cubicBezTo>
                <a:cubicBezTo>
                  <a:pt x="169634" y="9882"/>
                  <a:pt x="167821" y="11674"/>
                  <a:pt x="165585" y="11674"/>
                </a:cubicBezTo>
                <a:cubicBezTo>
                  <a:pt x="163349" y="11674"/>
                  <a:pt x="161536" y="9882"/>
                  <a:pt x="161536" y="7676"/>
                </a:cubicBezTo>
                <a:cubicBezTo>
                  <a:pt x="161536" y="5833"/>
                  <a:pt x="162795" y="4292"/>
                  <a:pt x="164502" y="3818"/>
                </a:cubicBezTo>
                <a:lnTo>
                  <a:pt x="164502" y="1"/>
                </a:lnTo>
                <a:lnTo>
                  <a:pt x="154561" y="1"/>
                </a:lnTo>
                <a:lnTo>
                  <a:pt x="154561" y="3818"/>
                </a:lnTo>
                <a:cubicBezTo>
                  <a:pt x="156268" y="4292"/>
                  <a:pt x="157512" y="5833"/>
                  <a:pt x="157512" y="7676"/>
                </a:cubicBezTo>
                <a:cubicBezTo>
                  <a:pt x="157512" y="9882"/>
                  <a:pt x="155699" y="11674"/>
                  <a:pt x="153463" y="11674"/>
                </a:cubicBezTo>
                <a:cubicBezTo>
                  <a:pt x="151227" y="11674"/>
                  <a:pt x="149414" y="9882"/>
                  <a:pt x="149414" y="7676"/>
                </a:cubicBezTo>
                <a:cubicBezTo>
                  <a:pt x="149414" y="5833"/>
                  <a:pt x="150673" y="4292"/>
                  <a:pt x="152381" y="3818"/>
                </a:cubicBezTo>
                <a:lnTo>
                  <a:pt x="152381" y="1"/>
                </a:lnTo>
                <a:lnTo>
                  <a:pt x="142439" y="1"/>
                </a:lnTo>
                <a:lnTo>
                  <a:pt x="142439" y="3818"/>
                </a:lnTo>
                <a:cubicBezTo>
                  <a:pt x="144147" y="4292"/>
                  <a:pt x="145391" y="5833"/>
                  <a:pt x="145391" y="7676"/>
                </a:cubicBezTo>
                <a:cubicBezTo>
                  <a:pt x="145391" y="9882"/>
                  <a:pt x="143578" y="11674"/>
                  <a:pt x="141342" y="11674"/>
                </a:cubicBezTo>
                <a:cubicBezTo>
                  <a:pt x="139106" y="11674"/>
                  <a:pt x="137298" y="9882"/>
                  <a:pt x="137298" y="7676"/>
                </a:cubicBezTo>
                <a:cubicBezTo>
                  <a:pt x="137298" y="5833"/>
                  <a:pt x="138552" y="4292"/>
                  <a:pt x="140259" y="3818"/>
                </a:cubicBezTo>
                <a:lnTo>
                  <a:pt x="140259" y="1"/>
                </a:lnTo>
                <a:lnTo>
                  <a:pt x="130318" y="1"/>
                </a:lnTo>
                <a:lnTo>
                  <a:pt x="130318" y="3818"/>
                </a:lnTo>
                <a:cubicBezTo>
                  <a:pt x="132025" y="4292"/>
                  <a:pt x="133269" y="5833"/>
                  <a:pt x="133269" y="7676"/>
                </a:cubicBezTo>
                <a:cubicBezTo>
                  <a:pt x="133269" y="9882"/>
                  <a:pt x="131456" y="11674"/>
                  <a:pt x="129220" y="11674"/>
                </a:cubicBezTo>
                <a:cubicBezTo>
                  <a:pt x="126984" y="11674"/>
                  <a:pt x="125176" y="9882"/>
                  <a:pt x="125176" y="7676"/>
                </a:cubicBezTo>
                <a:cubicBezTo>
                  <a:pt x="125176" y="5833"/>
                  <a:pt x="126430" y="4292"/>
                  <a:pt x="128137" y="3818"/>
                </a:cubicBezTo>
                <a:lnTo>
                  <a:pt x="128137" y="1"/>
                </a:lnTo>
                <a:lnTo>
                  <a:pt x="118201" y="1"/>
                </a:lnTo>
                <a:lnTo>
                  <a:pt x="118201" y="3818"/>
                </a:lnTo>
                <a:cubicBezTo>
                  <a:pt x="119903" y="4292"/>
                  <a:pt x="121147" y="5833"/>
                  <a:pt x="121147" y="7676"/>
                </a:cubicBezTo>
                <a:cubicBezTo>
                  <a:pt x="121147" y="9882"/>
                  <a:pt x="119339" y="11674"/>
                  <a:pt x="117103" y="11674"/>
                </a:cubicBezTo>
                <a:cubicBezTo>
                  <a:pt x="114867" y="11674"/>
                  <a:pt x="113054" y="9882"/>
                  <a:pt x="113054" y="7676"/>
                </a:cubicBezTo>
                <a:cubicBezTo>
                  <a:pt x="113054" y="5833"/>
                  <a:pt x="114308" y="4292"/>
                  <a:pt x="116015" y="3818"/>
                </a:cubicBezTo>
                <a:lnTo>
                  <a:pt x="116015" y="1"/>
                </a:lnTo>
                <a:lnTo>
                  <a:pt x="106079" y="1"/>
                </a:lnTo>
                <a:lnTo>
                  <a:pt x="106079" y="3818"/>
                </a:lnTo>
                <a:cubicBezTo>
                  <a:pt x="107781" y="4292"/>
                  <a:pt x="109025" y="5833"/>
                  <a:pt x="109025" y="7676"/>
                </a:cubicBezTo>
                <a:cubicBezTo>
                  <a:pt x="109025" y="9882"/>
                  <a:pt x="107217" y="11674"/>
                  <a:pt x="104981" y="11674"/>
                </a:cubicBezTo>
                <a:cubicBezTo>
                  <a:pt x="102745" y="11674"/>
                  <a:pt x="100932" y="9882"/>
                  <a:pt x="100932" y="7676"/>
                </a:cubicBezTo>
                <a:cubicBezTo>
                  <a:pt x="100932" y="5833"/>
                  <a:pt x="102186" y="4292"/>
                  <a:pt x="103894" y="3818"/>
                </a:cubicBezTo>
                <a:lnTo>
                  <a:pt x="103894" y="1"/>
                </a:lnTo>
                <a:lnTo>
                  <a:pt x="93957" y="1"/>
                </a:lnTo>
                <a:lnTo>
                  <a:pt x="93957" y="3818"/>
                </a:lnTo>
                <a:cubicBezTo>
                  <a:pt x="95665" y="4292"/>
                  <a:pt x="96909" y="5833"/>
                  <a:pt x="96909" y="7676"/>
                </a:cubicBezTo>
                <a:cubicBezTo>
                  <a:pt x="96909" y="9882"/>
                  <a:pt x="95096" y="11674"/>
                  <a:pt x="92860" y="11674"/>
                </a:cubicBezTo>
                <a:cubicBezTo>
                  <a:pt x="90624" y="11674"/>
                  <a:pt x="88811" y="9882"/>
                  <a:pt x="88811" y="7676"/>
                </a:cubicBezTo>
                <a:cubicBezTo>
                  <a:pt x="88811" y="5833"/>
                  <a:pt x="90070" y="4292"/>
                  <a:pt x="91772" y="3818"/>
                </a:cubicBezTo>
                <a:lnTo>
                  <a:pt x="91772" y="1"/>
                </a:lnTo>
                <a:lnTo>
                  <a:pt x="81836" y="1"/>
                </a:lnTo>
                <a:lnTo>
                  <a:pt x="81836" y="3818"/>
                </a:lnTo>
                <a:cubicBezTo>
                  <a:pt x="83543" y="4292"/>
                  <a:pt x="84787" y="5833"/>
                  <a:pt x="84787" y="7676"/>
                </a:cubicBezTo>
                <a:cubicBezTo>
                  <a:pt x="84787" y="9882"/>
                  <a:pt x="82974" y="11674"/>
                  <a:pt x="80738" y="11674"/>
                </a:cubicBezTo>
                <a:cubicBezTo>
                  <a:pt x="78502" y="11674"/>
                  <a:pt x="76689" y="9882"/>
                  <a:pt x="76689" y="7676"/>
                </a:cubicBezTo>
                <a:cubicBezTo>
                  <a:pt x="76689" y="5833"/>
                  <a:pt x="77948" y="4292"/>
                  <a:pt x="79655" y="3818"/>
                </a:cubicBezTo>
                <a:lnTo>
                  <a:pt x="79655" y="1"/>
                </a:lnTo>
                <a:lnTo>
                  <a:pt x="69714" y="1"/>
                </a:lnTo>
                <a:lnTo>
                  <a:pt x="69714" y="3818"/>
                </a:lnTo>
                <a:cubicBezTo>
                  <a:pt x="71421" y="4292"/>
                  <a:pt x="72665" y="5833"/>
                  <a:pt x="72665" y="7676"/>
                </a:cubicBezTo>
                <a:cubicBezTo>
                  <a:pt x="72665" y="9882"/>
                  <a:pt x="70852" y="11674"/>
                  <a:pt x="68616" y="11674"/>
                </a:cubicBezTo>
                <a:cubicBezTo>
                  <a:pt x="66380" y="11674"/>
                  <a:pt x="64567" y="9882"/>
                  <a:pt x="64567" y="7676"/>
                </a:cubicBezTo>
                <a:cubicBezTo>
                  <a:pt x="64567" y="5833"/>
                  <a:pt x="65826" y="4292"/>
                  <a:pt x="67533" y="3818"/>
                </a:cubicBezTo>
                <a:lnTo>
                  <a:pt x="67533" y="1"/>
                </a:lnTo>
                <a:lnTo>
                  <a:pt x="57592" y="1"/>
                </a:lnTo>
                <a:lnTo>
                  <a:pt x="57592" y="3818"/>
                </a:lnTo>
                <a:cubicBezTo>
                  <a:pt x="59299" y="4292"/>
                  <a:pt x="60543" y="5833"/>
                  <a:pt x="60543" y="7676"/>
                </a:cubicBezTo>
                <a:cubicBezTo>
                  <a:pt x="60543" y="9882"/>
                  <a:pt x="58730" y="11674"/>
                  <a:pt x="56494" y="11674"/>
                </a:cubicBezTo>
                <a:cubicBezTo>
                  <a:pt x="54258" y="11674"/>
                  <a:pt x="52445" y="9882"/>
                  <a:pt x="52445" y="7676"/>
                </a:cubicBezTo>
                <a:cubicBezTo>
                  <a:pt x="52445" y="5833"/>
                  <a:pt x="53704" y="4292"/>
                  <a:pt x="55412" y="3818"/>
                </a:cubicBezTo>
                <a:lnTo>
                  <a:pt x="55412" y="1"/>
                </a:lnTo>
                <a:lnTo>
                  <a:pt x="45470" y="1"/>
                </a:lnTo>
                <a:lnTo>
                  <a:pt x="45470" y="3818"/>
                </a:lnTo>
                <a:cubicBezTo>
                  <a:pt x="47178" y="4292"/>
                  <a:pt x="48422" y="5833"/>
                  <a:pt x="48422" y="7676"/>
                </a:cubicBezTo>
                <a:cubicBezTo>
                  <a:pt x="48422" y="9887"/>
                  <a:pt x="46609" y="11674"/>
                  <a:pt x="44373" y="11674"/>
                </a:cubicBezTo>
                <a:cubicBezTo>
                  <a:pt x="42137" y="11674"/>
                  <a:pt x="40329" y="9887"/>
                  <a:pt x="40329" y="7676"/>
                </a:cubicBezTo>
                <a:cubicBezTo>
                  <a:pt x="40329" y="5833"/>
                  <a:pt x="41583" y="4292"/>
                  <a:pt x="43290" y="3818"/>
                </a:cubicBezTo>
                <a:lnTo>
                  <a:pt x="43290" y="1"/>
                </a:lnTo>
                <a:lnTo>
                  <a:pt x="33349" y="1"/>
                </a:lnTo>
                <a:lnTo>
                  <a:pt x="33349" y="3818"/>
                </a:lnTo>
                <a:cubicBezTo>
                  <a:pt x="35056" y="4292"/>
                  <a:pt x="36300" y="5833"/>
                  <a:pt x="36300" y="7676"/>
                </a:cubicBezTo>
                <a:cubicBezTo>
                  <a:pt x="36300" y="9887"/>
                  <a:pt x="34487" y="11674"/>
                  <a:pt x="32251" y="11674"/>
                </a:cubicBezTo>
                <a:cubicBezTo>
                  <a:pt x="30015" y="11674"/>
                  <a:pt x="28207" y="9887"/>
                  <a:pt x="28207" y="7676"/>
                </a:cubicBezTo>
                <a:cubicBezTo>
                  <a:pt x="28207" y="5833"/>
                  <a:pt x="29461" y="4292"/>
                  <a:pt x="31168" y="3818"/>
                </a:cubicBezTo>
                <a:lnTo>
                  <a:pt x="31168" y="1"/>
                </a:lnTo>
                <a:lnTo>
                  <a:pt x="21232" y="1"/>
                </a:lnTo>
                <a:lnTo>
                  <a:pt x="21232" y="3818"/>
                </a:lnTo>
                <a:cubicBezTo>
                  <a:pt x="22934" y="4292"/>
                  <a:pt x="24178" y="5833"/>
                  <a:pt x="24178" y="7676"/>
                </a:cubicBezTo>
                <a:cubicBezTo>
                  <a:pt x="24178" y="9887"/>
                  <a:pt x="22370" y="11674"/>
                  <a:pt x="20134" y="11674"/>
                </a:cubicBezTo>
                <a:cubicBezTo>
                  <a:pt x="17898" y="11674"/>
                  <a:pt x="16085" y="9887"/>
                  <a:pt x="16085" y="7676"/>
                </a:cubicBezTo>
                <a:cubicBezTo>
                  <a:pt x="16085" y="5833"/>
                  <a:pt x="17339" y="4292"/>
                  <a:pt x="19046" y="3818"/>
                </a:cubicBezTo>
                <a:lnTo>
                  <a:pt x="19046" y="1"/>
                </a:lnTo>
                <a:lnTo>
                  <a:pt x="9110" y="1"/>
                </a:lnTo>
                <a:lnTo>
                  <a:pt x="9110" y="3818"/>
                </a:lnTo>
                <a:cubicBezTo>
                  <a:pt x="10812" y="4292"/>
                  <a:pt x="12056" y="5833"/>
                  <a:pt x="12056" y="7676"/>
                </a:cubicBezTo>
                <a:cubicBezTo>
                  <a:pt x="12056" y="9887"/>
                  <a:pt x="10248" y="11674"/>
                  <a:pt x="8012" y="11674"/>
                </a:cubicBezTo>
                <a:cubicBezTo>
                  <a:pt x="5776" y="11674"/>
                  <a:pt x="3963" y="9887"/>
                  <a:pt x="3963" y="7676"/>
                </a:cubicBezTo>
                <a:cubicBezTo>
                  <a:pt x="3963" y="5833"/>
                  <a:pt x="5217" y="4292"/>
                  <a:pt x="6925" y="3818"/>
                </a:cubicBezTo>
                <a:lnTo>
                  <a:pt x="6925"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4"/>
          <p:cNvSpPr txBox="1">
            <a:spLocks noGrp="1"/>
          </p:cNvSpPr>
          <p:nvPr>
            <p:ph type="body" idx="1"/>
          </p:nvPr>
        </p:nvSpPr>
        <p:spPr>
          <a:xfrm>
            <a:off x="720050" y="1159125"/>
            <a:ext cx="7704000" cy="3416400"/>
          </a:xfrm>
          <a:prstGeom prst="rect">
            <a:avLst/>
          </a:prstGeom>
        </p:spPr>
        <p:txBody>
          <a:bodyPr spcFirstLastPara="1" wrap="square" lIns="91425" tIns="91425" rIns="91425" bIns="91425" anchor="t" anchorCtr="0">
            <a:noAutofit/>
          </a:bodyPr>
          <a:lstStyle>
            <a:lvl1pPr marL="457200" lvl="0" indent="-304800" rtl="0">
              <a:lnSpc>
                <a:spcPct val="115000"/>
              </a:lnSpc>
              <a:spcBef>
                <a:spcPts val="0"/>
              </a:spcBef>
              <a:spcAft>
                <a:spcPts val="0"/>
              </a:spcAft>
              <a:buClr>
                <a:srgbClr val="FFFFFF"/>
              </a:buClr>
              <a:buSzPts val="1200"/>
              <a:buAutoNum type="arabicPeriod"/>
              <a:defRPr sz="1200"/>
            </a:lvl1pPr>
            <a:lvl2pPr marL="914400" lvl="1" indent="-304800" rtl="0">
              <a:lnSpc>
                <a:spcPct val="115000"/>
              </a:lnSpc>
              <a:spcBef>
                <a:spcPts val="0"/>
              </a:spcBef>
              <a:spcAft>
                <a:spcPts val="0"/>
              </a:spcAft>
              <a:buClr>
                <a:srgbClr val="FFFFFF"/>
              </a:buClr>
              <a:buSzPts val="1200"/>
              <a:buFont typeface="Roboto Condensed Light"/>
              <a:buAutoNum type="alphaLcPeriod"/>
              <a:defRPr/>
            </a:lvl2pPr>
            <a:lvl3pPr marL="1371600" lvl="2" indent="-304800" rtl="0">
              <a:lnSpc>
                <a:spcPct val="115000"/>
              </a:lnSpc>
              <a:spcBef>
                <a:spcPts val="0"/>
              </a:spcBef>
              <a:spcAft>
                <a:spcPts val="0"/>
              </a:spcAft>
              <a:buClr>
                <a:srgbClr val="FFFFFF"/>
              </a:buClr>
              <a:buSzPts val="1200"/>
              <a:buFont typeface="Roboto Condensed Light"/>
              <a:buAutoNum type="romanLcPeriod"/>
              <a:defRPr/>
            </a:lvl3pPr>
            <a:lvl4pPr marL="1828800" lvl="3" indent="-304800" rtl="0">
              <a:lnSpc>
                <a:spcPct val="115000"/>
              </a:lnSpc>
              <a:spcBef>
                <a:spcPts val="0"/>
              </a:spcBef>
              <a:spcAft>
                <a:spcPts val="0"/>
              </a:spcAft>
              <a:buClr>
                <a:srgbClr val="FFFFFF"/>
              </a:buClr>
              <a:buSzPts val="1200"/>
              <a:buFont typeface="Roboto Condensed Light"/>
              <a:buAutoNum type="arabicPeriod"/>
              <a:defRPr/>
            </a:lvl4pPr>
            <a:lvl5pPr marL="2286000" lvl="4" indent="-304800" rtl="0">
              <a:lnSpc>
                <a:spcPct val="115000"/>
              </a:lnSpc>
              <a:spcBef>
                <a:spcPts val="0"/>
              </a:spcBef>
              <a:spcAft>
                <a:spcPts val="0"/>
              </a:spcAft>
              <a:buClr>
                <a:srgbClr val="FFFFFF"/>
              </a:buClr>
              <a:buSzPts val="1200"/>
              <a:buFont typeface="Roboto Condensed Light"/>
              <a:buAutoNum type="alphaLcPeriod"/>
              <a:defRPr/>
            </a:lvl5pPr>
            <a:lvl6pPr marL="2743200" lvl="5" indent="-304800" rtl="0">
              <a:lnSpc>
                <a:spcPct val="115000"/>
              </a:lnSpc>
              <a:spcBef>
                <a:spcPts val="0"/>
              </a:spcBef>
              <a:spcAft>
                <a:spcPts val="0"/>
              </a:spcAft>
              <a:buClr>
                <a:srgbClr val="FFFFFF"/>
              </a:buClr>
              <a:buSzPts val="1200"/>
              <a:buFont typeface="Roboto Condensed Light"/>
              <a:buAutoNum type="romanLcPeriod"/>
              <a:defRPr/>
            </a:lvl6pPr>
            <a:lvl7pPr marL="3200400" lvl="6" indent="-304800" rtl="0">
              <a:lnSpc>
                <a:spcPct val="115000"/>
              </a:lnSpc>
              <a:spcBef>
                <a:spcPts val="0"/>
              </a:spcBef>
              <a:spcAft>
                <a:spcPts val="0"/>
              </a:spcAft>
              <a:buClr>
                <a:srgbClr val="FFFFFF"/>
              </a:buClr>
              <a:buSzPts val="1200"/>
              <a:buFont typeface="Roboto Condensed Light"/>
              <a:buAutoNum type="arabicPeriod"/>
              <a:defRPr/>
            </a:lvl7pPr>
            <a:lvl8pPr marL="3657600" lvl="7" indent="-304800" rtl="0">
              <a:lnSpc>
                <a:spcPct val="115000"/>
              </a:lnSpc>
              <a:spcBef>
                <a:spcPts val="0"/>
              </a:spcBef>
              <a:spcAft>
                <a:spcPts val="0"/>
              </a:spcAft>
              <a:buClr>
                <a:srgbClr val="FFFFFF"/>
              </a:buClr>
              <a:buSzPts val="1200"/>
              <a:buFont typeface="Roboto Condensed Light"/>
              <a:buAutoNum type="alphaLcPeriod"/>
              <a:defRPr/>
            </a:lvl8pPr>
            <a:lvl9pPr marL="4114800" lvl="8" indent="-304800" rtl="0">
              <a:lnSpc>
                <a:spcPct val="115000"/>
              </a:lnSpc>
              <a:spcBef>
                <a:spcPts val="0"/>
              </a:spcBef>
              <a:spcAft>
                <a:spcPts val="0"/>
              </a:spcAft>
              <a:buClr>
                <a:srgbClr val="FFFFFF"/>
              </a:buClr>
              <a:buSzPts val="1200"/>
              <a:buFont typeface="Roboto Condensed Light"/>
              <a:buAutoNum type="romanLcPeriod"/>
              <a:defRPr/>
            </a:lvl9pPr>
          </a:lstStyle>
          <a:p>
            <a:endParaRPr/>
          </a:p>
        </p:txBody>
      </p:sp>
      <p:sp>
        <p:nvSpPr>
          <p:cNvPr id="28" name="Google Shape;28;p4"/>
          <p:cNvSpPr txBox="1">
            <a:spLocks noGrp="1"/>
          </p:cNvSpPr>
          <p:nvPr>
            <p:ph type="title"/>
          </p:nvPr>
        </p:nvSpPr>
        <p:spPr>
          <a:xfrm>
            <a:off x="715100" y="535000"/>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Font typeface="Karla"/>
              <a:buNone/>
              <a:defRPr sz="3500" b="0">
                <a:solidFill>
                  <a:schemeClr val="dk1"/>
                </a:solidFill>
              </a:defRPr>
            </a:lvl1pPr>
            <a:lvl2pPr lvl="1"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2pPr>
            <a:lvl3pPr lvl="2"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3pPr>
            <a:lvl4pPr lvl="3"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4pPr>
            <a:lvl5pPr lvl="4"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5pPr>
            <a:lvl6pPr lvl="5"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6pPr>
            <a:lvl7pPr lvl="6"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7pPr>
            <a:lvl8pPr lvl="7"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8pPr>
            <a:lvl9pPr lvl="8"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9pPr>
          </a:lstStyle>
          <a:p>
            <a:endParaRPr/>
          </a:p>
        </p:txBody>
      </p:sp>
      <p:sp>
        <p:nvSpPr>
          <p:cNvPr id="29" name="Google Shape;29;p4"/>
          <p:cNvSpPr/>
          <p:nvPr/>
        </p:nvSpPr>
        <p:spPr>
          <a:xfrm>
            <a:off x="340788" y="3985025"/>
            <a:ext cx="48850" cy="46425"/>
          </a:xfrm>
          <a:custGeom>
            <a:avLst/>
            <a:gdLst/>
            <a:ahLst/>
            <a:cxnLst/>
            <a:rect l="l" t="t" r="r" b="b"/>
            <a:pathLst>
              <a:path w="1954" h="1857" extrusionOk="0">
                <a:moveTo>
                  <a:pt x="1001" y="1"/>
                </a:moveTo>
                <a:cubicBezTo>
                  <a:pt x="533" y="1"/>
                  <a:pt x="131" y="315"/>
                  <a:pt x="55" y="793"/>
                </a:cubicBezTo>
                <a:cubicBezTo>
                  <a:pt x="1" y="1309"/>
                  <a:pt x="326" y="1770"/>
                  <a:pt x="842" y="1851"/>
                </a:cubicBezTo>
                <a:cubicBezTo>
                  <a:pt x="879" y="1855"/>
                  <a:pt x="916" y="1857"/>
                  <a:pt x="953" y="1857"/>
                </a:cubicBezTo>
                <a:cubicBezTo>
                  <a:pt x="1422" y="1857"/>
                  <a:pt x="1824" y="1542"/>
                  <a:pt x="1900" y="1065"/>
                </a:cubicBezTo>
                <a:cubicBezTo>
                  <a:pt x="1954" y="549"/>
                  <a:pt x="1574" y="115"/>
                  <a:pt x="1113" y="7"/>
                </a:cubicBezTo>
                <a:cubicBezTo>
                  <a:pt x="1075" y="3"/>
                  <a:pt x="1038" y="1"/>
                  <a:pt x="1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4"/>
          <p:cNvSpPr/>
          <p:nvPr/>
        </p:nvSpPr>
        <p:spPr>
          <a:xfrm rot="10800000">
            <a:off x="197026" y="4263901"/>
            <a:ext cx="139174" cy="132274"/>
          </a:xfrm>
          <a:custGeom>
            <a:avLst/>
            <a:gdLst/>
            <a:ahLst/>
            <a:cxnLst/>
            <a:rect l="l" t="t" r="r" b="b"/>
            <a:pathLst>
              <a:path w="1954" h="1857" extrusionOk="0">
                <a:moveTo>
                  <a:pt x="1001" y="1"/>
                </a:moveTo>
                <a:cubicBezTo>
                  <a:pt x="533" y="1"/>
                  <a:pt x="131" y="315"/>
                  <a:pt x="55" y="793"/>
                </a:cubicBezTo>
                <a:cubicBezTo>
                  <a:pt x="1" y="1309"/>
                  <a:pt x="326" y="1770"/>
                  <a:pt x="842" y="1851"/>
                </a:cubicBezTo>
                <a:cubicBezTo>
                  <a:pt x="879" y="1855"/>
                  <a:pt x="916" y="1857"/>
                  <a:pt x="953" y="1857"/>
                </a:cubicBezTo>
                <a:cubicBezTo>
                  <a:pt x="1422" y="1857"/>
                  <a:pt x="1824" y="1542"/>
                  <a:pt x="1900" y="1065"/>
                </a:cubicBezTo>
                <a:cubicBezTo>
                  <a:pt x="1954" y="549"/>
                  <a:pt x="1574" y="115"/>
                  <a:pt x="1113" y="7"/>
                </a:cubicBezTo>
                <a:cubicBezTo>
                  <a:pt x="1075" y="3"/>
                  <a:pt x="1038" y="1"/>
                  <a:pt x="1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4"/>
          <p:cNvSpPr/>
          <p:nvPr/>
        </p:nvSpPr>
        <p:spPr>
          <a:xfrm rot="10800000">
            <a:off x="440948" y="4562072"/>
            <a:ext cx="118427" cy="112576"/>
          </a:xfrm>
          <a:custGeom>
            <a:avLst/>
            <a:gdLst/>
            <a:ahLst/>
            <a:cxnLst/>
            <a:rect l="l" t="t" r="r" b="b"/>
            <a:pathLst>
              <a:path w="1954" h="1857" extrusionOk="0">
                <a:moveTo>
                  <a:pt x="1001" y="1"/>
                </a:moveTo>
                <a:cubicBezTo>
                  <a:pt x="533" y="1"/>
                  <a:pt x="131" y="315"/>
                  <a:pt x="55" y="793"/>
                </a:cubicBezTo>
                <a:cubicBezTo>
                  <a:pt x="1" y="1309"/>
                  <a:pt x="326" y="1770"/>
                  <a:pt x="842" y="1851"/>
                </a:cubicBezTo>
                <a:cubicBezTo>
                  <a:pt x="879" y="1855"/>
                  <a:pt x="916" y="1857"/>
                  <a:pt x="953" y="1857"/>
                </a:cubicBezTo>
                <a:cubicBezTo>
                  <a:pt x="1422" y="1857"/>
                  <a:pt x="1824" y="1542"/>
                  <a:pt x="1900" y="1065"/>
                </a:cubicBezTo>
                <a:cubicBezTo>
                  <a:pt x="1954" y="549"/>
                  <a:pt x="1574" y="115"/>
                  <a:pt x="1113" y="7"/>
                </a:cubicBezTo>
                <a:cubicBezTo>
                  <a:pt x="1075" y="3"/>
                  <a:pt x="1038" y="1"/>
                  <a:pt x="10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2"/>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1">
  <p:cSld name="TITLE_AND_TWO_COLUMNS_1">
    <p:spTree>
      <p:nvGrpSpPr>
        <p:cNvPr id="1" name="Shape 139"/>
        <p:cNvGrpSpPr/>
        <p:nvPr/>
      </p:nvGrpSpPr>
      <p:grpSpPr>
        <a:xfrm>
          <a:off x="0" y="0"/>
          <a:ext cx="0" cy="0"/>
          <a:chOff x="0" y="0"/>
          <a:chExt cx="0" cy="0"/>
        </a:xfrm>
      </p:grpSpPr>
      <p:sp>
        <p:nvSpPr>
          <p:cNvPr id="140" name="Google Shape;140;p16"/>
          <p:cNvSpPr/>
          <p:nvPr/>
        </p:nvSpPr>
        <p:spPr>
          <a:xfrm>
            <a:off x="148500" y="156154"/>
            <a:ext cx="8865204" cy="4826057"/>
          </a:xfrm>
          <a:custGeom>
            <a:avLst/>
            <a:gdLst/>
            <a:ahLst/>
            <a:cxnLst/>
            <a:rect l="l" t="t" r="r" b="b"/>
            <a:pathLst>
              <a:path w="271045" h="147552" extrusionOk="0">
                <a:moveTo>
                  <a:pt x="5" y="1"/>
                </a:moveTo>
                <a:cubicBezTo>
                  <a:pt x="5" y="1"/>
                  <a:pt x="0" y="1"/>
                  <a:pt x="0" y="6"/>
                </a:cubicBezTo>
                <a:lnTo>
                  <a:pt x="0" y="137757"/>
                </a:lnTo>
                <a:cubicBezTo>
                  <a:pt x="0" y="140355"/>
                  <a:pt x="1048" y="142848"/>
                  <a:pt x="2906" y="144686"/>
                </a:cubicBezTo>
                <a:cubicBezTo>
                  <a:pt x="4764" y="146524"/>
                  <a:pt x="7287" y="147552"/>
                  <a:pt x="9916" y="147552"/>
                </a:cubicBezTo>
                <a:lnTo>
                  <a:pt x="261119" y="147552"/>
                </a:lnTo>
                <a:cubicBezTo>
                  <a:pt x="266598" y="147552"/>
                  <a:pt x="271035" y="143165"/>
                  <a:pt x="271035" y="137757"/>
                </a:cubicBezTo>
                <a:lnTo>
                  <a:pt x="271040" y="6"/>
                </a:lnTo>
                <a:cubicBezTo>
                  <a:pt x="271045" y="6"/>
                  <a:pt x="271045" y="1"/>
                  <a:pt x="271045" y="1"/>
                </a:cubicBezTo>
                <a:lnTo>
                  <a:pt x="263652" y="1"/>
                </a:lnTo>
                <a:lnTo>
                  <a:pt x="263652" y="3818"/>
                </a:lnTo>
                <a:cubicBezTo>
                  <a:pt x="265359" y="4292"/>
                  <a:pt x="266603" y="5833"/>
                  <a:pt x="266603" y="7676"/>
                </a:cubicBezTo>
                <a:cubicBezTo>
                  <a:pt x="266603" y="9882"/>
                  <a:pt x="264790" y="11674"/>
                  <a:pt x="262554" y="11674"/>
                </a:cubicBezTo>
                <a:cubicBezTo>
                  <a:pt x="260318" y="11674"/>
                  <a:pt x="258505" y="9882"/>
                  <a:pt x="258505" y="7676"/>
                </a:cubicBezTo>
                <a:cubicBezTo>
                  <a:pt x="258505" y="5833"/>
                  <a:pt x="259764" y="4292"/>
                  <a:pt x="261471" y="3818"/>
                </a:cubicBezTo>
                <a:lnTo>
                  <a:pt x="261471" y="1"/>
                </a:lnTo>
                <a:lnTo>
                  <a:pt x="251530" y="1"/>
                </a:lnTo>
                <a:lnTo>
                  <a:pt x="251530" y="3818"/>
                </a:lnTo>
                <a:cubicBezTo>
                  <a:pt x="253237" y="4292"/>
                  <a:pt x="254481" y="5833"/>
                  <a:pt x="254481" y="7676"/>
                </a:cubicBezTo>
                <a:cubicBezTo>
                  <a:pt x="254481" y="9882"/>
                  <a:pt x="252668" y="11674"/>
                  <a:pt x="250432" y="11674"/>
                </a:cubicBezTo>
                <a:cubicBezTo>
                  <a:pt x="248196" y="11674"/>
                  <a:pt x="246383" y="9882"/>
                  <a:pt x="246383" y="7676"/>
                </a:cubicBezTo>
                <a:cubicBezTo>
                  <a:pt x="246383" y="5833"/>
                  <a:pt x="247642" y="4292"/>
                  <a:pt x="249350" y="3818"/>
                </a:cubicBezTo>
                <a:lnTo>
                  <a:pt x="249350" y="1"/>
                </a:lnTo>
                <a:lnTo>
                  <a:pt x="239408" y="1"/>
                </a:lnTo>
                <a:lnTo>
                  <a:pt x="239408" y="3818"/>
                </a:lnTo>
                <a:cubicBezTo>
                  <a:pt x="241116" y="4292"/>
                  <a:pt x="242360" y="5833"/>
                  <a:pt x="242360" y="7676"/>
                </a:cubicBezTo>
                <a:cubicBezTo>
                  <a:pt x="242360" y="9882"/>
                  <a:pt x="240547" y="11674"/>
                  <a:pt x="238311" y="11674"/>
                </a:cubicBezTo>
                <a:cubicBezTo>
                  <a:pt x="236075" y="11674"/>
                  <a:pt x="234267" y="9882"/>
                  <a:pt x="234267" y="7676"/>
                </a:cubicBezTo>
                <a:cubicBezTo>
                  <a:pt x="234267" y="5833"/>
                  <a:pt x="235521" y="4292"/>
                  <a:pt x="237228" y="3818"/>
                </a:cubicBezTo>
                <a:lnTo>
                  <a:pt x="237228" y="1"/>
                </a:lnTo>
                <a:lnTo>
                  <a:pt x="227287" y="1"/>
                </a:lnTo>
                <a:lnTo>
                  <a:pt x="227287" y="3818"/>
                </a:lnTo>
                <a:cubicBezTo>
                  <a:pt x="228994" y="4292"/>
                  <a:pt x="230238" y="5833"/>
                  <a:pt x="230238" y="7676"/>
                </a:cubicBezTo>
                <a:cubicBezTo>
                  <a:pt x="230238" y="9882"/>
                  <a:pt x="228425" y="11674"/>
                  <a:pt x="226189" y="11674"/>
                </a:cubicBezTo>
                <a:cubicBezTo>
                  <a:pt x="223958" y="11674"/>
                  <a:pt x="222145" y="9882"/>
                  <a:pt x="222145" y="7676"/>
                </a:cubicBezTo>
                <a:cubicBezTo>
                  <a:pt x="222145" y="5833"/>
                  <a:pt x="223399" y="4292"/>
                  <a:pt x="225106" y="3818"/>
                </a:cubicBezTo>
                <a:lnTo>
                  <a:pt x="225106" y="1"/>
                </a:lnTo>
                <a:lnTo>
                  <a:pt x="215170" y="1"/>
                </a:lnTo>
                <a:lnTo>
                  <a:pt x="215170" y="3818"/>
                </a:lnTo>
                <a:cubicBezTo>
                  <a:pt x="216872" y="4292"/>
                  <a:pt x="218116" y="5833"/>
                  <a:pt x="218116" y="7676"/>
                </a:cubicBezTo>
                <a:cubicBezTo>
                  <a:pt x="218116" y="9882"/>
                  <a:pt x="216308" y="11674"/>
                  <a:pt x="214072" y="11674"/>
                </a:cubicBezTo>
                <a:cubicBezTo>
                  <a:pt x="211836" y="11674"/>
                  <a:pt x="210023" y="9882"/>
                  <a:pt x="210023" y="7676"/>
                </a:cubicBezTo>
                <a:cubicBezTo>
                  <a:pt x="210023" y="5833"/>
                  <a:pt x="211277" y="4292"/>
                  <a:pt x="212984" y="3818"/>
                </a:cubicBezTo>
                <a:lnTo>
                  <a:pt x="212984" y="1"/>
                </a:lnTo>
                <a:lnTo>
                  <a:pt x="203048" y="1"/>
                </a:lnTo>
                <a:lnTo>
                  <a:pt x="203048" y="3818"/>
                </a:lnTo>
                <a:cubicBezTo>
                  <a:pt x="204750" y="4292"/>
                  <a:pt x="205994" y="5833"/>
                  <a:pt x="205994" y="7676"/>
                </a:cubicBezTo>
                <a:cubicBezTo>
                  <a:pt x="205994" y="9882"/>
                  <a:pt x="204186" y="11674"/>
                  <a:pt x="201950" y="11674"/>
                </a:cubicBezTo>
                <a:cubicBezTo>
                  <a:pt x="199714" y="11674"/>
                  <a:pt x="197901" y="9882"/>
                  <a:pt x="197901" y="7676"/>
                </a:cubicBezTo>
                <a:cubicBezTo>
                  <a:pt x="197901" y="5833"/>
                  <a:pt x="199155" y="4292"/>
                  <a:pt x="200863" y="3818"/>
                </a:cubicBezTo>
                <a:lnTo>
                  <a:pt x="200863" y="1"/>
                </a:lnTo>
                <a:lnTo>
                  <a:pt x="190926" y="1"/>
                </a:lnTo>
                <a:lnTo>
                  <a:pt x="190926" y="3818"/>
                </a:lnTo>
                <a:cubicBezTo>
                  <a:pt x="192634" y="4292"/>
                  <a:pt x="193878" y="5833"/>
                  <a:pt x="193878" y="7676"/>
                </a:cubicBezTo>
                <a:cubicBezTo>
                  <a:pt x="193878" y="9882"/>
                  <a:pt x="192065" y="11674"/>
                  <a:pt x="189829" y="11674"/>
                </a:cubicBezTo>
                <a:cubicBezTo>
                  <a:pt x="187593" y="11674"/>
                  <a:pt x="185780" y="9882"/>
                  <a:pt x="185780" y="7676"/>
                </a:cubicBezTo>
                <a:cubicBezTo>
                  <a:pt x="185780" y="5833"/>
                  <a:pt x="187039" y="4292"/>
                  <a:pt x="188741" y="3818"/>
                </a:cubicBezTo>
                <a:lnTo>
                  <a:pt x="188741" y="1"/>
                </a:lnTo>
                <a:lnTo>
                  <a:pt x="178805" y="1"/>
                </a:lnTo>
                <a:lnTo>
                  <a:pt x="178805" y="3818"/>
                </a:lnTo>
                <a:cubicBezTo>
                  <a:pt x="180512" y="4292"/>
                  <a:pt x="181756" y="5833"/>
                  <a:pt x="181756" y="7676"/>
                </a:cubicBezTo>
                <a:cubicBezTo>
                  <a:pt x="181756" y="9882"/>
                  <a:pt x="179943" y="11674"/>
                  <a:pt x="177707" y="11674"/>
                </a:cubicBezTo>
                <a:cubicBezTo>
                  <a:pt x="175471" y="11674"/>
                  <a:pt x="173658" y="9882"/>
                  <a:pt x="173658" y="7676"/>
                </a:cubicBezTo>
                <a:cubicBezTo>
                  <a:pt x="173658" y="5833"/>
                  <a:pt x="174917" y="4292"/>
                  <a:pt x="176624" y="3818"/>
                </a:cubicBezTo>
                <a:lnTo>
                  <a:pt x="176624" y="1"/>
                </a:lnTo>
                <a:lnTo>
                  <a:pt x="166683" y="1"/>
                </a:lnTo>
                <a:lnTo>
                  <a:pt x="166683" y="3818"/>
                </a:lnTo>
                <a:cubicBezTo>
                  <a:pt x="168390" y="4292"/>
                  <a:pt x="169634" y="5833"/>
                  <a:pt x="169634" y="7676"/>
                </a:cubicBezTo>
                <a:cubicBezTo>
                  <a:pt x="169634" y="9882"/>
                  <a:pt x="167821" y="11674"/>
                  <a:pt x="165585" y="11674"/>
                </a:cubicBezTo>
                <a:cubicBezTo>
                  <a:pt x="163349" y="11674"/>
                  <a:pt x="161536" y="9882"/>
                  <a:pt x="161536" y="7676"/>
                </a:cubicBezTo>
                <a:cubicBezTo>
                  <a:pt x="161536" y="5833"/>
                  <a:pt x="162795" y="4292"/>
                  <a:pt x="164502" y="3818"/>
                </a:cubicBezTo>
                <a:lnTo>
                  <a:pt x="164502" y="1"/>
                </a:lnTo>
                <a:lnTo>
                  <a:pt x="154561" y="1"/>
                </a:lnTo>
                <a:lnTo>
                  <a:pt x="154561" y="3818"/>
                </a:lnTo>
                <a:cubicBezTo>
                  <a:pt x="156268" y="4292"/>
                  <a:pt x="157512" y="5833"/>
                  <a:pt x="157512" y="7676"/>
                </a:cubicBezTo>
                <a:cubicBezTo>
                  <a:pt x="157512" y="9882"/>
                  <a:pt x="155699" y="11674"/>
                  <a:pt x="153463" y="11674"/>
                </a:cubicBezTo>
                <a:cubicBezTo>
                  <a:pt x="151227" y="11674"/>
                  <a:pt x="149414" y="9882"/>
                  <a:pt x="149414" y="7676"/>
                </a:cubicBezTo>
                <a:cubicBezTo>
                  <a:pt x="149414" y="5833"/>
                  <a:pt x="150673" y="4292"/>
                  <a:pt x="152381" y="3818"/>
                </a:cubicBezTo>
                <a:lnTo>
                  <a:pt x="152381" y="1"/>
                </a:lnTo>
                <a:lnTo>
                  <a:pt x="142439" y="1"/>
                </a:lnTo>
                <a:lnTo>
                  <a:pt x="142439" y="3818"/>
                </a:lnTo>
                <a:cubicBezTo>
                  <a:pt x="144147" y="4292"/>
                  <a:pt x="145391" y="5833"/>
                  <a:pt x="145391" y="7676"/>
                </a:cubicBezTo>
                <a:cubicBezTo>
                  <a:pt x="145391" y="9882"/>
                  <a:pt x="143578" y="11674"/>
                  <a:pt x="141342" y="11674"/>
                </a:cubicBezTo>
                <a:cubicBezTo>
                  <a:pt x="139106" y="11674"/>
                  <a:pt x="137298" y="9882"/>
                  <a:pt x="137298" y="7676"/>
                </a:cubicBezTo>
                <a:cubicBezTo>
                  <a:pt x="137298" y="5833"/>
                  <a:pt x="138552" y="4292"/>
                  <a:pt x="140259" y="3818"/>
                </a:cubicBezTo>
                <a:lnTo>
                  <a:pt x="140259" y="1"/>
                </a:lnTo>
                <a:lnTo>
                  <a:pt x="130318" y="1"/>
                </a:lnTo>
                <a:lnTo>
                  <a:pt x="130318" y="3818"/>
                </a:lnTo>
                <a:cubicBezTo>
                  <a:pt x="132025" y="4292"/>
                  <a:pt x="133269" y="5833"/>
                  <a:pt x="133269" y="7676"/>
                </a:cubicBezTo>
                <a:cubicBezTo>
                  <a:pt x="133269" y="9882"/>
                  <a:pt x="131456" y="11674"/>
                  <a:pt x="129220" y="11674"/>
                </a:cubicBezTo>
                <a:cubicBezTo>
                  <a:pt x="126984" y="11674"/>
                  <a:pt x="125176" y="9882"/>
                  <a:pt x="125176" y="7676"/>
                </a:cubicBezTo>
                <a:cubicBezTo>
                  <a:pt x="125176" y="5833"/>
                  <a:pt x="126430" y="4292"/>
                  <a:pt x="128137" y="3818"/>
                </a:cubicBezTo>
                <a:lnTo>
                  <a:pt x="128137" y="1"/>
                </a:lnTo>
                <a:lnTo>
                  <a:pt x="118201" y="1"/>
                </a:lnTo>
                <a:lnTo>
                  <a:pt x="118201" y="3818"/>
                </a:lnTo>
                <a:cubicBezTo>
                  <a:pt x="119903" y="4292"/>
                  <a:pt x="121147" y="5833"/>
                  <a:pt x="121147" y="7676"/>
                </a:cubicBezTo>
                <a:cubicBezTo>
                  <a:pt x="121147" y="9882"/>
                  <a:pt x="119339" y="11674"/>
                  <a:pt x="117103" y="11674"/>
                </a:cubicBezTo>
                <a:cubicBezTo>
                  <a:pt x="114867" y="11674"/>
                  <a:pt x="113054" y="9882"/>
                  <a:pt x="113054" y="7676"/>
                </a:cubicBezTo>
                <a:cubicBezTo>
                  <a:pt x="113054" y="5833"/>
                  <a:pt x="114308" y="4292"/>
                  <a:pt x="116015" y="3818"/>
                </a:cubicBezTo>
                <a:lnTo>
                  <a:pt x="116015" y="1"/>
                </a:lnTo>
                <a:lnTo>
                  <a:pt x="106079" y="1"/>
                </a:lnTo>
                <a:lnTo>
                  <a:pt x="106079" y="3818"/>
                </a:lnTo>
                <a:cubicBezTo>
                  <a:pt x="107781" y="4292"/>
                  <a:pt x="109025" y="5833"/>
                  <a:pt x="109025" y="7676"/>
                </a:cubicBezTo>
                <a:cubicBezTo>
                  <a:pt x="109025" y="9882"/>
                  <a:pt x="107217" y="11674"/>
                  <a:pt x="104981" y="11674"/>
                </a:cubicBezTo>
                <a:cubicBezTo>
                  <a:pt x="102745" y="11674"/>
                  <a:pt x="100932" y="9882"/>
                  <a:pt x="100932" y="7676"/>
                </a:cubicBezTo>
                <a:cubicBezTo>
                  <a:pt x="100932" y="5833"/>
                  <a:pt x="102186" y="4292"/>
                  <a:pt x="103894" y="3818"/>
                </a:cubicBezTo>
                <a:lnTo>
                  <a:pt x="103894" y="1"/>
                </a:lnTo>
                <a:lnTo>
                  <a:pt x="93957" y="1"/>
                </a:lnTo>
                <a:lnTo>
                  <a:pt x="93957" y="3818"/>
                </a:lnTo>
                <a:cubicBezTo>
                  <a:pt x="95665" y="4292"/>
                  <a:pt x="96909" y="5833"/>
                  <a:pt x="96909" y="7676"/>
                </a:cubicBezTo>
                <a:cubicBezTo>
                  <a:pt x="96909" y="9882"/>
                  <a:pt x="95096" y="11674"/>
                  <a:pt x="92860" y="11674"/>
                </a:cubicBezTo>
                <a:cubicBezTo>
                  <a:pt x="90624" y="11674"/>
                  <a:pt x="88811" y="9882"/>
                  <a:pt x="88811" y="7676"/>
                </a:cubicBezTo>
                <a:cubicBezTo>
                  <a:pt x="88811" y="5833"/>
                  <a:pt x="90070" y="4292"/>
                  <a:pt x="91772" y="3818"/>
                </a:cubicBezTo>
                <a:lnTo>
                  <a:pt x="91772" y="1"/>
                </a:lnTo>
                <a:lnTo>
                  <a:pt x="81836" y="1"/>
                </a:lnTo>
                <a:lnTo>
                  <a:pt x="81836" y="3818"/>
                </a:lnTo>
                <a:cubicBezTo>
                  <a:pt x="83543" y="4292"/>
                  <a:pt x="84787" y="5833"/>
                  <a:pt x="84787" y="7676"/>
                </a:cubicBezTo>
                <a:cubicBezTo>
                  <a:pt x="84787" y="9882"/>
                  <a:pt x="82974" y="11674"/>
                  <a:pt x="80738" y="11674"/>
                </a:cubicBezTo>
                <a:cubicBezTo>
                  <a:pt x="78502" y="11674"/>
                  <a:pt x="76689" y="9882"/>
                  <a:pt x="76689" y="7676"/>
                </a:cubicBezTo>
                <a:cubicBezTo>
                  <a:pt x="76689" y="5833"/>
                  <a:pt x="77948" y="4292"/>
                  <a:pt x="79655" y="3818"/>
                </a:cubicBezTo>
                <a:lnTo>
                  <a:pt x="79655" y="1"/>
                </a:lnTo>
                <a:lnTo>
                  <a:pt x="69714" y="1"/>
                </a:lnTo>
                <a:lnTo>
                  <a:pt x="69714" y="3818"/>
                </a:lnTo>
                <a:cubicBezTo>
                  <a:pt x="71421" y="4292"/>
                  <a:pt x="72665" y="5833"/>
                  <a:pt x="72665" y="7676"/>
                </a:cubicBezTo>
                <a:cubicBezTo>
                  <a:pt x="72665" y="9882"/>
                  <a:pt x="70852" y="11674"/>
                  <a:pt x="68616" y="11674"/>
                </a:cubicBezTo>
                <a:cubicBezTo>
                  <a:pt x="66380" y="11674"/>
                  <a:pt x="64567" y="9882"/>
                  <a:pt x="64567" y="7676"/>
                </a:cubicBezTo>
                <a:cubicBezTo>
                  <a:pt x="64567" y="5833"/>
                  <a:pt x="65826" y="4292"/>
                  <a:pt x="67533" y="3818"/>
                </a:cubicBezTo>
                <a:lnTo>
                  <a:pt x="67533" y="1"/>
                </a:lnTo>
                <a:lnTo>
                  <a:pt x="57592" y="1"/>
                </a:lnTo>
                <a:lnTo>
                  <a:pt x="57592" y="3818"/>
                </a:lnTo>
                <a:cubicBezTo>
                  <a:pt x="59299" y="4292"/>
                  <a:pt x="60543" y="5833"/>
                  <a:pt x="60543" y="7676"/>
                </a:cubicBezTo>
                <a:cubicBezTo>
                  <a:pt x="60543" y="9882"/>
                  <a:pt x="58730" y="11674"/>
                  <a:pt x="56494" y="11674"/>
                </a:cubicBezTo>
                <a:cubicBezTo>
                  <a:pt x="54258" y="11674"/>
                  <a:pt x="52445" y="9882"/>
                  <a:pt x="52445" y="7676"/>
                </a:cubicBezTo>
                <a:cubicBezTo>
                  <a:pt x="52445" y="5833"/>
                  <a:pt x="53704" y="4292"/>
                  <a:pt x="55412" y="3818"/>
                </a:cubicBezTo>
                <a:lnTo>
                  <a:pt x="55412" y="1"/>
                </a:lnTo>
                <a:lnTo>
                  <a:pt x="45470" y="1"/>
                </a:lnTo>
                <a:lnTo>
                  <a:pt x="45470" y="3818"/>
                </a:lnTo>
                <a:cubicBezTo>
                  <a:pt x="47178" y="4292"/>
                  <a:pt x="48422" y="5833"/>
                  <a:pt x="48422" y="7676"/>
                </a:cubicBezTo>
                <a:cubicBezTo>
                  <a:pt x="48422" y="9887"/>
                  <a:pt x="46609" y="11674"/>
                  <a:pt x="44373" y="11674"/>
                </a:cubicBezTo>
                <a:cubicBezTo>
                  <a:pt x="42137" y="11674"/>
                  <a:pt x="40329" y="9887"/>
                  <a:pt x="40329" y="7676"/>
                </a:cubicBezTo>
                <a:cubicBezTo>
                  <a:pt x="40329" y="5833"/>
                  <a:pt x="41583" y="4292"/>
                  <a:pt x="43290" y="3818"/>
                </a:cubicBezTo>
                <a:lnTo>
                  <a:pt x="43290" y="1"/>
                </a:lnTo>
                <a:lnTo>
                  <a:pt x="33349" y="1"/>
                </a:lnTo>
                <a:lnTo>
                  <a:pt x="33349" y="3818"/>
                </a:lnTo>
                <a:cubicBezTo>
                  <a:pt x="35056" y="4292"/>
                  <a:pt x="36300" y="5833"/>
                  <a:pt x="36300" y="7676"/>
                </a:cubicBezTo>
                <a:cubicBezTo>
                  <a:pt x="36300" y="9887"/>
                  <a:pt x="34487" y="11674"/>
                  <a:pt x="32251" y="11674"/>
                </a:cubicBezTo>
                <a:cubicBezTo>
                  <a:pt x="30015" y="11674"/>
                  <a:pt x="28207" y="9887"/>
                  <a:pt x="28207" y="7676"/>
                </a:cubicBezTo>
                <a:cubicBezTo>
                  <a:pt x="28207" y="5833"/>
                  <a:pt x="29461" y="4292"/>
                  <a:pt x="31168" y="3818"/>
                </a:cubicBezTo>
                <a:lnTo>
                  <a:pt x="31168" y="1"/>
                </a:lnTo>
                <a:lnTo>
                  <a:pt x="21232" y="1"/>
                </a:lnTo>
                <a:lnTo>
                  <a:pt x="21232" y="3818"/>
                </a:lnTo>
                <a:cubicBezTo>
                  <a:pt x="22934" y="4292"/>
                  <a:pt x="24178" y="5833"/>
                  <a:pt x="24178" y="7676"/>
                </a:cubicBezTo>
                <a:cubicBezTo>
                  <a:pt x="24178" y="9887"/>
                  <a:pt x="22370" y="11674"/>
                  <a:pt x="20134" y="11674"/>
                </a:cubicBezTo>
                <a:cubicBezTo>
                  <a:pt x="17898" y="11674"/>
                  <a:pt x="16085" y="9887"/>
                  <a:pt x="16085" y="7676"/>
                </a:cubicBezTo>
                <a:cubicBezTo>
                  <a:pt x="16085" y="5833"/>
                  <a:pt x="17339" y="4292"/>
                  <a:pt x="19046" y="3818"/>
                </a:cubicBezTo>
                <a:lnTo>
                  <a:pt x="19046" y="1"/>
                </a:lnTo>
                <a:lnTo>
                  <a:pt x="9110" y="1"/>
                </a:lnTo>
                <a:lnTo>
                  <a:pt x="9110" y="3818"/>
                </a:lnTo>
                <a:cubicBezTo>
                  <a:pt x="10812" y="4292"/>
                  <a:pt x="12056" y="5833"/>
                  <a:pt x="12056" y="7676"/>
                </a:cubicBezTo>
                <a:cubicBezTo>
                  <a:pt x="12056" y="9887"/>
                  <a:pt x="10248" y="11674"/>
                  <a:pt x="8012" y="11674"/>
                </a:cubicBezTo>
                <a:cubicBezTo>
                  <a:pt x="5776" y="11674"/>
                  <a:pt x="3963" y="9887"/>
                  <a:pt x="3963" y="7676"/>
                </a:cubicBezTo>
                <a:cubicBezTo>
                  <a:pt x="3963" y="5833"/>
                  <a:pt x="5217" y="4292"/>
                  <a:pt x="6925" y="3818"/>
                </a:cubicBezTo>
                <a:lnTo>
                  <a:pt x="6925" y="1"/>
                </a:lnTo>
                <a:close/>
              </a:path>
            </a:pathLst>
          </a:custGeom>
          <a:solidFill>
            <a:srgbClr val="56B1C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16"/>
          <p:cNvSpPr txBox="1">
            <a:spLocks noGrp="1"/>
          </p:cNvSpPr>
          <p:nvPr>
            <p:ph type="subTitle" idx="1"/>
          </p:nvPr>
        </p:nvSpPr>
        <p:spPr>
          <a:xfrm>
            <a:off x="3118200" y="155535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1pPr>
            <a:lvl2pPr lvl="1"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2pPr>
            <a:lvl3pPr lvl="2"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3pPr>
            <a:lvl4pPr lvl="3"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4pPr>
            <a:lvl5pPr lvl="4"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5pPr>
            <a:lvl6pPr lvl="5"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6pPr>
            <a:lvl7pPr lvl="6"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7pPr>
            <a:lvl8pPr lvl="7"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8pPr>
            <a:lvl9pPr lvl="8"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9pPr>
          </a:lstStyle>
          <a:p>
            <a:endParaRPr/>
          </a:p>
        </p:txBody>
      </p:sp>
      <p:sp>
        <p:nvSpPr>
          <p:cNvPr id="142" name="Google Shape;142;p16"/>
          <p:cNvSpPr txBox="1">
            <a:spLocks noGrp="1"/>
          </p:cNvSpPr>
          <p:nvPr>
            <p:ph type="subTitle" idx="2"/>
          </p:nvPr>
        </p:nvSpPr>
        <p:spPr>
          <a:xfrm>
            <a:off x="3118200" y="328107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1pPr>
            <a:lvl2pPr lvl="1"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2pPr>
            <a:lvl3pPr lvl="2"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3pPr>
            <a:lvl4pPr lvl="3"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4pPr>
            <a:lvl5pPr lvl="4"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5pPr>
            <a:lvl6pPr lvl="5"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6pPr>
            <a:lvl7pPr lvl="6"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7pPr>
            <a:lvl8pPr lvl="7"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8pPr>
            <a:lvl9pPr lvl="8" algn="ctr" rtl="0">
              <a:lnSpc>
                <a:spcPct val="100000"/>
              </a:lnSpc>
              <a:spcBef>
                <a:spcPts val="0"/>
              </a:spcBef>
              <a:spcAft>
                <a:spcPts val="0"/>
              </a:spcAft>
              <a:buSzPts val="2600"/>
              <a:buFont typeface="Londrina Solid"/>
              <a:buNone/>
              <a:defRPr sz="2600">
                <a:latin typeface="Londrina Solid"/>
                <a:ea typeface="Londrina Solid"/>
                <a:cs typeface="Londrina Solid"/>
                <a:sym typeface="Londrina Solid"/>
              </a:defRPr>
            </a:lvl9pPr>
          </a:lstStyle>
          <a:p>
            <a:endParaRPr/>
          </a:p>
        </p:txBody>
      </p:sp>
      <p:sp>
        <p:nvSpPr>
          <p:cNvPr id="143" name="Google Shape;143;p16"/>
          <p:cNvSpPr txBox="1">
            <a:spLocks noGrp="1"/>
          </p:cNvSpPr>
          <p:nvPr>
            <p:ph type="subTitle" idx="3"/>
          </p:nvPr>
        </p:nvSpPr>
        <p:spPr>
          <a:xfrm>
            <a:off x="3118200" y="2169375"/>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4" name="Google Shape;144;p16"/>
          <p:cNvSpPr txBox="1">
            <a:spLocks noGrp="1"/>
          </p:cNvSpPr>
          <p:nvPr>
            <p:ph type="subTitle" idx="4"/>
          </p:nvPr>
        </p:nvSpPr>
        <p:spPr>
          <a:xfrm>
            <a:off x="3118200" y="3895100"/>
            <a:ext cx="2907600" cy="713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600"/>
              <a:buNone/>
              <a:defRPr sz="1600"/>
            </a:lvl2pPr>
            <a:lvl3pPr lvl="2" algn="ctr" rtl="0">
              <a:lnSpc>
                <a:spcPct val="100000"/>
              </a:lnSpc>
              <a:spcBef>
                <a:spcPts val="0"/>
              </a:spcBef>
              <a:spcAft>
                <a:spcPts val="0"/>
              </a:spcAft>
              <a:buSzPts val="1600"/>
              <a:buNone/>
              <a:defRPr sz="1600"/>
            </a:lvl3pPr>
            <a:lvl4pPr lvl="3" algn="ctr" rtl="0">
              <a:lnSpc>
                <a:spcPct val="100000"/>
              </a:lnSpc>
              <a:spcBef>
                <a:spcPts val="0"/>
              </a:spcBef>
              <a:spcAft>
                <a:spcPts val="0"/>
              </a:spcAft>
              <a:buSzPts val="1600"/>
              <a:buNone/>
              <a:defRPr sz="1600"/>
            </a:lvl4pPr>
            <a:lvl5pPr lvl="4" algn="ctr" rtl="0">
              <a:lnSpc>
                <a:spcPct val="100000"/>
              </a:lnSpc>
              <a:spcBef>
                <a:spcPts val="0"/>
              </a:spcBef>
              <a:spcAft>
                <a:spcPts val="0"/>
              </a:spcAft>
              <a:buSzPts val="1600"/>
              <a:buNone/>
              <a:defRPr sz="1600"/>
            </a:lvl5pPr>
            <a:lvl6pPr lvl="5" algn="ctr" rtl="0">
              <a:lnSpc>
                <a:spcPct val="100000"/>
              </a:lnSpc>
              <a:spcBef>
                <a:spcPts val="0"/>
              </a:spcBef>
              <a:spcAft>
                <a:spcPts val="0"/>
              </a:spcAft>
              <a:buSzPts val="1600"/>
              <a:buNone/>
              <a:defRPr sz="1600"/>
            </a:lvl6pPr>
            <a:lvl7pPr lvl="6" algn="ctr" rtl="0">
              <a:lnSpc>
                <a:spcPct val="100000"/>
              </a:lnSpc>
              <a:spcBef>
                <a:spcPts val="0"/>
              </a:spcBef>
              <a:spcAft>
                <a:spcPts val="0"/>
              </a:spcAft>
              <a:buSzPts val="1600"/>
              <a:buNone/>
              <a:defRPr sz="1600"/>
            </a:lvl7pPr>
            <a:lvl8pPr lvl="7" algn="ctr" rtl="0">
              <a:lnSpc>
                <a:spcPct val="100000"/>
              </a:lnSpc>
              <a:spcBef>
                <a:spcPts val="0"/>
              </a:spcBef>
              <a:spcAft>
                <a:spcPts val="0"/>
              </a:spcAft>
              <a:buSzPts val="1600"/>
              <a:buNone/>
              <a:defRPr sz="1600"/>
            </a:lvl8pPr>
            <a:lvl9pPr lvl="8" algn="ctr" rtl="0">
              <a:lnSpc>
                <a:spcPct val="100000"/>
              </a:lnSpc>
              <a:spcBef>
                <a:spcPts val="0"/>
              </a:spcBef>
              <a:spcAft>
                <a:spcPts val="0"/>
              </a:spcAft>
              <a:buSzPts val="1600"/>
              <a:buNone/>
              <a:defRPr sz="1600"/>
            </a:lvl9pPr>
          </a:lstStyle>
          <a:p>
            <a:endParaRPr/>
          </a:p>
        </p:txBody>
      </p:sp>
      <p:sp>
        <p:nvSpPr>
          <p:cNvPr id="145" name="Google Shape;145;p16"/>
          <p:cNvSpPr txBox="1">
            <a:spLocks noGrp="1"/>
          </p:cNvSpPr>
          <p:nvPr>
            <p:ph type="title"/>
          </p:nvPr>
        </p:nvSpPr>
        <p:spPr>
          <a:xfrm>
            <a:off x="715100" y="535000"/>
            <a:ext cx="77139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ackground">
  <p:cSld name="BLANK_1_1_1_1_1_1_1">
    <p:spTree>
      <p:nvGrpSpPr>
        <p:cNvPr id="1" name="Shape 347"/>
        <p:cNvGrpSpPr/>
        <p:nvPr/>
      </p:nvGrpSpPr>
      <p:grpSpPr>
        <a:xfrm>
          <a:off x="0" y="0"/>
          <a:ext cx="0" cy="0"/>
          <a:chOff x="0" y="0"/>
          <a:chExt cx="0" cy="0"/>
        </a:xfrm>
      </p:grpSpPr>
      <p:sp>
        <p:nvSpPr>
          <p:cNvPr id="348" name="Google Shape;348;p39"/>
          <p:cNvSpPr/>
          <p:nvPr/>
        </p:nvSpPr>
        <p:spPr>
          <a:xfrm>
            <a:off x="148500" y="156154"/>
            <a:ext cx="8865204" cy="4826057"/>
          </a:xfrm>
          <a:custGeom>
            <a:avLst/>
            <a:gdLst/>
            <a:ahLst/>
            <a:cxnLst/>
            <a:rect l="l" t="t" r="r" b="b"/>
            <a:pathLst>
              <a:path w="271045" h="147552" extrusionOk="0">
                <a:moveTo>
                  <a:pt x="5" y="1"/>
                </a:moveTo>
                <a:cubicBezTo>
                  <a:pt x="5" y="1"/>
                  <a:pt x="0" y="1"/>
                  <a:pt x="0" y="6"/>
                </a:cubicBezTo>
                <a:lnTo>
                  <a:pt x="0" y="137757"/>
                </a:lnTo>
                <a:cubicBezTo>
                  <a:pt x="0" y="140355"/>
                  <a:pt x="1048" y="142848"/>
                  <a:pt x="2906" y="144686"/>
                </a:cubicBezTo>
                <a:cubicBezTo>
                  <a:pt x="4764" y="146524"/>
                  <a:pt x="7287" y="147552"/>
                  <a:pt x="9916" y="147552"/>
                </a:cubicBezTo>
                <a:lnTo>
                  <a:pt x="261119" y="147552"/>
                </a:lnTo>
                <a:cubicBezTo>
                  <a:pt x="266598" y="147552"/>
                  <a:pt x="271035" y="143165"/>
                  <a:pt x="271035" y="137757"/>
                </a:cubicBezTo>
                <a:lnTo>
                  <a:pt x="271040" y="6"/>
                </a:lnTo>
                <a:cubicBezTo>
                  <a:pt x="271045" y="6"/>
                  <a:pt x="271045" y="1"/>
                  <a:pt x="271045" y="1"/>
                </a:cubicBezTo>
                <a:lnTo>
                  <a:pt x="263652" y="1"/>
                </a:lnTo>
                <a:lnTo>
                  <a:pt x="263652" y="3818"/>
                </a:lnTo>
                <a:cubicBezTo>
                  <a:pt x="265359" y="4292"/>
                  <a:pt x="266603" y="5833"/>
                  <a:pt x="266603" y="7676"/>
                </a:cubicBezTo>
                <a:cubicBezTo>
                  <a:pt x="266603" y="9882"/>
                  <a:pt x="264790" y="11674"/>
                  <a:pt x="262554" y="11674"/>
                </a:cubicBezTo>
                <a:cubicBezTo>
                  <a:pt x="260318" y="11674"/>
                  <a:pt x="258505" y="9882"/>
                  <a:pt x="258505" y="7676"/>
                </a:cubicBezTo>
                <a:cubicBezTo>
                  <a:pt x="258505" y="5833"/>
                  <a:pt x="259764" y="4292"/>
                  <a:pt x="261471" y="3818"/>
                </a:cubicBezTo>
                <a:lnTo>
                  <a:pt x="261471" y="1"/>
                </a:lnTo>
                <a:lnTo>
                  <a:pt x="251530" y="1"/>
                </a:lnTo>
                <a:lnTo>
                  <a:pt x="251530" y="3818"/>
                </a:lnTo>
                <a:cubicBezTo>
                  <a:pt x="253237" y="4292"/>
                  <a:pt x="254481" y="5833"/>
                  <a:pt x="254481" y="7676"/>
                </a:cubicBezTo>
                <a:cubicBezTo>
                  <a:pt x="254481" y="9882"/>
                  <a:pt x="252668" y="11674"/>
                  <a:pt x="250432" y="11674"/>
                </a:cubicBezTo>
                <a:cubicBezTo>
                  <a:pt x="248196" y="11674"/>
                  <a:pt x="246383" y="9882"/>
                  <a:pt x="246383" y="7676"/>
                </a:cubicBezTo>
                <a:cubicBezTo>
                  <a:pt x="246383" y="5833"/>
                  <a:pt x="247642" y="4292"/>
                  <a:pt x="249350" y="3818"/>
                </a:cubicBezTo>
                <a:lnTo>
                  <a:pt x="249350" y="1"/>
                </a:lnTo>
                <a:lnTo>
                  <a:pt x="239408" y="1"/>
                </a:lnTo>
                <a:lnTo>
                  <a:pt x="239408" y="3818"/>
                </a:lnTo>
                <a:cubicBezTo>
                  <a:pt x="241116" y="4292"/>
                  <a:pt x="242360" y="5833"/>
                  <a:pt x="242360" y="7676"/>
                </a:cubicBezTo>
                <a:cubicBezTo>
                  <a:pt x="242360" y="9882"/>
                  <a:pt x="240547" y="11674"/>
                  <a:pt x="238311" y="11674"/>
                </a:cubicBezTo>
                <a:cubicBezTo>
                  <a:pt x="236075" y="11674"/>
                  <a:pt x="234267" y="9882"/>
                  <a:pt x="234267" y="7676"/>
                </a:cubicBezTo>
                <a:cubicBezTo>
                  <a:pt x="234267" y="5833"/>
                  <a:pt x="235521" y="4292"/>
                  <a:pt x="237228" y="3818"/>
                </a:cubicBezTo>
                <a:lnTo>
                  <a:pt x="237228" y="1"/>
                </a:lnTo>
                <a:lnTo>
                  <a:pt x="227287" y="1"/>
                </a:lnTo>
                <a:lnTo>
                  <a:pt x="227287" y="3818"/>
                </a:lnTo>
                <a:cubicBezTo>
                  <a:pt x="228994" y="4292"/>
                  <a:pt x="230238" y="5833"/>
                  <a:pt x="230238" y="7676"/>
                </a:cubicBezTo>
                <a:cubicBezTo>
                  <a:pt x="230238" y="9882"/>
                  <a:pt x="228425" y="11674"/>
                  <a:pt x="226189" y="11674"/>
                </a:cubicBezTo>
                <a:cubicBezTo>
                  <a:pt x="223958" y="11674"/>
                  <a:pt x="222145" y="9882"/>
                  <a:pt x="222145" y="7676"/>
                </a:cubicBezTo>
                <a:cubicBezTo>
                  <a:pt x="222145" y="5833"/>
                  <a:pt x="223399" y="4292"/>
                  <a:pt x="225106" y="3818"/>
                </a:cubicBezTo>
                <a:lnTo>
                  <a:pt x="225106" y="1"/>
                </a:lnTo>
                <a:lnTo>
                  <a:pt x="215170" y="1"/>
                </a:lnTo>
                <a:lnTo>
                  <a:pt x="215170" y="3818"/>
                </a:lnTo>
                <a:cubicBezTo>
                  <a:pt x="216872" y="4292"/>
                  <a:pt x="218116" y="5833"/>
                  <a:pt x="218116" y="7676"/>
                </a:cubicBezTo>
                <a:cubicBezTo>
                  <a:pt x="218116" y="9882"/>
                  <a:pt x="216308" y="11674"/>
                  <a:pt x="214072" y="11674"/>
                </a:cubicBezTo>
                <a:cubicBezTo>
                  <a:pt x="211836" y="11674"/>
                  <a:pt x="210023" y="9882"/>
                  <a:pt x="210023" y="7676"/>
                </a:cubicBezTo>
                <a:cubicBezTo>
                  <a:pt x="210023" y="5833"/>
                  <a:pt x="211277" y="4292"/>
                  <a:pt x="212984" y="3818"/>
                </a:cubicBezTo>
                <a:lnTo>
                  <a:pt x="212984" y="1"/>
                </a:lnTo>
                <a:lnTo>
                  <a:pt x="203048" y="1"/>
                </a:lnTo>
                <a:lnTo>
                  <a:pt x="203048" y="3818"/>
                </a:lnTo>
                <a:cubicBezTo>
                  <a:pt x="204750" y="4292"/>
                  <a:pt x="205994" y="5833"/>
                  <a:pt x="205994" y="7676"/>
                </a:cubicBezTo>
                <a:cubicBezTo>
                  <a:pt x="205994" y="9882"/>
                  <a:pt x="204186" y="11674"/>
                  <a:pt x="201950" y="11674"/>
                </a:cubicBezTo>
                <a:cubicBezTo>
                  <a:pt x="199714" y="11674"/>
                  <a:pt x="197901" y="9882"/>
                  <a:pt x="197901" y="7676"/>
                </a:cubicBezTo>
                <a:cubicBezTo>
                  <a:pt x="197901" y="5833"/>
                  <a:pt x="199155" y="4292"/>
                  <a:pt x="200863" y="3818"/>
                </a:cubicBezTo>
                <a:lnTo>
                  <a:pt x="200863" y="1"/>
                </a:lnTo>
                <a:lnTo>
                  <a:pt x="190926" y="1"/>
                </a:lnTo>
                <a:lnTo>
                  <a:pt x="190926" y="3818"/>
                </a:lnTo>
                <a:cubicBezTo>
                  <a:pt x="192634" y="4292"/>
                  <a:pt x="193878" y="5833"/>
                  <a:pt x="193878" y="7676"/>
                </a:cubicBezTo>
                <a:cubicBezTo>
                  <a:pt x="193878" y="9882"/>
                  <a:pt x="192065" y="11674"/>
                  <a:pt x="189829" y="11674"/>
                </a:cubicBezTo>
                <a:cubicBezTo>
                  <a:pt x="187593" y="11674"/>
                  <a:pt x="185780" y="9882"/>
                  <a:pt x="185780" y="7676"/>
                </a:cubicBezTo>
                <a:cubicBezTo>
                  <a:pt x="185780" y="5833"/>
                  <a:pt x="187039" y="4292"/>
                  <a:pt x="188741" y="3818"/>
                </a:cubicBezTo>
                <a:lnTo>
                  <a:pt x="188741" y="1"/>
                </a:lnTo>
                <a:lnTo>
                  <a:pt x="178805" y="1"/>
                </a:lnTo>
                <a:lnTo>
                  <a:pt x="178805" y="3818"/>
                </a:lnTo>
                <a:cubicBezTo>
                  <a:pt x="180512" y="4292"/>
                  <a:pt x="181756" y="5833"/>
                  <a:pt x="181756" y="7676"/>
                </a:cubicBezTo>
                <a:cubicBezTo>
                  <a:pt x="181756" y="9882"/>
                  <a:pt x="179943" y="11674"/>
                  <a:pt x="177707" y="11674"/>
                </a:cubicBezTo>
                <a:cubicBezTo>
                  <a:pt x="175471" y="11674"/>
                  <a:pt x="173658" y="9882"/>
                  <a:pt x="173658" y="7676"/>
                </a:cubicBezTo>
                <a:cubicBezTo>
                  <a:pt x="173658" y="5833"/>
                  <a:pt x="174917" y="4292"/>
                  <a:pt x="176624" y="3818"/>
                </a:cubicBezTo>
                <a:lnTo>
                  <a:pt x="176624" y="1"/>
                </a:lnTo>
                <a:lnTo>
                  <a:pt x="166683" y="1"/>
                </a:lnTo>
                <a:lnTo>
                  <a:pt x="166683" y="3818"/>
                </a:lnTo>
                <a:cubicBezTo>
                  <a:pt x="168390" y="4292"/>
                  <a:pt x="169634" y="5833"/>
                  <a:pt x="169634" y="7676"/>
                </a:cubicBezTo>
                <a:cubicBezTo>
                  <a:pt x="169634" y="9882"/>
                  <a:pt x="167821" y="11674"/>
                  <a:pt x="165585" y="11674"/>
                </a:cubicBezTo>
                <a:cubicBezTo>
                  <a:pt x="163349" y="11674"/>
                  <a:pt x="161536" y="9882"/>
                  <a:pt x="161536" y="7676"/>
                </a:cubicBezTo>
                <a:cubicBezTo>
                  <a:pt x="161536" y="5833"/>
                  <a:pt x="162795" y="4292"/>
                  <a:pt x="164502" y="3818"/>
                </a:cubicBezTo>
                <a:lnTo>
                  <a:pt x="164502" y="1"/>
                </a:lnTo>
                <a:lnTo>
                  <a:pt x="154561" y="1"/>
                </a:lnTo>
                <a:lnTo>
                  <a:pt x="154561" y="3818"/>
                </a:lnTo>
                <a:cubicBezTo>
                  <a:pt x="156268" y="4292"/>
                  <a:pt x="157512" y="5833"/>
                  <a:pt x="157512" y="7676"/>
                </a:cubicBezTo>
                <a:cubicBezTo>
                  <a:pt x="157512" y="9882"/>
                  <a:pt x="155699" y="11674"/>
                  <a:pt x="153463" y="11674"/>
                </a:cubicBezTo>
                <a:cubicBezTo>
                  <a:pt x="151227" y="11674"/>
                  <a:pt x="149414" y="9882"/>
                  <a:pt x="149414" y="7676"/>
                </a:cubicBezTo>
                <a:cubicBezTo>
                  <a:pt x="149414" y="5833"/>
                  <a:pt x="150673" y="4292"/>
                  <a:pt x="152381" y="3818"/>
                </a:cubicBezTo>
                <a:lnTo>
                  <a:pt x="152381" y="1"/>
                </a:lnTo>
                <a:lnTo>
                  <a:pt x="142439" y="1"/>
                </a:lnTo>
                <a:lnTo>
                  <a:pt x="142439" y="3818"/>
                </a:lnTo>
                <a:cubicBezTo>
                  <a:pt x="144147" y="4292"/>
                  <a:pt x="145391" y="5833"/>
                  <a:pt x="145391" y="7676"/>
                </a:cubicBezTo>
                <a:cubicBezTo>
                  <a:pt x="145391" y="9882"/>
                  <a:pt x="143578" y="11674"/>
                  <a:pt x="141342" y="11674"/>
                </a:cubicBezTo>
                <a:cubicBezTo>
                  <a:pt x="139106" y="11674"/>
                  <a:pt x="137298" y="9882"/>
                  <a:pt x="137298" y="7676"/>
                </a:cubicBezTo>
                <a:cubicBezTo>
                  <a:pt x="137298" y="5833"/>
                  <a:pt x="138552" y="4292"/>
                  <a:pt x="140259" y="3818"/>
                </a:cubicBezTo>
                <a:lnTo>
                  <a:pt x="140259" y="1"/>
                </a:lnTo>
                <a:lnTo>
                  <a:pt x="130318" y="1"/>
                </a:lnTo>
                <a:lnTo>
                  <a:pt x="130318" y="3818"/>
                </a:lnTo>
                <a:cubicBezTo>
                  <a:pt x="132025" y="4292"/>
                  <a:pt x="133269" y="5833"/>
                  <a:pt x="133269" y="7676"/>
                </a:cubicBezTo>
                <a:cubicBezTo>
                  <a:pt x="133269" y="9882"/>
                  <a:pt x="131456" y="11674"/>
                  <a:pt x="129220" y="11674"/>
                </a:cubicBezTo>
                <a:cubicBezTo>
                  <a:pt x="126984" y="11674"/>
                  <a:pt x="125176" y="9882"/>
                  <a:pt x="125176" y="7676"/>
                </a:cubicBezTo>
                <a:cubicBezTo>
                  <a:pt x="125176" y="5833"/>
                  <a:pt x="126430" y="4292"/>
                  <a:pt x="128137" y="3818"/>
                </a:cubicBezTo>
                <a:lnTo>
                  <a:pt x="128137" y="1"/>
                </a:lnTo>
                <a:lnTo>
                  <a:pt x="118201" y="1"/>
                </a:lnTo>
                <a:lnTo>
                  <a:pt x="118201" y="3818"/>
                </a:lnTo>
                <a:cubicBezTo>
                  <a:pt x="119903" y="4292"/>
                  <a:pt x="121147" y="5833"/>
                  <a:pt x="121147" y="7676"/>
                </a:cubicBezTo>
                <a:cubicBezTo>
                  <a:pt x="121147" y="9882"/>
                  <a:pt x="119339" y="11674"/>
                  <a:pt x="117103" y="11674"/>
                </a:cubicBezTo>
                <a:cubicBezTo>
                  <a:pt x="114867" y="11674"/>
                  <a:pt x="113054" y="9882"/>
                  <a:pt x="113054" y="7676"/>
                </a:cubicBezTo>
                <a:cubicBezTo>
                  <a:pt x="113054" y="5833"/>
                  <a:pt x="114308" y="4292"/>
                  <a:pt x="116015" y="3818"/>
                </a:cubicBezTo>
                <a:lnTo>
                  <a:pt x="116015" y="1"/>
                </a:lnTo>
                <a:lnTo>
                  <a:pt x="106079" y="1"/>
                </a:lnTo>
                <a:lnTo>
                  <a:pt x="106079" y="3818"/>
                </a:lnTo>
                <a:cubicBezTo>
                  <a:pt x="107781" y="4292"/>
                  <a:pt x="109025" y="5833"/>
                  <a:pt x="109025" y="7676"/>
                </a:cubicBezTo>
                <a:cubicBezTo>
                  <a:pt x="109025" y="9882"/>
                  <a:pt x="107217" y="11674"/>
                  <a:pt x="104981" y="11674"/>
                </a:cubicBezTo>
                <a:cubicBezTo>
                  <a:pt x="102745" y="11674"/>
                  <a:pt x="100932" y="9882"/>
                  <a:pt x="100932" y="7676"/>
                </a:cubicBezTo>
                <a:cubicBezTo>
                  <a:pt x="100932" y="5833"/>
                  <a:pt x="102186" y="4292"/>
                  <a:pt x="103894" y="3818"/>
                </a:cubicBezTo>
                <a:lnTo>
                  <a:pt x="103894" y="1"/>
                </a:lnTo>
                <a:lnTo>
                  <a:pt x="93957" y="1"/>
                </a:lnTo>
                <a:lnTo>
                  <a:pt x="93957" y="3818"/>
                </a:lnTo>
                <a:cubicBezTo>
                  <a:pt x="95665" y="4292"/>
                  <a:pt x="96909" y="5833"/>
                  <a:pt x="96909" y="7676"/>
                </a:cubicBezTo>
                <a:cubicBezTo>
                  <a:pt x="96909" y="9882"/>
                  <a:pt x="95096" y="11674"/>
                  <a:pt x="92860" y="11674"/>
                </a:cubicBezTo>
                <a:cubicBezTo>
                  <a:pt x="90624" y="11674"/>
                  <a:pt x="88811" y="9882"/>
                  <a:pt x="88811" y="7676"/>
                </a:cubicBezTo>
                <a:cubicBezTo>
                  <a:pt x="88811" y="5833"/>
                  <a:pt x="90070" y="4292"/>
                  <a:pt x="91772" y="3818"/>
                </a:cubicBezTo>
                <a:lnTo>
                  <a:pt x="91772" y="1"/>
                </a:lnTo>
                <a:lnTo>
                  <a:pt x="81836" y="1"/>
                </a:lnTo>
                <a:lnTo>
                  <a:pt x="81836" y="3818"/>
                </a:lnTo>
                <a:cubicBezTo>
                  <a:pt x="83543" y="4292"/>
                  <a:pt x="84787" y="5833"/>
                  <a:pt x="84787" y="7676"/>
                </a:cubicBezTo>
                <a:cubicBezTo>
                  <a:pt x="84787" y="9882"/>
                  <a:pt x="82974" y="11674"/>
                  <a:pt x="80738" y="11674"/>
                </a:cubicBezTo>
                <a:cubicBezTo>
                  <a:pt x="78502" y="11674"/>
                  <a:pt x="76689" y="9882"/>
                  <a:pt x="76689" y="7676"/>
                </a:cubicBezTo>
                <a:cubicBezTo>
                  <a:pt x="76689" y="5833"/>
                  <a:pt x="77948" y="4292"/>
                  <a:pt x="79655" y="3818"/>
                </a:cubicBezTo>
                <a:lnTo>
                  <a:pt x="79655" y="1"/>
                </a:lnTo>
                <a:lnTo>
                  <a:pt x="69714" y="1"/>
                </a:lnTo>
                <a:lnTo>
                  <a:pt x="69714" y="3818"/>
                </a:lnTo>
                <a:cubicBezTo>
                  <a:pt x="71421" y="4292"/>
                  <a:pt x="72665" y="5833"/>
                  <a:pt x="72665" y="7676"/>
                </a:cubicBezTo>
                <a:cubicBezTo>
                  <a:pt x="72665" y="9882"/>
                  <a:pt x="70852" y="11674"/>
                  <a:pt x="68616" y="11674"/>
                </a:cubicBezTo>
                <a:cubicBezTo>
                  <a:pt x="66380" y="11674"/>
                  <a:pt x="64567" y="9882"/>
                  <a:pt x="64567" y="7676"/>
                </a:cubicBezTo>
                <a:cubicBezTo>
                  <a:pt x="64567" y="5833"/>
                  <a:pt x="65826" y="4292"/>
                  <a:pt x="67533" y="3818"/>
                </a:cubicBezTo>
                <a:lnTo>
                  <a:pt x="67533" y="1"/>
                </a:lnTo>
                <a:lnTo>
                  <a:pt x="57592" y="1"/>
                </a:lnTo>
                <a:lnTo>
                  <a:pt x="57592" y="3818"/>
                </a:lnTo>
                <a:cubicBezTo>
                  <a:pt x="59299" y="4292"/>
                  <a:pt x="60543" y="5833"/>
                  <a:pt x="60543" y="7676"/>
                </a:cubicBezTo>
                <a:cubicBezTo>
                  <a:pt x="60543" y="9882"/>
                  <a:pt x="58730" y="11674"/>
                  <a:pt x="56494" y="11674"/>
                </a:cubicBezTo>
                <a:cubicBezTo>
                  <a:pt x="54258" y="11674"/>
                  <a:pt x="52445" y="9882"/>
                  <a:pt x="52445" y="7676"/>
                </a:cubicBezTo>
                <a:cubicBezTo>
                  <a:pt x="52445" y="5833"/>
                  <a:pt x="53704" y="4292"/>
                  <a:pt x="55412" y="3818"/>
                </a:cubicBezTo>
                <a:lnTo>
                  <a:pt x="55412" y="1"/>
                </a:lnTo>
                <a:lnTo>
                  <a:pt x="45470" y="1"/>
                </a:lnTo>
                <a:lnTo>
                  <a:pt x="45470" y="3818"/>
                </a:lnTo>
                <a:cubicBezTo>
                  <a:pt x="47178" y="4292"/>
                  <a:pt x="48422" y="5833"/>
                  <a:pt x="48422" y="7676"/>
                </a:cubicBezTo>
                <a:cubicBezTo>
                  <a:pt x="48422" y="9887"/>
                  <a:pt x="46609" y="11674"/>
                  <a:pt x="44373" y="11674"/>
                </a:cubicBezTo>
                <a:cubicBezTo>
                  <a:pt x="42137" y="11674"/>
                  <a:pt x="40329" y="9887"/>
                  <a:pt x="40329" y="7676"/>
                </a:cubicBezTo>
                <a:cubicBezTo>
                  <a:pt x="40329" y="5833"/>
                  <a:pt x="41583" y="4292"/>
                  <a:pt x="43290" y="3818"/>
                </a:cubicBezTo>
                <a:lnTo>
                  <a:pt x="43290" y="1"/>
                </a:lnTo>
                <a:lnTo>
                  <a:pt x="33349" y="1"/>
                </a:lnTo>
                <a:lnTo>
                  <a:pt x="33349" y="3818"/>
                </a:lnTo>
                <a:cubicBezTo>
                  <a:pt x="35056" y="4292"/>
                  <a:pt x="36300" y="5833"/>
                  <a:pt x="36300" y="7676"/>
                </a:cubicBezTo>
                <a:cubicBezTo>
                  <a:pt x="36300" y="9887"/>
                  <a:pt x="34487" y="11674"/>
                  <a:pt x="32251" y="11674"/>
                </a:cubicBezTo>
                <a:cubicBezTo>
                  <a:pt x="30015" y="11674"/>
                  <a:pt x="28207" y="9887"/>
                  <a:pt x="28207" y="7676"/>
                </a:cubicBezTo>
                <a:cubicBezTo>
                  <a:pt x="28207" y="5833"/>
                  <a:pt x="29461" y="4292"/>
                  <a:pt x="31168" y="3818"/>
                </a:cubicBezTo>
                <a:lnTo>
                  <a:pt x="31168" y="1"/>
                </a:lnTo>
                <a:lnTo>
                  <a:pt x="21232" y="1"/>
                </a:lnTo>
                <a:lnTo>
                  <a:pt x="21232" y="3818"/>
                </a:lnTo>
                <a:cubicBezTo>
                  <a:pt x="22934" y="4292"/>
                  <a:pt x="24178" y="5833"/>
                  <a:pt x="24178" y="7676"/>
                </a:cubicBezTo>
                <a:cubicBezTo>
                  <a:pt x="24178" y="9887"/>
                  <a:pt x="22370" y="11674"/>
                  <a:pt x="20134" y="11674"/>
                </a:cubicBezTo>
                <a:cubicBezTo>
                  <a:pt x="17898" y="11674"/>
                  <a:pt x="16085" y="9887"/>
                  <a:pt x="16085" y="7676"/>
                </a:cubicBezTo>
                <a:cubicBezTo>
                  <a:pt x="16085" y="5833"/>
                  <a:pt x="17339" y="4292"/>
                  <a:pt x="19046" y="3818"/>
                </a:cubicBezTo>
                <a:lnTo>
                  <a:pt x="19046" y="1"/>
                </a:lnTo>
                <a:lnTo>
                  <a:pt x="9110" y="1"/>
                </a:lnTo>
                <a:lnTo>
                  <a:pt x="9110" y="3818"/>
                </a:lnTo>
                <a:cubicBezTo>
                  <a:pt x="10812" y="4292"/>
                  <a:pt x="12056" y="5833"/>
                  <a:pt x="12056" y="7676"/>
                </a:cubicBezTo>
                <a:cubicBezTo>
                  <a:pt x="12056" y="9887"/>
                  <a:pt x="10248" y="11674"/>
                  <a:pt x="8012" y="11674"/>
                </a:cubicBezTo>
                <a:cubicBezTo>
                  <a:pt x="5776" y="11674"/>
                  <a:pt x="3963" y="9887"/>
                  <a:pt x="3963" y="7676"/>
                </a:cubicBezTo>
                <a:cubicBezTo>
                  <a:pt x="3963" y="5833"/>
                  <a:pt x="5217" y="4292"/>
                  <a:pt x="6925" y="3818"/>
                </a:cubicBezTo>
                <a:lnTo>
                  <a:pt x="6925" y="1"/>
                </a:lnTo>
                <a:close/>
              </a:path>
            </a:pathLst>
          </a:custGeom>
          <a:solidFill>
            <a:srgbClr val="56B1CB"/>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9" name="Google Shape;349;p39"/>
          <p:cNvGrpSpPr/>
          <p:nvPr/>
        </p:nvGrpSpPr>
        <p:grpSpPr>
          <a:xfrm flipH="1">
            <a:off x="426134" y="1925139"/>
            <a:ext cx="1555966" cy="1651127"/>
            <a:chOff x="4031375" y="2687550"/>
            <a:chExt cx="1105325" cy="1172925"/>
          </a:xfrm>
        </p:grpSpPr>
        <p:sp>
          <p:nvSpPr>
            <p:cNvPr id="350" name="Google Shape;350;p39"/>
            <p:cNvSpPr/>
            <p:nvPr/>
          </p:nvSpPr>
          <p:spPr>
            <a:xfrm>
              <a:off x="4031375" y="2687550"/>
              <a:ext cx="1105325" cy="1172925"/>
            </a:xfrm>
            <a:custGeom>
              <a:avLst/>
              <a:gdLst/>
              <a:ahLst/>
              <a:cxnLst/>
              <a:rect l="l" t="t" r="r" b="b"/>
              <a:pathLst>
                <a:path w="44213" h="46917" extrusionOk="0">
                  <a:moveTo>
                    <a:pt x="18981" y="1"/>
                  </a:moveTo>
                  <a:cubicBezTo>
                    <a:pt x="18630" y="1"/>
                    <a:pt x="18279" y="189"/>
                    <a:pt x="18093" y="505"/>
                  </a:cubicBezTo>
                  <a:lnTo>
                    <a:pt x="272" y="31589"/>
                  </a:lnTo>
                  <a:cubicBezTo>
                    <a:pt x="1" y="32077"/>
                    <a:pt x="164" y="32674"/>
                    <a:pt x="652" y="32945"/>
                  </a:cubicBezTo>
                  <a:lnTo>
                    <a:pt x="24738" y="46778"/>
                  </a:lnTo>
                  <a:cubicBezTo>
                    <a:pt x="24904" y="46871"/>
                    <a:pt x="25084" y="46916"/>
                    <a:pt x="25258" y="46916"/>
                  </a:cubicBezTo>
                  <a:cubicBezTo>
                    <a:pt x="25595" y="46916"/>
                    <a:pt x="25915" y="46748"/>
                    <a:pt x="26094" y="46426"/>
                  </a:cubicBezTo>
                  <a:lnTo>
                    <a:pt x="43942" y="15315"/>
                  </a:lnTo>
                  <a:cubicBezTo>
                    <a:pt x="44213" y="14854"/>
                    <a:pt x="44050" y="14230"/>
                    <a:pt x="43562" y="13959"/>
                  </a:cubicBezTo>
                  <a:lnTo>
                    <a:pt x="19449" y="126"/>
                  </a:lnTo>
                  <a:cubicBezTo>
                    <a:pt x="19304" y="40"/>
                    <a:pt x="19143" y="1"/>
                    <a:pt x="18981"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1" name="Google Shape;351;p39"/>
            <p:cNvSpPr/>
            <p:nvPr/>
          </p:nvSpPr>
          <p:spPr>
            <a:xfrm>
              <a:off x="4031375" y="2687550"/>
              <a:ext cx="1105325" cy="1172925"/>
            </a:xfrm>
            <a:custGeom>
              <a:avLst/>
              <a:gdLst/>
              <a:ahLst/>
              <a:cxnLst/>
              <a:rect l="l" t="t" r="r" b="b"/>
              <a:pathLst>
                <a:path w="44213" h="46917" extrusionOk="0">
                  <a:moveTo>
                    <a:pt x="18981" y="1"/>
                  </a:moveTo>
                  <a:cubicBezTo>
                    <a:pt x="18630" y="1"/>
                    <a:pt x="18279" y="189"/>
                    <a:pt x="18093" y="505"/>
                  </a:cubicBezTo>
                  <a:lnTo>
                    <a:pt x="272" y="31589"/>
                  </a:lnTo>
                  <a:cubicBezTo>
                    <a:pt x="1" y="32077"/>
                    <a:pt x="164" y="32674"/>
                    <a:pt x="652" y="32945"/>
                  </a:cubicBezTo>
                  <a:lnTo>
                    <a:pt x="24738" y="46778"/>
                  </a:lnTo>
                  <a:cubicBezTo>
                    <a:pt x="24904" y="46871"/>
                    <a:pt x="25084" y="46916"/>
                    <a:pt x="25258" y="46916"/>
                  </a:cubicBezTo>
                  <a:cubicBezTo>
                    <a:pt x="25595" y="46916"/>
                    <a:pt x="25915" y="46748"/>
                    <a:pt x="26094" y="46426"/>
                  </a:cubicBezTo>
                  <a:lnTo>
                    <a:pt x="43942" y="15315"/>
                  </a:lnTo>
                  <a:cubicBezTo>
                    <a:pt x="44213" y="14854"/>
                    <a:pt x="44050" y="14230"/>
                    <a:pt x="43562" y="13959"/>
                  </a:cubicBezTo>
                  <a:lnTo>
                    <a:pt x="19449" y="126"/>
                  </a:lnTo>
                  <a:cubicBezTo>
                    <a:pt x="19304" y="40"/>
                    <a:pt x="19143" y="1"/>
                    <a:pt x="18981" y="1"/>
                  </a:cubicBez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39"/>
            <p:cNvSpPr/>
            <p:nvPr/>
          </p:nvSpPr>
          <p:spPr>
            <a:xfrm>
              <a:off x="4438925" y="2780550"/>
              <a:ext cx="600150" cy="435675"/>
            </a:xfrm>
            <a:custGeom>
              <a:avLst/>
              <a:gdLst/>
              <a:ahLst/>
              <a:cxnLst/>
              <a:rect l="l" t="t" r="r" b="b"/>
              <a:pathLst>
                <a:path w="24006" h="17427" extrusionOk="0">
                  <a:moveTo>
                    <a:pt x="4506" y="1"/>
                  </a:moveTo>
                  <a:cubicBezTo>
                    <a:pt x="3682" y="1"/>
                    <a:pt x="2882" y="436"/>
                    <a:pt x="2442" y="1206"/>
                  </a:cubicBezTo>
                  <a:lnTo>
                    <a:pt x="0" y="5438"/>
                  </a:lnTo>
                  <a:lnTo>
                    <a:pt x="20913" y="17426"/>
                  </a:lnTo>
                  <a:lnTo>
                    <a:pt x="23354" y="13195"/>
                  </a:lnTo>
                  <a:cubicBezTo>
                    <a:pt x="24005" y="12056"/>
                    <a:pt x="23625" y="10618"/>
                    <a:pt x="22513" y="9967"/>
                  </a:cubicBezTo>
                  <a:lnTo>
                    <a:pt x="5669" y="311"/>
                  </a:lnTo>
                  <a:cubicBezTo>
                    <a:pt x="5300" y="101"/>
                    <a:pt x="4900" y="1"/>
                    <a:pt x="4506" y="1"/>
                  </a:cubicBezTo>
                  <a:close/>
                </a:path>
              </a:pathLst>
            </a:custGeom>
            <a:solidFill>
              <a:srgbClr val="56B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3" name="Google Shape;353;p39"/>
            <p:cNvSpPr/>
            <p:nvPr/>
          </p:nvSpPr>
          <p:spPr>
            <a:xfrm>
              <a:off x="4546050" y="2864275"/>
              <a:ext cx="284150" cy="180400"/>
            </a:xfrm>
            <a:custGeom>
              <a:avLst/>
              <a:gdLst/>
              <a:ahLst/>
              <a:cxnLst/>
              <a:rect l="l" t="t" r="r" b="b"/>
              <a:pathLst>
                <a:path w="11366" h="7216" extrusionOk="0">
                  <a:moveTo>
                    <a:pt x="6701" y="0"/>
                  </a:moveTo>
                  <a:lnTo>
                    <a:pt x="1" y="4530"/>
                  </a:lnTo>
                  <a:lnTo>
                    <a:pt x="4693" y="7215"/>
                  </a:lnTo>
                  <a:lnTo>
                    <a:pt x="11366" y="2685"/>
                  </a:lnTo>
                  <a:lnTo>
                    <a:pt x="670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4" name="Google Shape;354;p39"/>
            <p:cNvSpPr/>
            <p:nvPr/>
          </p:nvSpPr>
          <p:spPr>
            <a:xfrm>
              <a:off x="4737975" y="2974800"/>
              <a:ext cx="221750" cy="143100"/>
            </a:xfrm>
            <a:custGeom>
              <a:avLst/>
              <a:gdLst/>
              <a:ahLst/>
              <a:cxnLst/>
              <a:rect l="l" t="t" r="r" b="b"/>
              <a:pathLst>
                <a:path w="8870" h="5724" extrusionOk="0">
                  <a:moveTo>
                    <a:pt x="6727" y="0"/>
                  </a:moveTo>
                  <a:lnTo>
                    <a:pt x="0" y="4503"/>
                  </a:lnTo>
                  <a:lnTo>
                    <a:pt x="2170" y="5724"/>
                  </a:lnTo>
                  <a:lnTo>
                    <a:pt x="8870" y="1248"/>
                  </a:lnTo>
                  <a:lnTo>
                    <a:pt x="672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5" name="Google Shape;355;p39"/>
            <p:cNvSpPr/>
            <p:nvPr/>
          </p:nvSpPr>
          <p:spPr>
            <a:xfrm>
              <a:off x="4344000" y="2963275"/>
              <a:ext cx="181750" cy="181750"/>
            </a:xfrm>
            <a:custGeom>
              <a:avLst/>
              <a:gdLst/>
              <a:ahLst/>
              <a:cxnLst/>
              <a:rect l="l" t="t" r="r" b="b"/>
              <a:pathLst>
                <a:path w="7270" h="7270" extrusionOk="0">
                  <a:moveTo>
                    <a:pt x="2658" y="0"/>
                  </a:moveTo>
                  <a:lnTo>
                    <a:pt x="0" y="4611"/>
                  </a:lnTo>
                  <a:lnTo>
                    <a:pt x="4611" y="7269"/>
                  </a:lnTo>
                  <a:lnTo>
                    <a:pt x="7269" y="2658"/>
                  </a:lnTo>
                  <a:lnTo>
                    <a:pt x="2658" y="0"/>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39"/>
            <p:cNvSpPr/>
            <p:nvPr/>
          </p:nvSpPr>
          <p:spPr>
            <a:xfrm>
              <a:off x="4480275" y="3040575"/>
              <a:ext cx="181100" cy="181750"/>
            </a:xfrm>
            <a:custGeom>
              <a:avLst/>
              <a:gdLst/>
              <a:ahLst/>
              <a:cxnLst/>
              <a:rect l="l" t="t" r="r" b="b"/>
              <a:pathLst>
                <a:path w="7244" h="7270" extrusionOk="0">
                  <a:moveTo>
                    <a:pt x="2632" y="0"/>
                  </a:moveTo>
                  <a:lnTo>
                    <a:pt x="1" y="4639"/>
                  </a:lnTo>
                  <a:lnTo>
                    <a:pt x="4612" y="7270"/>
                  </a:lnTo>
                  <a:lnTo>
                    <a:pt x="7243" y="2659"/>
                  </a:lnTo>
                  <a:lnTo>
                    <a:pt x="2632" y="0"/>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39"/>
            <p:cNvSpPr/>
            <p:nvPr/>
          </p:nvSpPr>
          <p:spPr>
            <a:xfrm>
              <a:off x="4751525" y="3197225"/>
              <a:ext cx="181750" cy="181750"/>
            </a:xfrm>
            <a:custGeom>
              <a:avLst/>
              <a:gdLst/>
              <a:ahLst/>
              <a:cxnLst/>
              <a:rect l="l" t="t" r="r" b="b"/>
              <a:pathLst>
                <a:path w="7270" h="7270" extrusionOk="0">
                  <a:moveTo>
                    <a:pt x="2659" y="0"/>
                  </a:moveTo>
                  <a:lnTo>
                    <a:pt x="1" y="4638"/>
                  </a:lnTo>
                  <a:lnTo>
                    <a:pt x="3933" y="6862"/>
                  </a:lnTo>
                  <a:lnTo>
                    <a:pt x="4612" y="7269"/>
                  </a:lnTo>
                  <a:lnTo>
                    <a:pt x="7270" y="2658"/>
                  </a:lnTo>
                  <a:lnTo>
                    <a:pt x="6320" y="2089"/>
                  </a:lnTo>
                  <a:lnTo>
                    <a:pt x="2659" y="0"/>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39"/>
            <p:cNvSpPr/>
            <p:nvPr/>
          </p:nvSpPr>
          <p:spPr>
            <a:xfrm>
              <a:off x="4615225" y="3119225"/>
              <a:ext cx="181750" cy="181750"/>
            </a:xfrm>
            <a:custGeom>
              <a:avLst/>
              <a:gdLst/>
              <a:ahLst/>
              <a:cxnLst/>
              <a:rect l="l" t="t" r="r" b="b"/>
              <a:pathLst>
                <a:path w="7270" h="7270" extrusionOk="0">
                  <a:moveTo>
                    <a:pt x="2659" y="1"/>
                  </a:moveTo>
                  <a:lnTo>
                    <a:pt x="1" y="4612"/>
                  </a:lnTo>
                  <a:lnTo>
                    <a:pt x="4639" y="7270"/>
                  </a:lnTo>
                  <a:lnTo>
                    <a:pt x="7270" y="2632"/>
                  </a:lnTo>
                  <a:lnTo>
                    <a:pt x="2659" y="1"/>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9" name="Google Shape;359;p39"/>
            <p:cNvSpPr/>
            <p:nvPr/>
          </p:nvSpPr>
          <p:spPr>
            <a:xfrm>
              <a:off x="4269400" y="3098900"/>
              <a:ext cx="181750" cy="181750"/>
            </a:xfrm>
            <a:custGeom>
              <a:avLst/>
              <a:gdLst/>
              <a:ahLst/>
              <a:cxnLst/>
              <a:rect l="l" t="t" r="r" b="b"/>
              <a:pathLst>
                <a:path w="7270" h="7270" extrusionOk="0">
                  <a:moveTo>
                    <a:pt x="2659" y="0"/>
                  </a:moveTo>
                  <a:lnTo>
                    <a:pt x="0" y="4611"/>
                  </a:lnTo>
                  <a:lnTo>
                    <a:pt x="4639" y="7269"/>
                  </a:lnTo>
                  <a:lnTo>
                    <a:pt x="7270" y="2658"/>
                  </a:lnTo>
                  <a:lnTo>
                    <a:pt x="2659" y="0"/>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39"/>
            <p:cNvSpPr/>
            <p:nvPr/>
          </p:nvSpPr>
          <p:spPr>
            <a:xfrm>
              <a:off x="4405700" y="3176875"/>
              <a:ext cx="181750" cy="181075"/>
            </a:xfrm>
            <a:custGeom>
              <a:avLst/>
              <a:gdLst/>
              <a:ahLst/>
              <a:cxnLst/>
              <a:rect l="l" t="t" r="r" b="b"/>
              <a:pathLst>
                <a:path w="7270" h="7243" extrusionOk="0">
                  <a:moveTo>
                    <a:pt x="2631" y="0"/>
                  </a:moveTo>
                  <a:lnTo>
                    <a:pt x="0" y="4611"/>
                  </a:lnTo>
                  <a:lnTo>
                    <a:pt x="4611" y="7242"/>
                  </a:lnTo>
                  <a:lnTo>
                    <a:pt x="7270" y="2631"/>
                  </a:lnTo>
                  <a:lnTo>
                    <a:pt x="2631" y="0"/>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39"/>
            <p:cNvSpPr/>
            <p:nvPr/>
          </p:nvSpPr>
          <p:spPr>
            <a:xfrm>
              <a:off x="4676925" y="3333500"/>
              <a:ext cx="181775" cy="181075"/>
            </a:xfrm>
            <a:custGeom>
              <a:avLst/>
              <a:gdLst/>
              <a:ahLst/>
              <a:cxnLst/>
              <a:rect l="l" t="t" r="r" b="b"/>
              <a:pathLst>
                <a:path w="7271" h="7243" extrusionOk="0">
                  <a:moveTo>
                    <a:pt x="2659" y="1"/>
                  </a:moveTo>
                  <a:lnTo>
                    <a:pt x="1" y="4612"/>
                  </a:lnTo>
                  <a:lnTo>
                    <a:pt x="3229" y="6429"/>
                  </a:lnTo>
                  <a:lnTo>
                    <a:pt x="4612" y="7243"/>
                  </a:lnTo>
                  <a:lnTo>
                    <a:pt x="7270" y="2632"/>
                  </a:lnTo>
                  <a:lnTo>
                    <a:pt x="6483" y="2171"/>
                  </a:lnTo>
                  <a:lnTo>
                    <a:pt x="2659" y="1"/>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39"/>
            <p:cNvSpPr/>
            <p:nvPr/>
          </p:nvSpPr>
          <p:spPr>
            <a:xfrm>
              <a:off x="4540625" y="3254850"/>
              <a:ext cx="181775" cy="181750"/>
            </a:xfrm>
            <a:custGeom>
              <a:avLst/>
              <a:gdLst/>
              <a:ahLst/>
              <a:cxnLst/>
              <a:rect l="l" t="t" r="r" b="b"/>
              <a:pathLst>
                <a:path w="7271" h="7270" extrusionOk="0">
                  <a:moveTo>
                    <a:pt x="2659" y="1"/>
                  </a:moveTo>
                  <a:lnTo>
                    <a:pt x="1" y="4612"/>
                  </a:lnTo>
                  <a:lnTo>
                    <a:pt x="4639" y="7270"/>
                  </a:lnTo>
                  <a:lnTo>
                    <a:pt x="7270" y="2632"/>
                  </a:lnTo>
                  <a:lnTo>
                    <a:pt x="2659" y="1"/>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39"/>
            <p:cNvSpPr/>
            <p:nvPr/>
          </p:nvSpPr>
          <p:spPr>
            <a:xfrm>
              <a:off x="4192100" y="3233825"/>
              <a:ext cx="181750" cy="181750"/>
            </a:xfrm>
            <a:custGeom>
              <a:avLst/>
              <a:gdLst/>
              <a:ahLst/>
              <a:cxnLst/>
              <a:rect l="l" t="t" r="r" b="b"/>
              <a:pathLst>
                <a:path w="7270" h="7270" extrusionOk="0">
                  <a:moveTo>
                    <a:pt x="2658" y="1"/>
                  </a:moveTo>
                  <a:lnTo>
                    <a:pt x="0" y="4612"/>
                  </a:lnTo>
                  <a:lnTo>
                    <a:pt x="4638" y="7270"/>
                  </a:lnTo>
                  <a:lnTo>
                    <a:pt x="7270" y="2659"/>
                  </a:lnTo>
                  <a:lnTo>
                    <a:pt x="2658" y="1"/>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39"/>
            <p:cNvSpPr/>
            <p:nvPr/>
          </p:nvSpPr>
          <p:spPr>
            <a:xfrm>
              <a:off x="4327725" y="3311800"/>
              <a:ext cx="181750" cy="181775"/>
            </a:xfrm>
            <a:custGeom>
              <a:avLst/>
              <a:gdLst/>
              <a:ahLst/>
              <a:cxnLst/>
              <a:rect l="l" t="t" r="r" b="b"/>
              <a:pathLst>
                <a:path w="7270" h="7271" extrusionOk="0">
                  <a:moveTo>
                    <a:pt x="2658" y="1"/>
                  </a:moveTo>
                  <a:lnTo>
                    <a:pt x="0" y="4612"/>
                  </a:lnTo>
                  <a:lnTo>
                    <a:pt x="4611" y="7270"/>
                  </a:lnTo>
                  <a:lnTo>
                    <a:pt x="7269" y="2632"/>
                  </a:lnTo>
                  <a:lnTo>
                    <a:pt x="2658" y="1"/>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39"/>
            <p:cNvSpPr/>
            <p:nvPr/>
          </p:nvSpPr>
          <p:spPr>
            <a:xfrm>
              <a:off x="4524375" y="3467100"/>
              <a:ext cx="257000" cy="296375"/>
            </a:xfrm>
            <a:custGeom>
              <a:avLst/>
              <a:gdLst/>
              <a:ahLst/>
              <a:cxnLst/>
              <a:rect l="l" t="t" r="r" b="b"/>
              <a:pathLst>
                <a:path w="10280" h="11855" extrusionOk="0">
                  <a:moveTo>
                    <a:pt x="5696" y="0"/>
                  </a:moveTo>
                  <a:lnTo>
                    <a:pt x="2441" y="5669"/>
                  </a:lnTo>
                  <a:lnTo>
                    <a:pt x="0" y="9900"/>
                  </a:lnTo>
                  <a:lnTo>
                    <a:pt x="2957" y="11609"/>
                  </a:lnTo>
                  <a:cubicBezTo>
                    <a:pt x="3255" y="11776"/>
                    <a:pt x="3576" y="11855"/>
                    <a:pt x="3892" y="11855"/>
                  </a:cubicBezTo>
                  <a:cubicBezTo>
                    <a:pt x="4553" y="11855"/>
                    <a:pt x="5193" y="11510"/>
                    <a:pt x="5560" y="10904"/>
                  </a:cubicBezTo>
                  <a:lnTo>
                    <a:pt x="10280" y="2658"/>
                  </a:lnTo>
                  <a:lnTo>
                    <a:pt x="8734" y="1736"/>
                  </a:lnTo>
                  <a:lnTo>
                    <a:pt x="5696" y="0"/>
                  </a:lnTo>
                  <a:close/>
                </a:path>
              </a:pathLst>
            </a:custGeom>
            <a:solidFill>
              <a:srgbClr val="D84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 name="Google Shape;366;p39"/>
            <p:cNvSpPr/>
            <p:nvPr/>
          </p:nvSpPr>
          <p:spPr>
            <a:xfrm>
              <a:off x="4464000" y="3389800"/>
              <a:ext cx="181775" cy="181750"/>
            </a:xfrm>
            <a:custGeom>
              <a:avLst/>
              <a:gdLst/>
              <a:ahLst/>
              <a:cxnLst/>
              <a:rect l="l" t="t" r="r" b="b"/>
              <a:pathLst>
                <a:path w="7271" h="7270" extrusionOk="0">
                  <a:moveTo>
                    <a:pt x="2659" y="0"/>
                  </a:moveTo>
                  <a:lnTo>
                    <a:pt x="1" y="4638"/>
                  </a:lnTo>
                  <a:lnTo>
                    <a:pt x="4612" y="7269"/>
                  </a:lnTo>
                  <a:lnTo>
                    <a:pt x="7270" y="2658"/>
                  </a:lnTo>
                  <a:lnTo>
                    <a:pt x="2659" y="0"/>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39"/>
            <p:cNvSpPr/>
            <p:nvPr/>
          </p:nvSpPr>
          <p:spPr>
            <a:xfrm>
              <a:off x="4127675" y="3365375"/>
              <a:ext cx="170900" cy="181750"/>
            </a:xfrm>
            <a:custGeom>
              <a:avLst/>
              <a:gdLst/>
              <a:ahLst/>
              <a:cxnLst/>
              <a:rect l="l" t="t" r="r" b="b"/>
              <a:pathLst>
                <a:path w="6836" h="7270" extrusionOk="0">
                  <a:moveTo>
                    <a:pt x="2225" y="1"/>
                  </a:moveTo>
                  <a:lnTo>
                    <a:pt x="516" y="2957"/>
                  </a:lnTo>
                  <a:cubicBezTo>
                    <a:pt x="1" y="3879"/>
                    <a:pt x="326" y="5019"/>
                    <a:pt x="1221" y="5561"/>
                  </a:cubicBezTo>
                  <a:lnTo>
                    <a:pt x="4178" y="7270"/>
                  </a:lnTo>
                  <a:lnTo>
                    <a:pt x="4612" y="6483"/>
                  </a:lnTo>
                  <a:lnTo>
                    <a:pt x="6836" y="2659"/>
                  </a:lnTo>
                  <a:lnTo>
                    <a:pt x="2225" y="1"/>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39"/>
            <p:cNvSpPr/>
            <p:nvPr/>
          </p:nvSpPr>
          <p:spPr>
            <a:xfrm>
              <a:off x="4252450" y="3442675"/>
              <a:ext cx="182425" cy="182450"/>
            </a:xfrm>
            <a:custGeom>
              <a:avLst/>
              <a:gdLst/>
              <a:ahLst/>
              <a:cxnLst/>
              <a:rect l="l" t="t" r="r" b="b"/>
              <a:pathLst>
                <a:path w="7297" h="7298" extrusionOk="0">
                  <a:moveTo>
                    <a:pt x="2686" y="1"/>
                  </a:moveTo>
                  <a:lnTo>
                    <a:pt x="434" y="3907"/>
                  </a:lnTo>
                  <a:lnTo>
                    <a:pt x="0" y="4639"/>
                  </a:lnTo>
                  <a:lnTo>
                    <a:pt x="4639" y="7297"/>
                  </a:lnTo>
                  <a:lnTo>
                    <a:pt x="5154" y="6348"/>
                  </a:lnTo>
                  <a:lnTo>
                    <a:pt x="7297" y="2686"/>
                  </a:lnTo>
                  <a:lnTo>
                    <a:pt x="2686" y="1"/>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39"/>
            <p:cNvSpPr/>
            <p:nvPr/>
          </p:nvSpPr>
          <p:spPr>
            <a:xfrm>
              <a:off x="4388750" y="3520675"/>
              <a:ext cx="181750" cy="182425"/>
            </a:xfrm>
            <a:custGeom>
              <a:avLst/>
              <a:gdLst/>
              <a:ahLst/>
              <a:cxnLst/>
              <a:rect l="l" t="t" r="r" b="b"/>
              <a:pathLst>
                <a:path w="7270" h="7297" extrusionOk="0">
                  <a:moveTo>
                    <a:pt x="2658" y="0"/>
                  </a:moveTo>
                  <a:lnTo>
                    <a:pt x="624" y="3526"/>
                  </a:lnTo>
                  <a:lnTo>
                    <a:pt x="0" y="4638"/>
                  </a:lnTo>
                  <a:lnTo>
                    <a:pt x="4611" y="7296"/>
                  </a:lnTo>
                  <a:lnTo>
                    <a:pt x="6591" y="3825"/>
                  </a:lnTo>
                  <a:lnTo>
                    <a:pt x="7269" y="2685"/>
                  </a:lnTo>
                  <a:lnTo>
                    <a:pt x="2658" y="0"/>
                  </a:lnTo>
                  <a:close/>
                </a:path>
              </a:pathLst>
            </a:custGeom>
            <a:solidFill>
              <a:srgbClr val="F5B0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0" name="Google Shape;370;p39"/>
            <p:cNvSpPr/>
            <p:nvPr/>
          </p:nvSpPr>
          <p:spPr>
            <a:xfrm>
              <a:off x="4127675" y="3439300"/>
              <a:ext cx="116650" cy="107825"/>
            </a:xfrm>
            <a:custGeom>
              <a:avLst/>
              <a:gdLst/>
              <a:ahLst/>
              <a:cxnLst/>
              <a:rect l="l" t="t" r="r" b="b"/>
              <a:pathLst>
                <a:path w="4666" h="4313" extrusionOk="0">
                  <a:moveTo>
                    <a:pt x="516" y="0"/>
                  </a:moveTo>
                  <a:cubicBezTo>
                    <a:pt x="1" y="922"/>
                    <a:pt x="326" y="2062"/>
                    <a:pt x="1275" y="2604"/>
                  </a:cubicBezTo>
                  <a:lnTo>
                    <a:pt x="4205" y="4313"/>
                  </a:lnTo>
                  <a:lnTo>
                    <a:pt x="4666" y="3526"/>
                  </a:lnTo>
                  <a:cubicBezTo>
                    <a:pt x="3337" y="2550"/>
                    <a:pt x="1953" y="1384"/>
                    <a:pt x="516" y="0"/>
                  </a:cubicBezTo>
                  <a:close/>
                </a:path>
              </a:pathLst>
            </a:custGeom>
            <a:solidFill>
              <a:srgbClr val="92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39"/>
            <p:cNvSpPr/>
            <p:nvPr/>
          </p:nvSpPr>
          <p:spPr>
            <a:xfrm>
              <a:off x="4253125" y="3540325"/>
              <a:ext cx="128850" cy="84125"/>
            </a:xfrm>
            <a:custGeom>
              <a:avLst/>
              <a:gdLst/>
              <a:ahLst/>
              <a:cxnLst/>
              <a:rect l="l" t="t" r="r" b="b"/>
              <a:pathLst>
                <a:path w="5154" h="3365" extrusionOk="0">
                  <a:moveTo>
                    <a:pt x="407" y="1"/>
                  </a:moveTo>
                  <a:lnTo>
                    <a:pt x="0" y="706"/>
                  </a:lnTo>
                  <a:lnTo>
                    <a:pt x="4612" y="3364"/>
                  </a:lnTo>
                  <a:lnTo>
                    <a:pt x="5154" y="2442"/>
                  </a:lnTo>
                  <a:cubicBezTo>
                    <a:pt x="3662" y="1899"/>
                    <a:pt x="2062" y="1113"/>
                    <a:pt x="407" y="1"/>
                  </a:cubicBezTo>
                  <a:close/>
                </a:path>
              </a:pathLst>
            </a:custGeom>
            <a:solidFill>
              <a:srgbClr val="92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39"/>
            <p:cNvSpPr/>
            <p:nvPr/>
          </p:nvSpPr>
          <p:spPr>
            <a:xfrm>
              <a:off x="4388750" y="3608825"/>
              <a:ext cx="164800" cy="94275"/>
            </a:xfrm>
            <a:custGeom>
              <a:avLst/>
              <a:gdLst/>
              <a:ahLst/>
              <a:cxnLst/>
              <a:rect l="l" t="t" r="r" b="b"/>
              <a:pathLst>
                <a:path w="6592" h="3771" extrusionOk="0">
                  <a:moveTo>
                    <a:pt x="651" y="0"/>
                  </a:moveTo>
                  <a:lnTo>
                    <a:pt x="0" y="1112"/>
                  </a:lnTo>
                  <a:lnTo>
                    <a:pt x="4611" y="3770"/>
                  </a:lnTo>
                  <a:lnTo>
                    <a:pt x="6591" y="299"/>
                  </a:lnTo>
                  <a:lnTo>
                    <a:pt x="6591" y="299"/>
                  </a:lnTo>
                  <a:cubicBezTo>
                    <a:pt x="5855" y="455"/>
                    <a:pt x="5083" y="537"/>
                    <a:pt x="4279" y="537"/>
                  </a:cubicBezTo>
                  <a:cubicBezTo>
                    <a:pt x="3128" y="537"/>
                    <a:pt x="1913" y="368"/>
                    <a:pt x="651" y="0"/>
                  </a:cubicBezTo>
                  <a:close/>
                </a:path>
              </a:pathLst>
            </a:custGeom>
            <a:solidFill>
              <a:srgbClr val="92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39"/>
            <p:cNvSpPr/>
            <p:nvPr/>
          </p:nvSpPr>
          <p:spPr>
            <a:xfrm>
              <a:off x="4524375" y="3510500"/>
              <a:ext cx="257000" cy="252975"/>
            </a:xfrm>
            <a:custGeom>
              <a:avLst/>
              <a:gdLst/>
              <a:ahLst/>
              <a:cxnLst/>
              <a:rect l="l" t="t" r="r" b="b"/>
              <a:pathLst>
                <a:path w="10280" h="10119" extrusionOk="0">
                  <a:moveTo>
                    <a:pt x="8680" y="0"/>
                  </a:moveTo>
                  <a:cubicBezTo>
                    <a:pt x="6971" y="1736"/>
                    <a:pt x="4855" y="3201"/>
                    <a:pt x="2441" y="3933"/>
                  </a:cubicBezTo>
                  <a:lnTo>
                    <a:pt x="0" y="8164"/>
                  </a:lnTo>
                  <a:lnTo>
                    <a:pt x="2957" y="9873"/>
                  </a:lnTo>
                  <a:cubicBezTo>
                    <a:pt x="3255" y="10040"/>
                    <a:pt x="3576" y="10119"/>
                    <a:pt x="3892" y="10119"/>
                  </a:cubicBezTo>
                  <a:cubicBezTo>
                    <a:pt x="4553" y="10119"/>
                    <a:pt x="5193" y="9774"/>
                    <a:pt x="5560" y="9168"/>
                  </a:cubicBezTo>
                  <a:lnTo>
                    <a:pt x="10280" y="922"/>
                  </a:lnTo>
                  <a:lnTo>
                    <a:pt x="8680" y="0"/>
                  </a:lnTo>
                  <a:close/>
                </a:path>
              </a:pathLst>
            </a:custGeom>
            <a:solidFill>
              <a:srgbClr val="92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39"/>
            <p:cNvSpPr/>
            <p:nvPr/>
          </p:nvSpPr>
          <p:spPr>
            <a:xfrm>
              <a:off x="4758300" y="3387750"/>
              <a:ext cx="101075" cy="126825"/>
            </a:xfrm>
            <a:custGeom>
              <a:avLst/>
              <a:gdLst/>
              <a:ahLst/>
              <a:cxnLst/>
              <a:rect l="l" t="t" r="r" b="b"/>
              <a:pathLst>
                <a:path w="4043" h="5073" extrusionOk="0">
                  <a:moveTo>
                    <a:pt x="3228" y="1"/>
                  </a:moveTo>
                  <a:cubicBezTo>
                    <a:pt x="2361" y="1384"/>
                    <a:pt x="1276" y="2903"/>
                    <a:pt x="1" y="4259"/>
                  </a:cubicBezTo>
                  <a:lnTo>
                    <a:pt x="1411" y="5073"/>
                  </a:lnTo>
                  <a:lnTo>
                    <a:pt x="4042" y="462"/>
                  </a:lnTo>
                  <a:lnTo>
                    <a:pt x="3228" y="1"/>
                  </a:lnTo>
                  <a:close/>
                </a:path>
              </a:pathLst>
            </a:custGeom>
            <a:solidFill>
              <a:srgbClr val="92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39"/>
            <p:cNvSpPr/>
            <p:nvPr/>
          </p:nvSpPr>
          <p:spPr>
            <a:xfrm>
              <a:off x="4849850" y="3249425"/>
              <a:ext cx="83425" cy="129550"/>
            </a:xfrm>
            <a:custGeom>
              <a:avLst/>
              <a:gdLst/>
              <a:ahLst/>
              <a:cxnLst/>
              <a:rect l="l" t="t" r="r" b="b"/>
              <a:pathLst>
                <a:path w="3337" h="5182" extrusionOk="0">
                  <a:moveTo>
                    <a:pt x="2360" y="1"/>
                  </a:moveTo>
                  <a:cubicBezTo>
                    <a:pt x="2360" y="1"/>
                    <a:pt x="1574" y="2143"/>
                    <a:pt x="0" y="4774"/>
                  </a:cubicBezTo>
                  <a:lnTo>
                    <a:pt x="679" y="5181"/>
                  </a:lnTo>
                  <a:lnTo>
                    <a:pt x="3337" y="570"/>
                  </a:lnTo>
                  <a:lnTo>
                    <a:pt x="2360" y="1"/>
                  </a:lnTo>
                  <a:close/>
                </a:path>
              </a:pathLst>
            </a:custGeom>
            <a:solidFill>
              <a:srgbClr val="92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6" name="Google Shape;376;p39"/>
          <p:cNvSpPr/>
          <p:nvPr/>
        </p:nvSpPr>
        <p:spPr>
          <a:xfrm flipH="1">
            <a:off x="1384976" y="535000"/>
            <a:ext cx="69175" cy="69850"/>
          </a:xfrm>
          <a:custGeom>
            <a:avLst/>
            <a:gdLst/>
            <a:ahLst/>
            <a:cxnLst/>
            <a:rect l="l" t="t" r="r" b="b"/>
            <a:pathLst>
              <a:path w="2767" h="2794" extrusionOk="0">
                <a:moveTo>
                  <a:pt x="1383" y="0"/>
                </a:moveTo>
                <a:cubicBezTo>
                  <a:pt x="597" y="0"/>
                  <a:pt x="0" y="651"/>
                  <a:pt x="0" y="1411"/>
                </a:cubicBezTo>
                <a:cubicBezTo>
                  <a:pt x="0" y="2170"/>
                  <a:pt x="651" y="2794"/>
                  <a:pt x="1383" y="2794"/>
                </a:cubicBezTo>
                <a:cubicBezTo>
                  <a:pt x="2170" y="2794"/>
                  <a:pt x="2767" y="2143"/>
                  <a:pt x="2767" y="1411"/>
                </a:cubicBezTo>
                <a:cubicBezTo>
                  <a:pt x="2767" y="651"/>
                  <a:pt x="2170" y="54"/>
                  <a:pt x="1383" y="0"/>
                </a:cubicBezTo>
                <a:close/>
              </a:path>
            </a:pathLst>
          </a:cu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7" name="Google Shape;377;p39"/>
          <p:cNvSpPr/>
          <p:nvPr/>
        </p:nvSpPr>
        <p:spPr>
          <a:xfrm flipH="1">
            <a:off x="321901" y="1631275"/>
            <a:ext cx="257725" cy="266500"/>
          </a:xfrm>
          <a:custGeom>
            <a:avLst/>
            <a:gdLst/>
            <a:ahLst/>
            <a:cxnLst/>
            <a:rect l="l" t="t" r="r" b="b"/>
            <a:pathLst>
              <a:path w="10309" h="10660" extrusionOk="0">
                <a:moveTo>
                  <a:pt x="5182" y="0"/>
                </a:moveTo>
                <a:lnTo>
                  <a:pt x="3771" y="3879"/>
                </a:lnTo>
                <a:lnTo>
                  <a:pt x="1" y="5289"/>
                </a:lnTo>
                <a:lnTo>
                  <a:pt x="3771" y="6754"/>
                </a:lnTo>
                <a:lnTo>
                  <a:pt x="5127" y="10660"/>
                </a:lnTo>
                <a:lnTo>
                  <a:pt x="6538" y="6754"/>
                </a:lnTo>
                <a:lnTo>
                  <a:pt x="10308" y="5344"/>
                </a:lnTo>
                <a:lnTo>
                  <a:pt x="6538" y="3906"/>
                </a:lnTo>
                <a:lnTo>
                  <a:pt x="51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39"/>
          <p:cNvSpPr/>
          <p:nvPr/>
        </p:nvSpPr>
        <p:spPr>
          <a:xfrm flipH="1">
            <a:off x="1089189" y="1631275"/>
            <a:ext cx="64450" cy="60325"/>
          </a:xfrm>
          <a:custGeom>
            <a:avLst/>
            <a:gdLst/>
            <a:ahLst/>
            <a:cxnLst/>
            <a:rect l="l" t="t" r="r" b="b"/>
            <a:pathLst>
              <a:path w="2578" h="2413" extrusionOk="0">
                <a:moveTo>
                  <a:pt x="1316" y="1"/>
                </a:moveTo>
                <a:cubicBezTo>
                  <a:pt x="725" y="1"/>
                  <a:pt x="209" y="440"/>
                  <a:pt x="109" y="1041"/>
                </a:cubicBezTo>
                <a:cubicBezTo>
                  <a:pt x="0" y="1692"/>
                  <a:pt x="489" y="2288"/>
                  <a:pt x="1113" y="2397"/>
                </a:cubicBezTo>
                <a:cubicBezTo>
                  <a:pt x="1174" y="2407"/>
                  <a:pt x="1235" y="2412"/>
                  <a:pt x="1295" y="2412"/>
                </a:cubicBezTo>
                <a:cubicBezTo>
                  <a:pt x="1876" y="2412"/>
                  <a:pt x="2395" y="1956"/>
                  <a:pt x="2469" y="1366"/>
                </a:cubicBezTo>
                <a:cubicBezTo>
                  <a:pt x="2577" y="688"/>
                  <a:pt x="2116" y="91"/>
                  <a:pt x="1465" y="10"/>
                </a:cubicBezTo>
                <a:cubicBezTo>
                  <a:pt x="1415" y="4"/>
                  <a:pt x="1365" y="1"/>
                  <a:pt x="1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9" name="Google Shape;379;p39"/>
          <p:cNvSpPr/>
          <p:nvPr/>
        </p:nvSpPr>
        <p:spPr>
          <a:xfrm flipH="1">
            <a:off x="1223789" y="1443488"/>
            <a:ext cx="48850" cy="46425"/>
          </a:xfrm>
          <a:custGeom>
            <a:avLst/>
            <a:gdLst/>
            <a:ahLst/>
            <a:cxnLst/>
            <a:rect l="l" t="t" r="r" b="b"/>
            <a:pathLst>
              <a:path w="1954" h="1857" extrusionOk="0">
                <a:moveTo>
                  <a:pt x="1001" y="0"/>
                </a:moveTo>
                <a:cubicBezTo>
                  <a:pt x="532" y="0"/>
                  <a:pt x="130" y="315"/>
                  <a:pt x="55" y="793"/>
                </a:cubicBezTo>
                <a:cubicBezTo>
                  <a:pt x="0" y="1308"/>
                  <a:pt x="326" y="1796"/>
                  <a:pt x="841" y="1850"/>
                </a:cubicBezTo>
                <a:cubicBezTo>
                  <a:pt x="879" y="1854"/>
                  <a:pt x="916" y="1856"/>
                  <a:pt x="953" y="1856"/>
                </a:cubicBezTo>
                <a:cubicBezTo>
                  <a:pt x="1422" y="1856"/>
                  <a:pt x="1823" y="1542"/>
                  <a:pt x="1899" y="1064"/>
                </a:cubicBezTo>
                <a:cubicBezTo>
                  <a:pt x="1953" y="549"/>
                  <a:pt x="1628" y="87"/>
                  <a:pt x="1112" y="6"/>
                </a:cubicBezTo>
                <a:cubicBezTo>
                  <a:pt x="1075" y="2"/>
                  <a:pt x="1038" y="0"/>
                  <a:pt x="1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0" name="Google Shape;380;p39"/>
          <p:cNvSpPr/>
          <p:nvPr/>
        </p:nvSpPr>
        <p:spPr>
          <a:xfrm flipH="1">
            <a:off x="1613464" y="1816400"/>
            <a:ext cx="48850" cy="46425"/>
          </a:xfrm>
          <a:custGeom>
            <a:avLst/>
            <a:gdLst/>
            <a:ahLst/>
            <a:cxnLst/>
            <a:rect l="l" t="t" r="r" b="b"/>
            <a:pathLst>
              <a:path w="1954" h="1857" extrusionOk="0">
                <a:moveTo>
                  <a:pt x="1001" y="1"/>
                </a:moveTo>
                <a:cubicBezTo>
                  <a:pt x="533" y="1"/>
                  <a:pt x="131" y="315"/>
                  <a:pt x="55" y="793"/>
                </a:cubicBezTo>
                <a:cubicBezTo>
                  <a:pt x="1" y="1309"/>
                  <a:pt x="326" y="1770"/>
                  <a:pt x="842" y="1851"/>
                </a:cubicBezTo>
                <a:cubicBezTo>
                  <a:pt x="879" y="1855"/>
                  <a:pt x="916" y="1857"/>
                  <a:pt x="953" y="1857"/>
                </a:cubicBezTo>
                <a:cubicBezTo>
                  <a:pt x="1422" y="1857"/>
                  <a:pt x="1824" y="1542"/>
                  <a:pt x="1900" y="1065"/>
                </a:cubicBezTo>
                <a:cubicBezTo>
                  <a:pt x="1954" y="549"/>
                  <a:pt x="1574" y="115"/>
                  <a:pt x="1113" y="7"/>
                </a:cubicBezTo>
                <a:cubicBezTo>
                  <a:pt x="1075" y="3"/>
                  <a:pt x="1038" y="1"/>
                  <a:pt x="1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1">
  <p:cSld name="CUSTOM_16">
    <p:spTree>
      <p:nvGrpSpPr>
        <p:cNvPr id="1" name="Shape 381"/>
        <p:cNvGrpSpPr/>
        <p:nvPr/>
      </p:nvGrpSpPr>
      <p:grpSpPr>
        <a:xfrm>
          <a:off x="0" y="0"/>
          <a:ext cx="0" cy="0"/>
          <a:chOff x="0" y="0"/>
          <a:chExt cx="0" cy="0"/>
        </a:xfrm>
      </p:grpSpPr>
      <p:sp>
        <p:nvSpPr>
          <p:cNvPr id="382" name="Google Shape;382;p40"/>
          <p:cNvSpPr/>
          <p:nvPr/>
        </p:nvSpPr>
        <p:spPr>
          <a:xfrm>
            <a:off x="148500" y="156154"/>
            <a:ext cx="8865204" cy="4826057"/>
          </a:xfrm>
          <a:custGeom>
            <a:avLst/>
            <a:gdLst/>
            <a:ahLst/>
            <a:cxnLst/>
            <a:rect l="l" t="t" r="r" b="b"/>
            <a:pathLst>
              <a:path w="271045" h="147552" extrusionOk="0">
                <a:moveTo>
                  <a:pt x="5" y="1"/>
                </a:moveTo>
                <a:cubicBezTo>
                  <a:pt x="5" y="1"/>
                  <a:pt x="0" y="1"/>
                  <a:pt x="0" y="6"/>
                </a:cubicBezTo>
                <a:lnTo>
                  <a:pt x="0" y="137757"/>
                </a:lnTo>
                <a:cubicBezTo>
                  <a:pt x="0" y="140355"/>
                  <a:pt x="1048" y="142848"/>
                  <a:pt x="2906" y="144686"/>
                </a:cubicBezTo>
                <a:cubicBezTo>
                  <a:pt x="4764" y="146524"/>
                  <a:pt x="7287" y="147552"/>
                  <a:pt x="9916" y="147552"/>
                </a:cubicBezTo>
                <a:lnTo>
                  <a:pt x="261119" y="147552"/>
                </a:lnTo>
                <a:cubicBezTo>
                  <a:pt x="266598" y="147552"/>
                  <a:pt x="271035" y="143165"/>
                  <a:pt x="271035" y="137757"/>
                </a:cubicBezTo>
                <a:lnTo>
                  <a:pt x="271040" y="6"/>
                </a:lnTo>
                <a:cubicBezTo>
                  <a:pt x="271045" y="6"/>
                  <a:pt x="271045" y="1"/>
                  <a:pt x="271045" y="1"/>
                </a:cubicBezTo>
                <a:lnTo>
                  <a:pt x="263652" y="1"/>
                </a:lnTo>
                <a:lnTo>
                  <a:pt x="263652" y="3818"/>
                </a:lnTo>
                <a:cubicBezTo>
                  <a:pt x="265359" y="4292"/>
                  <a:pt x="266603" y="5833"/>
                  <a:pt x="266603" y="7676"/>
                </a:cubicBezTo>
                <a:cubicBezTo>
                  <a:pt x="266603" y="9882"/>
                  <a:pt x="264790" y="11674"/>
                  <a:pt x="262554" y="11674"/>
                </a:cubicBezTo>
                <a:cubicBezTo>
                  <a:pt x="260318" y="11674"/>
                  <a:pt x="258505" y="9882"/>
                  <a:pt x="258505" y="7676"/>
                </a:cubicBezTo>
                <a:cubicBezTo>
                  <a:pt x="258505" y="5833"/>
                  <a:pt x="259764" y="4292"/>
                  <a:pt x="261471" y="3818"/>
                </a:cubicBezTo>
                <a:lnTo>
                  <a:pt x="261471" y="1"/>
                </a:lnTo>
                <a:lnTo>
                  <a:pt x="251530" y="1"/>
                </a:lnTo>
                <a:lnTo>
                  <a:pt x="251530" y="3818"/>
                </a:lnTo>
                <a:cubicBezTo>
                  <a:pt x="253237" y="4292"/>
                  <a:pt x="254481" y="5833"/>
                  <a:pt x="254481" y="7676"/>
                </a:cubicBezTo>
                <a:cubicBezTo>
                  <a:pt x="254481" y="9882"/>
                  <a:pt x="252668" y="11674"/>
                  <a:pt x="250432" y="11674"/>
                </a:cubicBezTo>
                <a:cubicBezTo>
                  <a:pt x="248196" y="11674"/>
                  <a:pt x="246383" y="9882"/>
                  <a:pt x="246383" y="7676"/>
                </a:cubicBezTo>
                <a:cubicBezTo>
                  <a:pt x="246383" y="5833"/>
                  <a:pt x="247642" y="4292"/>
                  <a:pt x="249350" y="3818"/>
                </a:cubicBezTo>
                <a:lnTo>
                  <a:pt x="249350" y="1"/>
                </a:lnTo>
                <a:lnTo>
                  <a:pt x="239408" y="1"/>
                </a:lnTo>
                <a:lnTo>
                  <a:pt x="239408" y="3818"/>
                </a:lnTo>
                <a:cubicBezTo>
                  <a:pt x="241116" y="4292"/>
                  <a:pt x="242360" y="5833"/>
                  <a:pt x="242360" y="7676"/>
                </a:cubicBezTo>
                <a:cubicBezTo>
                  <a:pt x="242360" y="9882"/>
                  <a:pt x="240547" y="11674"/>
                  <a:pt x="238311" y="11674"/>
                </a:cubicBezTo>
                <a:cubicBezTo>
                  <a:pt x="236075" y="11674"/>
                  <a:pt x="234267" y="9882"/>
                  <a:pt x="234267" y="7676"/>
                </a:cubicBezTo>
                <a:cubicBezTo>
                  <a:pt x="234267" y="5833"/>
                  <a:pt x="235521" y="4292"/>
                  <a:pt x="237228" y="3818"/>
                </a:cubicBezTo>
                <a:lnTo>
                  <a:pt x="237228" y="1"/>
                </a:lnTo>
                <a:lnTo>
                  <a:pt x="227287" y="1"/>
                </a:lnTo>
                <a:lnTo>
                  <a:pt x="227287" y="3818"/>
                </a:lnTo>
                <a:cubicBezTo>
                  <a:pt x="228994" y="4292"/>
                  <a:pt x="230238" y="5833"/>
                  <a:pt x="230238" y="7676"/>
                </a:cubicBezTo>
                <a:cubicBezTo>
                  <a:pt x="230238" y="9882"/>
                  <a:pt x="228425" y="11674"/>
                  <a:pt x="226189" y="11674"/>
                </a:cubicBezTo>
                <a:cubicBezTo>
                  <a:pt x="223958" y="11674"/>
                  <a:pt x="222145" y="9882"/>
                  <a:pt x="222145" y="7676"/>
                </a:cubicBezTo>
                <a:cubicBezTo>
                  <a:pt x="222145" y="5833"/>
                  <a:pt x="223399" y="4292"/>
                  <a:pt x="225106" y="3818"/>
                </a:cubicBezTo>
                <a:lnTo>
                  <a:pt x="225106" y="1"/>
                </a:lnTo>
                <a:lnTo>
                  <a:pt x="215170" y="1"/>
                </a:lnTo>
                <a:lnTo>
                  <a:pt x="215170" y="3818"/>
                </a:lnTo>
                <a:cubicBezTo>
                  <a:pt x="216872" y="4292"/>
                  <a:pt x="218116" y="5833"/>
                  <a:pt x="218116" y="7676"/>
                </a:cubicBezTo>
                <a:cubicBezTo>
                  <a:pt x="218116" y="9882"/>
                  <a:pt x="216308" y="11674"/>
                  <a:pt x="214072" y="11674"/>
                </a:cubicBezTo>
                <a:cubicBezTo>
                  <a:pt x="211836" y="11674"/>
                  <a:pt x="210023" y="9882"/>
                  <a:pt x="210023" y="7676"/>
                </a:cubicBezTo>
                <a:cubicBezTo>
                  <a:pt x="210023" y="5833"/>
                  <a:pt x="211277" y="4292"/>
                  <a:pt x="212984" y="3818"/>
                </a:cubicBezTo>
                <a:lnTo>
                  <a:pt x="212984" y="1"/>
                </a:lnTo>
                <a:lnTo>
                  <a:pt x="203048" y="1"/>
                </a:lnTo>
                <a:lnTo>
                  <a:pt x="203048" y="3818"/>
                </a:lnTo>
                <a:cubicBezTo>
                  <a:pt x="204750" y="4292"/>
                  <a:pt x="205994" y="5833"/>
                  <a:pt x="205994" y="7676"/>
                </a:cubicBezTo>
                <a:cubicBezTo>
                  <a:pt x="205994" y="9882"/>
                  <a:pt x="204186" y="11674"/>
                  <a:pt x="201950" y="11674"/>
                </a:cubicBezTo>
                <a:cubicBezTo>
                  <a:pt x="199714" y="11674"/>
                  <a:pt x="197901" y="9882"/>
                  <a:pt x="197901" y="7676"/>
                </a:cubicBezTo>
                <a:cubicBezTo>
                  <a:pt x="197901" y="5833"/>
                  <a:pt x="199155" y="4292"/>
                  <a:pt x="200863" y="3818"/>
                </a:cubicBezTo>
                <a:lnTo>
                  <a:pt x="200863" y="1"/>
                </a:lnTo>
                <a:lnTo>
                  <a:pt x="190926" y="1"/>
                </a:lnTo>
                <a:lnTo>
                  <a:pt x="190926" y="3818"/>
                </a:lnTo>
                <a:cubicBezTo>
                  <a:pt x="192634" y="4292"/>
                  <a:pt x="193878" y="5833"/>
                  <a:pt x="193878" y="7676"/>
                </a:cubicBezTo>
                <a:cubicBezTo>
                  <a:pt x="193878" y="9882"/>
                  <a:pt x="192065" y="11674"/>
                  <a:pt x="189829" y="11674"/>
                </a:cubicBezTo>
                <a:cubicBezTo>
                  <a:pt x="187593" y="11674"/>
                  <a:pt x="185780" y="9882"/>
                  <a:pt x="185780" y="7676"/>
                </a:cubicBezTo>
                <a:cubicBezTo>
                  <a:pt x="185780" y="5833"/>
                  <a:pt x="187039" y="4292"/>
                  <a:pt x="188741" y="3818"/>
                </a:cubicBezTo>
                <a:lnTo>
                  <a:pt x="188741" y="1"/>
                </a:lnTo>
                <a:lnTo>
                  <a:pt x="178805" y="1"/>
                </a:lnTo>
                <a:lnTo>
                  <a:pt x="178805" y="3818"/>
                </a:lnTo>
                <a:cubicBezTo>
                  <a:pt x="180512" y="4292"/>
                  <a:pt x="181756" y="5833"/>
                  <a:pt x="181756" y="7676"/>
                </a:cubicBezTo>
                <a:cubicBezTo>
                  <a:pt x="181756" y="9882"/>
                  <a:pt x="179943" y="11674"/>
                  <a:pt x="177707" y="11674"/>
                </a:cubicBezTo>
                <a:cubicBezTo>
                  <a:pt x="175471" y="11674"/>
                  <a:pt x="173658" y="9882"/>
                  <a:pt x="173658" y="7676"/>
                </a:cubicBezTo>
                <a:cubicBezTo>
                  <a:pt x="173658" y="5833"/>
                  <a:pt x="174917" y="4292"/>
                  <a:pt x="176624" y="3818"/>
                </a:cubicBezTo>
                <a:lnTo>
                  <a:pt x="176624" y="1"/>
                </a:lnTo>
                <a:lnTo>
                  <a:pt x="166683" y="1"/>
                </a:lnTo>
                <a:lnTo>
                  <a:pt x="166683" y="3818"/>
                </a:lnTo>
                <a:cubicBezTo>
                  <a:pt x="168390" y="4292"/>
                  <a:pt x="169634" y="5833"/>
                  <a:pt x="169634" y="7676"/>
                </a:cubicBezTo>
                <a:cubicBezTo>
                  <a:pt x="169634" y="9882"/>
                  <a:pt x="167821" y="11674"/>
                  <a:pt x="165585" y="11674"/>
                </a:cubicBezTo>
                <a:cubicBezTo>
                  <a:pt x="163349" y="11674"/>
                  <a:pt x="161536" y="9882"/>
                  <a:pt x="161536" y="7676"/>
                </a:cubicBezTo>
                <a:cubicBezTo>
                  <a:pt x="161536" y="5833"/>
                  <a:pt x="162795" y="4292"/>
                  <a:pt x="164502" y="3818"/>
                </a:cubicBezTo>
                <a:lnTo>
                  <a:pt x="164502" y="1"/>
                </a:lnTo>
                <a:lnTo>
                  <a:pt x="154561" y="1"/>
                </a:lnTo>
                <a:lnTo>
                  <a:pt x="154561" y="3818"/>
                </a:lnTo>
                <a:cubicBezTo>
                  <a:pt x="156268" y="4292"/>
                  <a:pt x="157512" y="5833"/>
                  <a:pt x="157512" y="7676"/>
                </a:cubicBezTo>
                <a:cubicBezTo>
                  <a:pt x="157512" y="9882"/>
                  <a:pt x="155699" y="11674"/>
                  <a:pt x="153463" y="11674"/>
                </a:cubicBezTo>
                <a:cubicBezTo>
                  <a:pt x="151227" y="11674"/>
                  <a:pt x="149414" y="9882"/>
                  <a:pt x="149414" y="7676"/>
                </a:cubicBezTo>
                <a:cubicBezTo>
                  <a:pt x="149414" y="5833"/>
                  <a:pt x="150673" y="4292"/>
                  <a:pt x="152381" y="3818"/>
                </a:cubicBezTo>
                <a:lnTo>
                  <a:pt x="152381" y="1"/>
                </a:lnTo>
                <a:lnTo>
                  <a:pt x="142439" y="1"/>
                </a:lnTo>
                <a:lnTo>
                  <a:pt x="142439" y="3818"/>
                </a:lnTo>
                <a:cubicBezTo>
                  <a:pt x="144147" y="4292"/>
                  <a:pt x="145391" y="5833"/>
                  <a:pt x="145391" y="7676"/>
                </a:cubicBezTo>
                <a:cubicBezTo>
                  <a:pt x="145391" y="9882"/>
                  <a:pt x="143578" y="11674"/>
                  <a:pt x="141342" y="11674"/>
                </a:cubicBezTo>
                <a:cubicBezTo>
                  <a:pt x="139106" y="11674"/>
                  <a:pt x="137298" y="9882"/>
                  <a:pt x="137298" y="7676"/>
                </a:cubicBezTo>
                <a:cubicBezTo>
                  <a:pt x="137298" y="5833"/>
                  <a:pt x="138552" y="4292"/>
                  <a:pt x="140259" y="3818"/>
                </a:cubicBezTo>
                <a:lnTo>
                  <a:pt x="140259" y="1"/>
                </a:lnTo>
                <a:lnTo>
                  <a:pt x="130318" y="1"/>
                </a:lnTo>
                <a:lnTo>
                  <a:pt x="130318" y="3818"/>
                </a:lnTo>
                <a:cubicBezTo>
                  <a:pt x="132025" y="4292"/>
                  <a:pt x="133269" y="5833"/>
                  <a:pt x="133269" y="7676"/>
                </a:cubicBezTo>
                <a:cubicBezTo>
                  <a:pt x="133269" y="9882"/>
                  <a:pt x="131456" y="11674"/>
                  <a:pt x="129220" y="11674"/>
                </a:cubicBezTo>
                <a:cubicBezTo>
                  <a:pt x="126984" y="11674"/>
                  <a:pt x="125176" y="9882"/>
                  <a:pt x="125176" y="7676"/>
                </a:cubicBezTo>
                <a:cubicBezTo>
                  <a:pt x="125176" y="5833"/>
                  <a:pt x="126430" y="4292"/>
                  <a:pt x="128137" y="3818"/>
                </a:cubicBezTo>
                <a:lnTo>
                  <a:pt x="128137" y="1"/>
                </a:lnTo>
                <a:lnTo>
                  <a:pt x="118201" y="1"/>
                </a:lnTo>
                <a:lnTo>
                  <a:pt x="118201" y="3818"/>
                </a:lnTo>
                <a:cubicBezTo>
                  <a:pt x="119903" y="4292"/>
                  <a:pt x="121147" y="5833"/>
                  <a:pt x="121147" y="7676"/>
                </a:cubicBezTo>
                <a:cubicBezTo>
                  <a:pt x="121147" y="9882"/>
                  <a:pt x="119339" y="11674"/>
                  <a:pt x="117103" y="11674"/>
                </a:cubicBezTo>
                <a:cubicBezTo>
                  <a:pt x="114867" y="11674"/>
                  <a:pt x="113054" y="9882"/>
                  <a:pt x="113054" y="7676"/>
                </a:cubicBezTo>
                <a:cubicBezTo>
                  <a:pt x="113054" y="5833"/>
                  <a:pt x="114308" y="4292"/>
                  <a:pt x="116015" y="3818"/>
                </a:cubicBezTo>
                <a:lnTo>
                  <a:pt x="116015" y="1"/>
                </a:lnTo>
                <a:lnTo>
                  <a:pt x="106079" y="1"/>
                </a:lnTo>
                <a:lnTo>
                  <a:pt x="106079" y="3818"/>
                </a:lnTo>
                <a:cubicBezTo>
                  <a:pt x="107781" y="4292"/>
                  <a:pt x="109025" y="5833"/>
                  <a:pt x="109025" y="7676"/>
                </a:cubicBezTo>
                <a:cubicBezTo>
                  <a:pt x="109025" y="9882"/>
                  <a:pt x="107217" y="11674"/>
                  <a:pt x="104981" y="11674"/>
                </a:cubicBezTo>
                <a:cubicBezTo>
                  <a:pt x="102745" y="11674"/>
                  <a:pt x="100932" y="9882"/>
                  <a:pt x="100932" y="7676"/>
                </a:cubicBezTo>
                <a:cubicBezTo>
                  <a:pt x="100932" y="5833"/>
                  <a:pt x="102186" y="4292"/>
                  <a:pt x="103894" y="3818"/>
                </a:cubicBezTo>
                <a:lnTo>
                  <a:pt x="103894" y="1"/>
                </a:lnTo>
                <a:lnTo>
                  <a:pt x="93957" y="1"/>
                </a:lnTo>
                <a:lnTo>
                  <a:pt x="93957" y="3818"/>
                </a:lnTo>
                <a:cubicBezTo>
                  <a:pt x="95665" y="4292"/>
                  <a:pt x="96909" y="5833"/>
                  <a:pt x="96909" y="7676"/>
                </a:cubicBezTo>
                <a:cubicBezTo>
                  <a:pt x="96909" y="9882"/>
                  <a:pt x="95096" y="11674"/>
                  <a:pt x="92860" y="11674"/>
                </a:cubicBezTo>
                <a:cubicBezTo>
                  <a:pt x="90624" y="11674"/>
                  <a:pt x="88811" y="9882"/>
                  <a:pt x="88811" y="7676"/>
                </a:cubicBezTo>
                <a:cubicBezTo>
                  <a:pt x="88811" y="5833"/>
                  <a:pt x="90070" y="4292"/>
                  <a:pt x="91772" y="3818"/>
                </a:cubicBezTo>
                <a:lnTo>
                  <a:pt x="91772" y="1"/>
                </a:lnTo>
                <a:lnTo>
                  <a:pt x="81836" y="1"/>
                </a:lnTo>
                <a:lnTo>
                  <a:pt x="81836" y="3818"/>
                </a:lnTo>
                <a:cubicBezTo>
                  <a:pt x="83543" y="4292"/>
                  <a:pt x="84787" y="5833"/>
                  <a:pt x="84787" y="7676"/>
                </a:cubicBezTo>
                <a:cubicBezTo>
                  <a:pt x="84787" y="9882"/>
                  <a:pt x="82974" y="11674"/>
                  <a:pt x="80738" y="11674"/>
                </a:cubicBezTo>
                <a:cubicBezTo>
                  <a:pt x="78502" y="11674"/>
                  <a:pt x="76689" y="9882"/>
                  <a:pt x="76689" y="7676"/>
                </a:cubicBezTo>
                <a:cubicBezTo>
                  <a:pt x="76689" y="5833"/>
                  <a:pt x="77948" y="4292"/>
                  <a:pt x="79655" y="3818"/>
                </a:cubicBezTo>
                <a:lnTo>
                  <a:pt x="79655" y="1"/>
                </a:lnTo>
                <a:lnTo>
                  <a:pt x="69714" y="1"/>
                </a:lnTo>
                <a:lnTo>
                  <a:pt x="69714" y="3818"/>
                </a:lnTo>
                <a:cubicBezTo>
                  <a:pt x="71421" y="4292"/>
                  <a:pt x="72665" y="5833"/>
                  <a:pt x="72665" y="7676"/>
                </a:cubicBezTo>
                <a:cubicBezTo>
                  <a:pt x="72665" y="9882"/>
                  <a:pt x="70852" y="11674"/>
                  <a:pt x="68616" y="11674"/>
                </a:cubicBezTo>
                <a:cubicBezTo>
                  <a:pt x="66380" y="11674"/>
                  <a:pt x="64567" y="9882"/>
                  <a:pt x="64567" y="7676"/>
                </a:cubicBezTo>
                <a:cubicBezTo>
                  <a:pt x="64567" y="5833"/>
                  <a:pt x="65826" y="4292"/>
                  <a:pt x="67533" y="3818"/>
                </a:cubicBezTo>
                <a:lnTo>
                  <a:pt x="67533" y="1"/>
                </a:lnTo>
                <a:lnTo>
                  <a:pt x="57592" y="1"/>
                </a:lnTo>
                <a:lnTo>
                  <a:pt x="57592" y="3818"/>
                </a:lnTo>
                <a:cubicBezTo>
                  <a:pt x="59299" y="4292"/>
                  <a:pt x="60543" y="5833"/>
                  <a:pt x="60543" y="7676"/>
                </a:cubicBezTo>
                <a:cubicBezTo>
                  <a:pt x="60543" y="9882"/>
                  <a:pt x="58730" y="11674"/>
                  <a:pt x="56494" y="11674"/>
                </a:cubicBezTo>
                <a:cubicBezTo>
                  <a:pt x="54258" y="11674"/>
                  <a:pt x="52445" y="9882"/>
                  <a:pt x="52445" y="7676"/>
                </a:cubicBezTo>
                <a:cubicBezTo>
                  <a:pt x="52445" y="5833"/>
                  <a:pt x="53704" y="4292"/>
                  <a:pt x="55412" y="3818"/>
                </a:cubicBezTo>
                <a:lnTo>
                  <a:pt x="55412" y="1"/>
                </a:lnTo>
                <a:lnTo>
                  <a:pt x="45470" y="1"/>
                </a:lnTo>
                <a:lnTo>
                  <a:pt x="45470" y="3818"/>
                </a:lnTo>
                <a:cubicBezTo>
                  <a:pt x="47178" y="4292"/>
                  <a:pt x="48422" y="5833"/>
                  <a:pt x="48422" y="7676"/>
                </a:cubicBezTo>
                <a:cubicBezTo>
                  <a:pt x="48422" y="9887"/>
                  <a:pt x="46609" y="11674"/>
                  <a:pt x="44373" y="11674"/>
                </a:cubicBezTo>
                <a:cubicBezTo>
                  <a:pt x="42137" y="11674"/>
                  <a:pt x="40329" y="9887"/>
                  <a:pt x="40329" y="7676"/>
                </a:cubicBezTo>
                <a:cubicBezTo>
                  <a:pt x="40329" y="5833"/>
                  <a:pt x="41583" y="4292"/>
                  <a:pt x="43290" y="3818"/>
                </a:cubicBezTo>
                <a:lnTo>
                  <a:pt x="43290" y="1"/>
                </a:lnTo>
                <a:lnTo>
                  <a:pt x="33349" y="1"/>
                </a:lnTo>
                <a:lnTo>
                  <a:pt x="33349" y="3818"/>
                </a:lnTo>
                <a:cubicBezTo>
                  <a:pt x="35056" y="4292"/>
                  <a:pt x="36300" y="5833"/>
                  <a:pt x="36300" y="7676"/>
                </a:cubicBezTo>
                <a:cubicBezTo>
                  <a:pt x="36300" y="9887"/>
                  <a:pt x="34487" y="11674"/>
                  <a:pt x="32251" y="11674"/>
                </a:cubicBezTo>
                <a:cubicBezTo>
                  <a:pt x="30015" y="11674"/>
                  <a:pt x="28207" y="9887"/>
                  <a:pt x="28207" y="7676"/>
                </a:cubicBezTo>
                <a:cubicBezTo>
                  <a:pt x="28207" y="5833"/>
                  <a:pt x="29461" y="4292"/>
                  <a:pt x="31168" y="3818"/>
                </a:cubicBezTo>
                <a:lnTo>
                  <a:pt x="31168" y="1"/>
                </a:lnTo>
                <a:lnTo>
                  <a:pt x="21232" y="1"/>
                </a:lnTo>
                <a:lnTo>
                  <a:pt x="21232" y="3818"/>
                </a:lnTo>
                <a:cubicBezTo>
                  <a:pt x="22934" y="4292"/>
                  <a:pt x="24178" y="5833"/>
                  <a:pt x="24178" y="7676"/>
                </a:cubicBezTo>
                <a:cubicBezTo>
                  <a:pt x="24178" y="9887"/>
                  <a:pt x="22370" y="11674"/>
                  <a:pt x="20134" y="11674"/>
                </a:cubicBezTo>
                <a:cubicBezTo>
                  <a:pt x="17898" y="11674"/>
                  <a:pt x="16085" y="9887"/>
                  <a:pt x="16085" y="7676"/>
                </a:cubicBezTo>
                <a:cubicBezTo>
                  <a:pt x="16085" y="5833"/>
                  <a:pt x="17339" y="4292"/>
                  <a:pt x="19046" y="3818"/>
                </a:cubicBezTo>
                <a:lnTo>
                  <a:pt x="19046" y="1"/>
                </a:lnTo>
                <a:lnTo>
                  <a:pt x="9110" y="1"/>
                </a:lnTo>
                <a:lnTo>
                  <a:pt x="9110" y="3818"/>
                </a:lnTo>
                <a:cubicBezTo>
                  <a:pt x="10812" y="4292"/>
                  <a:pt x="12056" y="5833"/>
                  <a:pt x="12056" y="7676"/>
                </a:cubicBezTo>
                <a:cubicBezTo>
                  <a:pt x="12056" y="9887"/>
                  <a:pt x="10248" y="11674"/>
                  <a:pt x="8012" y="11674"/>
                </a:cubicBezTo>
                <a:cubicBezTo>
                  <a:pt x="5776" y="11674"/>
                  <a:pt x="3963" y="9887"/>
                  <a:pt x="3963" y="7676"/>
                </a:cubicBezTo>
                <a:cubicBezTo>
                  <a:pt x="3963" y="5833"/>
                  <a:pt x="5217" y="4292"/>
                  <a:pt x="6925" y="3818"/>
                </a:cubicBezTo>
                <a:lnTo>
                  <a:pt x="6925" y="1"/>
                </a:lnTo>
                <a:close/>
              </a:path>
            </a:pathLst>
          </a:custGeom>
          <a:solidFill>
            <a:schemeClr val="dk2"/>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3" name="Google Shape;383;p40"/>
          <p:cNvGrpSpPr/>
          <p:nvPr/>
        </p:nvGrpSpPr>
        <p:grpSpPr>
          <a:xfrm>
            <a:off x="7574802" y="3447949"/>
            <a:ext cx="1087717" cy="1112394"/>
            <a:chOff x="5666825" y="1993700"/>
            <a:chExt cx="449600" cy="459800"/>
          </a:xfrm>
        </p:grpSpPr>
        <p:sp>
          <p:nvSpPr>
            <p:cNvPr id="384" name="Google Shape;384;p40"/>
            <p:cNvSpPr/>
            <p:nvPr/>
          </p:nvSpPr>
          <p:spPr>
            <a:xfrm>
              <a:off x="5678350" y="1994525"/>
              <a:ext cx="426550" cy="458150"/>
            </a:xfrm>
            <a:custGeom>
              <a:avLst/>
              <a:gdLst/>
              <a:ahLst/>
              <a:cxnLst/>
              <a:rect l="l" t="t" r="r" b="b"/>
              <a:pathLst>
                <a:path w="17062" h="18326" extrusionOk="0">
                  <a:moveTo>
                    <a:pt x="12125" y="1"/>
                  </a:moveTo>
                  <a:lnTo>
                    <a:pt x="353" y="4259"/>
                  </a:lnTo>
                  <a:cubicBezTo>
                    <a:pt x="136" y="4341"/>
                    <a:pt x="28" y="4585"/>
                    <a:pt x="109" y="4775"/>
                  </a:cubicBezTo>
                  <a:lnTo>
                    <a:pt x="706" y="6484"/>
                  </a:lnTo>
                  <a:lnTo>
                    <a:pt x="136" y="6673"/>
                  </a:lnTo>
                  <a:cubicBezTo>
                    <a:pt x="28" y="6701"/>
                    <a:pt x="1" y="6809"/>
                    <a:pt x="28" y="6863"/>
                  </a:cubicBezTo>
                  <a:cubicBezTo>
                    <a:pt x="69" y="6946"/>
                    <a:pt x="126" y="6982"/>
                    <a:pt x="187" y="6982"/>
                  </a:cubicBezTo>
                  <a:cubicBezTo>
                    <a:pt x="206" y="6982"/>
                    <a:pt x="225" y="6978"/>
                    <a:pt x="245" y="6972"/>
                  </a:cubicBezTo>
                  <a:lnTo>
                    <a:pt x="814" y="6782"/>
                  </a:lnTo>
                  <a:lnTo>
                    <a:pt x="1221" y="7921"/>
                  </a:lnTo>
                  <a:lnTo>
                    <a:pt x="652" y="8138"/>
                  </a:lnTo>
                  <a:cubicBezTo>
                    <a:pt x="543" y="8165"/>
                    <a:pt x="516" y="8274"/>
                    <a:pt x="543" y="8328"/>
                  </a:cubicBezTo>
                  <a:cubicBezTo>
                    <a:pt x="564" y="8411"/>
                    <a:pt x="632" y="8446"/>
                    <a:pt x="699" y="8446"/>
                  </a:cubicBezTo>
                  <a:cubicBezTo>
                    <a:pt x="720" y="8446"/>
                    <a:pt x="741" y="8443"/>
                    <a:pt x="760" y="8436"/>
                  </a:cubicBezTo>
                  <a:lnTo>
                    <a:pt x="1330" y="8247"/>
                  </a:lnTo>
                  <a:lnTo>
                    <a:pt x="1736" y="9386"/>
                  </a:lnTo>
                  <a:lnTo>
                    <a:pt x="1167" y="9603"/>
                  </a:lnTo>
                  <a:cubicBezTo>
                    <a:pt x="1058" y="9630"/>
                    <a:pt x="1031" y="9738"/>
                    <a:pt x="1058" y="9793"/>
                  </a:cubicBezTo>
                  <a:cubicBezTo>
                    <a:pt x="1079" y="9876"/>
                    <a:pt x="1147" y="9911"/>
                    <a:pt x="1203" y="9911"/>
                  </a:cubicBezTo>
                  <a:cubicBezTo>
                    <a:pt x="1220" y="9911"/>
                    <a:pt x="1235" y="9908"/>
                    <a:pt x="1248" y="9901"/>
                  </a:cubicBezTo>
                  <a:lnTo>
                    <a:pt x="1845" y="9684"/>
                  </a:lnTo>
                  <a:lnTo>
                    <a:pt x="2252" y="10850"/>
                  </a:lnTo>
                  <a:lnTo>
                    <a:pt x="1655" y="11040"/>
                  </a:lnTo>
                  <a:cubicBezTo>
                    <a:pt x="1574" y="11095"/>
                    <a:pt x="1519" y="11176"/>
                    <a:pt x="1574" y="11257"/>
                  </a:cubicBezTo>
                  <a:cubicBezTo>
                    <a:pt x="1594" y="11340"/>
                    <a:pt x="1663" y="11376"/>
                    <a:pt x="1718" y="11376"/>
                  </a:cubicBezTo>
                  <a:cubicBezTo>
                    <a:pt x="1735" y="11376"/>
                    <a:pt x="1751" y="11372"/>
                    <a:pt x="1764" y="11366"/>
                  </a:cubicBezTo>
                  <a:lnTo>
                    <a:pt x="2333" y="11149"/>
                  </a:lnTo>
                  <a:lnTo>
                    <a:pt x="2740" y="12315"/>
                  </a:lnTo>
                  <a:lnTo>
                    <a:pt x="2170" y="12505"/>
                  </a:lnTo>
                  <a:cubicBezTo>
                    <a:pt x="2062" y="12532"/>
                    <a:pt x="2035" y="12641"/>
                    <a:pt x="2062" y="12722"/>
                  </a:cubicBezTo>
                  <a:cubicBezTo>
                    <a:pt x="2101" y="12781"/>
                    <a:pt x="2154" y="12825"/>
                    <a:pt x="2211" y="12825"/>
                  </a:cubicBezTo>
                  <a:cubicBezTo>
                    <a:pt x="2234" y="12825"/>
                    <a:pt x="2256" y="12819"/>
                    <a:pt x="2279" y="12803"/>
                  </a:cubicBezTo>
                  <a:lnTo>
                    <a:pt x="2849" y="12614"/>
                  </a:lnTo>
                  <a:lnTo>
                    <a:pt x="3255" y="13753"/>
                  </a:lnTo>
                  <a:lnTo>
                    <a:pt x="2686" y="13970"/>
                  </a:lnTo>
                  <a:cubicBezTo>
                    <a:pt x="2577" y="13997"/>
                    <a:pt x="2550" y="14105"/>
                    <a:pt x="2577" y="14160"/>
                  </a:cubicBezTo>
                  <a:cubicBezTo>
                    <a:pt x="2598" y="14242"/>
                    <a:pt x="2666" y="14278"/>
                    <a:pt x="2734" y="14278"/>
                  </a:cubicBezTo>
                  <a:cubicBezTo>
                    <a:pt x="2754" y="14278"/>
                    <a:pt x="2775" y="14274"/>
                    <a:pt x="2794" y="14268"/>
                  </a:cubicBezTo>
                  <a:lnTo>
                    <a:pt x="3364" y="14078"/>
                  </a:lnTo>
                  <a:lnTo>
                    <a:pt x="3771" y="15217"/>
                  </a:lnTo>
                  <a:lnTo>
                    <a:pt x="3228" y="15434"/>
                  </a:lnTo>
                  <a:cubicBezTo>
                    <a:pt x="3120" y="15462"/>
                    <a:pt x="3093" y="15570"/>
                    <a:pt x="3120" y="15624"/>
                  </a:cubicBezTo>
                  <a:cubicBezTo>
                    <a:pt x="3141" y="15707"/>
                    <a:pt x="3209" y="15743"/>
                    <a:pt x="3276" y="15743"/>
                  </a:cubicBezTo>
                  <a:cubicBezTo>
                    <a:pt x="3297" y="15743"/>
                    <a:pt x="3318" y="15739"/>
                    <a:pt x="3337" y="15733"/>
                  </a:cubicBezTo>
                  <a:lnTo>
                    <a:pt x="3879" y="15516"/>
                  </a:lnTo>
                  <a:lnTo>
                    <a:pt x="4286" y="16682"/>
                  </a:lnTo>
                  <a:lnTo>
                    <a:pt x="3744" y="16872"/>
                  </a:lnTo>
                  <a:cubicBezTo>
                    <a:pt x="3635" y="16926"/>
                    <a:pt x="3608" y="17008"/>
                    <a:pt x="3635" y="17089"/>
                  </a:cubicBezTo>
                  <a:cubicBezTo>
                    <a:pt x="3656" y="17172"/>
                    <a:pt x="3724" y="17207"/>
                    <a:pt x="3779" y="17207"/>
                  </a:cubicBezTo>
                  <a:cubicBezTo>
                    <a:pt x="3796" y="17207"/>
                    <a:pt x="3812" y="17204"/>
                    <a:pt x="3825" y="17197"/>
                  </a:cubicBezTo>
                  <a:lnTo>
                    <a:pt x="4368" y="16980"/>
                  </a:lnTo>
                  <a:lnTo>
                    <a:pt x="4747" y="18065"/>
                  </a:lnTo>
                  <a:cubicBezTo>
                    <a:pt x="4812" y="18239"/>
                    <a:pt x="4964" y="18326"/>
                    <a:pt x="5133" y="18326"/>
                  </a:cubicBezTo>
                  <a:cubicBezTo>
                    <a:pt x="5176" y="18326"/>
                    <a:pt x="5219" y="18320"/>
                    <a:pt x="5263" y="18310"/>
                  </a:cubicBezTo>
                  <a:lnTo>
                    <a:pt x="5941" y="18065"/>
                  </a:lnTo>
                  <a:lnTo>
                    <a:pt x="17061" y="14024"/>
                  </a:lnTo>
                  <a:lnTo>
                    <a:pt x="12423" y="815"/>
                  </a:lnTo>
                  <a:lnTo>
                    <a:pt x="12125" y="1"/>
                  </a:ln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85" name="Google Shape;385;p40"/>
            <p:cNvGrpSpPr/>
            <p:nvPr/>
          </p:nvGrpSpPr>
          <p:grpSpPr>
            <a:xfrm>
              <a:off x="5666825" y="1993700"/>
              <a:ext cx="449600" cy="459800"/>
              <a:chOff x="806350" y="1339900"/>
              <a:chExt cx="449600" cy="459800"/>
            </a:xfrm>
          </p:grpSpPr>
          <p:sp>
            <p:nvSpPr>
              <p:cNvPr id="386" name="Google Shape;386;p40"/>
              <p:cNvSpPr/>
              <p:nvPr/>
            </p:nvSpPr>
            <p:spPr>
              <a:xfrm>
                <a:off x="813825" y="1339900"/>
                <a:ext cx="351950" cy="265850"/>
              </a:xfrm>
              <a:custGeom>
                <a:avLst/>
                <a:gdLst/>
                <a:ahLst/>
                <a:cxnLst/>
                <a:rect l="l" t="t" r="r" b="b"/>
                <a:pathLst>
                  <a:path w="14078" h="10634" extrusionOk="0">
                    <a:moveTo>
                      <a:pt x="11745" y="1"/>
                    </a:moveTo>
                    <a:lnTo>
                      <a:pt x="0" y="4259"/>
                    </a:lnTo>
                    <a:lnTo>
                      <a:pt x="2306" y="10633"/>
                    </a:lnTo>
                    <a:lnTo>
                      <a:pt x="14077" y="6375"/>
                    </a:lnTo>
                    <a:lnTo>
                      <a:pt x="11745" y="1"/>
                    </a:lnTo>
                    <a:close/>
                  </a:path>
                </a:pathLst>
              </a:custGeom>
              <a:solidFill>
                <a:srgbClr val="AD4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40"/>
              <p:cNvSpPr/>
              <p:nvPr/>
            </p:nvSpPr>
            <p:spPr>
              <a:xfrm>
                <a:off x="816525" y="1352800"/>
                <a:ext cx="341800" cy="262450"/>
              </a:xfrm>
              <a:custGeom>
                <a:avLst/>
                <a:gdLst/>
                <a:ahLst/>
                <a:cxnLst/>
                <a:rect l="l" t="t" r="r" b="b"/>
                <a:pathLst>
                  <a:path w="13672" h="10498" extrusionOk="0">
                    <a:moveTo>
                      <a:pt x="11366" y="0"/>
                    </a:moveTo>
                    <a:lnTo>
                      <a:pt x="1" y="4123"/>
                    </a:lnTo>
                    <a:lnTo>
                      <a:pt x="2306" y="10497"/>
                    </a:lnTo>
                    <a:lnTo>
                      <a:pt x="13671" y="6374"/>
                    </a:lnTo>
                    <a:lnTo>
                      <a:pt x="1136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40"/>
              <p:cNvSpPr/>
              <p:nvPr/>
            </p:nvSpPr>
            <p:spPr>
              <a:xfrm>
                <a:off x="817875" y="1352800"/>
                <a:ext cx="285525" cy="107825"/>
              </a:xfrm>
              <a:custGeom>
                <a:avLst/>
                <a:gdLst/>
                <a:ahLst/>
                <a:cxnLst/>
                <a:rect l="l" t="t" r="r" b="b"/>
                <a:pathLst>
                  <a:path w="11421" h="4313" extrusionOk="0">
                    <a:moveTo>
                      <a:pt x="11339" y="0"/>
                    </a:moveTo>
                    <a:lnTo>
                      <a:pt x="1" y="4123"/>
                    </a:lnTo>
                    <a:lnTo>
                      <a:pt x="55" y="4313"/>
                    </a:lnTo>
                    <a:lnTo>
                      <a:pt x="11420" y="190"/>
                    </a:lnTo>
                    <a:lnTo>
                      <a:pt x="11339" y="0"/>
                    </a:lnTo>
                    <a:close/>
                  </a:path>
                </a:pathLst>
              </a:custGeom>
              <a:solidFill>
                <a:srgbClr val="89CED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40"/>
              <p:cNvSpPr/>
              <p:nvPr/>
            </p:nvSpPr>
            <p:spPr>
              <a:xfrm>
                <a:off x="821275" y="1360250"/>
                <a:ext cx="414350" cy="439425"/>
              </a:xfrm>
              <a:custGeom>
                <a:avLst/>
                <a:gdLst/>
                <a:ahLst/>
                <a:cxnLst/>
                <a:rect l="l" t="t" r="r" b="b"/>
                <a:pathLst>
                  <a:path w="16574" h="17577" extrusionOk="0">
                    <a:moveTo>
                      <a:pt x="11772" y="1"/>
                    </a:moveTo>
                    <a:lnTo>
                      <a:pt x="1" y="4259"/>
                    </a:lnTo>
                    <a:lnTo>
                      <a:pt x="4829" y="17577"/>
                    </a:lnTo>
                    <a:lnTo>
                      <a:pt x="16573" y="13318"/>
                    </a:lnTo>
                    <a:lnTo>
                      <a:pt x="11772" y="1"/>
                    </a:lnTo>
                    <a:close/>
                  </a:path>
                </a:pathLst>
              </a:custGeom>
              <a:solidFill>
                <a:srgbClr val="D84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40"/>
              <p:cNvSpPr/>
              <p:nvPr/>
            </p:nvSpPr>
            <p:spPr>
              <a:xfrm>
                <a:off x="820600" y="1460600"/>
                <a:ext cx="137000" cy="338400"/>
              </a:xfrm>
              <a:custGeom>
                <a:avLst/>
                <a:gdLst/>
                <a:ahLst/>
                <a:cxnLst/>
                <a:rect l="l" t="t" r="r" b="b"/>
                <a:pathLst>
                  <a:path w="5480" h="13536" extrusionOk="0">
                    <a:moveTo>
                      <a:pt x="679" y="1"/>
                    </a:moveTo>
                    <a:lnTo>
                      <a:pt x="0" y="245"/>
                    </a:lnTo>
                    <a:lnTo>
                      <a:pt x="4828" y="13536"/>
                    </a:lnTo>
                    <a:lnTo>
                      <a:pt x="5479" y="13292"/>
                    </a:lnTo>
                    <a:lnTo>
                      <a:pt x="679" y="1"/>
                    </a:lnTo>
                    <a:close/>
                  </a:path>
                </a:pathLst>
              </a:custGeom>
              <a:solidFill>
                <a:srgbClr val="AD4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40"/>
              <p:cNvSpPr/>
              <p:nvPr/>
            </p:nvSpPr>
            <p:spPr>
              <a:xfrm>
                <a:off x="914850" y="1452225"/>
                <a:ext cx="181750" cy="129350"/>
              </a:xfrm>
              <a:custGeom>
                <a:avLst/>
                <a:gdLst/>
                <a:ahLst/>
                <a:cxnLst/>
                <a:rect l="l" t="t" r="r" b="b"/>
                <a:pathLst>
                  <a:path w="7270" h="5174" extrusionOk="0">
                    <a:moveTo>
                      <a:pt x="6056" y="1"/>
                    </a:moveTo>
                    <a:cubicBezTo>
                      <a:pt x="6035" y="1"/>
                      <a:pt x="6014" y="4"/>
                      <a:pt x="5995" y="11"/>
                    </a:cubicBezTo>
                    <a:lnTo>
                      <a:pt x="109" y="2153"/>
                    </a:lnTo>
                    <a:cubicBezTo>
                      <a:pt x="28" y="2180"/>
                      <a:pt x="1" y="2289"/>
                      <a:pt x="28" y="2370"/>
                    </a:cubicBezTo>
                    <a:lnTo>
                      <a:pt x="1004" y="5056"/>
                    </a:lnTo>
                    <a:cubicBezTo>
                      <a:pt x="1025" y="5138"/>
                      <a:pt x="1093" y="5174"/>
                      <a:pt x="1173" y="5174"/>
                    </a:cubicBezTo>
                    <a:cubicBezTo>
                      <a:pt x="1197" y="5174"/>
                      <a:pt x="1223" y="5170"/>
                      <a:pt x="1248" y="5164"/>
                    </a:cubicBezTo>
                    <a:lnTo>
                      <a:pt x="7107" y="3021"/>
                    </a:lnTo>
                    <a:cubicBezTo>
                      <a:pt x="7216" y="2994"/>
                      <a:pt x="7270" y="2886"/>
                      <a:pt x="7216" y="2804"/>
                    </a:cubicBezTo>
                    <a:lnTo>
                      <a:pt x="6212" y="119"/>
                    </a:lnTo>
                    <a:cubicBezTo>
                      <a:pt x="6191" y="36"/>
                      <a:pt x="6123" y="1"/>
                      <a:pt x="6056" y="1"/>
                    </a:cubicBez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40"/>
              <p:cNvSpPr/>
              <p:nvPr/>
            </p:nvSpPr>
            <p:spPr>
              <a:xfrm>
                <a:off x="931800" y="1465350"/>
                <a:ext cx="149200" cy="103100"/>
              </a:xfrm>
              <a:custGeom>
                <a:avLst/>
                <a:gdLst/>
                <a:ahLst/>
                <a:cxnLst/>
                <a:rect l="l" t="t" r="r" b="b"/>
                <a:pathLst>
                  <a:path w="5968" h="4124" extrusionOk="0">
                    <a:moveTo>
                      <a:pt x="5046" y="1"/>
                    </a:moveTo>
                    <a:lnTo>
                      <a:pt x="28" y="1818"/>
                    </a:lnTo>
                    <a:cubicBezTo>
                      <a:pt x="1" y="1818"/>
                      <a:pt x="1" y="1900"/>
                      <a:pt x="1" y="1927"/>
                    </a:cubicBezTo>
                    <a:lnTo>
                      <a:pt x="760" y="4097"/>
                    </a:lnTo>
                    <a:cubicBezTo>
                      <a:pt x="760" y="4124"/>
                      <a:pt x="842" y="4124"/>
                      <a:pt x="869" y="4124"/>
                    </a:cubicBezTo>
                    <a:lnTo>
                      <a:pt x="5887" y="2306"/>
                    </a:lnTo>
                    <a:cubicBezTo>
                      <a:pt x="5914" y="2279"/>
                      <a:pt x="5968" y="2225"/>
                      <a:pt x="5914" y="2198"/>
                    </a:cubicBezTo>
                    <a:lnTo>
                      <a:pt x="5154" y="28"/>
                    </a:lnTo>
                    <a:cubicBezTo>
                      <a:pt x="5154" y="1"/>
                      <a:pt x="5073" y="1"/>
                      <a:pt x="504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40"/>
              <p:cNvSpPr/>
              <p:nvPr/>
            </p:nvSpPr>
            <p:spPr>
              <a:xfrm>
                <a:off x="807025" y="1446375"/>
                <a:ext cx="134975" cy="353325"/>
              </a:xfrm>
              <a:custGeom>
                <a:avLst/>
                <a:gdLst/>
                <a:ahLst/>
                <a:cxnLst/>
                <a:rect l="l" t="t" r="r" b="b"/>
                <a:pathLst>
                  <a:path w="5399" h="14133" extrusionOk="0">
                    <a:moveTo>
                      <a:pt x="299" y="0"/>
                    </a:moveTo>
                    <a:cubicBezTo>
                      <a:pt x="82" y="82"/>
                      <a:pt x="1" y="326"/>
                      <a:pt x="55" y="516"/>
                    </a:cubicBezTo>
                    <a:lnTo>
                      <a:pt x="4883" y="13888"/>
                    </a:lnTo>
                    <a:cubicBezTo>
                      <a:pt x="4925" y="14034"/>
                      <a:pt x="5080" y="14132"/>
                      <a:pt x="5248" y="14132"/>
                    </a:cubicBezTo>
                    <a:cubicBezTo>
                      <a:pt x="5298" y="14132"/>
                      <a:pt x="5349" y="14123"/>
                      <a:pt x="5399" y="14105"/>
                    </a:cubicBezTo>
                    <a:lnTo>
                      <a:pt x="299" y="0"/>
                    </a:lnTo>
                    <a:close/>
                  </a:path>
                </a:pathLst>
              </a:custGeom>
              <a:solidFill>
                <a:srgbClr val="AD4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40"/>
              <p:cNvSpPr/>
              <p:nvPr/>
            </p:nvSpPr>
            <p:spPr>
              <a:xfrm>
                <a:off x="947400" y="1360925"/>
                <a:ext cx="308550" cy="433325"/>
              </a:xfrm>
              <a:custGeom>
                <a:avLst/>
                <a:gdLst/>
                <a:ahLst/>
                <a:cxnLst/>
                <a:rect l="l" t="t" r="r" b="b"/>
                <a:pathLst>
                  <a:path w="12342" h="17333" extrusionOk="0">
                    <a:moveTo>
                      <a:pt x="6727" y="1"/>
                    </a:moveTo>
                    <a:lnTo>
                      <a:pt x="5832" y="299"/>
                    </a:lnTo>
                    <a:cubicBezTo>
                      <a:pt x="5832" y="299"/>
                      <a:pt x="12342" y="14485"/>
                      <a:pt x="1" y="16167"/>
                    </a:cubicBezTo>
                    <a:lnTo>
                      <a:pt x="407" y="17333"/>
                    </a:lnTo>
                    <a:lnTo>
                      <a:pt x="11528" y="13291"/>
                    </a:lnTo>
                    <a:lnTo>
                      <a:pt x="6727" y="1"/>
                    </a:lnTo>
                    <a:close/>
                  </a:path>
                </a:pathLst>
              </a:custGeom>
              <a:solidFill>
                <a:srgbClr val="92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40"/>
              <p:cNvSpPr/>
              <p:nvPr/>
            </p:nvSpPr>
            <p:spPr>
              <a:xfrm>
                <a:off x="806350" y="1489525"/>
                <a:ext cx="55625" cy="24925"/>
              </a:xfrm>
              <a:custGeom>
                <a:avLst/>
                <a:gdLst/>
                <a:ahLst/>
                <a:cxnLst/>
                <a:rect l="l" t="t" r="r" b="b"/>
                <a:pathLst>
                  <a:path w="2225" h="997" extrusionOk="0">
                    <a:moveTo>
                      <a:pt x="2092" y="1"/>
                    </a:moveTo>
                    <a:cubicBezTo>
                      <a:pt x="2074" y="1"/>
                      <a:pt x="2054" y="4"/>
                      <a:pt x="2035" y="10"/>
                    </a:cubicBezTo>
                    <a:lnTo>
                      <a:pt x="136" y="688"/>
                    </a:lnTo>
                    <a:cubicBezTo>
                      <a:pt x="28" y="716"/>
                      <a:pt x="1" y="797"/>
                      <a:pt x="28" y="878"/>
                    </a:cubicBezTo>
                    <a:cubicBezTo>
                      <a:pt x="49" y="961"/>
                      <a:pt x="101" y="997"/>
                      <a:pt x="161" y="997"/>
                    </a:cubicBezTo>
                    <a:cubicBezTo>
                      <a:pt x="179" y="997"/>
                      <a:pt x="199" y="993"/>
                      <a:pt x="218" y="987"/>
                    </a:cubicBezTo>
                    <a:lnTo>
                      <a:pt x="2116" y="309"/>
                    </a:lnTo>
                    <a:cubicBezTo>
                      <a:pt x="2198" y="309"/>
                      <a:pt x="2225" y="227"/>
                      <a:pt x="2225" y="119"/>
                    </a:cubicBezTo>
                    <a:cubicBezTo>
                      <a:pt x="2204" y="36"/>
                      <a:pt x="2152" y="1"/>
                      <a:pt x="209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40"/>
              <p:cNvSpPr/>
              <p:nvPr/>
            </p:nvSpPr>
            <p:spPr>
              <a:xfrm>
                <a:off x="818575" y="1526825"/>
                <a:ext cx="56975" cy="25200"/>
              </a:xfrm>
              <a:custGeom>
                <a:avLst/>
                <a:gdLst/>
                <a:ahLst/>
                <a:cxnLst/>
                <a:rect l="l" t="t" r="r" b="b"/>
                <a:pathLst>
                  <a:path w="2279" h="1008" extrusionOk="0">
                    <a:moveTo>
                      <a:pt x="2106" y="0"/>
                    </a:moveTo>
                    <a:cubicBezTo>
                      <a:pt x="2084" y="0"/>
                      <a:pt x="2060" y="4"/>
                      <a:pt x="2034" y="10"/>
                    </a:cubicBezTo>
                    <a:lnTo>
                      <a:pt x="136" y="688"/>
                    </a:lnTo>
                    <a:cubicBezTo>
                      <a:pt x="54" y="715"/>
                      <a:pt x="0" y="797"/>
                      <a:pt x="54" y="878"/>
                    </a:cubicBezTo>
                    <a:cubicBezTo>
                      <a:pt x="74" y="958"/>
                      <a:pt x="109" y="1008"/>
                      <a:pt x="168" y="1008"/>
                    </a:cubicBezTo>
                    <a:cubicBezTo>
                      <a:pt x="190" y="1008"/>
                      <a:pt x="215" y="1001"/>
                      <a:pt x="244" y="987"/>
                    </a:cubicBezTo>
                    <a:lnTo>
                      <a:pt x="2143" y="308"/>
                    </a:lnTo>
                    <a:cubicBezTo>
                      <a:pt x="2251" y="281"/>
                      <a:pt x="2278" y="173"/>
                      <a:pt x="2251" y="119"/>
                    </a:cubicBezTo>
                    <a:cubicBezTo>
                      <a:pt x="2231" y="36"/>
                      <a:pt x="2178" y="0"/>
                      <a:pt x="210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40"/>
              <p:cNvSpPr/>
              <p:nvPr/>
            </p:nvSpPr>
            <p:spPr>
              <a:xfrm>
                <a:off x="832125" y="1563450"/>
                <a:ext cx="56975" cy="24925"/>
              </a:xfrm>
              <a:custGeom>
                <a:avLst/>
                <a:gdLst/>
                <a:ahLst/>
                <a:cxnLst/>
                <a:rect l="l" t="t" r="r" b="b"/>
                <a:pathLst>
                  <a:path w="2279" h="997" extrusionOk="0">
                    <a:moveTo>
                      <a:pt x="2107" y="0"/>
                    </a:moveTo>
                    <a:cubicBezTo>
                      <a:pt x="2085" y="0"/>
                      <a:pt x="2060" y="3"/>
                      <a:pt x="2035" y="10"/>
                    </a:cubicBezTo>
                    <a:lnTo>
                      <a:pt x="136" y="688"/>
                    </a:lnTo>
                    <a:cubicBezTo>
                      <a:pt x="55" y="715"/>
                      <a:pt x="1" y="769"/>
                      <a:pt x="55" y="878"/>
                    </a:cubicBezTo>
                    <a:cubicBezTo>
                      <a:pt x="75" y="961"/>
                      <a:pt x="112" y="996"/>
                      <a:pt x="177" y="996"/>
                    </a:cubicBezTo>
                    <a:cubicBezTo>
                      <a:pt x="196" y="996"/>
                      <a:pt x="219" y="993"/>
                      <a:pt x="245" y="986"/>
                    </a:cubicBezTo>
                    <a:lnTo>
                      <a:pt x="2143" y="308"/>
                    </a:lnTo>
                    <a:cubicBezTo>
                      <a:pt x="2198" y="281"/>
                      <a:pt x="2279" y="173"/>
                      <a:pt x="2252" y="118"/>
                    </a:cubicBezTo>
                    <a:cubicBezTo>
                      <a:pt x="2231" y="35"/>
                      <a:pt x="2179" y="0"/>
                      <a:pt x="210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40"/>
              <p:cNvSpPr/>
              <p:nvPr/>
            </p:nvSpPr>
            <p:spPr>
              <a:xfrm>
                <a:off x="845675" y="1599375"/>
                <a:ext cx="56325" cy="25600"/>
              </a:xfrm>
              <a:custGeom>
                <a:avLst/>
                <a:gdLst/>
                <a:ahLst/>
                <a:cxnLst/>
                <a:rect l="l" t="t" r="r" b="b"/>
                <a:pathLst>
                  <a:path w="2253" h="1024" extrusionOk="0">
                    <a:moveTo>
                      <a:pt x="2107" y="1"/>
                    </a:moveTo>
                    <a:cubicBezTo>
                      <a:pt x="2085" y="1"/>
                      <a:pt x="2061" y="4"/>
                      <a:pt x="2035" y="10"/>
                    </a:cubicBezTo>
                    <a:lnTo>
                      <a:pt x="137" y="688"/>
                    </a:lnTo>
                    <a:cubicBezTo>
                      <a:pt x="55" y="743"/>
                      <a:pt x="1" y="797"/>
                      <a:pt x="55" y="905"/>
                    </a:cubicBezTo>
                    <a:cubicBezTo>
                      <a:pt x="76" y="988"/>
                      <a:pt x="113" y="1024"/>
                      <a:pt x="177" y="1024"/>
                    </a:cubicBezTo>
                    <a:cubicBezTo>
                      <a:pt x="197" y="1024"/>
                      <a:pt x="219" y="1020"/>
                      <a:pt x="245" y="1014"/>
                    </a:cubicBezTo>
                    <a:lnTo>
                      <a:pt x="2144" y="336"/>
                    </a:lnTo>
                    <a:cubicBezTo>
                      <a:pt x="2225" y="309"/>
                      <a:pt x="2252" y="227"/>
                      <a:pt x="2252" y="119"/>
                    </a:cubicBezTo>
                    <a:cubicBezTo>
                      <a:pt x="2232" y="36"/>
                      <a:pt x="2179" y="1"/>
                      <a:pt x="210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40"/>
              <p:cNvSpPr/>
              <p:nvPr/>
            </p:nvSpPr>
            <p:spPr>
              <a:xfrm>
                <a:off x="858575" y="1636000"/>
                <a:ext cx="56975" cy="25600"/>
              </a:xfrm>
              <a:custGeom>
                <a:avLst/>
                <a:gdLst/>
                <a:ahLst/>
                <a:cxnLst/>
                <a:rect l="l" t="t" r="r" b="b"/>
                <a:pathLst>
                  <a:path w="2279" h="1024" extrusionOk="0">
                    <a:moveTo>
                      <a:pt x="2103" y="0"/>
                    </a:moveTo>
                    <a:cubicBezTo>
                      <a:pt x="2083" y="0"/>
                      <a:pt x="2060" y="4"/>
                      <a:pt x="2035" y="10"/>
                    </a:cubicBezTo>
                    <a:lnTo>
                      <a:pt x="136" y="688"/>
                    </a:lnTo>
                    <a:cubicBezTo>
                      <a:pt x="27" y="742"/>
                      <a:pt x="0" y="797"/>
                      <a:pt x="27" y="905"/>
                    </a:cubicBezTo>
                    <a:cubicBezTo>
                      <a:pt x="69" y="988"/>
                      <a:pt x="110" y="1023"/>
                      <a:pt x="176" y="1023"/>
                    </a:cubicBezTo>
                    <a:cubicBezTo>
                      <a:pt x="196" y="1023"/>
                      <a:pt x="219" y="1020"/>
                      <a:pt x="244" y="1014"/>
                    </a:cubicBezTo>
                    <a:lnTo>
                      <a:pt x="2143" y="336"/>
                    </a:lnTo>
                    <a:cubicBezTo>
                      <a:pt x="2252" y="336"/>
                      <a:pt x="2279" y="227"/>
                      <a:pt x="2252" y="119"/>
                    </a:cubicBezTo>
                    <a:cubicBezTo>
                      <a:pt x="2210" y="36"/>
                      <a:pt x="2169" y="0"/>
                      <a:pt x="2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40"/>
              <p:cNvSpPr/>
              <p:nvPr/>
            </p:nvSpPr>
            <p:spPr>
              <a:xfrm>
                <a:off x="872125" y="1673300"/>
                <a:ext cx="57000" cy="25600"/>
              </a:xfrm>
              <a:custGeom>
                <a:avLst/>
                <a:gdLst/>
                <a:ahLst/>
                <a:cxnLst/>
                <a:rect l="l" t="t" r="r" b="b"/>
                <a:pathLst>
                  <a:path w="2280" h="1024" extrusionOk="0">
                    <a:moveTo>
                      <a:pt x="2103" y="0"/>
                    </a:moveTo>
                    <a:cubicBezTo>
                      <a:pt x="2083" y="0"/>
                      <a:pt x="2061" y="3"/>
                      <a:pt x="2035" y="10"/>
                    </a:cubicBezTo>
                    <a:lnTo>
                      <a:pt x="136" y="688"/>
                    </a:lnTo>
                    <a:cubicBezTo>
                      <a:pt x="28" y="742"/>
                      <a:pt x="1" y="796"/>
                      <a:pt x="28" y="905"/>
                    </a:cubicBezTo>
                    <a:cubicBezTo>
                      <a:pt x="69" y="988"/>
                      <a:pt x="111" y="1023"/>
                      <a:pt x="176" y="1023"/>
                    </a:cubicBezTo>
                    <a:cubicBezTo>
                      <a:pt x="197" y="1023"/>
                      <a:pt x="219" y="1020"/>
                      <a:pt x="245" y="1013"/>
                    </a:cubicBezTo>
                    <a:lnTo>
                      <a:pt x="2144" y="335"/>
                    </a:lnTo>
                    <a:cubicBezTo>
                      <a:pt x="2198" y="281"/>
                      <a:pt x="2279" y="200"/>
                      <a:pt x="2225" y="118"/>
                    </a:cubicBezTo>
                    <a:cubicBezTo>
                      <a:pt x="2204" y="35"/>
                      <a:pt x="2168" y="0"/>
                      <a:pt x="210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40"/>
              <p:cNvSpPr/>
              <p:nvPr/>
            </p:nvSpPr>
            <p:spPr>
              <a:xfrm>
                <a:off x="885700" y="1709900"/>
                <a:ext cx="56975" cy="25225"/>
              </a:xfrm>
              <a:custGeom>
                <a:avLst/>
                <a:gdLst/>
                <a:ahLst/>
                <a:cxnLst/>
                <a:rect l="l" t="t" r="r" b="b"/>
                <a:pathLst>
                  <a:path w="2279" h="1009" extrusionOk="0">
                    <a:moveTo>
                      <a:pt x="2103" y="1"/>
                    </a:moveTo>
                    <a:cubicBezTo>
                      <a:pt x="2083" y="1"/>
                      <a:pt x="2060" y="4"/>
                      <a:pt x="2035" y="11"/>
                    </a:cubicBezTo>
                    <a:lnTo>
                      <a:pt x="136" y="689"/>
                    </a:lnTo>
                    <a:cubicBezTo>
                      <a:pt x="27" y="716"/>
                      <a:pt x="0" y="797"/>
                      <a:pt x="27" y="906"/>
                    </a:cubicBezTo>
                    <a:cubicBezTo>
                      <a:pt x="67" y="964"/>
                      <a:pt x="106" y="1009"/>
                      <a:pt x="165" y="1009"/>
                    </a:cubicBezTo>
                    <a:cubicBezTo>
                      <a:pt x="188" y="1009"/>
                      <a:pt x="214" y="1002"/>
                      <a:pt x="244" y="987"/>
                    </a:cubicBezTo>
                    <a:lnTo>
                      <a:pt x="2143" y="309"/>
                    </a:lnTo>
                    <a:cubicBezTo>
                      <a:pt x="2252" y="282"/>
                      <a:pt x="2279" y="173"/>
                      <a:pt x="2252" y="119"/>
                    </a:cubicBezTo>
                    <a:cubicBezTo>
                      <a:pt x="2210" y="36"/>
                      <a:pt x="2169" y="1"/>
                      <a:pt x="21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40"/>
              <p:cNvSpPr/>
              <p:nvPr/>
            </p:nvSpPr>
            <p:spPr>
              <a:xfrm>
                <a:off x="899250" y="1746525"/>
                <a:ext cx="57000" cy="24925"/>
              </a:xfrm>
              <a:custGeom>
                <a:avLst/>
                <a:gdLst/>
                <a:ahLst/>
                <a:cxnLst/>
                <a:rect l="l" t="t" r="r" b="b"/>
                <a:pathLst>
                  <a:path w="2280" h="997" extrusionOk="0">
                    <a:moveTo>
                      <a:pt x="2104" y="0"/>
                    </a:moveTo>
                    <a:cubicBezTo>
                      <a:pt x="2083" y="0"/>
                      <a:pt x="2061" y="4"/>
                      <a:pt x="2035" y="10"/>
                    </a:cubicBezTo>
                    <a:lnTo>
                      <a:pt x="136" y="688"/>
                    </a:lnTo>
                    <a:cubicBezTo>
                      <a:pt x="28" y="715"/>
                      <a:pt x="1" y="797"/>
                      <a:pt x="28" y="878"/>
                    </a:cubicBezTo>
                    <a:cubicBezTo>
                      <a:pt x="69" y="961"/>
                      <a:pt x="111" y="996"/>
                      <a:pt x="176" y="996"/>
                    </a:cubicBezTo>
                    <a:cubicBezTo>
                      <a:pt x="197" y="996"/>
                      <a:pt x="219" y="993"/>
                      <a:pt x="245" y="987"/>
                    </a:cubicBezTo>
                    <a:lnTo>
                      <a:pt x="2144" y="309"/>
                    </a:lnTo>
                    <a:cubicBezTo>
                      <a:pt x="2198" y="281"/>
                      <a:pt x="2279" y="173"/>
                      <a:pt x="2252" y="119"/>
                    </a:cubicBezTo>
                    <a:cubicBezTo>
                      <a:pt x="2211" y="36"/>
                      <a:pt x="2169" y="0"/>
                      <a:pt x="21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03" name="Google Shape;403;p40"/>
          <p:cNvSpPr/>
          <p:nvPr/>
        </p:nvSpPr>
        <p:spPr>
          <a:xfrm>
            <a:off x="7470600" y="2319275"/>
            <a:ext cx="69175" cy="69850"/>
          </a:xfrm>
          <a:custGeom>
            <a:avLst/>
            <a:gdLst/>
            <a:ahLst/>
            <a:cxnLst/>
            <a:rect l="l" t="t" r="r" b="b"/>
            <a:pathLst>
              <a:path w="2767" h="2794" extrusionOk="0">
                <a:moveTo>
                  <a:pt x="1383" y="0"/>
                </a:moveTo>
                <a:cubicBezTo>
                  <a:pt x="597" y="0"/>
                  <a:pt x="0" y="651"/>
                  <a:pt x="0" y="1411"/>
                </a:cubicBezTo>
                <a:cubicBezTo>
                  <a:pt x="0" y="2170"/>
                  <a:pt x="651" y="2794"/>
                  <a:pt x="1383" y="2794"/>
                </a:cubicBezTo>
                <a:cubicBezTo>
                  <a:pt x="2170" y="2794"/>
                  <a:pt x="2767" y="2143"/>
                  <a:pt x="2767" y="1411"/>
                </a:cubicBezTo>
                <a:cubicBezTo>
                  <a:pt x="2767" y="651"/>
                  <a:pt x="2170" y="54"/>
                  <a:pt x="1383" y="0"/>
                </a:cubicBezTo>
                <a:close/>
              </a:path>
            </a:pathLst>
          </a:cu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40"/>
          <p:cNvSpPr/>
          <p:nvPr/>
        </p:nvSpPr>
        <p:spPr>
          <a:xfrm>
            <a:off x="8509000" y="2614500"/>
            <a:ext cx="257725" cy="266500"/>
          </a:xfrm>
          <a:custGeom>
            <a:avLst/>
            <a:gdLst/>
            <a:ahLst/>
            <a:cxnLst/>
            <a:rect l="l" t="t" r="r" b="b"/>
            <a:pathLst>
              <a:path w="10309" h="10660" extrusionOk="0">
                <a:moveTo>
                  <a:pt x="5182" y="0"/>
                </a:moveTo>
                <a:lnTo>
                  <a:pt x="3771" y="3879"/>
                </a:lnTo>
                <a:lnTo>
                  <a:pt x="1" y="5289"/>
                </a:lnTo>
                <a:lnTo>
                  <a:pt x="3771" y="6754"/>
                </a:lnTo>
                <a:lnTo>
                  <a:pt x="5127" y="10660"/>
                </a:lnTo>
                <a:lnTo>
                  <a:pt x="6538" y="6754"/>
                </a:lnTo>
                <a:lnTo>
                  <a:pt x="10308" y="5344"/>
                </a:lnTo>
                <a:lnTo>
                  <a:pt x="6538" y="3906"/>
                </a:lnTo>
                <a:lnTo>
                  <a:pt x="51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40"/>
          <p:cNvSpPr/>
          <p:nvPr/>
        </p:nvSpPr>
        <p:spPr>
          <a:xfrm>
            <a:off x="8151463" y="2853800"/>
            <a:ext cx="64450" cy="60325"/>
          </a:xfrm>
          <a:custGeom>
            <a:avLst/>
            <a:gdLst/>
            <a:ahLst/>
            <a:cxnLst/>
            <a:rect l="l" t="t" r="r" b="b"/>
            <a:pathLst>
              <a:path w="2578" h="2413" extrusionOk="0">
                <a:moveTo>
                  <a:pt x="1316" y="1"/>
                </a:moveTo>
                <a:cubicBezTo>
                  <a:pt x="725" y="1"/>
                  <a:pt x="209" y="440"/>
                  <a:pt x="109" y="1041"/>
                </a:cubicBezTo>
                <a:cubicBezTo>
                  <a:pt x="0" y="1692"/>
                  <a:pt x="489" y="2288"/>
                  <a:pt x="1113" y="2397"/>
                </a:cubicBezTo>
                <a:cubicBezTo>
                  <a:pt x="1174" y="2407"/>
                  <a:pt x="1235" y="2412"/>
                  <a:pt x="1295" y="2412"/>
                </a:cubicBezTo>
                <a:cubicBezTo>
                  <a:pt x="1876" y="2412"/>
                  <a:pt x="2395" y="1956"/>
                  <a:pt x="2469" y="1366"/>
                </a:cubicBezTo>
                <a:cubicBezTo>
                  <a:pt x="2577" y="688"/>
                  <a:pt x="2116" y="91"/>
                  <a:pt x="1465" y="10"/>
                </a:cubicBezTo>
                <a:cubicBezTo>
                  <a:pt x="1415" y="4"/>
                  <a:pt x="1365" y="1"/>
                  <a:pt x="1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40"/>
          <p:cNvSpPr/>
          <p:nvPr/>
        </p:nvSpPr>
        <p:spPr>
          <a:xfrm>
            <a:off x="8167063" y="2722350"/>
            <a:ext cx="48850" cy="46425"/>
          </a:xfrm>
          <a:custGeom>
            <a:avLst/>
            <a:gdLst/>
            <a:ahLst/>
            <a:cxnLst/>
            <a:rect l="l" t="t" r="r" b="b"/>
            <a:pathLst>
              <a:path w="1954" h="1857" extrusionOk="0">
                <a:moveTo>
                  <a:pt x="1001" y="0"/>
                </a:moveTo>
                <a:cubicBezTo>
                  <a:pt x="532" y="0"/>
                  <a:pt x="130" y="315"/>
                  <a:pt x="55" y="793"/>
                </a:cubicBezTo>
                <a:cubicBezTo>
                  <a:pt x="0" y="1308"/>
                  <a:pt x="326" y="1796"/>
                  <a:pt x="841" y="1850"/>
                </a:cubicBezTo>
                <a:cubicBezTo>
                  <a:pt x="879" y="1854"/>
                  <a:pt x="916" y="1856"/>
                  <a:pt x="953" y="1856"/>
                </a:cubicBezTo>
                <a:cubicBezTo>
                  <a:pt x="1422" y="1856"/>
                  <a:pt x="1823" y="1542"/>
                  <a:pt x="1899" y="1064"/>
                </a:cubicBezTo>
                <a:cubicBezTo>
                  <a:pt x="1953" y="549"/>
                  <a:pt x="1628" y="87"/>
                  <a:pt x="1112" y="6"/>
                </a:cubicBezTo>
                <a:cubicBezTo>
                  <a:pt x="1075" y="2"/>
                  <a:pt x="1038" y="0"/>
                  <a:pt x="1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40"/>
          <p:cNvSpPr/>
          <p:nvPr/>
        </p:nvSpPr>
        <p:spPr>
          <a:xfrm>
            <a:off x="8099238" y="2786075"/>
            <a:ext cx="48850" cy="46425"/>
          </a:xfrm>
          <a:custGeom>
            <a:avLst/>
            <a:gdLst/>
            <a:ahLst/>
            <a:cxnLst/>
            <a:rect l="l" t="t" r="r" b="b"/>
            <a:pathLst>
              <a:path w="1954" h="1857" extrusionOk="0">
                <a:moveTo>
                  <a:pt x="1001" y="1"/>
                </a:moveTo>
                <a:cubicBezTo>
                  <a:pt x="533" y="1"/>
                  <a:pt x="131" y="315"/>
                  <a:pt x="55" y="793"/>
                </a:cubicBezTo>
                <a:cubicBezTo>
                  <a:pt x="1" y="1309"/>
                  <a:pt x="326" y="1770"/>
                  <a:pt x="842" y="1851"/>
                </a:cubicBezTo>
                <a:cubicBezTo>
                  <a:pt x="879" y="1855"/>
                  <a:pt x="916" y="1857"/>
                  <a:pt x="953" y="1857"/>
                </a:cubicBezTo>
                <a:cubicBezTo>
                  <a:pt x="1422" y="1857"/>
                  <a:pt x="1824" y="1542"/>
                  <a:pt x="1900" y="1065"/>
                </a:cubicBezTo>
                <a:cubicBezTo>
                  <a:pt x="1954" y="549"/>
                  <a:pt x="1574" y="115"/>
                  <a:pt x="1113" y="7"/>
                </a:cubicBezTo>
                <a:cubicBezTo>
                  <a:pt x="1075" y="3"/>
                  <a:pt x="1038" y="1"/>
                  <a:pt x="1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08" name="Google Shape;408;p40"/>
          <p:cNvGrpSpPr/>
          <p:nvPr/>
        </p:nvGrpSpPr>
        <p:grpSpPr>
          <a:xfrm rot="10800000">
            <a:off x="530900" y="940449"/>
            <a:ext cx="789071" cy="1001980"/>
            <a:chOff x="6180202" y="3927349"/>
            <a:chExt cx="789071" cy="1001980"/>
          </a:xfrm>
        </p:grpSpPr>
        <p:sp>
          <p:nvSpPr>
            <p:cNvPr id="409" name="Google Shape;409;p40"/>
            <p:cNvSpPr/>
            <p:nvPr/>
          </p:nvSpPr>
          <p:spPr>
            <a:xfrm>
              <a:off x="6180202" y="3927349"/>
              <a:ext cx="789071" cy="1001831"/>
            </a:xfrm>
            <a:custGeom>
              <a:avLst/>
              <a:gdLst/>
              <a:ahLst/>
              <a:cxnLst/>
              <a:rect l="l" t="t" r="r" b="b"/>
              <a:pathLst>
                <a:path w="25850" h="32820" extrusionOk="0">
                  <a:moveTo>
                    <a:pt x="1" y="0"/>
                  </a:moveTo>
                  <a:lnTo>
                    <a:pt x="706" y="2685"/>
                  </a:lnTo>
                  <a:lnTo>
                    <a:pt x="1113" y="4204"/>
                  </a:lnTo>
                  <a:lnTo>
                    <a:pt x="23165" y="32820"/>
                  </a:lnTo>
                  <a:lnTo>
                    <a:pt x="24494" y="31816"/>
                  </a:lnTo>
                  <a:lnTo>
                    <a:pt x="25850" y="30758"/>
                  </a:lnTo>
                  <a:lnTo>
                    <a:pt x="3798" y="2143"/>
                  </a:lnTo>
                  <a:lnTo>
                    <a:pt x="2442" y="1356"/>
                  </a:lnTo>
                  <a:lnTo>
                    <a:pt x="1" y="0"/>
                  </a:ln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10" name="Google Shape;410;p40"/>
            <p:cNvGrpSpPr/>
            <p:nvPr/>
          </p:nvGrpSpPr>
          <p:grpSpPr>
            <a:xfrm>
              <a:off x="6180848" y="3927468"/>
              <a:ext cx="788247" cy="1001861"/>
              <a:chOff x="5237050" y="2839175"/>
              <a:chExt cx="645575" cy="820525"/>
            </a:xfrm>
          </p:grpSpPr>
          <p:sp>
            <p:nvSpPr>
              <p:cNvPr id="411" name="Google Shape;411;p40"/>
              <p:cNvSpPr/>
              <p:nvPr/>
            </p:nvSpPr>
            <p:spPr>
              <a:xfrm>
                <a:off x="5237050" y="2839175"/>
                <a:ext cx="95625" cy="105125"/>
              </a:xfrm>
              <a:custGeom>
                <a:avLst/>
                <a:gdLst/>
                <a:ahLst/>
                <a:cxnLst/>
                <a:rect l="l" t="t" r="r" b="b"/>
                <a:pathLst>
                  <a:path w="3825" h="4205" extrusionOk="0">
                    <a:moveTo>
                      <a:pt x="0" y="1"/>
                    </a:moveTo>
                    <a:lnTo>
                      <a:pt x="733" y="2686"/>
                    </a:lnTo>
                    <a:lnTo>
                      <a:pt x="1139" y="4205"/>
                    </a:lnTo>
                    <a:lnTo>
                      <a:pt x="3825" y="2143"/>
                    </a:lnTo>
                    <a:lnTo>
                      <a:pt x="2414" y="1357"/>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40"/>
              <p:cNvSpPr/>
              <p:nvPr/>
            </p:nvSpPr>
            <p:spPr>
              <a:xfrm>
                <a:off x="5237050" y="2839175"/>
                <a:ext cx="60375" cy="67150"/>
              </a:xfrm>
              <a:custGeom>
                <a:avLst/>
                <a:gdLst/>
                <a:ahLst/>
                <a:cxnLst/>
                <a:rect l="l" t="t" r="r" b="b"/>
                <a:pathLst>
                  <a:path w="2415" h="2686" extrusionOk="0">
                    <a:moveTo>
                      <a:pt x="0" y="1"/>
                    </a:moveTo>
                    <a:lnTo>
                      <a:pt x="733" y="2686"/>
                    </a:lnTo>
                    <a:lnTo>
                      <a:pt x="2414" y="1357"/>
                    </a:lnTo>
                    <a:lnTo>
                      <a:pt x="0"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40"/>
              <p:cNvSpPr/>
              <p:nvPr/>
            </p:nvSpPr>
            <p:spPr>
              <a:xfrm>
                <a:off x="5264850" y="2892750"/>
                <a:ext cx="617775" cy="766950"/>
              </a:xfrm>
              <a:custGeom>
                <a:avLst/>
                <a:gdLst/>
                <a:ahLst/>
                <a:cxnLst/>
                <a:rect l="l" t="t" r="r" b="b"/>
                <a:pathLst>
                  <a:path w="24711" h="30678" extrusionOk="0">
                    <a:moveTo>
                      <a:pt x="2686" y="0"/>
                    </a:moveTo>
                    <a:lnTo>
                      <a:pt x="0" y="2062"/>
                    </a:lnTo>
                    <a:lnTo>
                      <a:pt x="22025" y="30677"/>
                    </a:lnTo>
                    <a:lnTo>
                      <a:pt x="24710" y="28616"/>
                    </a:lnTo>
                    <a:lnTo>
                      <a:pt x="2686" y="0"/>
                    </a:lnTo>
                    <a:close/>
                  </a:path>
                </a:pathLst>
              </a:custGeom>
              <a:solidFill>
                <a:srgbClr val="CB334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40"/>
              <p:cNvSpPr/>
              <p:nvPr/>
            </p:nvSpPr>
            <p:spPr>
              <a:xfrm>
                <a:off x="5298750" y="2892750"/>
                <a:ext cx="583875" cy="741175"/>
              </a:xfrm>
              <a:custGeom>
                <a:avLst/>
                <a:gdLst/>
                <a:ahLst/>
                <a:cxnLst/>
                <a:rect l="l" t="t" r="r" b="b"/>
                <a:pathLst>
                  <a:path w="23355" h="29647" extrusionOk="0">
                    <a:moveTo>
                      <a:pt x="1330" y="0"/>
                    </a:moveTo>
                    <a:lnTo>
                      <a:pt x="0" y="1031"/>
                    </a:lnTo>
                    <a:lnTo>
                      <a:pt x="22025" y="29647"/>
                    </a:lnTo>
                    <a:lnTo>
                      <a:pt x="23354" y="28616"/>
                    </a:lnTo>
                    <a:lnTo>
                      <a:pt x="1330" y="0"/>
                    </a:lnTo>
                    <a:close/>
                  </a:path>
                </a:pathLst>
              </a:custGeom>
              <a:solidFill>
                <a:srgbClr val="9232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415" name="Google Shape;415;p40"/>
          <p:cNvSpPr/>
          <p:nvPr/>
        </p:nvSpPr>
        <p:spPr>
          <a:xfrm flipH="1">
            <a:off x="1381574" y="1463588"/>
            <a:ext cx="257725" cy="266500"/>
          </a:xfrm>
          <a:custGeom>
            <a:avLst/>
            <a:gdLst/>
            <a:ahLst/>
            <a:cxnLst/>
            <a:rect l="l" t="t" r="r" b="b"/>
            <a:pathLst>
              <a:path w="10309" h="10660" extrusionOk="0">
                <a:moveTo>
                  <a:pt x="5182" y="0"/>
                </a:moveTo>
                <a:lnTo>
                  <a:pt x="3771" y="3879"/>
                </a:lnTo>
                <a:lnTo>
                  <a:pt x="1" y="5289"/>
                </a:lnTo>
                <a:lnTo>
                  <a:pt x="3771" y="6754"/>
                </a:lnTo>
                <a:lnTo>
                  <a:pt x="5127" y="10660"/>
                </a:lnTo>
                <a:lnTo>
                  <a:pt x="6538" y="6754"/>
                </a:lnTo>
                <a:lnTo>
                  <a:pt x="10308" y="5344"/>
                </a:lnTo>
                <a:lnTo>
                  <a:pt x="6538" y="3906"/>
                </a:lnTo>
                <a:lnTo>
                  <a:pt x="51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C38DDCE-A2E0-4ED5-91D6-A39DA716103D}" type="datetimeFigureOut">
              <a:rPr lang="en-US" smtClean="0"/>
              <a:t>6/2/2023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86E1D2B-0CA4-49DE-8ACE-2DF230ACA4E4}" type="slidenum">
              <a:rPr lang="en-US" smtClean="0"/>
              <a:t>‹#›</a:t>
            </a:fld>
            <a:endParaRPr lang="en-US"/>
          </a:p>
        </p:txBody>
      </p:sp>
    </p:spTree>
    <p:extLst>
      <p:ext uri="{BB962C8B-B14F-4D97-AF65-F5344CB8AC3E}">
        <p14:creationId xmlns:p14="http://schemas.microsoft.com/office/powerpoint/2010/main" val="5113074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dk1"/>
        </a:solidFill>
        <a:effectLst/>
      </p:bgPr>
    </p:bg>
    <p:spTree>
      <p:nvGrpSpPr>
        <p:cNvPr id="1" name="Shape 93"/>
        <p:cNvGrpSpPr/>
        <p:nvPr/>
      </p:nvGrpSpPr>
      <p:grpSpPr>
        <a:xfrm>
          <a:off x="0" y="0"/>
          <a:ext cx="0" cy="0"/>
          <a:chOff x="0" y="0"/>
          <a:chExt cx="0" cy="0"/>
        </a:xfrm>
      </p:grpSpPr>
      <p:sp>
        <p:nvSpPr>
          <p:cNvPr id="94" name="Google Shape;94;p13"/>
          <p:cNvSpPr/>
          <p:nvPr/>
        </p:nvSpPr>
        <p:spPr>
          <a:xfrm>
            <a:off x="148500" y="156154"/>
            <a:ext cx="8865204" cy="4826057"/>
          </a:xfrm>
          <a:custGeom>
            <a:avLst/>
            <a:gdLst/>
            <a:ahLst/>
            <a:cxnLst/>
            <a:rect l="l" t="t" r="r" b="b"/>
            <a:pathLst>
              <a:path w="271045" h="147552" extrusionOk="0">
                <a:moveTo>
                  <a:pt x="5" y="1"/>
                </a:moveTo>
                <a:cubicBezTo>
                  <a:pt x="5" y="1"/>
                  <a:pt x="0" y="1"/>
                  <a:pt x="0" y="6"/>
                </a:cubicBezTo>
                <a:lnTo>
                  <a:pt x="0" y="137757"/>
                </a:lnTo>
                <a:cubicBezTo>
                  <a:pt x="0" y="140355"/>
                  <a:pt x="1048" y="142848"/>
                  <a:pt x="2906" y="144686"/>
                </a:cubicBezTo>
                <a:cubicBezTo>
                  <a:pt x="4764" y="146524"/>
                  <a:pt x="7287" y="147552"/>
                  <a:pt x="9916" y="147552"/>
                </a:cubicBezTo>
                <a:lnTo>
                  <a:pt x="261119" y="147552"/>
                </a:lnTo>
                <a:cubicBezTo>
                  <a:pt x="266598" y="147552"/>
                  <a:pt x="271035" y="143165"/>
                  <a:pt x="271035" y="137757"/>
                </a:cubicBezTo>
                <a:lnTo>
                  <a:pt x="271040" y="6"/>
                </a:lnTo>
                <a:cubicBezTo>
                  <a:pt x="271045" y="6"/>
                  <a:pt x="271045" y="1"/>
                  <a:pt x="271045" y="1"/>
                </a:cubicBezTo>
                <a:lnTo>
                  <a:pt x="263652" y="1"/>
                </a:lnTo>
                <a:lnTo>
                  <a:pt x="263652" y="3818"/>
                </a:lnTo>
                <a:cubicBezTo>
                  <a:pt x="265359" y="4292"/>
                  <a:pt x="266603" y="5833"/>
                  <a:pt x="266603" y="7676"/>
                </a:cubicBezTo>
                <a:cubicBezTo>
                  <a:pt x="266603" y="9882"/>
                  <a:pt x="264790" y="11674"/>
                  <a:pt x="262554" y="11674"/>
                </a:cubicBezTo>
                <a:cubicBezTo>
                  <a:pt x="260318" y="11674"/>
                  <a:pt x="258505" y="9882"/>
                  <a:pt x="258505" y="7676"/>
                </a:cubicBezTo>
                <a:cubicBezTo>
                  <a:pt x="258505" y="5833"/>
                  <a:pt x="259764" y="4292"/>
                  <a:pt x="261471" y="3818"/>
                </a:cubicBezTo>
                <a:lnTo>
                  <a:pt x="261471" y="1"/>
                </a:lnTo>
                <a:lnTo>
                  <a:pt x="251530" y="1"/>
                </a:lnTo>
                <a:lnTo>
                  <a:pt x="251530" y="3818"/>
                </a:lnTo>
                <a:cubicBezTo>
                  <a:pt x="253237" y="4292"/>
                  <a:pt x="254481" y="5833"/>
                  <a:pt x="254481" y="7676"/>
                </a:cubicBezTo>
                <a:cubicBezTo>
                  <a:pt x="254481" y="9882"/>
                  <a:pt x="252668" y="11674"/>
                  <a:pt x="250432" y="11674"/>
                </a:cubicBezTo>
                <a:cubicBezTo>
                  <a:pt x="248196" y="11674"/>
                  <a:pt x="246383" y="9882"/>
                  <a:pt x="246383" y="7676"/>
                </a:cubicBezTo>
                <a:cubicBezTo>
                  <a:pt x="246383" y="5833"/>
                  <a:pt x="247642" y="4292"/>
                  <a:pt x="249350" y="3818"/>
                </a:cubicBezTo>
                <a:lnTo>
                  <a:pt x="249350" y="1"/>
                </a:lnTo>
                <a:lnTo>
                  <a:pt x="239408" y="1"/>
                </a:lnTo>
                <a:lnTo>
                  <a:pt x="239408" y="3818"/>
                </a:lnTo>
                <a:cubicBezTo>
                  <a:pt x="241116" y="4292"/>
                  <a:pt x="242360" y="5833"/>
                  <a:pt x="242360" y="7676"/>
                </a:cubicBezTo>
                <a:cubicBezTo>
                  <a:pt x="242360" y="9882"/>
                  <a:pt x="240547" y="11674"/>
                  <a:pt x="238311" y="11674"/>
                </a:cubicBezTo>
                <a:cubicBezTo>
                  <a:pt x="236075" y="11674"/>
                  <a:pt x="234267" y="9882"/>
                  <a:pt x="234267" y="7676"/>
                </a:cubicBezTo>
                <a:cubicBezTo>
                  <a:pt x="234267" y="5833"/>
                  <a:pt x="235521" y="4292"/>
                  <a:pt x="237228" y="3818"/>
                </a:cubicBezTo>
                <a:lnTo>
                  <a:pt x="237228" y="1"/>
                </a:lnTo>
                <a:lnTo>
                  <a:pt x="227287" y="1"/>
                </a:lnTo>
                <a:lnTo>
                  <a:pt x="227287" y="3818"/>
                </a:lnTo>
                <a:cubicBezTo>
                  <a:pt x="228994" y="4292"/>
                  <a:pt x="230238" y="5833"/>
                  <a:pt x="230238" y="7676"/>
                </a:cubicBezTo>
                <a:cubicBezTo>
                  <a:pt x="230238" y="9882"/>
                  <a:pt x="228425" y="11674"/>
                  <a:pt x="226189" y="11674"/>
                </a:cubicBezTo>
                <a:cubicBezTo>
                  <a:pt x="223958" y="11674"/>
                  <a:pt x="222145" y="9882"/>
                  <a:pt x="222145" y="7676"/>
                </a:cubicBezTo>
                <a:cubicBezTo>
                  <a:pt x="222145" y="5833"/>
                  <a:pt x="223399" y="4292"/>
                  <a:pt x="225106" y="3818"/>
                </a:cubicBezTo>
                <a:lnTo>
                  <a:pt x="225106" y="1"/>
                </a:lnTo>
                <a:lnTo>
                  <a:pt x="215170" y="1"/>
                </a:lnTo>
                <a:lnTo>
                  <a:pt x="215170" y="3818"/>
                </a:lnTo>
                <a:cubicBezTo>
                  <a:pt x="216872" y="4292"/>
                  <a:pt x="218116" y="5833"/>
                  <a:pt x="218116" y="7676"/>
                </a:cubicBezTo>
                <a:cubicBezTo>
                  <a:pt x="218116" y="9882"/>
                  <a:pt x="216308" y="11674"/>
                  <a:pt x="214072" y="11674"/>
                </a:cubicBezTo>
                <a:cubicBezTo>
                  <a:pt x="211836" y="11674"/>
                  <a:pt x="210023" y="9882"/>
                  <a:pt x="210023" y="7676"/>
                </a:cubicBezTo>
                <a:cubicBezTo>
                  <a:pt x="210023" y="5833"/>
                  <a:pt x="211277" y="4292"/>
                  <a:pt x="212984" y="3818"/>
                </a:cubicBezTo>
                <a:lnTo>
                  <a:pt x="212984" y="1"/>
                </a:lnTo>
                <a:lnTo>
                  <a:pt x="203048" y="1"/>
                </a:lnTo>
                <a:lnTo>
                  <a:pt x="203048" y="3818"/>
                </a:lnTo>
                <a:cubicBezTo>
                  <a:pt x="204750" y="4292"/>
                  <a:pt x="205994" y="5833"/>
                  <a:pt x="205994" y="7676"/>
                </a:cubicBezTo>
                <a:cubicBezTo>
                  <a:pt x="205994" y="9882"/>
                  <a:pt x="204186" y="11674"/>
                  <a:pt x="201950" y="11674"/>
                </a:cubicBezTo>
                <a:cubicBezTo>
                  <a:pt x="199714" y="11674"/>
                  <a:pt x="197901" y="9882"/>
                  <a:pt x="197901" y="7676"/>
                </a:cubicBezTo>
                <a:cubicBezTo>
                  <a:pt x="197901" y="5833"/>
                  <a:pt x="199155" y="4292"/>
                  <a:pt x="200863" y="3818"/>
                </a:cubicBezTo>
                <a:lnTo>
                  <a:pt x="200863" y="1"/>
                </a:lnTo>
                <a:lnTo>
                  <a:pt x="190926" y="1"/>
                </a:lnTo>
                <a:lnTo>
                  <a:pt x="190926" y="3818"/>
                </a:lnTo>
                <a:cubicBezTo>
                  <a:pt x="192634" y="4292"/>
                  <a:pt x="193878" y="5833"/>
                  <a:pt x="193878" y="7676"/>
                </a:cubicBezTo>
                <a:cubicBezTo>
                  <a:pt x="193878" y="9882"/>
                  <a:pt x="192065" y="11674"/>
                  <a:pt x="189829" y="11674"/>
                </a:cubicBezTo>
                <a:cubicBezTo>
                  <a:pt x="187593" y="11674"/>
                  <a:pt x="185780" y="9882"/>
                  <a:pt x="185780" y="7676"/>
                </a:cubicBezTo>
                <a:cubicBezTo>
                  <a:pt x="185780" y="5833"/>
                  <a:pt x="187039" y="4292"/>
                  <a:pt x="188741" y="3818"/>
                </a:cubicBezTo>
                <a:lnTo>
                  <a:pt x="188741" y="1"/>
                </a:lnTo>
                <a:lnTo>
                  <a:pt x="178805" y="1"/>
                </a:lnTo>
                <a:lnTo>
                  <a:pt x="178805" y="3818"/>
                </a:lnTo>
                <a:cubicBezTo>
                  <a:pt x="180512" y="4292"/>
                  <a:pt x="181756" y="5833"/>
                  <a:pt x="181756" y="7676"/>
                </a:cubicBezTo>
                <a:cubicBezTo>
                  <a:pt x="181756" y="9882"/>
                  <a:pt x="179943" y="11674"/>
                  <a:pt x="177707" y="11674"/>
                </a:cubicBezTo>
                <a:cubicBezTo>
                  <a:pt x="175471" y="11674"/>
                  <a:pt x="173658" y="9882"/>
                  <a:pt x="173658" y="7676"/>
                </a:cubicBezTo>
                <a:cubicBezTo>
                  <a:pt x="173658" y="5833"/>
                  <a:pt x="174917" y="4292"/>
                  <a:pt x="176624" y="3818"/>
                </a:cubicBezTo>
                <a:lnTo>
                  <a:pt x="176624" y="1"/>
                </a:lnTo>
                <a:lnTo>
                  <a:pt x="166683" y="1"/>
                </a:lnTo>
                <a:lnTo>
                  <a:pt x="166683" y="3818"/>
                </a:lnTo>
                <a:cubicBezTo>
                  <a:pt x="168390" y="4292"/>
                  <a:pt x="169634" y="5833"/>
                  <a:pt x="169634" y="7676"/>
                </a:cubicBezTo>
                <a:cubicBezTo>
                  <a:pt x="169634" y="9882"/>
                  <a:pt x="167821" y="11674"/>
                  <a:pt x="165585" y="11674"/>
                </a:cubicBezTo>
                <a:cubicBezTo>
                  <a:pt x="163349" y="11674"/>
                  <a:pt x="161536" y="9882"/>
                  <a:pt x="161536" y="7676"/>
                </a:cubicBezTo>
                <a:cubicBezTo>
                  <a:pt x="161536" y="5833"/>
                  <a:pt x="162795" y="4292"/>
                  <a:pt x="164502" y="3818"/>
                </a:cubicBezTo>
                <a:lnTo>
                  <a:pt x="164502" y="1"/>
                </a:lnTo>
                <a:lnTo>
                  <a:pt x="154561" y="1"/>
                </a:lnTo>
                <a:lnTo>
                  <a:pt x="154561" y="3818"/>
                </a:lnTo>
                <a:cubicBezTo>
                  <a:pt x="156268" y="4292"/>
                  <a:pt x="157512" y="5833"/>
                  <a:pt x="157512" y="7676"/>
                </a:cubicBezTo>
                <a:cubicBezTo>
                  <a:pt x="157512" y="9882"/>
                  <a:pt x="155699" y="11674"/>
                  <a:pt x="153463" y="11674"/>
                </a:cubicBezTo>
                <a:cubicBezTo>
                  <a:pt x="151227" y="11674"/>
                  <a:pt x="149414" y="9882"/>
                  <a:pt x="149414" y="7676"/>
                </a:cubicBezTo>
                <a:cubicBezTo>
                  <a:pt x="149414" y="5833"/>
                  <a:pt x="150673" y="4292"/>
                  <a:pt x="152381" y="3818"/>
                </a:cubicBezTo>
                <a:lnTo>
                  <a:pt x="152381" y="1"/>
                </a:lnTo>
                <a:lnTo>
                  <a:pt x="142439" y="1"/>
                </a:lnTo>
                <a:lnTo>
                  <a:pt x="142439" y="3818"/>
                </a:lnTo>
                <a:cubicBezTo>
                  <a:pt x="144147" y="4292"/>
                  <a:pt x="145391" y="5833"/>
                  <a:pt x="145391" y="7676"/>
                </a:cubicBezTo>
                <a:cubicBezTo>
                  <a:pt x="145391" y="9882"/>
                  <a:pt x="143578" y="11674"/>
                  <a:pt x="141342" y="11674"/>
                </a:cubicBezTo>
                <a:cubicBezTo>
                  <a:pt x="139106" y="11674"/>
                  <a:pt x="137298" y="9882"/>
                  <a:pt x="137298" y="7676"/>
                </a:cubicBezTo>
                <a:cubicBezTo>
                  <a:pt x="137298" y="5833"/>
                  <a:pt x="138552" y="4292"/>
                  <a:pt x="140259" y="3818"/>
                </a:cubicBezTo>
                <a:lnTo>
                  <a:pt x="140259" y="1"/>
                </a:lnTo>
                <a:lnTo>
                  <a:pt x="130318" y="1"/>
                </a:lnTo>
                <a:lnTo>
                  <a:pt x="130318" y="3818"/>
                </a:lnTo>
                <a:cubicBezTo>
                  <a:pt x="132025" y="4292"/>
                  <a:pt x="133269" y="5833"/>
                  <a:pt x="133269" y="7676"/>
                </a:cubicBezTo>
                <a:cubicBezTo>
                  <a:pt x="133269" y="9882"/>
                  <a:pt x="131456" y="11674"/>
                  <a:pt x="129220" y="11674"/>
                </a:cubicBezTo>
                <a:cubicBezTo>
                  <a:pt x="126984" y="11674"/>
                  <a:pt x="125176" y="9882"/>
                  <a:pt x="125176" y="7676"/>
                </a:cubicBezTo>
                <a:cubicBezTo>
                  <a:pt x="125176" y="5833"/>
                  <a:pt x="126430" y="4292"/>
                  <a:pt x="128137" y="3818"/>
                </a:cubicBezTo>
                <a:lnTo>
                  <a:pt x="128137" y="1"/>
                </a:lnTo>
                <a:lnTo>
                  <a:pt x="118201" y="1"/>
                </a:lnTo>
                <a:lnTo>
                  <a:pt x="118201" y="3818"/>
                </a:lnTo>
                <a:cubicBezTo>
                  <a:pt x="119903" y="4292"/>
                  <a:pt x="121147" y="5833"/>
                  <a:pt x="121147" y="7676"/>
                </a:cubicBezTo>
                <a:cubicBezTo>
                  <a:pt x="121147" y="9882"/>
                  <a:pt x="119339" y="11674"/>
                  <a:pt x="117103" y="11674"/>
                </a:cubicBezTo>
                <a:cubicBezTo>
                  <a:pt x="114867" y="11674"/>
                  <a:pt x="113054" y="9882"/>
                  <a:pt x="113054" y="7676"/>
                </a:cubicBezTo>
                <a:cubicBezTo>
                  <a:pt x="113054" y="5833"/>
                  <a:pt x="114308" y="4292"/>
                  <a:pt x="116015" y="3818"/>
                </a:cubicBezTo>
                <a:lnTo>
                  <a:pt x="116015" y="1"/>
                </a:lnTo>
                <a:lnTo>
                  <a:pt x="106079" y="1"/>
                </a:lnTo>
                <a:lnTo>
                  <a:pt x="106079" y="3818"/>
                </a:lnTo>
                <a:cubicBezTo>
                  <a:pt x="107781" y="4292"/>
                  <a:pt x="109025" y="5833"/>
                  <a:pt x="109025" y="7676"/>
                </a:cubicBezTo>
                <a:cubicBezTo>
                  <a:pt x="109025" y="9882"/>
                  <a:pt x="107217" y="11674"/>
                  <a:pt x="104981" y="11674"/>
                </a:cubicBezTo>
                <a:cubicBezTo>
                  <a:pt x="102745" y="11674"/>
                  <a:pt x="100932" y="9882"/>
                  <a:pt x="100932" y="7676"/>
                </a:cubicBezTo>
                <a:cubicBezTo>
                  <a:pt x="100932" y="5833"/>
                  <a:pt x="102186" y="4292"/>
                  <a:pt x="103894" y="3818"/>
                </a:cubicBezTo>
                <a:lnTo>
                  <a:pt x="103894" y="1"/>
                </a:lnTo>
                <a:lnTo>
                  <a:pt x="93957" y="1"/>
                </a:lnTo>
                <a:lnTo>
                  <a:pt x="93957" y="3818"/>
                </a:lnTo>
                <a:cubicBezTo>
                  <a:pt x="95665" y="4292"/>
                  <a:pt x="96909" y="5833"/>
                  <a:pt x="96909" y="7676"/>
                </a:cubicBezTo>
                <a:cubicBezTo>
                  <a:pt x="96909" y="9882"/>
                  <a:pt x="95096" y="11674"/>
                  <a:pt x="92860" y="11674"/>
                </a:cubicBezTo>
                <a:cubicBezTo>
                  <a:pt x="90624" y="11674"/>
                  <a:pt x="88811" y="9882"/>
                  <a:pt x="88811" y="7676"/>
                </a:cubicBezTo>
                <a:cubicBezTo>
                  <a:pt x="88811" y="5833"/>
                  <a:pt x="90070" y="4292"/>
                  <a:pt x="91772" y="3818"/>
                </a:cubicBezTo>
                <a:lnTo>
                  <a:pt x="91772" y="1"/>
                </a:lnTo>
                <a:lnTo>
                  <a:pt x="81836" y="1"/>
                </a:lnTo>
                <a:lnTo>
                  <a:pt x="81836" y="3818"/>
                </a:lnTo>
                <a:cubicBezTo>
                  <a:pt x="83543" y="4292"/>
                  <a:pt x="84787" y="5833"/>
                  <a:pt x="84787" y="7676"/>
                </a:cubicBezTo>
                <a:cubicBezTo>
                  <a:pt x="84787" y="9882"/>
                  <a:pt x="82974" y="11674"/>
                  <a:pt x="80738" y="11674"/>
                </a:cubicBezTo>
                <a:cubicBezTo>
                  <a:pt x="78502" y="11674"/>
                  <a:pt x="76689" y="9882"/>
                  <a:pt x="76689" y="7676"/>
                </a:cubicBezTo>
                <a:cubicBezTo>
                  <a:pt x="76689" y="5833"/>
                  <a:pt x="77948" y="4292"/>
                  <a:pt x="79655" y="3818"/>
                </a:cubicBezTo>
                <a:lnTo>
                  <a:pt x="79655" y="1"/>
                </a:lnTo>
                <a:lnTo>
                  <a:pt x="69714" y="1"/>
                </a:lnTo>
                <a:lnTo>
                  <a:pt x="69714" y="3818"/>
                </a:lnTo>
                <a:cubicBezTo>
                  <a:pt x="71421" y="4292"/>
                  <a:pt x="72665" y="5833"/>
                  <a:pt x="72665" y="7676"/>
                </a:cubicBezTo>
                <a:cubicBezTo>
                  <a:pt x="72665" y="9882"/>
                  <a:pt x="70852" y="11674"/>
                  <a:pt x="68616" y="11674"/>
                </a:cubicBezTo>
                <a:cubicBezTo>
                  <a:pt x="66380" y="11674"/>
                  <a:pt x="64567" y="9882"/>
                  <a:pt x="64567" y="7676"/>
                </a:cubicBezTo>
                <a:cubicBezTo>
                  <a:pt x="64567" y="5833"/>
                  <a:pt x="65826" y="4292"/>
                  <a:pt x="67533" y="3818"/>
                </a:cubicBezTo>
                <a:lnTo>
                  <a:pt x="67533" y="1"/>
                </a:lnTo>
                <a:lnTo>
                  <a:pt x="57592" y="1"/>
                </a:lnTo>
                <a:lnTo>
                  <a:pt x="57592" y="3818"/>
                </a:lnTo>
                <a:cubicBezTo>
                  <a:pt x="59299" y="4292"/>
                  <a:pt x="60543" y="5833"/>
                  <a:pt x="60543" y="7676"/>
                </a:cubicBezTo>
                <a:cubicBezTo>
                  <a:pt x="60543" y="9882"/>
                  <a:pt x="58730" y="11674"/>
                  <a:pt x="56494" y="11674"/>
                </a:cubicBezTo>
                <a:cubicBezTo>
                  <a:pt x="54258" y="11674"/>
                  <a:pt x="52445" y="9882"/>
                  <a:pt x="52445" y="7676"/>
                </a:cubicBezTo>
                <a:cubicBezTo>
                  <a:pt x="52445" y="5833"/>
                  <a:pt x="53704" y="4292"/>
                  <a:pt x="55412" y="3818"/>
                </a:cubicBezTo>
                <a:lnTo>
                  <a:pt x="55412" y="1"/>
                </a:lnTo>
                <a:lnTo>
                  <a:pt x="45470" y="1"/>
                </a:lnTo>
                <a:lnTo>
                  <a:pt x="45470" y="3818"/>
                </a:lnTo>
                <a:cubicBezTo>
                  <a:pt x="47178" y="4292"/>
                  <a:pt x="48422" y="5833"/>
                  <a:pt x="48422" y="7676"/>
                </a:cubicBezTo>
                <a:cubicBezTo>
                  <a:pt x="48422" y="9887"/>
                  <a:pt x="46609" y="11674"/>
                  <a:pt x="44373" y="11674"/>
                </a:cubicBezTo>
                <a:cubicBezTo>
                  <a:pt x="42137" y="11674"/>
                  <a:pt x="40329" y="9887"/>
                  <a:pt x="40329" y="7676"/>
                </a:cubicBezTo>
                <a:cubicBezTo>
                  <a:pt x="40329" y="5833"/>
                  <a:pt x="41583" y="4292"/>
                  <a:pt x="43290" y="3818"/>
                </a:cubicBezTo>
                <a:lnTo>
                  <a:pt x="43290" y="1"/>
                </a:lnTo>
                <a:lnTo>
                  <a:pt x="33349" y="1"/>
                </a:lnTo>
                <a:lnTo>
                  <a:pt x="33349" y="3818"/>
                </a:lnTo>
                <a:cubicBezTo>
                  <a:pt x="35056" y="4292"/>
                  <a:pt x="36300" y="5833"/>
                  <a:pt x="36300" y="7676"/>
                </a:cubicBezTo>
                <a:cubicBezTo>
                  <a:pt x="36300" y="9887"/>
                  <a:pt x="34487" y="11674"/>
                  <a:pt x="32251" y="11674"/>
                </a:cubicBezTo>
                <a:cubicBezTo>
                  <a:pt x="30015" y="11674"/>
                  <a:pt x="28207" y="9887"/>
                  <a:pt x="28207" y="7676"/>
                </a:cubicBezTo>
                <a:cubicBezTo>
                  <a:pt x="28207" y="5833"/>
                  <a:pt x="29461" y="4292"/>
                  <a:pt x="31168" y="3818"/>
                </a:cubicBezTo>
                <a:lnTo>
                  <a:pt x="31168" y="1"/>
                </a:lnTo>
                <a:lnTo>
                  <a:pt x="21232" y="1"/>
                </a:lnTo>
                <a:lnTo>
                  <a:pt x="21232" y="3818"/>
                </a:lnTo>
                <a:cubicBezTo>
                  <a:pt x="22934" y="4292"/>
                  <a:pt x="24178" y="5833"/>
                  <a:pt x="24178" y="7676"/>
                </a:cubicBezTo>
                <a:cubicBezTo>
                  <a:pt x="24178" y="9887"/>
                  <a:pt x="22370" y="11674"/>
                  <a:pt x="20134" y="11674"/>
                </a:cubicBezTo>
                <a:cubicBezTo>
                  <a:pt x="17898" y="11674"/>
                  <a:pt x="16085" y="9887"/>
                  <a:pt x="16085" y="7676"/>
                </a:cubicBezTo>
                <a:cubicBezTo>
                  <a:pt x="16085" y="5833"/>
                  <a:pt x="17339" y="4292"/>
                  <a:pt x="19046" y="3818"/>
                </a:cubicBezTo>
                <a:lnTo>
                  <a:pt x="19046" y="1"/>
                </a:lnTo>
                <a:lnTo>
                  <a:pt x="9110" y="1"/>
                </a:lnTo>
                <a:lnTo>
                  <a:pt x="9110" y="3818"/>
                </a:lnTo>
                <a:cubicBezTo>
                  <a:pt x="10812" y="4292"/>
                  <a:pt x="12056" y="5833"/>
                  <a:pt x="12056" y="7676"/>
                </a:cubicBezTo>
                <a:cubicBezTo>
                  <a:pt x="12056" y="9887"/>
                  <a:pt x="10248" y="11674"/>
                  <a:pt x="8012" y="11674"/>
                </a:cubicBezTo>
                <a:cubicBezTo>
                  <a:pt x="5776" y="11674"/>
                  <a:pt x="3963" y="9887"/>
                  <a:pt x="3963" y="7676"/>
                </a:cubicBezTo>
                <a:cubicBezTo>
                  <a:pt x="3963" y="5833"/>
                  <a:pt x="5217" y="4292"/>
                  <a:pt x="6925" y="3818"/>
                </a:cubicBezTo>
                <a:lnTo>
                  <a:pt x="6925" y="1"/>
                </a:lnTo>
                <a:close/>
              </a:path>
            </a:pathLst>
          </a:custGeom>
          <a:solidFill>
            <a:schemeClr val="lt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13"/>
          <p:cNvSpPr txBox="1">
            <a:spLocks noGrp="1"/>
          </p:cNvSpPr>
          <p:nvPr>
            <p:ph type="title"/>
          </p:nvPr>
        </p:nvSpPr>
        <p:spPr>
          <a:xfrm>
            <a:off x="1758200" y="1494300"/>
            <a:ext cx="2654700" cy="660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00" b="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6" name="Google Shape;96;p13"/>
          <p:cNvSpPr txBox="1">
            <a:spLocks noGrp="1"/>
          </p:cNvSpPr>
          <p:nvPr>
            <p:ph type="subTitle" idx="1"/>
          </p:nvPr>
        </p:nvSpPr>
        <p:spPr>
          <a:xfrm>
            <a:off x="1758201" y="2154900"/>
            <a:ext cx="26547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7" name="Google Shape;97;p13"/>
          <p:cNvSpPr txBox="1">
            <a:spLocks noGrp="1"/>
          </p:cNvSpPr>
          <p:nvPr>
            <p:ph type="title" idx="2"/>
          </p:nvPr>
        </p:nvSpPr>
        <p:spPr>
          <a:xfrm>
            <a:off x="5774201" y="1494300"/>
            <a:ext cx="2654700" cy="660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00" b="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98" name="Google Shape;98;p13"/>
          <p:cNvSpPr txBox="1">
            <a:spLocks noGrp="1"/>
          </p:cNvSpPr>
          <p:nvPr>
            <p:ph type="subTitle" idx="3"/>
          </p:nvPr>
        </p:nvSpPr>
        <p:spPr>
          <a:xfrm>
            <a:off x="5774200" y="2154899"/>
            <a:ext cx="26547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99" name="Google Shape;99;p13"/>
          <p:cNvSpPr txBox="1">
            <a:spLocks noGrp="1"/>
          </p:cNvSpPr>
          <p:nvPr>
            <p:ph type="title" idx="4"/>
          </p:nvPr>
        </p:nvSpPr>
        <p:spPr>
          <a:xfrm>
            <a:off x="1758200" y="3008504"/>
            <a:ext cx="2654700" cy="660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00" b="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0" name="Google Shape;100;p13"/>
          <p:cNvSpPr txBox="1">
            <a:spLocks noGrp="1"/>
          </p:cNvSpPr>
          <p:nvPr>
            <p:ph type="subTitle" idx="5"/>
          </p:nvPr>
        </p:nvSpPr>
        <p:spPr>
          <a:xfrm>
            <a:off x="1758201" y="3669253"/>
            <a:ext cx="26547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1" name="Google Shape;101;p13"/>
          <p:cNvSpPr txBox="1">
            <a:spLocks noGrp="1"/>
          </p:cNvSpPr>
          <p:nvPr>
            <p:ph type="title" idx="6"/>
          </p:nvPr>
        </p:nvSpPr>
        <p:spPr>
          <a:xfrm>
            <a:off x="5774200" y="3008500"/>
            <a:ext cx="2654700" cy="660600"/>
          </a:xfrm>
          <a:prstGeom prst="rect">
            <a:avLst/>
          </a:prstGeom>
        </p:spPr>
        <p:txBody>
          <a:bodyPr spcFirstLastPara="1" wrap="square" lIns="91425" tIns="91425" rIns="91425" bIns="91425" anchor="ctr" anchorCtr="0">
            <a:noAutofit/>
          </a:bodyPr>
          <a:lstStyle>
            <a:lvl1pPr lvl="0" algn="l" rtl="0">
              <a:spcBef>
                <a:spcPts val="0"/>
              </a:spcBef>
              <a:spcAft>
                <a:spcPts val="0"/>
              </a:spcAft>
              <a:buSzPts val="2400"/>
              <a:buNone/>
              <a:defRPr sz="2600" b="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2" name="Google Shape;102;p13"/>
          <p:cNvSpPr txBox="1">
            <a:spLocks noGrp="1"/>
          </p:cNvSpPr>
          <p:nvPr>
            <p:ph type="subTitle" idx="7"/>
          </p:nvPr>
        </p:nvSpPr>
        <p:spPr>
          <a:xfrm>
            <a:off x="5774200" y="3669251"/>
            <a:ext cx="2654700" cy="5259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3" name="Google Shape;103;p13"/>
          <p:cNvSpPr txBox="1">
            <a:spLocks noGrp="1"/>
          </p:cNvSpPr>
          <p:nvPr>
            <p:ph type="title" idx="8" hasCustomPrompt="1"/>
          </p:nvPr>
        </p:nvSpPr>
        <p:spPr>
          <a:xfrm>
            <a:off x="638900" y="1738086"/>
            <a:ext cx="1048200" cy="75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7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4" name="Google Shape;104;p13"/>
          <p:cNvSpPr txBox="1">
            <a:spLocks noGrp="1"/>
          </p:cNvSpPr>
          <p:nvPr>
            <p:ph type="title" idx="9" hasCustomPrompt="1"/>
          </p:nvPr>
        </p:nvSpPr>
        <p:spPr>
          <a:xfrm>
            <a:off x="638900" y="3218676"/>
            <a:ext cx="1048200" cy="75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7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5" name="Google Shape;105;p13"/>
          <p:cNvSpPr txBox="1">
            <a:spLocks noGrp="1"/>
          </p:cNvSpPr>
          <p:nvPr>
            <p:ph type="title" idx="13" hasCustomPrompt="1"/>
          </p:nvPr>
        </p:nvSpPr>
        <p:spPr>
          <a:xfrm>
            <a:off x="4651725" y="1709475"/>
            <a:ext cx="1048200" cy="75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7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6" name="Google Shape;106;p13"/>
          <p:cNvSpPr txBox="1">
            <a:spLocks noGrp="1"/>
          </p:cNvSpPr>
          <p:nvPr>
            <p:ph type="title" idx="14" hasCustomPrompt="1"/>
          </p:nvPr>
        </p:nvSpPr>
        <p:spPr>
          <a:xfrm>
            <a:off x="4651725" y="3218675"/>
            <a:ext cx="1048200" cy="750000"/>
          </a:xfrm>
          <a:prstGeom prst="rect">
            <a:avLst/>
          </a:prstGeom>
          <a:noFill/>
          <a:ln>
            <a:noFill/>
          </a:ln>
        </p:spPr>
        <p:txBody>
          <a:bodyPr spcFirstLastPara="1" wrap="square" lIns="91425" tIns="91425" rIns="91425" bIns="91425" anchor="ctr" anchorCtr="0">
            <a:noAutofit/>
          </a:bodyPr>
          <a:lstStyle>
            <a:lvl1pPr lvl="0" algn="ctr" rtl="0">
              <a:spcBef>
                <a:spcPts val="0"/>
              </a:spcBef>
              <a:spcAft>
                <a:spcPts val="0"/>
              </a:spcAft>
              <a:buClr>
                <a:schemeClr val="lt1"/>
              </a:buClr>
              <a:buSzPts val="6000"/>
              <a:buNone/>
              <a:defRPr sz="4700">
                <a:solidFill>
                  <a:schemeClr val="lt1"/>
                </a:solidFill>
              </a:defRPr>
            </a:lvl1pPr>
            <a:lvl2pPr lvl="1" algn="ctr" rtl="0">
              <a:spcBef>
                <a:spcPts val="0"/>
              </a:spcBef>
              <a:spcAft>
                <a:spcPts val="0"/>
              </a:spcAft>
              <a:buClr>
                <a:schemeClr val="lt1"/>
              </a:buClr>
              <a:buSzPts val="6000"/>
              <a:buNone/>
              <a:defRPr sz="6000">
                <a:solidFill>
                  <a:schemeClr val="lt1"/>
                </a:solidFill>
              </a:defRPr>
            </a:lvl2pPr>
            <a:lvl3pPr lvl="2" algn="ctr" rtl="0">
              <a:spcBef>
                <a:spcPts val="0"/>
              </a:spcBef>
              <a:spcAft>
                <a:spcPts val="0"/>
              </a:spcAft>
              <a:buClr>
                <a:schemeClr val="lt1"/>
              </a:buClr>
              <a:buSzPts val="6000"/>
              <a:buNone/>
              <a:defRPr sz="6000">
                <a:solidFill>
                  <a:schemeClr val="lt1"/>
                </a:solidFill>
              </a:defRPr>
            </a:lvl3pPr>
            <a:lvl4pPr lvl="3" algn="ctr" rtl="0">
              <a:spcBef>
                <a:spcPts val="0"/>
              </a:spcBef>
              <a:spcAft>
                <a:spcPts val="0"/>
              </a:spcAft>
              <a:buClr>
                <a:schemeClr val="lt1"/>
              </a:buClr>
              <a:buSzPts val="6000"/>
              <a:buNone/>
              <a:defRPr sz="6000">
                <a:solidFill>
                  <a:schemeClr val="lt1"/>
                </a:solidFill>
              </a:defRPr>
            </a:lvl4pPr>
            <a:lvl5pPr lvl="4" algn="ctr" rtl="0">
              <a:spcBef>
                <a:spcPts val="0"/>
              </a:spcBef>
              <a:spcAft>
                <a:spcPts val="0"/>
              </a:spcAft>
              <a:buClr>
                <a:schemeClr val="lt1"/>
              </a:buClr>
              <a:buSzPts val="6000"/>
              <a:buNone/>
              <a:defRPr sz="6000">
                <a:solidFill>
                  <a:schemeClr val="lt1"/>
                </a:solidFill>
              </a:defRPr>
            </a:lvl5pPr>
            <a:lvl6pPr lvl="5" algn="ctr" rtl="0">
              <a:spcBef>
                <a:spcPts val="0"/>
              </a:spcBef>
              <a:spcAft>
                <a:spcPts val="0"/>
              </a:spcAft>
              <a:buClr>
                <a:schemeClr val="lt1"/>
              </a:buClr>
              <a:buSzPts val="6000"/>
              <a:buNone/>
              <a:defRPr sz="6000">
                <a:solidFill>
                  <a:schemeClr val="lt1"/>
                </a:solidFill>
              </a:defRPr>
            </a:lvl6pPr>
            <a:lvl7pPr lvl="6" algn="ctr" rtl="0">
              <a:spcBef>
                <a:spcPts val="0"/>
              </a:spcBef>
              <a:spcAft>
                <a:spcPts val="0"/>
              </a:spcAft>
              <a:buClr>
                <a:schemeClr val="lt1"/>
              </a:buClr>
              <a:buSzPts val="6000"/>
              <a:buNone/>
              <a:defRPr sz="6000">
                <a:solidFill>
                  <a:schemeClr val="lt1"/>
                </a:solidFill>
              </a:defRPr>
            </a:lvl7pPr>
            <a:lvl8pPr lvl="7" algn="ctr" rtl="0">
              <a:spcBef>
                <a:spcPts val="0"/>
              </a:spcBef>
              <a:spcAft>
                <a:spcPts val="0"/>
              </a:spcAft>
              <a:buClr>
                <a:schemeClr val="lt1"/>
              </a:buClr>
              <a:buSzPts val="6000"/>
              <a:buNone/>
              <a:defRPr sz="6000">
                <a:solidFill>
                  <a:schemeClr val="lt1"/>
                </a:solidFill>
              </a:defRPr>
            </a:lvl8pPr>
            <a:lvl9pPr lvl="8" algn="ctr" rtl="0">
              <a:spcBef>
                <a:spcPts val="0"/>
              </a:spcBef>
              <a:spcAft>
                <a:spcPts val="0"/>
              </a:spcAft>
              <a:buClr>
                <a:schemeClr val="lt1"/>
              </a:buClr>
              <a:buSzPts val="6000"/>
              <a:buNone/>
              <a:defRPr sz="6000">
                <a:solidFill>
                  <a:schemeClr val="lt1"/>
                </a:solidFill>
              </a:defRPr>
            </a:lvl9pPr>
          </a:lstStyle>
          <a:p>
            <a:r>
              <a:t>xx%</a:t>
            </a:r>
          </a:p>
        </p:txBody>
      </p:sp>
      <p:sp>
        <p:nvSpPr>
          <p:cNvPr id="107" name="Google Shape;107;p13"/>
          <p:cNvSpPr txBox="1">
            <a:spLocks noGrp="1"/>
          </p:cNvSpPr>
          <p:nvPr>
            <p:ph type="title" idx="15"/>
          </p:nvPr>
        </p:nvSpPr>
        <p:spPr>
          <a:xfrm>
            <a:off x="715100" y="535000"/>
            <a:ext cx="7713900" cy="572700"/>
          </a:xfrm>
          <a:prstGeom prst="rect">
            <a:avLst/>
          </a:prstGeom>
        </p:spPr>
        <p:txBody>
          <a:bodyPr spcFirstLastPara="1" wrap="square" lIns="91425" tIns="91425" rIns="91425" bIns="91425" anchor="t" anchorCtr="0">
            <a:noAutofit/>
          </a:bodyPr>
          <a:lstStyle>
            <a:lvl1pPr lvl="0" rtl="0">
              <a:spcBef>
                <a:spcPts val="0"/>
              </a:spcBef>
              <a:spcAft>
                <a:spcPts val="0"/>
              </a:spcAft>
              <a:buClr>
                <a:schemeClr val="dk1"/>
              </a:buClr>
              <a:buSzPts val="3500"/>
              <a:buNone/>
              <a:defRPr sz="3500">
                <a:solidFill>
                  <a:schemeClr val="dk1"/>
                </a:solidFill>
              </a:defRPr>
            </a:lvl1pPr>
            <a:lvl2pPr lvl="1"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2pPr>
            <a:lvl3pPr lvl="2"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3pPr>
            <a:lvl4pPr lvl="3"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4pPr>
            <a:lvl5pPr lvl="4"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5pPr>
            <a:lvl6pPr lvl="5"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6pPr>
            <a:lvl7pPr lvl="6"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7pPr>
            <a:lvl8pPr lvl="7"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8pPr>
            <a:lvl9pPr lvl="8" rtl="0">
              <a:spcBef>
                <a:spcPts val="0"/>
              </a:spcBef>
              <a:spcAft>
                <a:spcPts val="0"/>
              </a:spcAft>
              <a:buClr>
                <a:schemeClr val="dk1"/>
              </a:buClr>
              <a:buSzPts val="3500"/>
              <a:buFont typeface="Karla"/>
              <a:buNone/>
              <a:defRPr sz="3500" b="1">
                <a:solidFill>
                  <a:schemeClr val="dk1"/>
                </a:solidFill>
                <a:latin typeface="Karla"/>
                <a:ea typeface="Karla"/>
                <a:cs typeface="Karla"/>
                <a:sym typeface="Karla"/>
              </a:defRPr>
            </a:lvl9pPr>
          </a:lstStyle>
          <a:p>
            <a:endParaRPr/>
          </a:p>
        </p:txBody>
      </p:sp>
      <p:grpSp>
        <p:nvGrpSpPr>
          <p:cNvPr id="108" name="Google Shape;108;p13"/>
          <p:cNvGrpSpPr/>
          <p:nvPr/>
        </p:nvGrpSpPr>
        <p:grpSpPr>
          <a:xfrm>
            <a:off x="287263" y="4395825"/>
            <a:ext cx="396025" cy="508925"/>
            <a:chOff x="633088" y="1143100"/>
            <a:chExt cx="396025" cy="508925"/>
          </a:xfrm>
        </p:grpSpPr>
        <p:sp>
          <p:nvSpPr>
            <p:cNvPr id="109" name="Google Shape;109;p13"/>
            <p:cNvSpPr/>
            <p:nvPr/>
          </p:nvSpPr>
          <p:spPr>
            <a:xfrm>
              <a:off x="633775" y="1143100"/>
              <a:ext cx="394675" cy="508925"/>
            </a:xfrm>
            <a:custGeom>
              <a:avLst/>
              <a:gdLst/>
              <a:ahLst/>
              <a:cxnLst/>
              <a:rect l="l" t="t" r="r" b="b"/>
              <a:pathLst>
                <a:path w="15787" h="20357" extrusionOk="0">
                  <a:moveTo>
                    <a:pt x="6319" y="0"/>
                  </a:moveTo>
                  <a:cubicBezTo>
                    <a:pt x="6121" y="0"/>
                    <a:pt x="5921" y="59"/>
                    <a:pt x="5751" y="176"/>
                  </a:cubicBezTo>
                  <a:lnTo>
                    <a:pt x="543" y="3811"/>
                  </a:lnTo>
                  <a:cubicBezTo>
                    <a:pt x="82" y="4109"/>
                    <a:pt x="1" y="4733"/>
                    <a:pt x="299" y="5167"/>
                  </a:cubicBezTo>
                  <a:cubicBezTo>
                    <a:pt x="484" y="5435"/>
                    <a:pt x="793" y="5579"/>
                    <a:pt x="1105" y="5579"/>
                  </a:cubicBezTo>
                  <a:cubicBezTo>
                    <a:pt x="1297" y="5579"/>
                    <a:pt x="1490" y="5525"/>
                    <a:pt x="1655" y="5411"/>
                  </a:cubicBezTo>
                  <a:lnTo>
                    <a:pt x="2252" y="4950"/>
                  </a:lnTo>
                  <a:lnTo>
                    <a:pt x="5561" y="9751"/>
                  </a:lnTo>
                  <a:lnTo>
                    <a:pt x="3473" y="13819"/>
                  </a:lnTo>
                  <a:lnTo>
                    <a:pt x="3473" y="13819"/>
                  </a:lnTo>
                  <a:lnTo>
                    <a:pt x="7731" y="10890"/>
                  </a:lnTo>
                  <a:lnTo>
                    <a:pt x="15787" y="20356"/>
                  </a:lnTo>
                  <a:lnTo>
                    <a:pt x="9820" y="9425"/>
                  </a:lnTo>
                  <a:lnTo>
                    <a:pt x="14051" y="6523"/>
                  </a:lnTo>
                  <a:lnTo>
                    <a:pt x="14051" y="6523"/>
                  </a:lnTo>
                  <a:lnTo>
                    <a:pt x="9548" y="6984"/>
                  </a:lnTo>
                  <a:lnTo>
                    <a:pt x="6266" y="2210"/>
                  </a:lnTo>
                  <a:lnTo>
                    <a:pt x="6863" y="1776"/>
                  </a:lnTo>
                  <a:cubicBezTo>
                    <a:pt x="7324" y="1451"/>
                    <a:pt x="7406" y="854"/>
                    <a:pt x="7107" y="420"/>
                  </a:cubicBezTo>
                  <a:cubicBezTo>
                    <a:pt x="6926" y="140"/>
                    <a:pt x="6625" y="0"/>
                    <a:pt x="6319" y="0"/>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0" name="Google Shape;110;p13"/>
            <p:cNvGrpSpPr/>
            <p:nvPr/>
          </p:nvGrpSpPr>
          <p:grpSpPr>
            <a:xfrm>
              <a:off x="633088" y="1143188"/>
              <a:ext cx="396025" cy="508750"/>
              <a:chOff x="633088" y="1143188"/>
              <a:chExt cx="396025" cy="508750"/>
            </a:xfrm>
          </p:grpSpPr>
          <p:sp>
            <p:nvSpPr>
              <p:cNvPr id="111" name="Google Shape;111;p13"/>
              <p:cNvSpPr/>
              <p:nvPr/>
            </p:nvSpPr>
            <p:spPr>
              <a:xfrm>
                <a:off x="767363" y="1320313"/>
                <a:ext cx="261750" cy="331625"/>
              </a:xfrm>
              <a:custGeom>
                <a:avLst/>
                <a:gdLst/>
                <a:ahLst/>
                <a:cxnLst/>
                <a:rect l="l" t="t" r="r" b="b"/>
                <a:pathLst>
                  <a:path w="10470" h="13265" extrusionOk="0">
                    <a:moveTo>
                      <a:pt x="1356" y="1"/>
                    </a:moveTo>
                    <a:lnTo>
                      <a:pt x="0" y="950"/>
                    </a:lnTo>
                    <a:lnTo>
                      <a:pt x="10470" y="13264"/>
                    </a:lnTo>
                    <a:lnTo>
                      <a:pt x="135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13"/>
              <p:cNvSpPr/>
              <p:nvPr/>
            </p:nvSpPr>
            <p:spPr>
              <a:xfrm>
                <a:off x="801263" y="1296588"/>
                <a:ext cx="227850" cy="355350"/>
              </a:xfrm>
              <a:custGeom>
                <a:avLst/>
                <a:gdLst/>
                <a:ahLst/>
                <a:cxnLst/>
                <a:rect l="l" t="t" r="r" b="b"/>
                <a:pathLst>
                  <a:path w="9114" h="14214" extrusionOk="0">
                    <a:moveTo>
                      <a:pt x="1356" y="0"/>
                    </a:moveTo>
                    <a:lnTo>
                      <a:pt x="0" y="950"/>
                    </a:lnTo>
                    <a:lnTo>
                      <a:pt x="9114" y="14213"/>
                    </a:lnTo>
                    <a:lnTo>
                      <a:pt x="9114" y="14213"/>
                    </a:lnTo>
                    <a:lnTo>
                      <a:pt x="1356" y="0"/>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13"/>
              <p:cNvSpPr/>
              <p:nvPr/>
            </p:nvSpPr>
            <p:spPr>
              <a:xfrm>
                <a:off x="685313" y="1190113"/>
                <a:ext cx="202775" cy="217025"/>
              </a:xfrm>
              <a:custGeom>
                <a:avLst/>
                <a:gdLst/>
                <a:ahLst/>
                <a:cxnLst/>
                <a:rect l="l" t="t" r="r" b="b"/>
                <a:pathLst>
                  <a:path w="8111" h="8681" extrusionOk="0">
                    <a:moveTo>
                      <a:pt x="4014" y="1"/>
                    </a:moveTo>
                    <a:lnTo>
                      <a:pt x="0" y="2768"/>
                    </a:lnTo>
                    <a:lnTo>
                      <a:pt x="4096" y="8681"/>
                    </a:lnTo>
                    <a:lnTo>
                      <a:pt x="8110" y="5914"/>
                    </a:lnTo>
                    <a:lnTo>
                      <a:pt x="40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13"/>
              <p:cNvSpPr/>
              <p:nvPr/>
            </p:nvSpPr>
            <p:spPr>
              <a:xfrm>
                <a:off x="721238" y="1352863"/>
                <a:ext cx="132250" cy="135650"/>
              </a:xfrm>
              <a:custGeom>
                <a:avLst/>
                <a:gdLst/>
                <a:ahLst/>
                <a:cxnLst/>
                <a:rect l="l" t="t" r="r" b="b"/>
                <a:pathLst>
                  <a:path w="5290" h="5426" extrusionOk="0">
                    <a:moveTo>
                      <a:pt x="4069" y="1"/>
                    </a:moveTo>
                    <a:lnTo>
                      <a:pt x="2089" y="1357"/>
                    </a:lnTo>
                    <a:lnTo>
                      <a:pt x="1" y="5425"/>
                    </a:lnTo>
                    <a:lnTo>
                      <a:pt x="5290" y="1764"/>
                    </a:lnTo>
                    <a:lnTo>
                      <a:pt x="4069"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13"/>
              <p:cNvSpPr/>
              <p:nvPr/>
            </p:nvSpPr>
            <p:spPr>
              <a:xfrm>
                <a:off x="822963" y="1306088"/>
                <a:ext cx="162750" cy="90875"/>
              </a:xfrm>
              <a:custGeom>
                <a:avLst/>
                <a:gdLst/>
                <a:ahLst/>
                <a:cxnLst/>
                <a:rect l="l" t="t" r="r" b="b"/>
                <a:pathLst>
                  <a:path w="6510" h="3635" extrusionOk="0">
                    <a:moveTo>
                      <a:pt x="6510" y="0"/>
                    </a:moveTo>
                    <a:lnTo>
                      <a:pt x="2007" y="461"/>
                    </a:lnTo>
                    <a:lnTo>
                      <a:pt x="0" y="1872"/>
                    </a:lnTo>
                    <a:lnTo>
                      <a:pt x="1221" y="3635"/>
                    </a:lnTo>
                    <a:lnTo>
                      <a:pt x="6510"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13"/>
              <p:cNvSpPr/>
              <p:nvPr/>
            </p:nvSpPr>
            <p:spPr>
              <a:xfrm>
                <a:off x="633088" y="1143188"/>
                <a:ext cx="186500" cy="139325"/>
              </a:xfrm>
              <a:custGeom>
                <a:avLst/>
                <a:gdLst/>
                <a:ahLst/>
                <a:cxnLst/>
                <a:rect l="l" t="t" r="r" b="b"/>
                <a:pathLst>
                  <a:path w="7460" h="5573" extrusionOk="0">
                    <a:moveTo>
                      <a:pt x="6356" y="1"/>
                    </a:moveTo>
                    <a:cubicBezTo>
                      <a:pt x="6163" y="1"/>
                      <a:pt x="5970" y="55"/>
                      <a:pt x="5805" y="169"/>
                    </a:cubicBezTo>
                    <a:lnTo>
                      <a:pt x="543" y="3804"/>
                    </a:lnTo>
                    <a:cubicBezTo>
                      <a:pt x="109" y="4102"/>
                      <a:pt x="0" y="4726"/>
                      <a:pt x="326" y="5160"/>
                    </a:cubicBezTo>
                    <a:cubicBezTo>
                      <a:pt x="511" y="5428"/>
                      <a:pt x="809" y="5572"/>
                      <a:pt x="1120" y="5572"/>
                    </a:cubicBezTo>
                    <a:cubicBezTo>
                      <a:pt x="1311" y="5572"/>
                      <a:pt x="1506" y="5518"/>
                      <a:pt x="1682" y="5404"/>
                    </a:cubicBezTo>
                    <a:lnTo>
                      <a:pt x="6917" y="1769"/>
                    </a:lnTo>
                    <a:cubicBezTo>
                      <a:pt x="7378" y="1471"/>
                      <a:pt x="7460" y="847"/>
                      <a:pt x="7161" y="413"/>
                    </a:cubicBezTo>
                    <a:cubicBezTo>
                      <a:pt x="6977" y="145"/>
                      <a:pt x="6667" y="1"/>
                      <a:pt x="635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117" name="Google Shape;117;p13"/>
          <p:cNvSpPr/>
          <p:nvPr/>
        </p:nvSpPr>
        <p:spPr>
          <a:xfrm rot="9656939">
            <a:off x="450701" y="621324"/>
            <a:ext cx="69173" cy="69848"/>
          </a:xfrm>
          <a:custGeom>
            <a:avLst/>
            <a:gdLst/>
            <a:ahLst/>
            <a:cxnLst/>
            <a:rect l="l" t="t" r="r" b="b"/>
            <a:pathLst>
              <a:path w="2767" h="2794" extrusionOk="0">
                <a:moveTo>
                  <a:pt x="1383" y="0"/>
                </a:moveTo>
                <a:cubicBezTo>
                  <a:pt x="597" y="0"/>
                  <a:pt x="0" y="651"/>
                  <a:pt x="0" y="1411"/>
                </a:cubicBezTo>
                <a:cubicBezTo>
                  <a:pt x="0" y="2170"/>
                  <a:pt x="651" y="2794"/>
                  <a:pt x="1383" y="2794"/>
                </a:cubicBezTo>
                <a:cubicBezTo>
                  <a:pt x="2170" y="2794"/>
                  <a:pt x="2767" y="2143"/>
                  <a:pt x="2767" y="1411"/>
                </a:cubicBezTo>
                <a:cubicBezTo>
                  <a:pt x="2767" y="651"/>
                  <a:pt x="2170" y="54"/>
                  <a:pt x="1383" y="0"/>
                </a:cubicBezTo>
                <a:close/>
              </a:path>
            </a:pathLst>
          </a:custGeom>
          <a:solidFill>
            <a:srgbClr val="FBFC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13"/>
          <p:cNvSpPr/>
          <p:nvPr/>
        </p:nvSpPr>
        <p:spPr>
          <a:xfrm rot="9656939">
            <a:off x="536288" y="1028222"/>
            <a:ext cx="257717" cy="266492"/>
          </a:xfrm>
          <a:custGeom>
            <a:avLst/>
            <a:gdLst/>
            <a:ahLst/>
            <a:cxnLst/>
            <a:rect l="l" t="t" r="r" b="b"/>
            <a:pathLst>
              <a:path w="10309" h="10660" extrusionOk="0">
                <a:moveTo>
                  <a:pt x="5182" y="0"/>
                </a:moveTo>
                <a:lnTo>
                  <a:pt x="3771" y="3879"/>
                </a:lnTo>
                <a:lnTo>
                  <a:pt x="1" y="5289"/>
                </a:lnTo>
                <a:lnTo>
                  <a:pt x="3771" y="6754"/>
                </a:lnTo>
                <a:lnTo>
                  <a:pt x="5127" y="10660"/>
                </a:lnTo>
                <a:lnTo>
                  <a:pt x="6538" y="6754"/>
                </a:lnTo>
                <a:lnTo>
                  <a:pt x="10308" y="5344"/>
                </a:lnTo>
                <a:lnTo>
                  <a:pt x="6538" y="3906"/>
                </a:lnTo>
                <a:lnTo>
                  <a:pt x="51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13"/>
          <p:cNvSpPr/>
          <p:nvPr/>
        </p:nvSpPr>
        <p:spPr>
          <a:xfrm rot="9656939">
            <a:off x="1365995" y="626096"/>
            <a:ext cx="64448" cy="60323"/>
          </a:xfrm>
          <a:custGeom>
            <a:avLst/>
            <a:gdLst/>
            <a:ahLst/>
            <a:cxnLst/>
            <a:rect l="l" t="t" r="r" b="b"/>
            <a:pathLst>
              <a:path w="2578" h="2413" extrusionOk="0">
                <a:moveTo>
                  <a:pt x="1316" y="1"/>
                </a:moveTo>
                <a:cubicBezTo>
                  <a:pt x="725" y="1"/>
                  <a:pt x="209" y="440"/>
                  <a:pt x="109" y="1041"/>
                </a:cubicBezTo>
                <a:cubicBezTo>
                  <a:pt x="0" y="1692"/>
                  <a:pt x="489" y="2288"/>
                  <a:pt x="1113" y="2397"/>
                </a:cubicBezTo>
                <a:cubicBezTo>
                  <a:pt x="1174" y="2407"/>
                  <a:pt x="1235" y="2412"/>
                  <a:pt x="1295" y="2412"/>
                </a:cubicBezTo>
                <a:cubicBezTo>
                  <a:pt x="1876" y="2412"/>
                  <a:pt x="2395" y="1956"/>
                  <a:pt x="2469" y="1366"/>
                </a:cubicBezTo>
                <a:cubicBezTo>
                  <a:pt x="2577" y="688"/>
                  <a:pt x="2116" y="91"/>
                  <a:pt x="1465" y="10"/>
                </a:cubicBezTo>
                <a:cubicBezTo>
                  <a:pt x="1415" y="4"/>
                  <a:pt x="1365" y="1"/>
                  <a:pt x="1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13"/>
          <p:cNvSpPr/>
          <p:nvPr/>
        </p:nvSpPr>
        <p:spPr>
          <a:xfrm rot="9656939">
            <a:off x="1063351" y="994611"/>
            <a:ext cx="48849" cy="46424"/>
          </a:xfrm>
          <a:custGeom>
            <a:avLst/>
            <a:gdLst/>
            <a:ahLst/>
            <a:cxnLst/>
            <a:rect l="l" t="t" r="r" b="b"/>
            <a:pathLst>
              <a:path w="1954" h="1857" extrusionOk="0">
                <a:moveTo>
                  <a:pt x="1001" y="0"/>
                </a:moveTo>
                <a:cubicBezTo>
                  <a:pt x="532" y="0"/>
                  <a:pt x="130" y="315"/>
                  <a:pt x="55" y="793"/>
                </a:cubicBezTo>
                <a:cubicBezTo>
                  <a:pt x="0" y="1308"/>
                  <a:pt x="326" y="1796"/>
                  <a:pt x="841" y="1850"/>
                </a:cubicBezTo>
                <a:cubicBezTo>
                  <a:pt x="879" y="1854"/>
                  <a:pt x="916" y="1856"/>
                  <a:pt x="953" y="1856"/>
                </a:cubicBezTo>
                <a:cubicBezTo>
                  <a:pt x="1422" y="1856"/>
                  <a:pt x="1823" y="1542"/>
                  <a:pt x="1899" y="1064"/>
                </a:cubicBezTo>
                <a:cubicBezTo>
                  <a:pt x="1953" y="549"/>
                  <a:pt x="1628" y="87"/>
                  <a:pt x="1112" y="6"/>
                </a:cubicBezTo>
                <a:cubicBezTo>
                  <a:pt x="1075" y="2"/>
                  <a:pt x="1038" y="0"/>
                  <a:pt x="1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13"/>
          <p:cNvSpPr/>
          <p:nvPr/>
        </p:nvSpPr>
        <p:spPr>
          <a:xfrm rot="9656939">
            <a:off x="1527958" y="1054436"/>
            <a:ext cx="48849" cy="46424"/>
          </a:xfrm>
          <a:custGeom>
            <a:avLst/>
            <a:gdLst/>
            <a:ahLst/>
            <a:cxnLst/>
            <a:rect l="l" t="t" r="r" b="b"/>
            <a:pathLst>
              <a:path w="1954" h="1857" extrusionOk="0">
                <a:moveTo>
                  <a:pt x="1001" y="1"/>
                </a:moveTo>
                <a:cubicBezTo>
                  <a:pt x="533" y="1"/>
                  <a:pt x="131" y="315"/>
                  <a:pt x="55" y="793"/>
                </a:cubicBezTo>
                <a:cubicBezTo>
                  <a:pt x="1" y="1309"/>
                  <a:pt x="326" y="1770"/>
                  <a:pt x="842" y="1851"/>
                </a:cubicBezTo>
                <a:cubicBezTo>
                  <a:pt x="879" y="1855"/>
                  <a:pt x="916" y="1857"/>
                  <a:pt x="953" y="1857"/>
                </a:cubicBezTo>
                <a:cubicBezTo>
                  <a:pt x="1422" y="1857"/>
                  <a:pt x="1824" y="1542"/>
                  <a:pt x="1900" y="1065"/>
                </a:cubicBezTo>
                <a:cubicBezTo>
                  <a:pt x="1954" y="549"/>
                  <a:pt x="1574" y="115"/>
                  <a:pt x="1113" y="7"/>
                </a:cubicBezTo>
                <a:cubicBezTo>
                  <a:pt x="1075" y="3"/>
                  <a:pt x="1038" y="1"/>
                  <a:pt x="1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13"/>
          <p:cNvSpPr/>
          <p:nvPr/>
        </p:nvSpPr>
        <p:spPr>
          <a:xfrm rot="-9112456">
            <a:off x="8564590" y="4375292"/>
            <a:ext cx="257721" cy="266495"/>
          </a:xfrm>
          <a:custGeom>
            <a:avLst/>
            <a:gdLst/>
            <a:ahLst/>
            <a:cxnLst/>
            <a:rect l="l" t="t" r="r" b="b"/>
            <a:pathLst>
              <a:path w="10309" h="10660" extrusionOk="0">
                <a:moveTo>
                  <a:pt x="5182" y="0"/>
                </a:moveTo>
                <a:lnTo>
                  <a:pt x="3771" y="3879"/>
                </a:lnTo>
                <a:lnTo>
                  <a:pt x="1" y="5289"/>
                </a:lnTo>
                <a:lnTo>
                  <a:pt x="3771" y="6754"/>
                </a:lnTo>
                <a:lnTo>
                  <a:pt x="5127" y="10660"/>
                </a:lnTo>
                <a:lnTo>
                  <a:pt x="6538" y="6754"/>
                </a:lnTo>
                <a:lnTo>
                  <a:pt x="10308" y="5344"/>
                </a:lnTo>
                <a:lnTo>
                  <a:pt x="6538" y="3906"/>
                </a:lnTo>
                <a:lnTo>
                  <a:pt x="5182"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749346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endParaRPr lang="vi-VN"/>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fld id="{F63ABA57-B49C-40D7-A37A-421F140664A7}" type="datetimeFigureOut">
              <a:rPr lang="vi-VN" smtClean="0"/>
              <a:t>02/06/2023</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12B18C59-BB7D-4EAF-B3D8-C372BD649669}" type="slidenum">
              <a:rPr lang="vi-VN" smtClean="0"/>
              <a:t>‹#›</a:t>
            </a:fld>
            <a:endParaRPr lang="vi-VN"/>
          </a:p>
        </p:txBody>
      </p:sp>
    </p:spTree>
    <p:extLst>
      <p:ext uri="{BB962C8B-B14F-4D97-AF65-F5344CB8AC3E}">
        <p14:creationId xmlns:p14="http://schemas.microsoft.com/office/powerpoint/2010/main" val="24417504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pn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dk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5100" y="535000"/>
            <a:ext cx="7713900" cy="572700"/>
          </a:xfrm>
          <a:prstGeom prst="rect">
            <a:avLst/>
          </a:prstGeom>
          <a:noFill/>
          <a:ln>
            <a:noFill/>
          </a:ln>
        </p:spPr>
        <p:txBody>
          <a:bodyPr spcFirstLastPara="1" wrap="square" lIns="91425" tIns="91425" rIns="91425" bIns="91425" anchor="t" anchorCtr="0">
            <a:noAutofit/>
          </a:bodyPr>
          <a:lstStyle>
            <a:lvl1pPr lvl="0"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1pPr>
            <a:lvl2pPr lvl="1"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2pPr>
            <a:lvl3pPr lvl="2"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3pPr>
            <a:lvl4pPr lvl="3"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4pPr>
            <a:lvl5pPr lvl="4"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5pPr>
            <a:lvl6pPr lvl="5"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6pPr>
            <a:lvl7pPr lvl="6"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7pPr>
            <a:lvl8pPr lvl="7"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8pPr>
            <a:lvl9pPr lvl="8" algn="ctr" rtl="0">
              <a:spcBef>
                <a:spcPts val="0"/>
              </a:spcBef>
              <a:spcAft>
                <a:spcPts val="0"/>
              </a:spcAft>
              <a:buClr>
                <a:schemeClr val="dk1"/>
              </a:buClr>
              <a:buSzPts val="3200"/>
              <a:buFont typeface="Londrina Solid"/>
              <a:buNone/>
              <a:defRPr sz="3200">
                <a:solidFill>
                  <a:schemeClr val="dk1"/>
                </a:solidFill>
                <a:latin typeface="Londrina Solid"/>
                <a:ea typeface="Londrina Solid"/>
                <a:cs typeface="Londrina Solid"/>
                <a:sym typeface="Londrina Solid"/>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Nunito"/>
              <a:buChar char="●"/>
              <a:defRPr>
                <a:solidFill>
                  <a:schemeClr val="dk1"/>
                </a:solidFill>
                <a:latin typeface="Nunito"/>
                <a:ea typeface="Nunito"/>
                <a:cs typeface="Nunito"/>
                <a:sym typeface="Nunito"/>
              </a:defRPr>
            </a:lvl1pPr>
            <a:lvl2pPr marL="914400" lvl="1"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2pPr>
            <a:lvl3pPr marL="1371600" lvl="2"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3pPr>
            <a:lvl4pPr marL="1828800" lvl="3"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4pPr>
            <a:lvl5pPr marL="2286000" lvl="4"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5pPr>
            <a:lvl6pPr marL="2743200" lvl="5"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6pPr>
            <a:lvl7pPr marL="3200400" lvl="6"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7pPr>
            <a:lvl8pPr marL="3657600" lvl="7" indent="-317500">
              <a:lnSpc>
                <a:spcPct val="115000"/>
              </a:lnSpc>
              <a:spcBef>
                <a:spcPts val="1600"/>
              </a:spcBef>
              <a:spcAft>
                <a:spcPts val="0"/>
              </a:spcAft>
              <a:buClr>
                <a:schemeClr val="dk1"/>
              </a:buClr>
              <a:buSzPts val="1400"/>
              <a:buFont typeface="Nunito"/>
              <a:buChar char="○"/>
              <a:defRPr>
                <a:solidFill>
                  <a:schemeClr val="dk1"/>
                </a:solidFill>
                <a:latin typeface="Nunito"/>
                <a:ea typeface="Nunito"/>
                <a:cs typeface="Nunito"/>
                <a:sym typeface="Nunito"/>
              </a:defRPr>
            </a:lvl8pPr>
            <a:lvl9pPr marL="4114800" lvl="8" indent="-317500">
              <a:lnSpc>
                <a:spcPct val="115000"/>
              </a:lnSpc>
              <a:spcBef>
                <a:spcPts val="1600"/>
              </a:spcBef>
              <a:spcAft>
                <a:spcPts val="1600"/>
              </a:spcAft>
              <a:buClr>
                <a:schemeClr val="dk1"/>
              </a:buClr>
              <a:buSzPts val="1400"/>
              <a:buFont typeface="Nunito"/>
              <a:buChar char="■"/>
              <a:defRPr>
                <a:solidFill>
                  <a:schemeClr val="dk1"/>
                </a:solidFill>
                <a:latin typeface="Nunito"/>
                <a:ea typeface="Nunito"/>
                <a:cs typeface="Nunito"/>
                <a:sym typeface="Nunito"/>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58" r:id="rId3"/>
    <p:sldLayoutId id="2147483662" r:id="rId4"/>
    <p:sldLayoutId id="2147483685" r:id="rId5"/>
    <p:sldLayoutId id="2147483686" r:id="rId6"/>
    <p:sldLayoutId id="2147483691" r:id="rId7"/>
    <p:sldLayoutId id="2147483692" r:id="rId8"/>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37000"/>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63ABA57-B49C-40D7-A37A-421F140664A7}" type="datetimeFigureOut">
              <a:rPr lang="vi-VN" smtClean="0"/>
              <a:t>02/06/2023</a:t>
            </a:fld>
            <a:endParaRPr lang="vi-VN"/>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12B18C59-BB7D-4EAF-B3D8-C372BD649669}" type="slidenum">
              <a:rPr lang="vi-VN" smtClean="0"/>
              <a:t>‹#›</a:t>
            </a:fld>
            <a:endParaRPr lang="vi-VN"/>
          </a:p>
        </p:txBody>
      </p:sp>
    </p:spTree>
    <p:extLst>
      <p:ext uri="{BB962C8B-B14F-4D97-AF65-F5344CB8AC3E}">
        <p14:creationId xmlns:p14="http://schemas.microsoft.com/office/powerpoint/2010/main" val="176846611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vi-V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2.png"/><Relationship Id="rId1" Type="http://schemas.openxmlformats.org/officeDocument/2006/relationships/slideLayout" Target="../slideLayouts/slideLayout7.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6.png"/></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23.png"/><Relationship Id="rId4" Type="http://schemas.openxmlformats.org/officeDocument/2006/relationships/image" Target="../media/image22.png"/></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24.png"/><Relationship Id="rId5" Type="http://schemas.openxmlformats.org/officeDocument/2006/relationships/image" Target="../media/image26.png"/><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8.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1.wav"/><Relationship Id="rId1" Type="http://schemas.microsoft.com/office/2007/relationships/media" Target="../media/media1.wav"/><Relationship Id="rId6" Type="http://schemas.openxmlformats.org/officeDocument/2006/relationships/image" Target="../media/image29.png"/><Relationship Id="rId5" Type="http://schemas.openxmlformats.org/officeDocument/2006/relationships/audio" Target="../media/audio1.wav"/><Relationship Id="rId4" Type="http://schemas.openxmlformats.org/officeDocument/2006/relationships/notesSlide" Target="../notesSlides/notesSlide17.xml"/></Relationships>
</file>

<file path=ppt/slides/_rels/slide21.xml.rels><?xml version="1.0" encoding="UTF-8" standalone="yes"?>
<Relationships xmlns="http://schemas.openxmlformats.org/package/2006/relationships"><Relationship Id="rId8" Type="http://schemas.openxmlformats.org/officeDocument/2006/relationships/slide" Target="slide23.xml"/><Relationship Id="rId3" Type="http://schemas.openxmlformats.org/officeDocument/2006/relationships/audio" Target="../media/audio1.wav"/><Relationship Id="rId7" Type="http://schemas.openxmlformats.org/officeDocument/2006/relationships/slide" Target="slide24.xml"/><Relationship Id="rId2" Type="http://schemas.openxmlformats.org/officeDocument/2006/relationships/notesSlide" Target="../notesSlides/notesSlide18.xml"/><Relationship Id="rId1" Type="http://schemas.openxmlformats.org/officeDocument/2006/relationships/slideLayout" Target="../slideLayouts/slideLayout9.xml"/><Relationship Id="rId6" Type="http://schemas.openxmlformats.org/officeDocument/2006/relationships/slide" Target="slide25.xml"/><Relationship Id="rId5" Type="http://schemas.openxmlformats.org/officeDocument/2006/relationships/slide" Target="slide26.xml"/><Relationship Id="rId4" Type="http://schemas.openxmlformats.org/officeDocument/2006/relationships/slide" Target="slide22.xml"/></Relationships>
</file>

<file path=ppt/slides/_rels/slide2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1.wav"/><Relationship Id="rId7"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slide" Target="slide27.xml"/><Relationship Id="rId4" Type="http://schemas.openxmlformats.org/officeDocument/2006/relationships/image" Target="../media/image30.jpeg"/><Relationship Id="rId9" Type="http://schemas.openxmlformats.org/officeDocument/2006/relationships/slide" Target="slide21.xml"/></Relationships>
</file>

<file path=ppt/slides/_rels/slide23.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notesSlide" Target="../notesSlides/notesSlide20.xml"/><Relationship Id="rId1" Type="http://schemas.openxmlformats.org/officeDocument/2006/relationships/slideLayout" Target="../slideLayouts/slideLayout10.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audio" Target="../media/audio2.wav"/></Relationships>
</file>

<file path=ppt/slides/_rels/slide24.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notesSlide" Target="../notesSlides/notesSlide21.xml"/><Relationship Id="rId1" Type="http://schemas.openxmlformats.org/officeDocument/2006/relationships/slideLayout" Target="../slideLayouts/slideLayout10.xml"/><Relationship Id="rId6" Type="http://schemas.openxmlformats.org/officeDocument/2006/relationships/image" Target="../media/image38.png"/><Relationship Id="rId5" Type="http://schemas.openxmlformats.org/officeDocument/2006/relationships/image" Target="../media/image35.png"/><Relationship Id="rId4" Type="http://schemas.openxmlformats.org/officeDocument/2006/relationships/audio" Target="../media/audio2.wav"/></Relationships>
</file>

<file path=ppt/slides/_rels/slide2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notesSlide" Target="../notesSlides/notesSlide22.xml"/><Relationship Id="rId1" Type="http://schemas.openxmlformats.org/officeDocument/2006/relationships/slideLayout" Target="../slideLayouts/slideLayout10.xml"/><Relationship Id="rId6" Type="http://schemas.openxmlformats.org/officeDocument/2006/relationships/image" Target="../media/image39.png"/><Relationship Id="rId5" Type="http://schemas.openxmlformats.org/officeDocument/2006/relationships/image" Target="../media/image35.png"/><Relationship Id="rId4" Type="http://schemas.openxmlformats.org/officeDocument/2006/relationships/audio" Target="../media/audio2.wav"/></Relationships>
</file>

<file path=ppt/slides/_rels/slide2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audio" Target="../media/audio1.wav"/><Relationship Id="rId7" Type="http://schemas.openxmlformats.org/officeDocument/2006/relationships/slide" Target="slide21.xml"/><Relationship Id="rId2" Type="http://schemas.openxmlformats.org/officeDocument/2006/relationships/notesSlide" Target="../notesSlides/notesSlide23.xml"/><Relationship Id="rId1" Type="http://schemas.openxmlformats.org/officeDocument/2006/relationships/slideLayout" Target="../slideLayouts/slideLayout10.xml"/><Relationship Id="rId6" Type="http://schemas.openxmlformats.org/officeDocument/2006/relationships/image" Target="../media/image40.png"/><Relationship Id="rId5" Type="http://schemas.openxmlformats.org/officeDocument/2006/relationships/image" Target="../media/image35.png"/><Relationship Id="rId4" Type="http://schemas.openxmlformats.org/officeDocument/2006/relationships/audio" Target="../media/audio2.wav"/></Relationships>
</file>

<file path=ppt/slides/_rels/slide27.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44.png"/><Relationship Id="rId4" Type="http://schemas.openxmlformats.org/officeDocument/2006/relationships/image" Target="../media/image41.png"/></Relationships>
</file>

<file path=ppt/slides/_rels/slide29.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8" Type="http://schemas.openxmlformats.org/officeDocument/2006/relationships/hyperlink" Target="https://www.wisc-online.com/assetrepository/viewasset?id=1508" TargetMode="External"/><Relationship Id="rId3" Type="http://schemas.openxmlformats.org/officeDocument/2006/relationships/image" Target="../media/image3.jpeg"/><Relationship Id="rId7"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3.xml"/><Relationship Id="rId6" Type="http://schemas.openxmlformats.org/officeDocument/2006/relationships/hyperlink" Target="http://www.allwhitebackground.com/colorful-background-images.html" TargetMode="External"/><Relationship Id="rId11" Type="http://schemas.openxmlformats.org/officeDocument/2006/relationships/image" Target="../media/image8.png"/><Relationship Id="rId5" Type="http://schemas.openxmlformats.org/officeDocument/2006/relationships/image" Target="../media/image4.jpeg"/><Relationship Id="rId10" Type="http://schemas.openxmlformats.org/officeDocument/2006/relationships/image" Target="../media/image7.png"/><Relationship Id="rId4" Type="http://schemas.openxmlformats.org/officeDocument/2006/relationships/hyperlink" Target="https://www.publicdomainpictures.net/en/view-image.php?image=317882&amp;picture=abstract-background" TargetMode="External"/><Relationship Id="rId9"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7.png"/><Relationship Id="rId4" Type="http://schemas.openxmlformats.org/officeDocument/2006/relationships/image" Target="../media/image9.jpeg"/></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D197D723-2E9A-4FA9-CC2B-9F82216B7A49}"/>
              </a:ext>
            </a:extLst>
          </p:cNvPr>
          <p:cNvGrpSpPr/>
          <p:nvPr/>
        </p:nvGrpSpPr>
        <p:grpSpPr>
          <a:xfrm>
            <a:off x="0" y="0"/>
            <a:ext cx="9144000" cy="5143500"/>
            <a:chOff x="0" y="0"/>
            <a:chExt cx="12192000" cy="6858000"/>
          </a:xfrm>
        </p:grpSpPr>
        <p:sp>
          <p:nvSpPr>
            <p:cNvPr id="13" name="Rectangle 12">
              <a:extLst>
                <a:ext uri="{FF2B5EF4-FFF2-40B4-BE49-F238E27FC236}">
                  <a16:creationId xmlns:a16="http://schemas.microsoft.com/office/drawing/2014/main" id="{54FCBB2C-E25A-1FB5-8826-FEA9BD944D8C}"/>
                </a:ext>
              </a:extLst>
            </p:cNvPr>
            <p:cNvSpPr/>
            <p:nvPr/>
          </p:nvSpPr>
          <p:spPr>
            <a:xfrm>
              <a:off x="0" y="0"/>
              <a:ext cx="12192000" cy="68580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4" name="Picture 13">
              <a:extLst>
                <a:ext uri="{FF2B5EF4-FFF2-40B4-BE49-F238E27FC236}">
                  <a16:creationId xmlns:a16="http://schemas.microsoft.com/office/drawing/2014/main" id="{5D63E9A6-1784-B102-09F3-AE5CCB8A9694}"/>
                </a:ext>
              </a:extLst>
            </p:cNvPr>
            <p:cNvPicPr>
              <a:picLocks noChangeAspect="1"/>
            </p:cNvPicPr>
            <p:nvPr/>
          </p:nvPicPr>
          <p:blipFill rotWithShape="1">
            <a:blip r:embed="rId2">
              <a:extLst>
                <a:ext uri="{28A0092B-C50C-407E-A947-70E740481C1C}">
                  <a14:useLocalDpi xmlns:a14="http://schemas.microsoft.com/office/drawing/2010/main" val="0"/>
                </a:ext>
              </a:extLst>
            </a:blip>
            <a:srcRect t="19274"/>
            <a:stretch/>
          </p:blipFill>
          <p:spPr>
            <a:xfrm>
              <a:off x="0" y="0"/>
              <a:ext cx="12192000" cy="6858000"/>
            </a:xfrm>
            <a:prstGeom prst="rect">
              <a:avLst/>
            </a:prstGeom>
          </p:spPr>
        </p:pic>
      </p:grpSp>
      <p:sp>
        <p:nvSpPr>
          <p:cNvPr id="2" name="Hộp Văn bản 1">
            <a:extLst>
              <a:ext uri="{FF2B5EF4-FFF2-40B4-BE49-F238E27FC236}">
                <a16:creationId xmlns:a16="http://schemas.microsoft.com/office/drawing/2014/main" id="{9D73F281-D85A-414B-B050-B924052F9282}"/>
              </a:ext>
            </a:extLst>
          </p:cNvPr>
          <p:cNvSpPr txBox="1"/>
          <p:nvPr/>
        </p:nvSpPr>
        <p:spPr>
          <a:xfrm>
            <a:off x="1749914" y="364839"/>
            <a:ext cx="6664004" cy="355642"/>
          </a:xfrm>
          <a:prstGeom prst="rect">
            <a:avLst/>
          </a:prstGeom>
        </p:spPr>
        <p:txBody>
          <a:bodyPr vert="horz" lIns="91440" tIns="45720" rIns="91440" bIns="45720" rtlCol="0">
            <a:normAutofit fontScale="85000" lnSpcReduction="10000"/>
          </a:bodyPr>
          <a:lstStyle/>
          <a:p>
            <a:pPr>
              <a:lnSpc>
                <a:spcPct val="90000"/>
              </a:lnSpc>
              <a:spcAft>
                <a:spcPts val="600"/>
              </a:spcAft>
            </a:pPr>
            <a:r>
              <a:rPr lang="en-US" sz="2400" b="1" dirty="0">
                <a:solidFill>
                  <a:srgbClr val="002060"/>
                </a:solidFill>
                <a:latin typeface="Times New Roman" panose="02020603050405020304" pitchFamily="18" charset="0"/>
                <a:cs typeface="Times New Roman" panose="02020603050405020304" pitchFamily="18" charset="0"/>
              </a:rPr>
              <a:t>PHÒNG GIÁO DỤC VÀ ĐÀO TẠO QUẬN LONG BIÊN</a:t>
            </a:r>
          </a:p>
        </p:txBody>
      </p:sp>
      <p:sp>
        <p:nvSpPr>
          <p:cNvPr id="8" name="Hộp Văn bản 7">
            <a:extLst>
              <a:ext uri="{FF2B5EF4-FFF2-40B4-BE49-F238E27FC236}">
                <a16:creationId xmlns:a16="http://schemas.microsoft.com/office/drawing/2014/main" id="{ABD37E8A-D45A-4AF4-AA02-27891D5290CA}"/>
              </a:ext>
            </a:extLst>
          </p:cNvPr>
          <p:cNvSpPr txBox="1"/>
          <p:nvPr/>
        </p:nvSpPr>
        <p:spPr>
          <a:xfrm>
            <a:off x="2395919" y="683115"/>
            <a:ext cx="4971233" cy="507831"/>
          </a:xfrm>
          <a:prstGeom prst="rect">
            <a:avLst/>
          </a:prstGeom>
          <a:noFill/>
        </p:spPr>
        <p:txBody>
          <a:bodyPr wrap="none" rtlCol="0">
            <a:spAutoFit/>
          </a:bodyPr>
          <a:lstStyle/>
          <a:p>
            <a:pPr>
              <a:spcAft>
                <a:spcPts val="600"/>
              </a:spcAft>
            </a:pPr>
            <a:r>
              <a:rPr lang="en-US" sz="2700" b="1" dirty="0">
                <a:solidFill>
                  <a:srgbClr val="002060"/>
                </a:solidFill>
                <a:latin typeface="Times New Roman" panose="02020603050405020304" pitchFamily="18" charset="0"/>
                <a:cs typeface="Times New Roman" panose="02020603050405020304" pitchFamily="18" charset="0"/>
              </a:rPr>
              <a:t>TRƯỜNG THCS NGỌC THỤY</a:t>
            </a:r>
          </a:p>
        </p:txBody>
      </p:sp>
      <p:sp>
        <p:nvSpPr>
          <p:cNvPr id="9" name="Hộp Văn bản 8">
            <a:extLst>
              <a:ext uri="{FF2B5EF4-FFF2-40B4-BE49-F238E27FC236}">
                <a16:creationId xmlns:a16="http://schemas.microsoft.com/office/drawing/2014/main" id="{D5A797EB-37FC-432B-A43C-3061B2852843}"/>
              </a:ext>
            </a:extLst>
          </p:cNvPr>
          <p:cNvSpPr txBox="1"/>
          <p:nvPr/>
        </p:nvSpPr>
        <p:spPr>
          <a:xfrm>
            <a:off x="870507" y="3490438"/>
            <a:ext cx="4104009"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GV: </a:t>
            </a:r>
            <a:r>
              <a:rPr lang="en-US" sz="3000" b="1" dirty="0" err="1">
                <a:solidFill>
                  <a:srgbClr val="002060"/>
                </a:solidFill>
                <a:latin typeface="Times New Roman" panose="02020603050405020304" pitchFamily="18" charset="0"/>
                <a:cs typeface="Times New Roman" panose="02020603050405020304" pitchFamily="18" charset="0"/>
              </a:rPr>
              <a:t>Nguyễn</a:t>
            </a:r>
            <a:r>
              <a:rPr lang="en-US" sz="3000" b="1" dirty="0">
                <a:solidFill>
                  <a:srgbClr val="002060"/>
                </a:solidFill>
                <a:latin typeface="Times New Roman" panose="02020603050405020304" pitchFamily="18" charset="0"/>
                <a:cs typeface="Times New Roman" panose="02020603050405020304" pitchFamily="18" charset="0"/>
              </a:rPr>
              <a:t> </a:t>
            </a:r>
            <a:r>
              <a:rPr lang="en-US" sz="3000" b="1" dirty="0" err="1">
                <a:solidFill>
                  <a:srgbClr val="002060"/>
                </a:solidFill>
                <a:latin typeface="Times New Roman" panose="02020603050405020304" pitchFamily="18" charset="0"/>
                <a:cs typeface="Times New Roman" panose="02020603050405020304" pitchFamily="18" charset="0"/>
              </a:rPr>
              <a:t>Thùy</a:t>
            </a:r>
            <a:r>
              <a:rPr lang="en-US" sz="3000" b="1" dirty="0">
                <a:solidFill>
                  <a:srgbClr val="002060"/>
                </a:solidFill>
                <a:latin typeface="Times New Roman" panose="02020603050405020304" pitchFamily="18" charset="0"/>
                <a:cs typeface="Times New Roman" panose="02020603050405020304" pitchFamily="18" charset="0"/>
              </a:rPr>
              <a:t> Linh</a:t>
            </a:r>
          </a:p>
        </p:txBody>
      </p:sp>
      <p:sp>
        <p:nvSpPr>
          <p:cNvPr id="10" name="Hộp Văn bản 9">
            <a:extLst>
              <a:ext uri="{FF2B5EF4-FFF2-40B4-BE49-F238E27FC236}">
                <a16:creationId xmlns:a16="http://schemas.microsoft.com/office/drawing/2014/main" id="{BC2202BE-FB57-4E81-83EF-0EA40E864761}"/>
              </a:ext>
            </a:extLst>
          </p:cNvPr>
          <p:cNvSpPr txBox="1"/>
          <p:nvPr/>
        </p:nvSpPr>
        <p:spPr>
          <a:xfrm>
            <a:off x="870507" y="1570079"/>
            <a:ext cx="7265130" cy="907941"/>
          </a:xfrm>
          <a:prstGeom prst="rect">
            <a:avLst/>
          </a:prstGeom>
          <a:noFill/>
        </p:spPr>
        <p:txBody>
          <a:bodyPr wrap="none" rtlCol="0">
            <a:spAutoFit/>
          </a:bodyPr>
          <a:lstStyle/>
          <a:p>
            <a:pPr algn="ctr">
              <a:spcAft>
                <a:spcPts val="600"/>
              </a:spcAft>
            </a:pPr>
            <a:r>
              <a:rPr lang="en-US" sz="2400" b="1" dirty="0">
                <a:solidFill>
                  <a:srgbClr val="FF0000"/>
                </a:solidFill>
                <a:latin typeface="Times New Roman" panose="02020603050405020304" pitchFamily="18" charset="0"/>
                <a:cs typeface="Times New Roman" panose="02020603050405020304" pitchFamily="18" charset="0"/>
              </a:rPr>
              <a:t>TIẾT 94</a:t>
            </a:r>
          </a:p>
          <a:p>
            <a:pPr algn="ctr">
              <a:spcAft>
                <a:spcPts val="600"/>
              </a:spcAft>
            </a:pPr>
            <a:r>
              <a:rPr lang="en-US" sz="2400" b="1" dirty="0">
                <a:solidFill>
                  <a:srgbClr val="FF0000"/>
                </a:solidFill>
                <a:latin typeface="Times New Roman" panose="02020603050405020304" pitchFamily="18" charset="0"/>
                <a:cs typeface="Times New Roman" panose="02020603050405020304" pitchFamily="18" charset="0"/>
              </a:rPr>
              <a:t>BIẾN CỐ TRONG MỘT SỐ TRÒ CHƠI ĐƠN GIẢN</a:t>
            </a:r>
          </a:p>
        </p:txBody>
      </p:sp>
      <p:sp>
        <p:nvSpPr>
          <p:cNvPr id="11" name="Hộp Văn bản 10">
            <a:extLst>
              <a:ext uri="{FF2B5EF4-FFF2-40B4-BE49-F238E27FC236}">
                <a16:creationId xmlns:a16="http://schemas.microsoft.com/office/drawing/2014/main" id="{D2B28935-FE08-4EA8-AA06-C7169869F84A}"/>
              </a:ext>
            </a:extLst>
          </p:cNvPr>
          <p:cNvSpPr txBox="1"/>
          <p:nvPr/>
        </p:nvSpPr>
        <p:spPr>
          <a:xfrm>
            <a:off x="872789" y="3998269"/>
            <a:ext cx="4160113" cy="553998"/>
          </a:xfrm>
          <a:prstGeom prst="rect">
            <a:avLst/>
          </a:prstGeom>
          <a:noFill/>
        </p:spPr>
        <p:txBody>
          <a:bodyPr wrap="none" rtlCol="0">
            <a:spAutoFit/>
          </a:bodyPr>
          <a:lstStyle/>
          <a:p>
            <a:pPr>
              <a:spcAft>
                <a:spcPts val="600"/>
              </a:spcAft>
            </a:pPr>
            <a:r>
              <a:rPr lang="en-US" sz="3000" b="1" dirty="0">
                <a:solidFill>
                  <a:srgbClr val="002060"/>
                </a:solidFill>
                <a:latin typeface="Times New Roman" panose="02020603050405020304" pitchFamily="18" charset="0"/>
                <a:cs typeface="Times New Roman" panose="02020603050405020304" pitchFamily="18" charset="0"/>
              </a:rPr>
              <a:t>NĂM HỌC: 2022 - 2023</a:t>
            </a:r>
          </a:p>
        </p:txBody>
      </p:sp>
    </p:spTree>
    <p:extLst>
      <p:ext uri="{BB962C8B-B14F-4D97-AF65-F5344CB8AC3E}">
        <p14:creationId xmlns:p14="http://schemas.microsoft.com/office/powerpoint/2010/main" val="27942254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BB61B6B9-5F2E-4E24-852D-D871D2FA0570}"/>
              </a:ext>
            </a:extLst>
          </p:cNvPr>
          <p:cNvSpPr/>
          <p:nvPr/>
        </p:nvSpPr>
        <p:spPr>
          <a:xfrm>
            <a:off x="843680" y="7063"/>
            <a:ext cx="73709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5: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Biến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trong</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một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đơn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giản</a:t>
            </a:r>
            <a:endPar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78E28D6-1E97-1FE1-F00E-093F1BC8F26B}"/>
                  </a:ext>
                </a:extLst>
              </p:cNvPr>
              <p:cNvSpPr txBox="1"/>
              <p:nvPr/>
            </p:nvSpPr>
            <p:spPr>
              <a:xfrm>
                <a:off x="331620" y="1582735"/>
                <a:ext cx="8480759" cy="3046988"/>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Bài</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1;2;3;4;5;6</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lần</a:t>
                </a:r>
                <a:r>
                  <a:rPr lang="en-US" sz="2400" dirty="0">
                    <a:latin typeface="Times New Roman" panose="02020603050405020304" pitchFamily="18" charset="0"/>
                    <a:cs typeface="Times New Roman" panose="02020603050405020304" pitchFamily="18" charset="0"/>
                  </a:rPr>
                  <a:t>.</a:t>
                </a: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𝐴</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xắc</a:t>
                </a:r>
                <a:r>
                  <a:rPr lang="en-US" sz="2400" dirty="0">
                    <a:latin typeface="Times New Roman" panose="02020603050405020304" pitchFamily="18" charset="0"/>
                    <a:cs typeface="Times New Roman" panose="02020603050405020304" pitchFamily="18" charset="0"/>
                  </a:rPr>
                  <a:t>.</a:t>
                </a: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Xét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chẵn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𝐴</m:t>
                    </m:r>
                  </m:oMath>
                </a14:m>
                <a:r>
                  <a:rPr lang="en-US" sz="2400" dirty="0">
                    <a:latin typeface="Times New Roman" panose="02020603050405020304" pitchFamily="18" charset="0"/>
                    <a:cs typeface="Times New Roman" panose="02020603050405020304" pitchFamily="18" charset="0"/>
                  </a:rPr>
                  <a:t>?</a:t>
                </a:r>
              </a:p>
              <a:p>
                <a:pPr marL="342900" indent="-342900" algn="just">
                  <a:buAutoNum type="alphaLcParenR"/>
                </a:pP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𝐵</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b.</a:t>
                </a:r>
              </a:p>
            </p:txBody>
          </p:sp>
        </mc:Choice>
        <mc:Fallback xmlns="">
          <p:sp>
            <p:nvSpPr>
              <p:cNvPr id="18" name="TextBox 17">
                <a:extLst>
                  <a:ext uri="{FF2B5EF4-FFF2-40B4-BE49-F238E27FC236}">
                    <a16:creationId xmlns:a16="http://schemas.microsoft.com/office/drawing/2014/main" id="{C78E28D6-1E97-1FE1-F00E-093F1BC8F26B}"/>
                  </a:ext>
                </a:extLst>
              </p:cNvPr>
              <p:cNvSpPr txBox="1">
                <a:spLocks noRot="1" noChangeAspect="1" noMove="1" noResize="1" noEditPoints="1" noAdjustHandles="1" noChangeArrowheads="1" noChangeShapeType="1" noTextEdit="1"/>
              </p:cNvSpPr>
              <p:nvPr/>
            </p:nvSpPr>
            <p:spPr>
              <a:xfrm>
                <a:off x="331620" y="1582735"/>
                <a:ext cx="8480759" cy="3046988"/>
              </a:xfrm>
              <a:prstGeom prst="rect">
                <a:avLst/>
              </a:prstGeom>
              <a:blipFill>
                <a:blip r:embed="rId3"/>
                <a:stretch>
                  <a:fillRect l="-1078" t="-1603" r="-1078" b="-3808"/>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43C35F62-5FD9-DF98-FD0D-A50647D1E0BE}"/>
              </a:ext>
            </a:extLst>
          </p:cNvPr>
          <p:cNvSpPr txBox="1"/>
          <p:nvPr/>
        </p:nvSpPr>
        <p:spPr>
          <a:xfrm>
            <a:off x="331620" y="688079"/>
            <a:ext cx="8050380" cy="523220"/>
          </a:xfrm>
          <a:prstGeom prst="rect">
            <a:avLst/>
          </a:prstGeom>
          <a:noFill/>
        </p:spPr>
        <p:txBody>
          <a:bodyPr wrap="square">
            <a:spAutoFit/>
          </a:bodyPr>
          <a:lstStyle/>
          <a:p>
            <a:r>
              <a:rPr lang="en-US" sz="2800" b="1" u="sng" dirty="0">
                <a:solidFill>
                  <a:schemeClr val="bg1"/>
                </a:solidFill>
                <a:latin typeface="Times New Roman" panose="02020603050405020304" pitchFamily="18" charset="0"/>
                <a:cs typeface="Times New Roman" panose="02020603050405020304" pitchFamily="18" charset="0"/>
              </a:rPr>
              <a:t>I. </a:t>
            </a:r>
            <a:r>
              <a:rPr lang="en-US" sz="2800" b="1" u="sng" dirty="0" err="1">
                <a:solidFill>
                  <a:schemeClr val="bg1"/>
                </a:solidFill>
                <a:latin typeface="Times New Roman" panose="02020603050405020304" pitchFamily="18" charset="0"/>
                <a:cs typeface="Times New Roman" panose="02020603050405020304" pitchFamily="18" charset="0"/>
              </a:rPr>
              <a:t>Biến</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cố</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trong</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trò</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chơi</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gieo</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xúc</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xắc</a:t>
            </a:r>
            <a:endParaRPr lang="en-US" sz="2800" b="1" u="sng" dirty="0">
              <a:solidFill>
                <a:schemeClr val="bg1"/>
              </a:solidFill>
              <a:latin typeface="Times New Roman" panose="02020603050405020304" pitchFamily="18" charset="0"/>
              <a:cs typeface="Times New Roman" panose="02020603050405020304" pitchFamily="18" charset="0"/>
            </a:endParaRPr>
          </a:p>
        </p:txBody>
      </p:sp>
      <p:pic>
        <p:nvPicPr>
          <p:cNvPr id="7" name="Picture 6">
            <a:extLst>
              <a:ext uri="{FF2B5EF4-FFF2-40B4-BE49-F238E27FC236}">
                <a16:creationId xmlns:a16="http://schemas.microsoft.com/office/drawing/2014/main" id="{B4B77B5B-2E6E-C0E3-CA02-F37983A29A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16858" y="241012"/>
            <a:ext cx="1135703" cy="1135703"/>
          </a:xfrm>
          <a:prstGeom prst="rect">
            <a:avLst/>
          </a:prstGeom>
        </p:spPr>
      </p:pic>
    </p:spTree>
    <p:extLst>
      <p:ext uri="{BB962C8B-B14F-4D97-AF65-F5344CB8AC3E}">
        <p14:creationId xmlns:p14="http://schemas.microsoft.com/office/powerpoint/2010/main" val="13990093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fade">
                                      <p:cBhvr>
                                        <p:cTn id="17" dur="1000"/>
                                        <p:tgtEl>
                                          <p:spTgt spid="18">
                                            <p:txEl>
                                              <p:pRg st="2" end="2"/>
                                            </p:txEl>
                                          </p:spTgt>
                                        </p:tgtEl>
                                      </p:cBhvr>
                                    </p:animEffect>
                                    <p:anim calcmode="lin" valueType="num">
                                      <p:cBhvr>
                                        <p:cTn id="18" dur="1000" fill="hold"/>
                                        <p:tgtEl>
                                          <p:spTgt spid="18">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8">
                                            <p:txEl>
                                              <p:pRg st="3" end="3"/>
                                            </p:txEl>
                                          </p:spTgt>
                                        </p:tgtEl>
                                        <p:attrNameLst>
                                          <p:attrName>style.visibility</p:attrName>
                                        </p:attrNameLst>
                                      </p:cBhvr>
                                      <p:to>
                                        <p:strVal val="visible"/>
                                      </p:to>
                                    </p:set>
                                    <p:animEffect transition="in" filter="barn(inVertical)">
                                      <p:cBhvr>
                                        <p:cTn id="24" dur="500"/>
                                        <p:tgtEl>
                                          <p:spTgt spid="1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BB61B6B9-5F2E-4E24-852D-D871D2FA0570}"/>
              </a:ext>
            </a:extLst>
          </p:cNvPr>
          <p:cNvSpPr/>
          <p:nvPr/>
        </p:nvSpPr>
        <p:spPr>
          <a:xfrm>
            <a:off x="843680" y="7063"/>
            <a:ext cx="73709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5: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Biến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trong</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một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đơn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giản</a:t>
            </a:r>
            <a:endPar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78E28D6-1E97-1FE1-F00E-093F1BC8F26B}"/>
                  </a:ext>
                </a:extLst>
              </p:cNvPr>
              <p:cNvSpPr txBox="1"/>
              <p:nvPr/>
            </p:nvSpPr>
            <p:spPr>
              <a:xfrm>
                <a:off x="232560" y="468728"/>
                <a:ext cx="8614260" cy="3046988"/>
              </a:xfrm>
              <a:prstGeom prst="rect">
                <a:avLst/>
              </a:prstGeom>
              <a:noFill/>
            </p:spPr>
            <p:txBody>
              <a:bodyPr wrap="square" rtlCol="0">
                <a:spAutoFit/>
              </a:bodyPr>
              <a:lstStyle/>
              <a:p>
                <a:pPr algn="ctr"/>
                <a:r>
                  <a:rPr lang="en-US" sz="2400" b="1" dirty="0">
                    <a:latin typeface="Times New Roman" panose="02020603050405020304" pitchFamily="18" charset="0"/>
                    <a:cs typeface="Times New Roman" panose="02020603050405020304" pitchFamily="18" charset="0"/>
                  </a:rPr>
                  <a:t>Bài 1:</a:t>
                </a:r>
              </a:p>
              <a:p>
                <a:pPr algn="just"/>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a:t>
                </a:r>
              </a:p>
              <a:p>
                <a:pPr algn="ctr"/>
                <a:r>
                  <a:rPr lang="en-US" sz="2400" i="1" dirty="0">
                    <a:latin typeface="Times New Roman" panose="02020603050405020304" pitchFamily="18" charset="0"/>
                    <a:cs typeface="Times New Roman" panose="02020603050405020304" pitchFamily="18" charset="0"/>
                  </a:rPr>
                  <a:t>A</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3</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4</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5</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6 </m:t>
                    </m:r>
                  </m:oMath>
                </a14:m>
                <a:r>
                  <a:rPr lang="en-US" sz="2400" dirty="0" err="1">
                    <a:latin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b) </a:t>
                </a:r>
                <a:r>
                  <a:rPr lang="en-US" sz="2400" b="1" dirty="0" err="1">
                    <a:solidFill>
                      <a:srgbClr val="C00000"/>
                    </a:solidFill>
                    <a:effectLst/>
                    <a:latin typeface="Times New Roman" panose="02020603050405020304" pitchFamily="18" charset="0"/>
                    <a:ea typeface="Times New Roman" panose="02020603050405020304" pitchFamily="18" charset="0"/>
                  </a:rPr>
                  <a:t>Sự</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kiện</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Mặt</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xuất</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hiện</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của</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xúc</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xắc</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có</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số</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chấm</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là</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số</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chẵn</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gồm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b="1" dirty="0" err="1">
                    <a:solidFill>
                      <a:schemeClr val="bg1"/>
                    </a:solidFill>
                    <a:effectLst/>
                    <a:latin typeface="Times New Roman" panose="02020603050405020304" pitchFamily="18" charset="0"/>
                    <a:ea typeface="Times New Roman" panose="02020603050405020304" pitchFamily="18" charset="0"/>
                  </a:rPr>
                  <a:t>mặt</a:t>
                </a:r>
                <a:r>
                  <a:rPr lang="en-US" sz="2400" b="1" dirty="0">
                    <a:solidFill>
                      <a:schemeClr val="bg1"/>
                    </a:solidFill>
                    <a:effectLst/>
                    <a:latin typeface="Times New Roman" panose="02020603050405020304" pitchFamily="18" charset="0"/>
                    <a:ea typeface="Times New Roman" panose="02020603050405020304" pitchFamily="18" charset="0"/>
                  </a:rPr>
                  <a:t> </a:t>
                </a:r>
                <a14:m>
                  <m:oMath xmlns:m="http://schemas.openxmlformats.org/officeDocument/2006/math">
                    <m:r>
                      <a:rPr lang="en-US" sz="2400" b="1" i="1" smtClean="0">
                        <a:solidFill>
                          <a:schemeClr val="bg1"/>
                        </a:solidFill>
                        <a:effectLst/>
                        <a:latin typeface="Cambria Math" panose="02040503050406030204" pitchFamily="18" charset="0"/>
                        <a:ea typeface="Times New Roman" panose="02020603050405020304" pitchFamily="18" charset="0"/>
                      </a:rPr>
                      <m:t>𝟐</m:t>
                    </m:r>
                  </m:oMath>
                </a14:m>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b="1"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𝟒</m:t>
                    </m:r>
                  </m:oMath>
                </a14:m>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b="1"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𝟔</m:t>
                    </m:r>
                    <m:r>
                      <a:rPr lang="en-US" sz="2400" b="1" i="1" smtClean="0">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c) </a:t>
                </a:r>
                <a:r>
                  <a:rPr lang="en-US" sz="2400" i="1" dirty="0">
                    <a:latin typeface="Times New Roman" panose="02020603050405020304" pitchFamily="18" charset="0"/>
                    <a:cs typeface="Times New Roman" panose="02020603050405020304" pitchFamily="18" charset="0"/>
                  </a:rPr>
                  <a:t>B</a:t>
                </a:r>
                <a:r>
                  <a:rPr lang="en-US" sz="2400" dirty="0">
                    <a:latin typeface="Times New Roman" panose="02020603050405020304" pitchFamily="18" charset="0"/>
                    <a:cs typeface="Times New Roman" panose="02020603050405020304" pitchFamily="18" charset="0"/>
                  </a:rPr>
                  <a:t> = {</a:t>
                </a:r>
                <a:r>
                  <a:rPr lang="en-US" sz="2400" dirty="0">
                    <a:solidFill>
                      <a:srgbClr val="000000"/>
                    </a:solidFill>
                    <a:latin typeface="Times New Roman" panose="02020603050405020304" pitchFamily="18" charset="0"/>
                    <a:ea typeface="Times New Roman" panose="02020603050405020304" pitchFamily="18" charset="0"/>
                  </a:rPr>
                  <a:t>mặt </a:t>
                </a:r>
                <a14:m>
                  <m:oMath xmlns:m="http://schemas.openxmlformats.org/officeDocument/2006/math">
                    <m:r>
                      <a:rPr lang="en-US" sz="2400" b="0" i="1">
                        <a:solidFill>
                          <a:srgbClr val="000000"/>
                        </a:solidFill>
                        <a:latin typeface="Cambria Math" panose="02040503050406030204" pitchFamily="18" charset="0"/>
                        <a:ea typeface="Times New Roman" panose="02020603050405020304" pitchFamily="18" charset="0"/>
                      </a:rPr>
                      <m:t>2</m:t>
                    </m:r>
                  </m:oMath>
                </a14:m>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4</m:t>
                    </m:r>
                  </m:oMath>
                </a14:m>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b="0" i="1">
                        <a:solidFill>
                          <a:srgbClr val="000000"/>
                        </a:solidFill>
                        <a:latin typeface="Cambria Math" panose="02040503050406030204" pitchFamily="18" charset="0"/>
                        <a:ea typeface="Times New Roman" panose="02020603050405020304" pitchFamily="18" charset="0"/>
                        <a:cs typeface="Times New Roman" panose="02020603050405020304" pitchFamily="18" charset="0"/>
                      </a:rPr>
                      <m:t>6 </m:t>
                    </m:r>
                  </m:oMath>
                </a14:m>
                <a:r>
                  <a:rPr lang="en-US" sz="240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dirty="0">
                    <a:latin typeface="Times New Roman" panose="02020603050405020304" pitchFamily="18" charset="0"/>
                    <a:cs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C78E28D6-1E97-1FE1-F00E-093F1BC8F26B}"/>
                  </a:ext>
                </a:extLst>
              </p:cNvPr>
              <p:cNvSpPr txBox="1">
                <a:spLocks noRot="1" noChangeAspect="1" noMove="1" noResize="1" noEditPoints="1" noAdjustHandles="1" noChangeArrowheads="1" noChangeShapeType="1" noTextEdit="1"/>
              </p:cNvSpPr>
              <p:nvPr/>
            </p:nvSpPr>
            <p:spPr>
              <a:xfrm>
                <a:off x="232560" y="468728"/>
                <a:ext cx="8614260" cy="3046988"/>
              </a:xfrm>
              <a:prstGeom prst="rect">
                <a:avLst/>
              </a:prstGeom>
              <a:blipFill>
                <a:blip r:embed="rId2"/>
                <a:stretch>
                  <a:fillRect l="-1062" t="-1600" r="-1132" b="-36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217456C-ABDC-A98D-85FC-EE8935FF584E}"/>
                  </a:ext>
                </a:extLst>
              </p:cNvPr>
              <p:cNvSpPr txBox="1"/>
              <p:nvPr/>
            </p:nvSpPr>
            <p:spPr>
              <a:xfrm>
                <a:off x="1645818" y="3484799"/>
                <a:ext cx="7439025" cy="1569660"/>
              </a:xfrm>
              <a:prstGeom prst="rect">
                <a:avLst/>
              </a:prstGeom>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285750" indent="-285750">
                  <a:buFont typeface="Arial" panose="020B0604020202020204" pitchFamily="34" charset="0"/>
                  <a:buChar char="•"/>
                </a:pPr>
                <a:r>
                  <a:rPr lang="en-US" sz="2400" b="1" dirty="0" err="1">
                    <a:solidFill>
                      <a:srgbClr val="C00000"/>
                    </a:solidFill>
                    <a:effectLst/>
                    <a:latin typeface="Times New Roman" panose="02020603050405020304" pitchFamily="18" charset="0"/>
                    <a:ea typeface="Times New Roman" panose="02020603050405020304" pitchFamily="18" charset="0"/>
                  </a:rPr>
                  <a:t>Sự</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kiện</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Mặt</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xuất</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hiện</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của</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xúc</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xắc</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có</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số</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chấm</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là</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số</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C00000"/>
                    </a:solidFill>
                    <a:effectLst/>
                    <a:latin typeface="Times New Roman" panose="02020603050405020304" pitchFamily="18" charset="0"/>
                    <a:ea typeface="Times New Roman" panose="02020603050405020304" pitchFamily="18" charset="0"/>
                  </a:rPr>
                  <a:t>chẵn</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gọi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biến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cố</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biến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cố</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ngẫu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nhiên</a:t>
                </a:r>
                <a:r>
                  <a:rPr lang="en-US" sz="2400" b="1" dirty="0">
                    <a:solidFill>
                      <a:srgbClr val="000000"/>
                    </a:solidFill>
                    <a:effectLst/>
                    <a:latin typeface="Times New Roman" panose="02020603050405020304" pitchFamily="18" charset="0"/>
                    <a:ea typeface="Times New Roman" panose="02020603050405020304" pitchFamily="18" charset="0"/>
                  </a:rPr>
                  <a:t>).</a:t>
                </a:r>
              </a:p>
              <a:p>
                <a:pPr marL="285750" indent="-285750">
                  <a:buFont typeface="Arial" panose="020B0604020202020204" pitchFamily="34" charset="0"/>
                  <a:buChar char="•"/>
                </a:pPr>
                <a:r>
                  <a:rPr lang="en-US" sz="2400" b="1" dirty="0" err="1">
                    <a:solidFill>
                      <a:schemeClr val="bg1"/>
                    </a:solidFill>
                    <a:latin typeface="Times New Roman" panose="02020603050405020304" pitchFamily="18" charset="0"/>
                    <a:ea typeface="Times New Roman" panose="02020603050405020304" pitchFamily="18" charset="0"/>
                  </a:rPr>
                  <a:t>Mặt</a:t>
                </a:r>
                <a:r>
                  <a:rPr lang="en-US" sz="2400" b="1" dirty="0">
                    <a:solidFill>
                      <a:schemeClr val="bg1"/>
                    </a:solidFill>
                    <a:latin typeface="Times New Roman" panose="02020603050405020304" pitchFamily="18" charset="0"/>
                    <a:ea typeface="Times New Roman" panose="02020603050405020304" pitchFamily="18" charset="0"/>
                  </a:rPr>
                  <a:t> </a:t>
                </a:r>
                <a14:m>
                  <m:oMath xmlns:m="http://schemas.openxmlformats.org/officeDocument/2006/math">
                    <m:r>
                      <a:rPr lang="en-US" sz="2400" b="1" i="1">
                        <a:solidFill>
                          <a:schemeClr val="bg1"/>
                        </a:solidFill>
                        <a:latin typeface="Cambria Math" panose="02040503050406030204" pitchFamily="18" charset="0"/>
                        <a:ea typeface="Times New Roman" panose="02020603050405020304" pitchFamily="18" charset="0"/>
                      </a:rPr>
                      <m:t>𝟐</m:t>
                    </m:r>
                  </m:oMath>
                </a14:m>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𝟒</m:t>
                    </m:r>
                  </m:oMath>
                </a14:m>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mặt</a:t>
                </a:r>
                <a:r>
                  <a:rPr lang="en-US" sz="2400" b="1" dirty="0">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 </a:t>
                </a:r>
                <a14:m>
                  <m:oMath xmlns:m="http://schemas.openxmlformats.org/officeDocument/2006/math">
                    <m:r>
                      <a:rPr lang="en-US" sz="24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𝟔</m:t>
                    </m:r>
                    <m:r>
                      <a:rPr lang="en-US" sz="2400" b="1" i="1">
                        <a:solidFill>
                          <a:schemeClr val="bg1"/>
                        </a:solidFill>
                        <a:latin typeface="Cambria Math" panose="02040503050406030204" pitchFamily="18" charset="0"/>
                        <a:ea typeface="Times New Roman" panose="02020603050405020304" pitchFamily="18" charset="0"/>
                        <a:cs typeface="Times New Roman" panose="02020603050405020304" pitchFamily="18" charset="0"/>
                      </a:rPr>
                      <m:t> </m:t>
                    </m:r>
                  </m:oMath>
                </a14:m>
                <a:r>
                  <a:rPr lang="en-US" sz="2400" b="1" dirty="0" err="1">
                    <a:solidFill>
                      <a:schemeClr val="bg1"/>
                    </a:solidFill>
                    <a:latin typeface="Times New Roman" panose="02020603050405020304" pitchFamily="18" charset="0"/>
                    <a:ea typeface="Times New Roman" panose="02020603050405020304" pitchFamily="18" charset="0"/>
                    <a:cs typeface="Times New Roman" panose="02020603050405020304" pitchFamily="18" charset="0"/>
                  </a:rPr>
                  <a:t>chấm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b="1" dirty="0">
                  <a:solidFill>
                    <a:srgbClr val="000000"/>
                  </a:solidFill>
                </a:endParaRPr>
              </a:p>
            </p:txBody>
          </p:sp>
        </mc:Choice>
        <mc:Fallback xmlns="">
          <p:sp>
            <p:nvSpPr>
              <p:cNvPr id="8" name="TextBox 7">
                <a:extLst>
                  <a:ext uri="{FF2B5EF4-FFF2-40B4-BE49-F238E27FC236}">
                    <a16:creationId xmlns:a16="http://schemas.microsoft.com/office/drawing/2014/main" id="{7217456C-ABDC-A98D-85FC-EE8935FF584E}"/>
                  </a:ext>
                </a:extLst>
              </p:cNvPr>
              <p:cNvSpPr txBox="1">
                <a:spLocks noRot="1" noChangeAspect="1" noMove="1" noResize="1" noEditPoints="1" noAdjustHandles="1" noChangeArrowheads="1" noChangeShapeType="1" noTextEdit="1"/>
              </p:cNvSpPr>
              <p:nvPr/>
            </p:nvSpPr>
            <p:spPr>
              <a:xfrm>
                <a:off x="1645818" y="3484799"/>
                <a:ext cx="7439025" cy="1569660"/>
              </a:xfrm>
              <a:prstGeom prst="rect">
                <a:avLst/>
              </a:prstGeom>
              <a:blipFill>
                <a:blip r:embed="rId3"/>
                <a:stretch>
                  <a:fillRect l="-980" t="-2299" b="-7280"/>
                </a:stretch>
              </a:blipFill>
              <a:ln>
                <a:solidFill>
                  <a:srgbClr val="002060"/>
                </a:solidFill>
              </a:ln>
            </p:spPr>
            <p:txBody>
              <a:bodyPr/>
              <a:lstStyle/>
              <a:p>
                <a:r>
                  <a:rPr lang="en-US">
                    <a:noFill/>
                  </a:rPr>
                  <a:t> </a:t>
                </a:r>
              </a:p>
            </p:txBody>
          </p:sp>
        </mc:Fallback>
      </mc:AlternateContent>
      <p:sp>
        <p:nvSpPr>
          <p:cNvPr id="4" name="Arrow: Right 3">
            <a:extLst>
              <a:ext uri="{FF2B5EF4-FFF2-40B4-BE49-F238E27FC236}">
                <a16:creationId xmlns:a16="http://schemas.microsoft.com/office/drawing/2014/main" id="{F0105C3E-70F8-E598-20BE-6CD95D6E851E}"/>
              </a:ext>
            </a:extLst>
          </p:cNvPr>
          <p:cNvSpPr/>
          <p:nvPr/>
        </p:nvSpPr>
        <p:spPr>
          <a:xfrm>
            <a:off x="434340" y="3814724"/>
            <a:ext cx="99822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F109BB8-D514-9CBA-11B1-FA6EE51B8B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14608" y="-28842"/>
            <a:ext cx="908870" cy="908870"/>
          </a:xfrm>
          <a:prstGeom prst="rect">
            <a:avLst/>
          </a:prstGeom>
        </p:spPr>
      </p:pic>
      <p:sp>
        <p:nvSpPr>
          <p:cNvPr id="2" name="TextBox 1">
            <a:extLst>
              <a:ext uri="{FF2B5EF4-FFF2-40B4-BE49-F238E27FC236}">
                <a16:creationId xmlns:a16="http://schemas.microsoft.com/office/drawing/2014/main" id="{CBC59366-4B12-1738-3FC6-3022750F9882}"/>
              </a:ext>
            </a:extLst>
          </p:cNvPr>
          <p:cNvSpPr txBox="1"/>
          <p:nvPr/>
        </p:nvSpPr>
        <p:spPr>
          <a:xfrm>
            <a:off x="232560" y="468728"/>
            <a:ext cx="2108269"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3406788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1" end="1"/>
                                            </p:txEl>
                                          </p:spTgt>
                                        </p:tgtEl>
                                        <p:attrNameLst>
                                          <p:attrName>style.visibility</p:attrName>
                                        </p:attrNameLst>
                                      </p:cBhvr>
                                      <p:to>
                                        <p:strVal val="visible"/>
                                      </p:to>
                                    </p:set>
                                    <p:animEffect transition="in" filter="barn(inVertical)">
                                      <p:cBhvr>
                                        <p:cTn id="7" dur="500"/>
                                        <p:tgtEl>
                                          <p:spTgt spid="18">
                                            <p:txEl>
                                              <p:pRg st="1" end="1"/>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8">
                                            <p:txEl>
                                              <p:pRg st="2" end="2"/>
                                            </p:txEl>
                                          </p:spTgt>
                                        </p:tgtEl>
                                        <p:attrNameLst>
                                          <p:attrName>style.visibility</p:attrName>
                                        </p:attrNameLst>
                                      </p:cBhvr>
                                      <p:to>
                                        <p:strVal val="visible"/>
                                      </p:to>
                                    </p:set>
                                    <p:animEffect transition="in" filter="barn(inVertical)">
                                      <p:cBhvr>
                                        <p:cTn id="10" dur="500"/>
                                        <p:tgtEl>
                                          <p:spTgt spid="1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18">
                                            <p:txEl>
                                              <p:pRg st="3" end="3"/>
                                            </p:txEl>
                                          </p:spTgt>
                                        </p:tgtEl>
                                        <p:attrNameLst>
                                          <p:attrName>style.visibility</p:attrName>
                                        </p:attrNameLst>
                                      </p:cBhvr>
                                      <p:to>
                                        <p:strVal val="visible"/>
                                      </p:to>
                                    </p:set>
                                    <p:animEffect transition="in" filter="barn(inVertical)">
                                      <p:cBhvr>
                                        <p:cTn id="15" dur="500"/>
                                        <p:tgtEl>
                                          <p:spTgt spid="18">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8">
                                            <p:txEl>
                                              <p:pRg st="4" end="4"/>
                                            </p:txEl>
                                          </p:spTgt>
                                        </p:tgtEl>
                                        <p:attrNameLst>
                                          <p:attrName>style.visibility</p:attrName>
                                        </p:attrNameLst>
                                      </p:cBhvr>
                                      <p:to>
                                        <p:strVal val="visible"/>
                                      </p:to>
                                    </p:set>
                                    <p:animEffect transition="in" filter="barn(inVertical)">
                                      <p:cBhvr>
                                        <p:cTn id="20" dur="500"/>
                                        <p:tgtEl>
                                          <p:spTgt spid="18">
                                            <p:txEl>
                                              <p:pRg st="4" end="4"/>
                                            </p:txEl>
                                          </p:spTgt>
                                        </p:tgtEl>
                                      </p:cBhvr>
                                    </p:animEffect>
                                  </p:childTnLst>
                                </p:cTn>
                              </p:par>
                              <p:par>
                                <p:cTn id="21" presetID="42"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anim calcmode="lin" valueType="num">
                                      <p:cBhvr>
                                        <p:cTn id="24" dur="1000" fill="hold"/>
                                        <p:tgtEl>
                                          <p:spTgt spid="4"/>
                                        </p:tgtEl>
                                        <p:attrNameLst>
                                          <p:attrName>ppt_x</p:attrName>
                                        </p:attrNameLst>
                                      </p:cBhvr>
                                      <p:tavLst>
                                        <p:tav tm="0">
                                          <p:val>
                                            <p:strVal val="#ppt_x"/>
                                          </p:val>
                                        </p:tav>
                                        <p:tav tm="100000">
                                          <p:val>
                                            <p:strVal val="#ppt_x"/>
                                          </p:val>
                                        </p:tav>
                                      </p:tavLst>
                                    </p:anim>
                                    <p:anim calcmode="lin" valueType="num">
                                      <p:cBhvr>
                                        <p:cTn id="2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grpId="0" nodeType="click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fade">
                                      <p:cBhvr>
                                        <p:cTn id="30" dur="1000"/>
                                        <p:tgtEl>
                                          <p:spTgt spid="8"/>
                                        </p:tgtEl>
                                      </p:cBhvr>
                                    </p:animEffect>
                                    <p:anim calcmode="lin" valueType="num">
                                      <p:cBhvr>
                                        <p:cTn id="31" dur="1000" fill="hold"/>
                                        <p:tgtEl>
                                          <p:spTgt spid="8"/>
                                        </p:tgtEl>
                                        <p:attrNameLst>
                                          <p:attrName>ppt_x</p:attrName>
                                        </p:attrNameLst>
                                      </p:cBhvr>
                                      <p:tavLst>
                                        <p:tav tm="0">
                                          <p:val>
                                            <p:strVal val="#ppt_x"/>
                                          </p:val>
                                        </p:tav>
                                        <p:tav tm="100000">
                                          <p:val>
                                            <p:strVal val="#ppt_x"/>
                                          </p:val>
                                        </p:tav>
                                      </p:tavLst>
                                    </p:anim>
                                    <p:anim calcmode="lin" valueType="num">
                                      <p:cBhvr>
                                        <p:cTn id="32"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20" name="Rectangle 11">
            <a:extLst>
              <a:ext uri="{FF2B5EF4-FFF2-40B4-BE49-F238E27FC236}">
                <a16:creationId xmlns:a16="http://schemas.microsoft.com/office/drawing/2014/main" id="{BB61B6B9-5F2E-4E24-852D-D871D2FA0570}"/>
              </a:ext>
            </a:extLst>
          </p:cNvPr>
          <p:cNvSpPr/>
          <p:nvPr/>
        </p:nvSpPr>
        <p:spPr>
          <a:xfrm>
            <a:off x="843680" y="7063"/>
            <a:ext cx="73709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5: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Biến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trong</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một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đơn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giản</a:t>
            </a:r>
            <a:endPar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18" name="TextBox 17">
            <a:extLst>
              <a:ext uri="{FF2B5EF4-FFF2-40B4-BE49-F238E27FC236}">
                <a16:creationId xmlns:a16="http://schemas.microsoft.com/office/drawing/2014/main" id="{C78E28D6-1E97-1FE1-F00E-093F1BC8F26B}"/>
              </a:ext>
            </a:extLst>
          </p:cNvPr>
          <p:cNvSpPr txBox="1"/>
          <p:nvPr/>
        </p:nvSpPr>
        <p:spPr>
          <a:xfrm>
            <a:off x="1112520" y="1101872"/>
            <a:ext cx="7657003" cy="1200329"/>
          </a:xfrm>
          <a:prstGeom prst="rect">
            <a:avLst/>
          </a:prstGeom>
          <a:noFill/>
        </p:spPr>
        <p:txBody>
          <a:bodyPr wrap="square" rtlCol="0">
            <a:spAutoFit/>
          </a:bodyPr>
          <a:lstStyle/>
          <a:p>
            <a:pPr algn="just"/>
            <a:r>
              <a:rPr lang="en-US" sz="2400" dirty="0" err="1">
                <a:effectLst/>
                <a:latin typeface="Times New Roman" panose="02020603050405020304" pitchFamily="18" charset="0"/>
                <a:ea typeface="Times New Roman" panose="02020603050405020304" pitchFamily="18" charset="0"/>
              </a:rPr>
              <a:t>Gieo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ngẫu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b="1" i="1" dirty="0">
                <a:effectLst/>
                <a:latin typeface="Times New Roman" panose="02020603050405020304" pitchFamily="18" charset="0"/>
                <a:ea typeface="Times New Roman" panose="02020603050405020304" pitchFamily="18" charset="0"/>
              </a:rPr>
              <a:t>“</a:t>
            </a:r>
            <a:r>
              <a:rPr lang="en-US" sz="2400" b="1" i="1" dirty="0" err="1">
                <a:effectLst/>
                <a:latin typeface="Times New Roman" panose="02020603050405020304" pitchFamily="18" charset="0"/>
                <a:ea typeface="Times New Roman" panose="02020603050405020304" pitchFamily="18" charset="0"/>
              </a:rPr>
              <a:t>Mặt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xuất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hiện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xúc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xắc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chấm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lẻ</a:t>
            </a:r>
            <a:r>
              <a:rPr lang="en-US" sz="2400" b="1" i="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0CE6F3F7-8757-1672-C666-82E0470FB5F8}"/>
              </a:ext>
            </a:extLst>
          </p:cNvPr>
          <p:cNvPicPr>
            <a:picLocks noChangeAspect="1"/>
          </p:cNvPicPr>
          <p:nvPr/>
        </p:nvPicPr>
        <p:blipFill>
          <a:blip r:embed="rId4"/>
          <a:stretch>
            <a:fillRect/>
          </a:stretch>
        </p:blipFill>
        <p:spPr>
          <a:xfrm>
            <a:off x="159937" y="1162030"/>
            <a:ext cx="952583" cy="457240"/>
          </a:xfrm>
          <a:prstGeom prst="rect">
            <a:avLst/>
          </a:prstGeom>
        </p:spPr>
      </p:pic>
      <p:sp>
        <p:nvSpPr>
          <p:cNvPr id="19" name="TextBox 18">
            <a:extLst>
              <a:ext uri="{FF2B5EF4-FFF2-40B4-BE49-F238E27FC236}">
                <a16:creationId xmlns:a16="http://schemas.microsoft.com/office/drawing/2014/main" id="{9B82CA81-0401-7384-F96C-79EF5817F8CB}"/>
              </a:ext>
            </a:extLst>
          </p:cNvPr>
          <p:cNvSpPr txBox="1"/>
          <p:nvPr/>
        </p:nvSpPr>
        <p:spPr>
          <a:xfrm>
            <a:off x="1112520" y="2935345"/>
            <a:ext cx="7520940" cy="1200329"/>
          </a:xfrm>
          <a:prstGeom prst="rect">
            <a:avLst/>
          </a:prstGeom>
          <a:noFill/>
        </p:spPr>
        <p:txBody>
          <a:bodyPr wrap="square">
            <a:spAutoFit/>
          </a:bodyPr>
          <a:lstStyle/>
          <a:p>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chấm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1 </a:t>
            </a:r>
            <a:r>
              <a:rPr lang="en-US" sz="2400" dirty="0" err="1">
                <a:effectLst/>
                <a:latin typeface="Times New Roman" panose="02020603050405020304" pitchFamily="18" charset="0"/>
                <a:ea typeface="Times New Roman" panose="02020603050405020304" pitchFamily="18" charset="0"/>
              </a:rPr>
              <a:t>chấm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3 </a:t>
            </a:r>
            <a:r>
              <a:rPr lang="en-US" sz="2400" dirty="0" err="1">
                <a:effectLst/>
                <a:latin typeface="Times New Roman" panose="02020603050405020304" pitchFamily="18" charset="0"/>
                <a:ea typeface="Times New Roman" panose="02020603050405020304" pitchFamily="18" charset="0"/>
              </a:rPr>
              <a:t>chấm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5 </a:t>
            </a:r>
            <a:r>
              <a:rPr lang="en-US" sz="2400" dirty="0" err="1">
                <a:effectLst/>
                <a:latin typeface="Times New Roman" panose="02020603050405020304" pitchFamily="18" charset="0"/>
                <a:ea typeface="Times New Roman" panose="02020603050405020304" pitchFamily="18" charset="0"/>
              </a:rPr>
              <a:t>chấm</a:t>
            </a:r>
            <a:r>
              <a:rPr lang="en-US" sz="2400" dirty="0">
                <a:effectLst/>
                <a:latin typeface="Times New Roman" panose="02020603050405020304" pitchFamily="18" charset="0"/>
                <a:ea typeface="Times New Roman" panose="02020603050405020304" pitchFamily="18" charset="0"/>
              </a:rPr>
              <a:t>.</a:t>
            </a:r>
            <a:endParaRPr lang="en-US" sz="2400" dirty="0"/>
          </a:p>
        </p:txBody>
      </p:sp>
      <p:sp>
        <p:nvSpPr>
          <p:cNvPr id="21" name="TextBox 20">
            <a:extLst>
              <a:ext uri="{FF2B5EF4-FFF2-40B4-BE49-F238E27FC236}">
                <a16:creationId xmlns:a16="http://schemas.microsoft.com/office/drawing/2014/main" id="{BF7F40DE-0C68-FAA4-8095-75115B3636D6}"/>
              </a:ext>
            </a:extLst>
          </p:cNvPr>
          <p:cNvSpPr txBox="1"/>
          <p:nvPr/>
        </p:nvSpPr>
        <p:spPr>
          <a:xfrm>
            <a:off x="4198340" y="2379635"/>
            <a:ext cx="747320" cy="461665"/>
          </a:xfrm>
          <a:prstGeom prst="rect">
            <a:avLst/>
          </a:prstGeom>
          <a:noFill/>
        </p:spPr>
        <p:txBody>
          <a:bodyPr wrap="non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Giải</a:t>
            </a:r>
            <a:endParaRPr lang="en-US" sz="24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56374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20" name="Rectangle 11">
            <a:extLst>
              <a:ext uri="{FF2B5EF4-FFF2-40B4-BE49-F238E27FC236}">
                <a16:creationId xmlns:a16="http://schemas.microsoft.com/office/drawing/2014/main" id="{BB61B6B9-5F2E-4E24-852D-D871D2FA0570}"/>
              </a:ext>
            </a:extLst>
          </p:cNvPr>
          <p:cNvSpPr/>
          <p:nvPr/>
        </p:nvSpPr>
        <p:spPr>
          <a:xfrm>
            <a:off x="843680" y="7063"/>
            <a:ext cx="73709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5: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Biến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trong</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một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đơn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giản</a:t>
            </a:r>
            <a:endPar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F7F40DE-0C68-FAA4-8095-75115B3636D6}"/>
              </a:ext>
            </a:extLst>
          </p:cNvPr>
          <p:cNvSpPr txBox="1"/>
          <p:nvPr/>
        </p:nvSpPr>
        <p:spPr>
          <a:xfrm>
            <a:off x="4198340" y="2797625"/>
            <a:ext cx="747320" cy="461665"/>
          </a:xfrm>
          <a:prstGeom prst="rect">
            <a:avLst/>
          </a:prstGeom>
          <a:noFill/>
        </p:spPr>
        <p:txBody>
          <a:bodyPr wrap="non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Giải</a:t>
            </a:r>
            <a:endParaRPr lang="en-US" sz="2400" b="1" dirty="0">
              <a:solidFill>
                <a:schemeClr val="bg1"/>
              </a:solidFill>
              <a:latin typeface="Times New Roman" panose="02020603050405020304" pitchFamily="18" charset="0"/>
              <a:cs typeface="Times New Roman" panose="02020603050405020304" pitchFamily="18" charset="0"/>
            </a:endParaRPr>
          </a:p>
        </p:txBody>
      </p:sp>
      <p:sp>
        <p:nvSpPr>
          <p:cNvPr id="11" name="TextBox 10">
            <a:extLst>
              <a:ext uri="{FF2B5EF4-FFF2-40B4-BE49-F238E27FC236}">
                <a16:creationId xmlns:a16="http://schemas.microsoft.com/office/drawing/2014/main" id="{1EB2EDCB-4077-2948-27D8-CDEDD1580684}"/>
              </a:ext>
            </a:extLst>
          </p:cNvPr>
          <p:cNvSpPr txBox="1"/>
          <p:nvPr/>
        </p:nvSpPr>
        <p:spPr>
          <a:xfrm>
            <a:off x="982979" y="1010637"/>
            <a:ext cx="7595439" cy="1200329"/>
          </a:xfrm>
          <a:prstGeom prst="rect">
            <a:avLst/>
          </a:prstGeom>
          <a:noFill/>
        </p:spPr>
        <p:txBody>
          <a:bodyPr wrap="square">
            <a:spAutoFit/>
          </a:bodyPr>
          <a:lstStyle/>
          <a:p>
            <a:pPr algn="just">
              <a:spcBef>
                <a:spcPts val="300"/>
              </a:spcBef>
              <a:spcAft>
                <a:spcPts val="300"/>
              </a:spcAft>
            </a:pPr>
            <a:r>
              <a:rPr lang="en-US" sz="2400" dirty="0" err="1">
                <a:effectLst/>
                <a:latin typeface="Times New Roman" panose="02020603050405020304" pitchFamily="18" charset="0"/>
                <a:ea typeface="Times New Roman" panose="02020603050405020304" pitchFamily="18" charset="0"/>
              </a:rPr>
              <a:t>Gieo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ngẫu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lần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b="1" i="1" dirty="0">
                <a:effectLst/>
                <a:latin typeface="Times New Roman" panose="02020603050405020304" pitchFamily="18" charset="0"/>
                <a:ea typeface="Times New Roman" panose="02020603050405020304" pitchFamily="18" charset="0"/>
              </a:rPr>
              <a:t>“</a:t>
            </a:r>
            <a:r>
              <a:rPr lang="en-US" sz="2400" b="1" i="1" dirty="0" err="1">
                <a:effectLst/>
                <a:latin typeface="Times New Roman" panose="02020603050405020304" pitchFamily="18" charset="0"/>
                <a:ea typeface="Times New Roman" panose="02020603050405020304" pitchFamily="18" charset="0"/>
              </a:rPr>
              <a:t>Mặt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xuất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hiện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của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xúc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xắc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có</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chấm</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nguyên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tố</a:t>
            </a:r>
            <a:r>
              <a:rPr lang="en-US" sz="2400" b="1" i="1" dirty="0">
                <a:effectLst/>
                <a:latin typeface="Times New Roman" panose="02020603050405020304" pitchFamily="18" charset="0"/>
                <a:ea typeface="Times New Roman" panose="02020603050405020304" pitchFamily="18" charset="0"/>
              </a:rPr>
              <a: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a:t>
            </a:r>
          </a:p>
        </p:txBody>
      </p:sp>
      <p:pic>
        <p:nvPicPr>
          <p:cNvPr id="12" name="Picture 11">
            <a:extLst>
              <a:ext uri="{FF2B5EF4-FFF2-40B4-BE49-F238E27FC236}">
                <a16:creationId xmlns:a16="http://schemas.microsoft.com/office/drawing/2014/main" id="{AACEC578-C9A2-C9A6-FB7F-DB54F9C68F07}"/>
              </a:ext>
            </a:extLst>
          </p:cNvPr>
          <p:cNvPicPr>
            <a:picLocks noChangeAspect="1"/>
          </p:cNvPicPr>
          <p:nvPr/>
        </p:nvPicPr>
        <p:blipFill>
          <a:blip r:embed="rId4"/>
          <a:stretch>
            <a:fillRect/>
          </a:stretch>
        </p:blipFill>
        <p:spPr>
          <a:xfrm>
            <a:off x="380695" y="901893"/>
            <a:ext cx="591185" cy="574473"/>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4F3260-147D-DA2C-2838-B9D456C61CC4}"/>
                  </a:ext>
                </a:extLst>
              </p:cNvPr>
              <p:cNvSpPr txBox="1"/>
              <p:nvPr/>
            </p:nvSpPr>
            <p:spPr>
              <a:xfrm>
                <a:off x="982978" y="3331220"/>
                <a:ext cx="7650481" cy="1200329"/>
              </a:xfrm>
              <a:prstGeom prst="rect">
                <a:avLst/>
              </a:prstGeom>
              <a:noFill/>
            </p:spPr>
            <p:txBody>
              <a:bodyPr wrap="square">
                <a:spAutoFit/>
              </a:bodyPr>
              <a:lstStyle/>
              <a:p>
                <a:pPr algn="just"/>
                <a:r>
                  <a:rPr lang="en-US" sz="2400" dirty="0">
                    <a:effectLst/>
                    <a:latin typeface="Times New Roman" panose="02020603050405020304" pitchFamily="18" charset="0"/>
                    <a:ea typeface="Times New Roman" panose="02020603050405020304" pitchFamily="18" charset="0"/>
                  </a:rPr>
                  <a:t>Những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xúc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xắc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có</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chấm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nguyên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rPr>
                  <a:t> </a:t>
                </a:r>
                <a14:m>
                  <m:oMath xmlns:m="http://schemas.openxmlformats.org/officeDocument/2006/math">
                    <m:r>
                      <a:rPr lang="en-US" sz="2400" b="0" i="1" smtClean="0">
                        <a:latin typeface="Cambria Math" panose="02040503050406030204" pitchFamily="18" charset="0"/>
                        <a:ea typeface="Times New Roman" panose="02020603050405020304" pitchFamily="18" charset="0"/>
                      </a:rPr>
                      <m:t>2 </m:t>
                    </m:r>
                  </m:oMath>
                </a14:m>
                <a:r>
                  <a:rPr lang="en-US" sz="2400" dirty="0" err="1">
                    <a:effectLst/>
                    <a:latin typeface="Times New Roman" panose="02020603050405020304" pitchFamily="18" charset="0"/>
                    <a:ea typeface="Times New Roman" panose="02020603050405020304" pitchFamily="18" charset="0"/>
                  </a:rPr>
                  <a:t>chấm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400" b="0" i="1" smtClean="0">
                        <a:effectLst/>
                        <a:latin typeface="Cambria Math" panose="02040503050406030204" pitchFamily="18" charset="0"/>
                        <a:ea typeface="Times New Roman" panose="02020603050405020304" pitchFamily="18" charset="0"/>
                      </a:rPr>
                      <m:t>3 </m:t>
                    </m:r>
                  </m:oMath>
                </a14:m>
                <a:r>
                  <a:rPr lang="en-US" sz="2400" dirty="0" err="1">
                    <a:effectLst/>
                    <a:latin typeface="Times New Roman" panose="02020603050405020304" pitchFamily="18" charset="0"/>
                    <a:ea typeface="Times New Roman" panose="02020603050405020304" pitchFamily="18" charset="0"/>
                  </a:rPr>
                  <a:t>chấm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mặt</a:t>
                </a:r>
                <a:r>
                  <a:rPr lang="en-US" sz="2400" dirty="0">
                    <a:latin typeface="Times New Roman" panose="02020603050405020304" pitchFamily="18" charset="0"/>
                    <a:ea typeface="Times New Roman" panose="02020603050405020304" pitchFamily="18" charset="0"/>
                  </a:rPr>
                  <a:t> </a:t>
                </a:r>
                <a14:m>
                  <m:oMath xmlns:m="http://schemas.openxmlformats.org/officeDocument/2006/math">
                    <m:r>
                      <a:rPr lang="en-US" sz="2400" b="0" i="1" smtClean="0">
                        <a:latin typeface="Cambria Math" panose="02040503050406030204" pitchFamily="18" charset="0"/>
                        <a:ea typeface="Times New Roman" panose="02020603050405020304" pitchFamily="18" charset="0"/>
                      </a:rPr>
                      <m:t>5 </m:t>
                    </m:r>
                  </m:oMath>
                </a14:m>
                <a:r>
                  <a:rPr lang="en-US" sz="2400" dirty="0" err="1">
                    <a:effectLst/>
                    <a:latin typeface="Times New Roman" panose="02020603050405020304" pitchFamily="18" charset="0"/>
                    <a:ea typeface="Times New Roman" panose="02020603050405020304" pitchFamily="18" charset="0"/>
                  </a:rPr>
                  <a:t>chấm</a:t>
                </a:r>
                <a:r>
                  <a:rPr lang="en-US" sz="2400" dirty="0">
                    <a:effectLst/>
                    <a:latin typeface="Times New Roman" panose="02020603050405020304" pitchFamily="18" charset="0"/>
                    <a:ea typeface="Times New Roman" panose="02020603050405020304" pitchFamily="18" charset="0"/>
                  </a:rPr>
                  <a:t>.</a:t>
                </a:r>
                <a:endParaRPr lang="en-US" sz="2400" dirty="0"/>
              </a:p>
            </p:txBody>
          </p:sp>
        </mc:Choice>
        <mc:Fallback xmlns="">
          <p:sp>
            <p:nvSpPr>
              <p:cNvPr id="16" name="TextBox 15">
                <a:extLst>
                  <a:ext uri="{FF2B5EF4-FFF2-40B4-BE49-F238E27FC236}">
                    <a16:creationId xmlns:a16="http://schemas.microsoft.com/office/drawing/2014/main" id="{264F3260-147D-DA2C-2838-B9D456C61CC4}"/>
                  </a:ext>
                </a:extLst>
              </p:cNvPr>
              <p:cNvSpPr txBox="1">
                <a:spLocks noRot="1" noChangeAspect="1" noMove="1" noResize="1" noEditPoints="1" noAdjustHandles="1" noChangeArrowheads="1" noChangeShapeType="1" noTextEdit="1"/>
              </p:cNvSpPr>
              <p:nvPr/>
            </p:nvSpPr>
            <p:spPr>
              <a:xfrm>
                <a:off x="982978" y="3331220"/>
                <a:ext cx="7650481" cy="1200329"/>
              </a:xfrm>
              <a:prstGeom prst="rect">
                <a:avLst/>
              </a:prstGeom>
              <a:blipFill>
                <a:blip r:embed="rId5"/>
                <a:stretch>
                  <a:fillRect l="-1195" t="-4061" r="-1275" b="-10660"/>
                </a:stretch>
              </a:blipFill>
            </p:spPr>
            <p:txBody>
              <a:bodyPr/>
              <a:lstStyle/>
              <a:p>
                <a:r>
                  <a:rPr lang="en-US">
                    <a:noFill/>
                  </a:rPr>
                  <a:t> </a:t>
                </a:r>
              </a:p>
            </p:txBody>
          </p:sp>
        </mc:Fallback>
      </mc:AlternateContent>
    </p:spTree>
    <p:extLst>
      <p:ext uri="{BB962C8B-B14F-4D97-AF65-F5344CB8AC3E}">
        <p14:creationId xmlns:p14="http://schemas.microsoft.com/office/powerpoint/2010/main" val="27687258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1" grpId="0"/>
      <p:bldP spid="1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BB61B6B9-5F2E-4E24-852D-D871D2FA0570}"/>
              </a:ext>
            </a:extLst>
          </p:cNvPr>
          <p:cNvSpPr/>
          <p:nvPr/>
        </p:nvSpPr>
        <p:spPr>
          <a:xfrm>
            <a:off x="843680" y="7063"/>
            <a:ext cx="73709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5: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Biến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trong</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một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đơn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giản</a:t>
            </a:r>
            <a:endPar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253E3604-24BC-2479-9FE8-29E46BB83B76}"/>
              </a:ext>
            </a:extLst>
          </p:cNvPr>
          <p:cNvSpPr txBox="1"/>
          <p:nvPr/>
        </p:nvSpPr>
        <p:spPr>
          <a:xfrm>
            <a:off x="331620" y="448522"/>
            <a:ext cx="8050380" cy="523220"/>
          </a:xfrm>
          <a:prstGeom prst="rect">
            <a:avLst/>
          </a:prstGeom>
          <a:noFill/>
        </p:spPr>
        <p:txBody>
          <a:bodyPr wrap="square">
            <a:spAutoFit/>
          </a:bodyPr>
          <a:lstStyle/>
          <a:p>
            <a:r>
              <a:rPr lang="en-US" sz="2800" b="1" u="sng" dirty="0">
                <a:solidFill>
                  <a:schemeClr val="bg1"/>
                </a:solidFill>
                <a:latin typeface="Times New Roman" panose="02020603050405020304" pitchFamily="18" charset="0"/>
                <a:cs typeface="Times New Roman" panose="02020603050405020304" pitchFamily="18" charset="0"/>
              </a:rPr>
              <a:t>II. </a:t>
            </a:r>
            <a:r>
              <a:rPr lang="en-US" sz="2800" b="1" u="sng" dirty="0" err="1">
                <a:solidFill>
                  <a:schemeClr val="bg1"/>
                </a:solidFill>
                <a:latin typeface="Times New Roman" panose="02020603050405020304" pitchFamily="18" charset="0"/>
                <a:cs typeface="Times New Roman" panose="02020603050405020304" pitchFamily="18" charset="0"/>
              </a:rPr>
              <a:t>Biến</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cố</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trong</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trò</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chơi</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rút</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thẻ</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từ</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trong</a:t>
            </a:r>
            <a:r>
              <a:rPr lang="en-US" sz="2800" b="1" u="sng" dirty="0">
                <a:solidFill>
                  <a:schemeClr val="bg1"/>
                </a:solidFill>
                <a:latin typeface="Times New Roman" panose="02020603050405020304" pitchFamily="18" charset="0"/>
                <a:cs typeface="Times New Roman" panose="02020603050405020304" pitchFamily="18" charset="0"/>
              </a:rPr>
              <a:t> </a:t>
            </a:r>
            <a:r>
              <a:rPr lang="en-US" sz="2800" b="1" u="sng" dirty="0" err="1">
                <a:solidFill>
                  <a:schemeClr val="bg1"/>
                </a:solidFill>
                <a:latin typeface="Times New Roman" panose="02020603050405020304" pitchFamily="18" charset="0"/>
                <a:cs typeface="Times New Roman" panose="02020603050405020304" pitchFamily="18" charset="0"/>
              </a:rPr>
              <a:t>hộp</a:t>
            </a:r>
            <a:r>
              <a:rPr lang="en-US" sz="2800" b="1" u="sng" dirty="0">
                <a:solidFill>
                  <a:schemeClr val="bg1"/>
                </a:solidFill>
                <a:latin typeface="Times New Roman" panose="02020603050405020304" pitchFamily="18" charset="0"/>
                <a:cs typeface="Times New Roman" panose="02020603050405020304" pitchFamily="18" charset="0"/>
              </a:rPr>
              <a:t> </a:t>
            </a:r>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FA51712D-F049-7165-1FE5-918DC6690D9F}"/>
                  </a:ext>
                </a:extLst>
              </p:cNvPr>
              <p:cNvSpPr txBox="1"/>
              <p:nvPr/>
            </p:nvSpPr>
            <p:spPr>
              <a:xfrm>
                <a:off x="288764" y="1309376"/>
                <a:ext cx="8480759" cy="3531736"/>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2: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0" i="1" smtClean="0">
                        <a:latin typeface="Cambria Math" panose="02040503050406030204" pitchFamily="18" charset="0"/>
                        <a:cs typeface="Times New Roman" panose="02020603050405020304" pitchFamily="18" charset="0"/>
                      </a:rPr>
                      <m:t>1;2;3;4…;12</m:t>
                    </m:r>
                  </m:oMath>
                </a14:m>
                <a:r>
                  <a:rPr lang="en-US" sz="2400" dirty="0">
                    <a:latin typeface="Times New Roman" panose="02020603050405020304" pitchFamily="18" charset="0"/>
                    <a:cs typeface="Times New Roman" panose="02020603050405020304" pitchFamily="18" charset="0"/>
                  </a:rPr>
                  <a:t>; hai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hộp</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a) </a:t>
                </a:r>
                <a:r>
                  <a:rPr lang="en-US" sz="2400" dirty="0" err="1">
                    <a:latin typeface="Times New Roman" panose="02020603050405020304" pitchFamily="18" charset="0"/>
                    <a:cs typeface="Times New Roman" panose="02020603050405020304" pitchFamily="18" charset="0"/>
                  </a:rPr>
                  <a:t>Viết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C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xảy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endParaRPr lang="en-US" sz="2400" dirty="0">
                  <a:latin typeface="Times New Roman" panose="02020603050405020304" pitchFamily="18" charset="0"/>
                  <a:cs typeface="Times New Roman" panose="02020603050405020304" pitchFamily="18" charset="0"/>
                </a:endParaRPr>
              </a:p>
              <a:p>
                <a:pPr algn="just">
                  <a:spcBef>
                    <a:spcPts val="300"/>
                  </a:spcBef>
                  <a:spcAft>
                    <a:spcPts val="300"/>
                  </a:spcAft>
                </a:pPr>
                <a:r>
                  <a:rPr lang="en-US" sz="2400" dirty="0">
                    <a:effectLst/>
                    <a:latin typeface="Times New Roman" panose="02020603050405020304" pitchFamily="18" charset="0"/>
                    <a:cs typeface="Times New Roman" panose="02020603050405020304" pitchFamily="18" charset="0"/>
                  </a:rPr>
                  <a:t>b)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a:t>
                </a:r>
                <a:r>
                  <a:rPr lang="en-US" sz="2400" b="1" i="1" dirty="0">
                    <a:effectLst/>
                    <a:latin typeface="Times New Roman" panose="02020603050405020304" pitchFamily="18" charset="0"/>
                    <a:cs typeface="Times New Roman" panose="02020603050405020304" pitchFamily="18" charset="0"/>
                  </a:rPr>
                  <a:t>“</a:t>
                </a:r>
                <a:r>
                  <a:rPr lang="en-US" sz="2400" b="1" i="1" dirty="0" err="1">
                    <a:effectLst/>
                    <a:latin typeface="Times New Roman" panose="02020603050405020304" pitchFamily="18" charset="0"/>
                    <a:cs typeface="Times New Roman" panose="02020603050405020304" pitchFamily="18" charset="0"/>
                  </a:rPr>
                  <a:t>Số</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xuất</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hiện</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trên</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thẻ</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được</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rút</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ra</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là</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số</a:t>
                </a:r>
                <a:r>
                  <a:rPr lang="en-US" sz="2400" b="1" i="1" dirty="0">
                    <a:effectLst/>
                    <a:latin typeface="Times New Roman" panose="02020603050405020304" pitchFamily="18" charset="0"/>
                    <a:cs typeface="Times New Roman" panose="02020603050405020304" pitchFamily="18" charset="0"/>
                  </a:rPr>
                  <a:t> chia </a:t>
                </a:r>
                <a:r>
                  <a:rPr lang="en-US" sz="2400" b="1" i="1" dirty="0" err="1">
                    <a:effectLst/>
                    <a:latin typeface="Times New Roman" panose="02020603050405020304" pitchFamily="18" charset="0"/>
                    <a:cs typeface="Times New Roman" panose="02020603050405020304" pitchFamily="18" charset="0"/>
                  </a:rPr>
                  <a:t>hết</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cho</a:t>
                </a:r>
                <a:r>
                  <a:rPr lang="en-US" sz="2400" b="1" i="1" dirty="0">
                    <a:effectLst/>
                    <a:latin typeface="Times New Roman" panose="02020603050405020304" pitchFamily="18" charset="0"/>
                    <a:cs typeface="Times New Roman" panose="02020603050405020304" pitchFamily="18" charset="0"/>
                  </a:rPr>
                  <a:t> 3”</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nào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cs typeface="Times New Roman" panose="02020603050405020304" pitchFamily="18" charset="0"/>
                  </a:rPr>
                  <a:t>C</a:t>
                </a:r>
                <a:r>
                  <a:rPr lang="en-US" sz="2400" dirty="0">
                    <a:effectLst/>
                    <a:latin typeface="Times New Roman" panose="02020603050405020304" pitchFamily="18" charset="0"/>
                    <a:cs typeface="Times New Roman" panose="02020603050405020304" pitchFamily="18" charset="0"/>
                  </a:rPr>
                  <a:t>?</a:t>
                </a:r>
              </a:p>
              <a:p>
                <a:pPr algn="just">
                  <a:spcBef>
                    <a:spcPts val="300"/>
                  </a:spcBef>
                  <a:spcAft>
                    <a:spcPts val="300"/>
                  </a:spcAft>
                </a:pPr>
                <a:r>
                  <a:rPr lang="en-US" sz="2400" dirty="0">
                    <a:effectLst/>
                    <a:latin typeface="Times New Roman" panose="02020603050405020304" pitchFamily="18" charset="0"/>
                    <a:cs typeface="Times New Roman" panose="02020603050405020304" pitchFamily="18" charset="0"/>
                  </a:rPr>
                  <a:t>c) </a:t>
                </a:r>
                <a:r>
                  <a:rPr lang="en-US" sz="2400" dirty="0" err="1">
                    <a:effectLst/>
                    <a:latin typeface="Times New Roman" panose="02020603050405020304" pitchFamily="18" charset="0"/>
                    <a:cs typeface="Times New Roman" panose="02020603050405020304" pitchFamily="18" charset="0"/>
                  </a:rPr>
                  <a:t>Viết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cs typeface="Times New Roman" panose="02020603050405020304" pitchFamily="18" charset="0"/>
                  </a:rPr>
                  <a:t>D </a:t>
                </a:r>
                <a:r>
                  <a:rPr lang="en-US" sz="2400" dirty="0" err="1">
                    <a:effectLst/>
                    <a:latin typeface="Times New Roman" panose="02020603050405020304" pitchFamily="18" charset="0"/>
                    <a:cs typeface="Times New Roman" panose="02020603050405020304" pitchFamily="18" charset="0"/>
                  </a:rPr>
                  <a:t>gồm</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thể</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xảy</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ra</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đối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với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sự</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kiện</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câu</a:t>
                </a:r>
                <a:r>
                  <a:rPr lang="en-US" sz="2400" dirty="0">
                    <a:effectLst/>
                    <a:latin typeface="Times New Roman" panose="02020603050405020304" pitchFamily="18" charset="0"/>
                    <a:cs typeface="Times New Roman" panose="02020603050405020304" pitchFamily="18" charset="0"/>
                  </a:rPr>
                  <a:t> b. </a:t>
                </a:r>
                <a:r>
                  <a:rPr lang="en-US" sz="2400" dirty="0" err="1">
                    <a:effectLst/>
                    <a:latin typeface="Times New Roman" panose="02020603050405020304" pitchFamily="18" charset="0"/>
                    <a:cs typeface="Times New Roman" panose="02020603050405020304" pitchFamily="18" charset="0"/>
                  </a:rPr>
                  <a:t>Các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phần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tử</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hợp</a:t>
                </a:r>
                <a:r>
                  <a:rPr lang="en-US" sz="2400" dirty="0">
                    <a:effectLst/>
                    <a:latin typeface="Times New Roman" panose="02020603050405020304" pitchFamily="18" charset="0"/>
                    <a:cs typeface="Times New Roman" panose="02020603050405020304" pitchFamily="18" charset="0"/>
                  </a:rPr>
                  <a:t> </a:t>
                </a:r>
                <a:r>
                  <a:rPr lang="en-US" sz="2400" i="1" dirty="0">
                    <a:effectLst/>
                    <a:latin typeface="Times New Roman" panose="02020603050405020304" pitchFamily="18" charset="0"/>
                    <a:cs typeface="Times New Roman" panose="02020603050405020304" pitchFamily="18" charset="0"/>
                  </a:rPr>
                  <a:t>D</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được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gọi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là</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gì</a:t>
                </a:r>
                <a:r>
                  <a:rPr lang="en-US" sz="2400" dirty="0">
                    <a:effectLst/>
                    <a:latin typeface="Times New Roman" panose="02020603050405020304" pitchFamily="18" charset="0"/>
                    <a:cs typeface="Times New Roman" panose="02020603050405020304" pitchFamily="18" charset="0"/>
                  </a:rPr>
                  <a:t>?</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mc:Choice>
        <mc:Fallback xmlns="">
          <p:sp>
            <p:nvSpPr>
              <p:cNvPr id="10" name="TextBox 9">
                <a:extLst>
                  <a:ext uri="{FF2B5EF4-FFF2-40B4-BE49-F238E27FC236}">
                    <a16:creationId xmlns:a16="http://schemas.microsoft.com/office/drawing/2014/main" id="{FA51712D-F049-7165-1FE5-918DC6690D9F}"/>
                  </a:ext>
                </a:extLst>
              </p:cNvPr>
              <p:cNvSpPr txBox="1">
                <a:spLocks noRot="1" noChangeAspect="1" noMove="1" noResize="1" noEditPoints="1" noAdjustHandles="1" noChangeArrowheads="1" noChangeShapeType="1" noTextEdit="1"/>
              </p:cNvSpPr>
              <p:nvPr/>
            </p:nvSpPr>
            <p:spPr>
              <a:xfrm>
                <a:off x="288764" y="1309376"/>
                <a:ext cx="8480759" cy="3531736"/>
              </a:xfrm>
              <a:prstGeom prst="rect">
                <a:avLst/>
              </a:prstGeom>
              <a:blipFill>
                <a:blip r:embed="rId3"/>
                <a:stretch>
                  <a:fillRect l="-1078" t="-1382" r="-1078" b="-3109"/>
                </a:stretch>
              </a:blipFill>
            </p:spPr>
            <p:txBody>
              <a:bodyPr/>
              <a:lstStyle/>
              <a:p>
                <a:r>
                  <a:rPr lang="en-US">
                    <a:noFill/>
                  </a:rPr>
                  <a:t> </a:t>
                </a:r>
              </a:p>
            </p:txBody>
          </p:sp>
        </mc:Fallback>
      </mc:AlternateContent>
      <p:pic>
        <p:nvPicPr>
          <p:cNvPr id="7" name="Picture 6" descr="A picture containing toy, doll&#10;&#10;Description automatically generated">
            <a:extLst>
              <a:ext uri="{FF2B5EF4-FFF2-40B4-BE49-F238E27FC236}">
                <a16:creationId xmlns:a16="http://schemas.microsoft.com/office/drawing/2014/main" id="{F571BA3A-72FF-C589-4387-C2898E5331A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730843" y="7063"/>
            <a:ext cx="1302313" cy="1302313"/>
          </a:xfrm>
          <a:prstGeom prst="rect">
            <a:avLst/>
          </a:prstGeom>
        </p:spPr>
      </p:pic>
    </p:spTree>
    <p:extLst>
      <p:ext uri="{BB962C8B-B14F-4D97-AF65-F5344CB8AC3E}">
        <p14:creationId xmlns:p14="http://schemas.microsoft.com/office/powerpoint/2010/main" val="1694266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
                                            <p:txEl>
                                              <p:pRg st="1" end="1"/>
                                            </p:txEl>
                                          </p:spTgt>
                                        </p:tgtEl>
                                        <p:attrNameLst>
                                          <p:attrName>style.visibility</p:attrName>
                                        </p:attrNameLst>
                                      </p:cBhvr>
                                      <p:to>
                                        <p:strVal val="visible"/>
                                      </p:to>
                                    </p:set>
                                    <p:animEffect transition="in" filter="barn(inVertical)">
                                      <p:cBhvr>
                                        <p:cTn id="12" dur="500"/>
                                        <p:tgtEl>
                                          <p:spTgt spid="1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1000"/>
                                        <p:tgtEl>
                                          <p:spTgt spid="10">
                                            <p:txEl>
                                              <p:pRg st="2" end="2"/>
                                            </p:txEl>
                                          </p:spTgt>
                                        </p:tgtEl>
                                      </p:cBhvr>
                                    </p:animEffect>
                                    <p:anim calcmode="lin" valueType="num">
                                      <p:cBhvr>
                                        <p:cTn id="18"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0">
                                            <p:txEl>
                                              <p:pRg st="3" end="3"/>
                                            </p:txEl>
                                          </p:spTgt>
                                        </p:tgtEl>
                                        <p:attrNameLst>
                                          <p:attrName>style.visibility</p:attrName>
                                        </p:attrNameLst>
                                      </p:cBhvr>
                                      <p:to>
                                        <p:strVal val="visible"/>
                                      </p:to>
                                    </p:set>
                                    <p:animEffect transition="in" filter="fade">
                                      <p:cBhvr>
                                        <p:cTn id="24" dur="1000"/>
                                        <p:tgtEl>
                                          <p:spTgt spid="10">
                                            <p:txEl>
                                              <p:pRg st="3" end="3"/>
                                            </p:txEl>
                                          </p:spTgt>
                                        </p:tgtEl>
                                      </p:cBhvr>
                                    </p:animEffect>
                                    <p:anim calcmode="lin" valueType="num">
                                      <p:cBhvr>
                                        <p:cTn id="25"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1">
            <a:extLst>
              <a:ext uri="{FF2B5EF4-FFF2-40B4-BE49-F238E27FC236}">
                <a16:creationId xmlns:a16="http://schemas.microsoft.com/office/drawing/2014/main" id="{BB61B6B9-5F2E-4E24-852D-D871D2FA0570}"/>
              </a:ext>
            </a:extLst>
          </p:cNvPr>
          <p:cNvSpPr/>
          <p:nvPr/>
        </p:nvSpPr>
        <p:spPr>
          <a:xfrm>
            <a:off x="843680" y="7063"/>
            <a:ext cx="73709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5: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Biến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trong</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một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đơn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giản</a:t>
            </a:r>
            <a:endPar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78E28D6-1E97-1FE1-F00E-093F1BC8F26B}"/>
                  </a:ext>
                </a:extLst>
              </p:cNvPr>
              <p:cNvSpPr txBox="1"/>
              <p:nvPr/>
            </p:nvSpPr>
            <p:spPr>
              <a:xfrm>
                <a:off x="264870" y="951233"/>
                <a:ext cx="8614260"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a.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𝐶</m:t>
                    </m:r>
                    <m:r>
                      <a:rPr lang="en-US" sz="2400" b="0" i="1" smtClean="0">
                        <a:latin typeface="Cambria Math" panose="02040503050406030204" pitchFamily="18" charset="0"/>
                        <a:cs typeface="Times New Roman" panose="02020603050405020304" pitchFamily="18" charset="0"/>
                      </a:rPr>
                      <m:t>=</m:t>
                    </m:r>
                    <m:d>
                      <m:dPr>
                        <m:begChr m:val="{"/>
                        <m:endChr m:val="}"/>
                        <m:ctrlPr>
                          <a:rPr lang="en-US" sz="2400" i="1" smtClean="0">
                            <a:latin typeface="Cambria Math" panose="02040503050406030204" pitchFamily="18" charset="0"/>
                            <a:cs typeface="Times New Roman" panose="02020603050405020304" pitchFamily="18" charset="0"/>
                          </a:rPr>
                        </m:ctrlPr>
                      </m:dPr>
                      <m:e>
                        <m:r>
                          <a:rPr lang="en-US" sz="2400" b="0" i="1" smtClean="0">
                            <a:latin typeface="Cambria Math" panose="02040503050406030204" pitchFamily="18" charset="0"/>
                            <a:cs typeface="Times New Roman" panose="02020603050405020304" pitchFamily="18" charset="0"/>
                          </a:rPr>
                          <m:t>1;2;3;4;…;12</m:t>
                        </m:r>
                      </m:e>
                    </m:d>
                    <m:r>
                      <a:rPr lang="en-US" sz="2400" b="0" i="1" smtClean="0">
                        <a:latin typeface="Cambria Math" panose="02040503050406030204" pitchFamily="18" charset="0"/>
                        <a:cs typeface="Times New Roman" panose="02020603050405020304" pitchFamily="18" charset="0"/>
                      </a:rPr>
                      <m:t>.</m:t>
                    </m:r>
                  </m:oMath>
                </a14:m>
                <a:endParaRPr lang="en-US" sz="2400" b="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b.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kiện</a:t>
                </a:r>
                <a:r>
                  <a:rPr lang="en-US" sz="2400" dirty="0">
                    <a:latin typeface="Times New Roman" panose="02020603050405020304" pitchFamily="18" charset="0"/>
                    <a:cs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err="1">
                    <a:solidFill>
                      <a:srgbClr val="C00000"/>
                    </a:solidFill>
                    <a:latin typeface="Times New Roman" panose="02020603050405020304" pitchFamily="18" charset="0"/>
                    <a:cs typeface="Times New Roman" panose="02020603050405020304" pitchFamily="18" charset="0"/>
                  </a:rPr>
                  <a:t>Số</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xuất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hiện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trên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thẻ</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được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rút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số</a:t>
                </a:r>
                <a:r>
                  <a:rPr lang="en-US" sz="2400" b="1" dirty="0">
                    <a:solidFill>
                      <a:srgbClr val="C00000"/>
                    </a:solidFill>
                    <a:latin typeface="Times New Roman" panose="02020603050405020304" pitchFamily="18" charset="0"/>
                    <a:cs typeface="Times New Roman" panose="02020603050405020304" pitchFamily="18" charset="0"/>
                  </a:rPr>
                  <a:t> chia </a:t>
                </a:r>
                <a:r>
                  <a:rPr lang="en-US" sz="2400" b="1" dirty="0" err="1">
                    <a:solidFill>
                      <a:srgbClr val="C00000"/>
                    </a:solidFill>
                    <a:latin typeface="Times New Roman" panose="02020603050405020304" pitchFamily="18" charset="0"/>
                    <a:cs typeface="Times New Roman" panose="02020603050405020304" pitchFamily="18" charset="0"/>
                  </a:rPr>
                  <a:t>hết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cho</a:t>
                </a:r>
                <a:r>
                  <a:rPr lang="en-US" sz="24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1" i="1" smtClean="0">
                        <a:solidFill>
                          <a:srgbClr val="C00000"/>
                        </a:solidFill>
                        <a:latin typeface="Cambria Math" panose="02040503050406030204" pitchFamily="18" charset="0"/>
                        <a:cs typeface="Times New Roman" panose="02020603050405020304" pitchFamily="18" charset="0"/>
                      </a:rPr>
                      <m:t>𝟑</m:t>
                    </m:r>
                  </m:oMath>
                </a14:m>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a:solidFill>
                      <a:schemeClr val="bg1"/>
                    </a:solidFill>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gồm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b="1" i="1" dirty="0" smtClean="0">
                        <a:solidFill>
                          <a:schemeClr val="bg1"/>
                        </a:solidFill>
                        <a:latin typeface="Cambria Math" panose="02040503050406030204" pitchFamily="18" charset="0"/>
                        <a:cs typeface="Times New Roman" panose="02020603050405020304" pitchFamily="18" charset="0"/>
                      </a:rPr>
                      <m:t>𝟑</m:t>
                    </m:r>
                    <m:r>
                      <a:rPr lang="en-US" sz="2400" b="1" i="1" dirty="0" smtClean="0">
                        <a:solidFill>
                          <a:schemeClr val="bg1"/>
                        </a:solidFill>
                        <a:latin typeface="Cambria Math" panose="02040503050406030204" pitchFamily="18" charset="0"/>
                        <a:cs typeface="Times New Roman" panose="02020603050405020304" pitchFamily="18" charset="0"/>
                      </a:rPr>
                      <m:t>; </m:t>
                    </m:r>
                    <m:r>
                      <a:rPr lang="en-US" sz="2400" b="1" i="1" dirty="0" smtClean="0">
                        <a:solidFill>
                          <a:schemeClr val="bg1"/>
                        </a:solidFill>
                        <a:latin typeface="Cambria Math" panose="02040503050406030204" pitchFamily="18" charset="0"/>
                        <a:cs typeface="Times New Roman" panose="02020603050405020304" pitchFamily="18" charset="0"/>
                      </a:rPr>
                      <m:t>𝟔</m:t>
                    </m:r>
                    <m:r>
                      <a:rPr lang="en-US" sz="2400" b="1" i="1" dirty="0" smtClean="0">
                        <a:solidFill>
                          <a:schemeClr val="bg1"/>
                        </a:solidFill>
                        <a:latin typeface="Cambria Math" panose="02040503050406030204" pitchFamily="18" charset="0"/>
                        <a:cs typeface="Times New Roman" panose="02020603050405020304" pitchFamily="18" charset="0"/>
                      </a:rPr>
                      <m:t>; </m:t>
                    </m:r>
                    <m:r>
                      <a:rPr lang="en-US" sz="2400" b="1" i="1" dirty="0" smtClean="0">
                        <a:solidFill>
                          <a:schemeClr val="bg1"/>
                        </a:solidFill>
                        <a:latin typeface="Cambria Math" panose="02040503050406030204" pitchFamily="18" charset="0"/>
                        <a:cs typeface="Times New Roman" panose="02020603050405020304" pitchFamily="18" charset="0"/>
                      </a:rPr>
                      <m:t>𝟗</m:t>
                    </m:r>
                    <m:r>
                      <a:rPr lang="en-US" sz="2400" b="1" i="1" dirty="0" smtClean="0">
                        <a:solidFill>
                          <a:schemeClr val="bg1"/>
                        </a:solidFill>
                        <a:latin typeface="Cambria Math" panose="02040503050406030204" pitchFamily="18" charset="0"/>
                        <a:cs typeface="Times New Roman" panose="02020603050405020304" pitchFamily="18" charset="0"/>
                      </a:rPr>
                      <m:t>; </m:t>
                    </m:r>
                    <m:r>
                      <a:rPr lang="en-US" sz="2400" b="1" i="1" dirty="0" smtClean="0">
                        <a:solidFill>
                          <a:schemeClr val="bg1"/>
                        </a:solidFill>
                        <a:latin typeface="Cambria Math" panose="02040503050406030204" pitchFamily="18" charset="0"/>
                        <a:cs typeface="Times New Roman" panose="02020603050405020304" pitchFamily="18" charset="0"/>
                      </a:rPr>
                      <m:t>𝟏𝟐</m:t>
                    </m:r>
                  </m:oMath>
                </a14:m>
                <a:r>
                  <a:rPr lang="en-US" sz="2400" b="1" dirty="0">
                    <a:solidFill>
                      <a:schemeClr val="bg1"/>
                    </a:solidFill>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c. </a:t>
                </a:r>
                <a14:m>
                  <m:oMath xmlns:m="http://schemas.openxmlformats.org/officeDocument/2006/math">
                    <m:r>
                      <a:rPr lang="en-US" sz="2400" b="0" i="1" smtClean="0">
                        <a:latin typeface="Cambria Math" panose="02040503050406030204" pitchFamily="18" charset="0"/>
                        <a:cs typeface="Times New Roman" panose="02020603050405020304" pitchFamily="18" charset="0"/>
                      </a:rPr>
                      <m:t>𝐷</m:t>
                    </m:r>
                    <m:r>
                      <a:rPr lang="en-US" sz="2400" b="0" i="1" smtClean="0">
                        <a:latin typeface="Cambria Math" panose="02040503050406030204" pitchFamily="18" charset="0"/>
                        <a:cs typeface="Times New Roman" panose="02020603050405020304" pitchFamily="18" charset="0"/>
                      </a:rPr>
                      <m:t>=</m:t>
                    </m:r>
                    <m:d>
                      <m:dPr>
                        <m:begChr m:val="{"/>
                        <m:endChr m:val="}"/>
                        <m:ctrlPr>
                          <a:rPr lang="en-US" sz="2400" i="1" smtClean="0">
                            <a:latin typeface="Cambria Math" panose="02040503050406030204" pitchFamily="18" charset="0"/>
                            <a:cs typeface="Times New Roman" panose="02020603050405020304" pitchFamily="18" charset="0"/>
                          </a:rPr>
                        </m:ctrlPr>
                      </m:dPr>
                      <m:e>
                        <m:r>
                          <a:rPr lang="en-US" sz="2400" b="0" i="1" smtClean="0">
                            <a:latin typeface="Cambria Math" panose="02040503050406030204" pitchFamily="18" charset="0"/>
                            <a:cs typeface="Times New Roman" panose="02020603050405020304" pitchFamily="18" charset="0"/>
                          </a:rPr>
                          <m:t>3;6;9;12</m:t>
                        </m:r>
                      </m:e>
                    </m:d>
                    <m:r>
                      <a:rPr lang="en-US" sz="2400" b="0" i="1" smtClean="0">
                        <a:latin typeface="Cambria Math" panose="02040503050406030204" pitchFamily="18" charset="0"/>
                        <a:cs typeface="Times New Roman" panose="02020603050405020304" pitchFamily="18" charset="0"/>
                      </a:rPr>
                      <m:t>.</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tập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hợp</a:t>
                </a:r>
                <a:r>
                  <a:rPr lang="en-US" sz="2400" dirty="0">
                    <a:latin typeface="Times New Roman" panose="02020603050405020304" pitchFamily="18" charset="0"/>
                    <a:cs typeface="Times New Roman" panose="02020603050405020304" pitchFamily="18" charset="0"/>
                  </a:rPr>
                  <a:t> </a:t>
                </a:r>
                <a:r>
                  <a:rPr lang="en-US" sz="2400" i="1" dirty="0">
                    <a:latin typeface="Times New Roman" panose="02020603050405020304" pitchFamily="18" charset="0"/>
                    <a:cs typeface="Times New Roman" panose="02020603050405020304" pitchFamily="18" charset="0"/>
                  </a:rPr>
                  <a:t>D</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thuận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xuất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chia </a:t>
                </a:r>
                <a:r>
                  <a:rPr lang="en-US" sz="2400" dirty="0" err="1">
                    <a:latin typeface="Times New Roman" panose="02020603050405020304" pitchFamily="18" charset="0"/>
                    <a:cs typeface="Times New Roman" panose="02020603050405020304" pitchFamily="18" charset="0"/>
                  </a:rPr>
                  <a:t>hết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cho</a:t>
                </a:r>
                <a14:m>
                  <m:oMath xmlns:m="http://schemas.openxmlformats.org/officeDocument/2006/math">
                    <m:r>
                      <a:rPr lang="en-US" sz="2400" b="0" i="0" smtClean="0">
                        <a:latin typeface="Cambria Math" panose="02040503050406030204" pitchFamily="18" charset="0"/>
                        <a:cs typeface="Times New Roman" panose="02020603050405020304" pitchFamily="18" charset="0"/>
                      </a:rPr>
                      <m:t> </m:t>
                    </m:r>
                    <m:r>
                      <a:rPr lang="en-US" sz="2400" b="0" i="1" smtClean="0">
                        <a:latin typeface="Cambria Math" panose="02040503050406030204" pitchFamily="18" charset="0"/>
                        <a:cs typeface="Times New Roman" panose="02020603050405020304" pitchFamily="18" charset="0"/>
                      </a:rPr>
                      <m:t>3</m:t>
                    </m:r>
                  </m:oMath>
                </a14:m>
                <a:r>
                  <a:rPr lang="en-US" sz="2400" dirty="0">
                    <a:latin typeface="Times New Roman" panose="02020603050405020304" pitchFamily="18" charset="0"/>
                    <a:cs typeface="Times New Roman" panose="02020603050405020304" pitchFamily="18" charset="0"/>
                  </a:rPr>
                  <a:t>”.</a:t>
                </a:r>
              </a:p>
            </p:txBody>
          </p:sp>
        </mc:Choice>
        <mc:Fallback xmlns="">
          <p:sp>
            <p:nvSpPr>
              <p:cNvPr id="18" name="TextBox 17">
                <a:extLst>
                  <a:ext uri="{FF2B5EF4-FFF2-40B4-BE49-F238E27FC236}">
                    <a16:creationId xmlns:a16="http://schemas.microsoft.com/office/drawing/2014/main" id="{C78E28D6-1E97-1FE1-F00E-093F1BC8F26B}"/>
                  </a:ext>
                </a:extLst>
              </p:cNvPr>
              <p:cNvSpPr txBox="1">
                <a:spLocks noRot="1" noChangeAspect="1" noMove="1" noResize="1" noEditPoints="1" noAdjustHandles="1" noChangeArrowheads="1" noChangeShapeType="1" noTextEdit="1"/>
              </p:cNvSpPr>
              <p:nvPr/>
            </p:nvSpPr>
            <p:spPr>
              <a:xfrm>
                <a:off x="264870" y="951233"/>
                <a:ext cx="8614260" cy="2308324"/>
              </a:xfrm>
              <a:prstGeom prst="rect">
                <a:avLst/>
              </a:prstGeom>
              <a:blipFill>
                <a:blip r:embed="rId3"/>
                <a:stretch>
                  <a:fillRect l="-1061" t="-2111" r="-1061" b="-501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7217456C-ABDC-A98D-85FC-EE8935FF584E}"/>
                  </a:ext>
                </a:extLst>
              </p:cNvPr>
              <p:cNvSpPr txBox="1"/>
              <p:nvPr/>
            </p:nvSpPr>
            <p:spPr>
              <a:xfrm>
                <a:off x="1645818" y="3484799"/>
                <a:ext cx="7439025" cy="1200329"/>
              </a:xfrm>
              <a:prstGeom prst="rect">
                <a:avLst/>
              </a:prstGeom>
              <a:ln>
                <a:solidFill>
                  <a:srgbClr val="002060"/>
                </a:solidFill>
              </a:ln>
            </p:spPr>
            <p:style>
              <a:lnRef idx="2">
                <a:schemeClr val="dk1">
                  <a:shade val="50000"/>
                </a:schemeClr>
              </a:lnRef>
              <a:fillRef idx="1">
                <a:schemeClr val="dk1"/>
              </a:fillRef>
              <a:effectRef idx="0">
                <a:schemeClr val="dk1"/>
              </a:effectRef>
              <a:fontRef idx="minor">
                <a:schemeClr val="lt1"/>
              </a:fontRef>
            </p:style>
            <p:txBody>
              <a:bodyPr wrap="square">
                <a:spAutoFit/>
              </a:bodyPr>
              <a:lstStyle/>
              <a:p>
                <a:pPr marL="285750" indent="-285750">
                  <a:buFont typeface="Arial" panose="020B0604020202020204" pitchFamily="34" charset="0"/>
                  <a:buChar char="•"/>
                </a:pPr>
                <a:r>
                  <a:rPr lang="en-US" sz="2400" b="1" dirty="0">
                    <a:solidFill>
                      <a:srgbClr val="C00000"/>
                    </a:solidFill>
                    <a:effectLst/>
                    <a:latin typeface="Times New Roman" panose="02020603050405020304" pitchFamily="18" charset="0"/>
                    <a:ea typeface="Times New Roman" panose="02020603050405020304" pitchFamily="18" charset="0"/>
                  </a:rPr>
                  <a:t>Sự </a:t>
                </a:r>
                <a:r>
                  <a:rPr lang="en-US" sz="2400" b="1" dirty="0" err="1">
                    <a:solidFill>
                      <a:srgbClr val="C00000"/>
                    </a:solidFill>
                    <a:effectLst/>
                    <a:latin typeface="Times New Roman" panose="02020603050405020304" pitchFamily="18" charset="0"/>
                    <a:ea typeface="Times New Roman" panose="02020603050405020304" pitchFamily="18" charset="0"/>
                  </a:rPr>
                  <a:t>kiện</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err="1">
                    <a:solidFill>
                      <a:srgbClr val="C00000"/>
                    </a:solidFill>
                    <a:latin typeface="Times New Roman" panose="02020603050405020304" pitchFamily="18" charset="0"/>
                    <a:cs typeface="Times New Roman" panose="02020603050405020304" pitchFamily="18" charset="0"/>
                  </a:rPr>
                  <a:t>Số</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xuất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hiện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trên</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thẻ</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được</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rút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ra</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là</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số</a:t>
                </a:r>
                <a:r>
                  <a:rPr lang="en-US" sz="2400" b="1" dirty="0">
                    <a:solidFill>
                      <a:srgbClr val="C00000"/>
                    </a:solidFill>
                    <a:latin typeface="Times New Roman" panose="02020603050405020304" pitchFamily="18" charset="0"/>
                    <a:cs typeface="Times New Roman" panose="02020603050405020304" pitchFamily="18" charset="0"/>
                  </a:rPr>
                  <a:t> chia </a:t>
                </a:r>
                <a:r>
                  <a:rPr lang="en-US" sz="2400" b="1" dirty="0" err="1">
                    <a:solidFill>
                      <a:srgbClr val="C00000"/>
                    </a:solidFill>
                    <a:latin typeface="Times New Roman" panose="02020603050405020304" pitchFamily="18" charset="0"/>
                    <a:cs typeface="Times New Roman" panose="02020603050405020304" pitchFamily="18" charset="0"/>
                  </a:rPr>
                  <a:t>hết</a:t>
                </a:r>
                <a:r>
                  <a:rPr lang="en-US" sz="2400" b="1" dirty="0">
                    <a:solidFill>
                      <a:srgbClr val="C00000"/>
                    </a:solidFill>
                    <a:latin typeface="Times New Roman" panose="02020603050405020304" pitchFamily="18" charset="0"/>
                    <a:cs typeface="Times New Roman" panose="02020603050405020304" pitchFamily="18" charset="0"/>
                  </a:rPr>
                  <a:t> </a:t>
                </a:r>
                <a:r>
                  <a:rPr lang="en-US" sz="2400" b="1" dirty="0" err="1">
                    <a:solidFill>
                      <a:srgbClr val="C00000"/>
                    </a:solidFill>
                    <a:latin typeface="Times New Roman" panose="02020603050405020304" pitchFamily="18" charset="0"/>
                    <a:cs typeface="Times New Roman" panose="02020603050405020304" pitchFamily="18" charset="0"/>
                  </a:rPr>
                  <a:t>cho</a:t>
                </a:r>
                <a:r>
                  <a:rPr lang="en-US" sz="2400" b="1" dirty="0">
                    <a:solidFill>
                      <a:srgbClr val="C00000"/>
                    </a:solidFill>
                    <a:latin typeface="Times New Roman" panose="02020603050405020304" pitchFamily="18" charset="0"/>
                    <a:cs typeface="Times New Roman" panose="02020603050405020304" pitchFamily="18" charset="0"/>
                  </a:rPr>
                  <a:t> </a:t>
                </a:r>
                <a14:m>
                  <m:oMath xmlns:m="http://schemas.openxmlformats.org/officeDocument/2006/math">
                    <m:r>
                      <a:rPr lang="en-US" sz="2400" b="1" i="1" smtClean="0">
                        <a:solidFill>
                          <a:srgbClr val="C00000"/>
                        </a:solidFill>
                        <a:latin typeface="Cambria Math" panose="02040503050406030204" pitchFamily="18" charset="0"/>
                        <a:cs typeface="Times New Roman" panose="02020603050405020304" pitchFamily="18" charset="0"/>
                      </a:rPr>
                      <m:t>𝟑</m:t>
                    </m:r>
                  </m:oMath>
                </a14:m>
                <a:r>
                  <a:rPr lang="en-US" sz="2400" b="1" dirty="0">
                    <a:solidFill>
                      <a:srgbClr val="C00000"/>
                    </a:solidFill>
                    <a:latin typeface="Times New Roman" panose="02020603050405020304" pitchFamily="18" charset="0"/>
                    <a:cs typeface="Times New Roman" panose="02020603050405020304" pitchFamily="18" charset="0"/>
                  </a:rPr>
                  <a:t>”</a:t>
                </a:r>
                <a:r>
                  <a:rPr lang="en-US" sz="2400" b="1" dirty="0">
                    <a:solidFill>
                      <a:srgbClr val="C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gọi</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là</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biến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cố</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biến</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cố</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ngẫu</a:t>
                </a:r>
                <a:r>
                  <a:rPr lang="en-US" sz="2400" b="1" dirty="0">
                    <a:solidFill>
                      <a:srgbClr val="000000"/>
                    </a:solidFill>
                    <a:effectLst/>
                    <a:latin typeface="Times New Roman" panose="02020603050405020304" pitchFamily="18" charset="0"/>
                    <a:ea typeface="Times New Roman" panose="02020603050405020304" pitchFamily="18" charset="0"/>
                  </a:rPr>
                  <a:t> </a:t>
                </a:r>
                <a:r>
                  <a:rPr lang="en-US" sz="2400" b="1" dirty="0" err="1">
                    <a:solidFill>
                      <a:srgbClr val="000000"/>
                    </a:solidFill>
                    <a:effectLst/>
                    <a:latin typeface="Times New Roman" panose="02020603050405020304" pitchFamily="18" charset="0"/>
                    <a:ea typeface="Times New Roman" panose="02020603050405020304" pitchFamily="18" charset="0"/>
                  </a:rPr>
                  <a:t>nhiên</a:t>
                </a:r>
                <a:r>
                  <a:rPr lang="en-US" sz="2400" b="1" dirty="0">
                    <a:solidFill>
                      <a:srgbClr val="000000"/>
                    </a:solidFill>
                    <a:effectLst/>
                    <a:latin typeface="Times New Roman" panose="02020603050405020304" pitchFamily="18" charset="0"/>
                    <a:ea typeface="Times New Roman" panose="02020603050405020304" pitchFamily="18" charset="0"/>
                  </a:rPr>
                  <a:t>).</a:t>
                </a:r>
              </a:p>
              <a:p>
                <a:pPr marL="285750" indent="-285750">
                  <a:buFont typeface="Arial" panose="020B0604020202020204" pitchFamily="34" charset="0"/>
                  <a:buChar char="•"/>
                </a:pPr>
                <a14:m>
                  <m:oMath xmlns:m="http://schemas.openxmlformats.org/officeDocument/2006/math">
                    <m:r>
                      <a:rPr lang="en-US" sz="2400" b="1" i="1" dirty="0" smtClean="0">
                        <a:solidFill>
                          <a:schemeClr val="bg1"/>
                        </a:solidFill>
                        <a:latin typeface="Cambria Math" panose="02040503050406030204" pitchFamily="18" charset="0"/>
                        <a:cs typeface="Times New Roman" panose="02020603050405020304" pitchFamily="18" charset="0"/>
                      </a:rPr>
                      <m:t>𝟑</m:t>
                    </m:r>
                    <m:r>
                      <a:rPr lang="en-US" sz="2400" b="1" i="1" dirty="0" smtClean="0">
                        <a:solidFill>
                          <a:schemeClr val="bg1"/>
                        </a:solidFill>
                        <a:latin typeface="Cambria Math" panose="02040503050406030204" pitchFamily="18" charset="0"/>
                        <a:cs typeface="Times New Roman" panose="02020603050405020304" pitchFamily="18" charset="0"/>
                      </a:rPr>
                      <m:t>; </m:t>
                    </m:r>
                    <m:r>
                      <a:rPr lang="en-US" sz="2400" b="1" i="1" dirty="0" smtClean="0">
                        <a:solidFill>
                          <a:schemeClr val="bg1"/>
                        </a:solidFill>
                        <a:latin typeface="Cambria Math" panose="02040503050406030204" pitchFamily="18" charset="0"/>
                        <a:cs typeface="Times New Roman" panose="02020603050405020304" pitchFamily="18" charset="0"/>
                      </a:rPr>
                      <m:t>𝟔</m:t>
                    </m:r>
                    <m:r>
                      <a:rPr lang="en-US" sz="2400" b="1" i="1" dirty="0" smtClean="0">
                        <a:solidFill>
                          <a:schemeClr val="bg1"/>
                        </a:solidFill>
                        <a:latin typeface="Cambria Math" panose="02040503050406030204" pitchFamily="18" charset="0"/>
                        <a:cs typeface="Times New Roman" panose="02020603050405020304" pitchFamily="18" charset="0"/>
                      </a:rPr>
                      <m:t>; </m:t>
                    </m:r>
                    <m:r>
                      <a:rPr lang="en-US" sz="2400" b="1" i="1" dirty="0" smtClean="0">
                        <a:solidFill>
                          <a:schemeClr val="bg1"/>
                        </a:solidFill>
                        <a:latin typeface="Cambria Math" panose="02040503050406030204" pitchFamily="18" charset="0"/>
                        <a:cs typeface="Times New Roman" panose="02020603050405020304" pitchFamily="18" charset="0"/>
                      </a:rPr>
                      <m:t>𝟗</m:t>
                    </m:r>
                    <m:r>
                      <a:rPr lang="en-US" sz="2400" b="1" i="1" dirty="0" smtClean="0">
                        <a:solidFill>
                          <a:schemeClr val="bg1"/>
                        </a:solidFill>
                        <a:latin typeface="Cambria Math" panose="02040503050406030204" pitchFamily="18" charset="0"/>
                        <a:cs typeface="Times New Roman" panose="02020603050405020304" pitchFamily="18" charset="0"/>
                      </a:rPr>
                      <m:t>; </m:t>
                    </m:r>
                    <m:r>
                      <a:rPr lang="en-US" sz="2400" b="1" i="1" dirty="0" smtClean="0">
                        <a:solidFill>
                          <a:schemeClr val="bg1"/>
                        </a:solidFill>
                        <a:latin typeface="Cambria Math" panose="02040503050406030204" pitchFamily="18" charset="0"/>
                        <a:cs typeface="Times New Roman" panose="02020603050405020304" pitchFamily="18" charset="0"/>
                      </a:rPr>
                      <m:t>𝟏𝟐</m:t>
                    </m:r>
                    <m:r>
                      <a:rPr lang="en-US" sz="2400" b="1" i="1" dirty="0" smtClean="0">
                        <a:solidFill>
                          <a:schemeClr val="bg1"/>
                        </a:solidFill>
                        <a:latin typeface="Cambria Math" panose="02040503050406030204" pitchFamily="18" charset="0"/>
                        <a:cs typeface="Times New Roman" panose="02020603050405020304" pitchFamily="18" charset="0"/>
                      </a:rPr>
                      <m:t> </m:t>
                    </m:r>
                  </m:oMath>
                </a14:m>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là</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kết</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quả</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thuận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lợi</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cho</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biến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cố</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400" b="1"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trên</a:t>
                </a:r>
                <a:r>
                  <a:rPr lang="en-US" sz="2400" b="1"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en-US" sz="2400" dirty="0">
                  <a:solidFill>
                    <a:srgbClr val="000000"/>
                  </a:solidFill>
                </a:endParaRPr>
              </a:p>
            </p:txBody>
          </p:sp>
        </mc:Choice>
        <mc:Fallback xmlns="">
          <p:sp>
            <p:nvSpPr>
              <p:cNvPr id="8" name="TextBox 7">
                <a:extLst>
                  <a:ext uri="{FF2B5EF4-FFF2-40B4-BE49-F238E27FC236}">
                    <a16:creationId xmlns:a16="http://schemas.microsoft.com/office/drawing/2014/main" id="{7217456C-ABDC-A98D-85FC-EE8935FF584E}"/>
                  </a:ext>
                </a:extLst>
              </p:cNvPr>
              <p:cNvSpPr txBox="1">
                <a:spLocks noRot="1" noChangeAspect="1" noMove="1" noResize="1" noEditPoints="1" noAdjustHandles="1" noChangeArrowheads="1" noChangeShapeType="1" noTextEdit="1"/>
              </p:cNvSpPr>
              <p:nvPr/>
            </p:nvSpPr>
            <p:spPr>
              <a:xfrm>
                <a:off x="1645818" y="3484799"/>
                <a:ext cx="7439025" cy="1200329"/>
              </a:xfrm>
              <a:prstGeom prst="rect">
                <a:avLst/>
              </a:prstGeom>
              <a:blipFill>
                <a:blip r:embed="rId4"/>
                <a:stretch>
                  <a:fillRect l="-980" t="-2985" b="-9453"/>
                </a:stretch>
              </a:blipFill>
              <a:ln>
                <a:solidFill>
                  <a:srgbClr val="002060"/>
                </a:solidFill>
              </a:ln>
            </p:spPr>
            <p:txBody>
              <a:bodyPr/>
              <a:lstStyle/>
              <a:p>
                <a:r>
                  <a:rPr lang="en-US">
                    <a:noFill/>
                  </a:rPr>
                  <a:t> </a:t>
                </a:r>
              </a:p>
            </p:txBody>
          </p:sp>
        </mc:Fallback>
      </mc:AlternateContent>
      <p:sp>
        <p:nvSpPr>
          <p:cNvPr id="4" name="Arrow: Right 3">
            <a:extLst>
              <a:ext uri="{FF2B5EF4-FFF2-40B4-BE49-F238E27FC236}">
                <a16:creationId xmlns:a16="http://schemas.microsoft.com/office/drawing/2014/main" id="{F0105C3E-70F8-E598-20BE-6CD95D6E851E}"/>
              </a:ext>
            </a:extLst>
          </p:cNvPr>
          <p:cNvSpPr/>
          <p:nvPr/>
        </p:nvSpPr>
        <p:spPr>
          <a:xfrm>
            <a:off x="434340" y="3742063"/>
            <a:ext cx="998220" cy="6858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toy, doll&#10;&#10;Description automatically generated">
            <a:extLst>
              <a:ext uri="{FF2B5EF4-FFF2-40B4-BE49-F238E27FC236}">
                <a16:creationId xmlns:a16="http://schemas.microsoft.com/office/drawing/2014/main" id="{065F752B-D49B-49AF-9DA1-2E3ABDED90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841687" y="-83127"/>
            <a:ext cx="1302313" cy="1302313"/>
          </a:xfrm>
          <a:prstGeom prst="rect">
            <a:avLst/>
          </a:prstGeom>
        </p:spPr>
      </p:pic>
      <p:sp>
        <p:nvSpPr>
          <p:cNvPr id="9" name="TextBox 8">
            <a:extLst>
              <a:ext uri="{FF2B5EF4-FFF2-40B4-BE49-F238E27FC236}">
                <a16:creationId xmlns:a16="http://schemas.microsoft.com/office/drawing/2014/main" id="{51EFB029-6EB3-9F6B-3613-4F02D47A78D5}"/>
              </a:ext>
            </a:extLst>
          </p:cNvPr>
          <p:cNvSpPr txBox="1"/>
          <p:nvPr/>
        </p:nvSpPr>
        <p:spPr>
          <a:xfrm>
            <a:off x="232560" y="468728"/>
            <a:ext cx="2108269" cy="461665"/>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LỜI GIẢI</a:t>
            </a:r>
          </a:p>
        </p:txBody>
      </p:sp>
    </p:spTree>
    <p:extLst>
      <p:ext uri="{BB962C8B-B14F-4D97-AF65-F5344CB8AC3E}">
        <p14:creationId xmlns:p14="http://schemas.microsoft.com/office/powerpoint/2010/main" val="344066834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
                                            <p:txEl>
                                              <p:pRg st="0" end="0"/>
                                            </p:txEl>
                                          </p:spTgt>
                                        </p:tgtEl>
                                        <p:attrNameLst>
                                          <p:attrName>style.visibility</p:attrName>
                                        </p:attrNameLst>
                                      </p:cBhvr>
                                      <p:to>
                                        <p:strVal val="visible"/>
                                      </p:to>
                                    </p:set>
                                    <p:animEffect transition="in" filter="barn(inVertical)">
                                      <p:cBhvr>
                                        <p:cTn id="7" dur="500"/>
                                        <p:tgtEl>
                                          <p:spTgt spid="1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8">
                                            <p:txEl>
                                              <p:pRg st="1" end="1"/>
                                            </p:txEl>
                                          </p:spTgt>
                                        </p:tgtEl>
                                        <p:attrNameLst>
                                          <p:attrName>style.visibility</p:attrName>
                                        </p:attrNameLst>
                                      </p:cBhvr>
                                      <p:to>
                                        <p:strVal val="visible"/>
                                      </p:to>
                                    </p:set>
                                    <p:animEffect transition="in" filter="barn(inVertical)">
                                      <p:cBhvr>
                                        <p:cTn id="12" dur="500"/>
                                        <p:tgtEl>
                                          <p:spTgt spid="1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8">
                                            <p:txEl>
                                              <p:pRg st="2" end="2"/>
                                            </p:txEl>
                                          </p:spTgt>
                                        </p:tgtEl>
                                        <p:attrNameLst>
                                          <p:attrName>style.visibility</p:attrName>
                                        </p:attrNameLst>
                                      </p:cBhvr>
                                      <p:to>
                                        <p:strVal val="visible"/>
                                      </p:to>
                                    </p:set>
                                    <p:animEffect transition="in" filter="barn(inVertical)">
                                      <p:cBhvr>
                                        <p:cTn id="17" dur="500"/>
                                        <p:tgtEl>
                                          <p:spTgt spid="1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1000"/>
                                        <p:tgtEl>
                                          <p:spTgt spid="8"/>
                                        </p:tgtEl>
                                      </p:cBhvr>
                                    </p:animEffect>
                                    <p:anim calcmode="lin" valueType="num">
                                      <p:cBhvr>
                                        <p:cTn id="28" dur="1000" fill="hold"/>
                                        <p:tgtEl>
                                          <p:spTgt spid="8"/>
                                        </p:tgtEl>
                                        <p:attrNameLst>
                                          <p:attrName>ppt_x</p:attrName>
                                        </p:attrNameLst>
                                      </p:cBhvr>
                                      <p:tavLst>
                                        <p:tav tm="0">
                                          <p:val>
                                            <p:strVal val="#ppt_x"/>
                                          </p:val>
                                        </p:tav>
                                        <p:tav tm="100000">
                                          <p:val>
                                            <p:strVal val="#ppt_x"/>
                                          </p:val>
                                        </p:tav>
                                      </p:tavLst>
                                    </p:anim>
                                    <p:anim calcmode="lin" valueType="num">
                                      <p:cBhvr>
                                        <p:cTn id="2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20" name="Rectangle 11">
            <a:extLst>
              <a:ext uri="{FF2B5EF4-FFF2-40B4-BE49-F238E27FC236}">
                <a16:creationId xmlns:a16="http://schemas.microsoft.com/office/drawing/2014/main" id="{BB61B6B9-5F2E-4E24-852D-D871D2FA0570}"/>
              </a:ext>
            </a:extLst>
          </p:cNvPr>
          <p:cNvSpPr/>
          <p:nvPr/>
        </p:nvSpPr>
        <p:spPr>
          <a:xfrm>
            <a:off x="843680" y="7063"/>
            <a:ext cx="73709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5: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Biến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trong</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một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đơn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giản</a:t>
            </a:r>
            <a:endPar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C78E28D6-1E97-1FE1-F00E-093F1BC8F26B}"/>
                  </a:ext>
                </a:extLst>
              </p:cNvPr>
              <p:cNvSpPr txBox="1"/>
              <p:nvPr/>
            </p:nvSpPr>
            <p:spPr>
              <a:xfrm>
                <a:off x="1112520" y="1101872"/>
                <a:ext cx="7657003" cy="1938992"/>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hộp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smtClean="0">
                        <a:latin typeface="Cambria Math" panose="02040503050406030204" pitchFamily="18" charset="0"/>
                        <a:cs typeface="Times New Roman" panose="02020603050405020304" pitchFamily="18" charset="0"/>
                      </a:rPr>
                      <m:t>12</m:t>
                    </m:r>
                  </m:oMath>
                </a14:m>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chiếc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loại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thẻ</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a:t>
                </a:r>
                <a:r>
                  <a:rPr lang="en-US" sz="2400" dirty="0">
                    <a:latin typeface="Times New Roman" panose="02020603050405020304" pitchFamily="18" charset="0"/>
                    <a:cs typeface="Times New Roman" panose="02020603050405020304" pitchFamily="18" charset="0"/>
                  </a:rPr>
                  <a:t> </a:t>
                </a:r>
                <a14:m>
                  <m:oMath xmlns:m="http://schemas.openxmlformats.org/officeDocument/2006/math">
                    <m:r>
                      <a:rPr lang="en-US" sz="2400" i="1" dirty="0" smtClean="0">
                        <a:latin typeface="Cambria Math" panose="02040503050406030204" pitchFamily="18" charset="0"/>
                        <a:cs typeface="Times New Roman" panose="02020603050405020304" pitchFamily="18" charset="0"/>
                      </a:rPr>
                      <m:t>1;2;3;…;12</m:t>
                    </m:r>
                  </m:oMath>
                </a14:m>
                <a:r>
                  <a:rPr lang="en-US" sz="2400" dirty="0">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thì</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hai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nhau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Rút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ngẫu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nhiên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một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trong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hộp</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Xét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b="1" i="1" dirty="0">
                    <a:effectLst/>
                    <a:latin typeface="Times New Roman" panose="02020603050405020304" pitchFamily="18" charset="0"/>
                    <a:ea typeface="Times New Roman" panose="02020603050405020304" pitchFamily="18" charset="0"/>
                  </a:rPr>
                  <a:t>“</a:t>
                </a:r>
                <a:r>
                  <a:rPr lang="en-US" sz="2400" b="1" i="1" dirty="0" err="1">
                    <a:effectLst/>
                    <a:latin typeface="Times New Roman" panose="02020603050405020304" pitchFamily="18" charset="0"/>
                    <a:ea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xuất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hiện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trên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thẻ</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được</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rút</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ra</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là</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số</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nguyên</a:t>
                </a:r>
                <a:r>
                  <a:rPr lang="en-US" sz="2400" b="1" i="1" dirty="0">
                    <a:effectLst/>
                    <a:latin typeface="Times New Roman" panose="02020603050405020304" pitchFamily="18" charset="0"/>
                    <a:ea typeface="Times New Roman" panose="02020603050405020304" pitchFamily="18" charset="0"/>
                  </a:rPr>
                  <a:t> </a:t>
                </a:r>
                <a:r>
                  <a:rPr lang="en-US" sz="2400" b="1" i="1" dirty="0" err="1">
                    <a:effectLst/>
                    <a:latin typeface="Times New Roman" panose="02020603050405020304" pitchFamily="18" charset="0"/>
                    <a:ea typeface="Times New Roman" panose="02020603050405020304" pitchFamily="18" charset="0"/>
                  </a:rPr>
                  <a:t>tố</a:t>
                </a:r>
                <a:r>
                  <a:rPr lang="en-US" sz="2400" b="1" i="1"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Nêu</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a:t>
                </a:r>
                <a:endParaRPr lang="en-US" sz="2400" dirty="0">
                  <a:latin typeface="Times New Roman" panose="02020603050405020304" pitchFamily="18" charset="0"/>
                  <a:cs typeface="Times New Roman" panose="02020603050405020304" pitchFamily="18" charset="0"/>
                </a:endParaRPr>
              </a:p>
            </p:txBody>
          </p:sp>
        </mc:Choice>
        <mc:Fallback xmlns="">
          <p:sp>
            <p:nvSpPr>
              <p:cNvPr id="18" name="TextBox 17">
                <a:extLst>
                  <a:ext uri="{FF2B5EF4-FFF2-40B4-BE49-F238E27FC236}">
                    <a16:creationId xmlns:a16="http://schemas.microsoft.com/office/drawing/2014/main" id="{C78E28D6-1E97-1FE1-F00E-093F1BC8F26B}"/>
                  </a:ext>
                </a:extLst>
              </p:cNvPr>
              <p:cNvSpPr txBox="1">
                <a:spLocks noRot="1" noChangeAspect="1" noMove="1" noResize="1" noEditPoints="1" noAdjustHandles="1" noChangeArrowheads="1" noChangeShapeType="1" noTextEdit="1"/>
              </p:cNvSpPr>
              <p:nvPr/>
            </p:nvSpPr>
            <p:spPr>
              <a:xfrm>
                <a:off x="1112520" y="1101872"/>
                <a:ext cx="7657003" cy="1938992"/>
              </a:xfrm>
              <a:prstGeom prst="rect">
                <a:avLst/>
              </a:prstGeom>
              <a:blipFill>
                <a:blip r:embed="rId4"/>
                <a:stretch>
                  <a:fillRect l="-1274" t="-2516" r="-1194" b="-628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TextBox 18">
                <a:extLst>
                  <a:ext uri="{FF2B5EF4-FFF2-40B4-BE49-F238E27FC236}">
                    <a16:creationId xmlns:a16="http://schemas.microsoft.com/office/drawing/2014/main" id="{9B82CA81-0401-7384-F96C-79EF5817F8CB}"/>
                  </a:ext>
                </a:extLst>
              </p:cNvPr>
              <p:cNvSpPr txBox="1"/>
              <p:nvPr/>
            </p:nvSpPr>
            <p:spPr>
              <a:xfrm>
                <a:off x="1112520" y="3757864"/>
                <a:ext cx="7520940" cy="830997"/>
              </a:xfrm>
              <a:prstGeom prst="rect">
                <a:avLst/>
              </a:prstGeom>
              <a:noFill/>
            </p:spPr>
            <p:txBody>
              <a:bodyPr wrap="square">
                <a:spAutoFit/>
              </a:bodyPr>
              <a:lstStyle/>
              <a:p>
                <a:r>
                  <a:rPr lang="en-US" sz="2400" dirty="0" err="1">
                    <a:effectLst/>
                    <a:latin typeface="Times New Roman" panose="02020603050405020304" pitchFamily="18" charset="0"/>
                    <a:ea typeface="Times New Roman" panose="02020603050405020304" pitchFamily="18" charset="0"/>
                  </a:rPr>
                  <a:t>Năm</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rút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nguyên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400" i="1" dirty="0" smtClean="0">
                        <a:effectLst/>
                        <a:latin typeface="Cambria Math" panose="02040503050406030204" pitchFamily="18" charset="0"/>
                        <a:ea typeface="Times New Roman" panose="02020603050405020304" pitchFamily="18" charset="0"/>
                      </a:rPr>
                      <m:t>2;3;5;7;11.</m:t>
                    </m:r>
                  </m:oMath>
                </a14:m>
                <a:endParaRPr lang="en-US" sz="2400" dirty="0"/>
              </a:p>
            </p:txBody>
          </p:sp>
        </mc:Choice>
        <mc:Fallback xmlns="">
          <p:sp>
            <p:nvSpPr>
              <p:cNvPr id="19" name="TextBox 18">
                <a:extLst>
                  <a:ext uri="{FF2B5EF4-FFF2-40B4-BE49-F238E27FC236}">
                    <a16:creationId xmlns:a16="http://schemas.microsoft.com/office/drawing/2014/main" id="{9B82CA81-0401-7384-F96C-79EF5817F8CB}"/>
                  </a:ext>
                </a:extLst>
              </p:cNvPr>
              <p:cNvSpPr txBox="1">
                <a:spLocks noRot="1" noChangeAspect="1" noMove="1" noResize="1" noEditPoints="1" noAdjustHandles="1" noChangeArrowheads="1" noChangeShapeType="1" noTextEdit="1"/>
              </p:cNvSpPr>
              <p:nvPr/>
            </p:nvSpPr>
            <p:spPr>
              <a:xfrm>
                <a:off x="1112520" y="3757864"/>
                <a:ext cx="7520940" cy="830997"/>
              </a:xfrm>
              <a:prstGeom prst="rect">
                <a:avLst/>
              </a:prstGeom>
              <a:blipFill>
                <a:blip r:embed="rId5"/>
                <a:stretch>
                  <a:fillRect l="-1298" t="-5839" b="-15328"/>
                </a:stretch>
              </a:blipFill>
            </p:spPr>
            <p:txBody>
              <a:bodyPr/>
              <a:lstStyle/>
              <a:p>
                <a:r>
                  <a:rPr lang="en-US">
                    <a:noFill/>
                  </a:rPr>
                  <a:t> </a:t>
                </a:r>
              </a:p>
            </p:txBody>
          </p:sp>
        </mc:Fallback>
      </mc:AlternateContent>
      <p:sp>
        <p:nvSpPr>
          <p:cNvPr id="21" name="TextBox 20">
            <a:extLst>
              <a:ext uri="{FF2B5EF4-FFF2-40B4-BE49-F238E27FC236}">
                <a16:creationId xmlns:a16="http://schemas.microsoft.com/office/drawing/2014/main" id="{BF7F40DE-0C68-FAA4-8095-75115B3636D6}"/>
              </a:ext>
            </a:extLst>
          </p:cNvPr>
          <p:cNvSpPr txBox="1"/>
          <p:nvPr/>
        </p:nvSpPr>
        <p:spPr>
          <a:xfrm>
            <a:off x="4499330" y="3200822"/>
            <a:ext cx="747320" cy="461665"/>
          </a:xfrm>
          <a:prstGeom prst="rect">
            <a:avLst/>
          </a:prstGeom>
          <a:noFill/>
        </p:spPr>
        <p:txBody>
          <a:bodyPr wrap="non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Giải</a:t>
            </a:r>
            <a:endParaRPr lang="en-US" sz="2400" b="1" dirty="0">
              <a:solidFill>
                <a:schemeClr val="bg1"/>
              </a:solidFill>
              <a:latin typeface="Times New Roman" panose="02020603050405020304" pitchFamily="18" charset="0"/>
              <a:cs typeface="Times New Roman" panose="02020603050405020304" pitchFamily="18" charset="0"/>
            </a:endParaRPr>
          </a:p>
        </p:txBody>
      </p:sp>
      <p:pic>
        <p:nvPicPr>
          <p:cNvPr id="5" name="Picture 4">
            <a:extLst>
              <a:ext uri="{FF2B5EF4-FFF2-40B4-BE49-F238E27FC236}">
                <a16:creationId xmlns:a16="http://schemas.microsoft.com/office/drawing/2014/main" id="{1511C187-994D-2B27-AC7B-057106DCD54E}"/>
              </a:ext>
            </a:extLst>
          </p:cNvPr>
          <p:cNvPicPr>
            <a:picLocks noChangeAspect="1"/>
          </p:cNvPicPr>
          <p:nvPr/>
        </p:nvPicPr>
        <p:blipFill>
          <a:blip r:embed="rId6"/>
          <a:stretch>
            <a:fillRect/>
          </a:stretch>
        </p:blipFill>
        <p:spPr>
          <a:xfrm>
            <a:off x="159937" y="1101872"/>
            <a:ext cx="952583" cy="388654"/>
          </a:xfrm>
          <a:prstGeom prst="rect">
            <a:avLst/>
          </a:prstGeom>
        </p:spPr>
      </p:pic>
    </p:spTree>
    <p:extLst>
      <p:ext uri="{BB962C8B-B14F-4D97-AF65-F5344CB8AC3E}">
        <p14:creationId xmlns:p14="http://schemas.microsoft.com/office/powerpoint/2010/main" val="18105501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barn(inVertical)">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a:extLst>
              <a:ext uri="{FF2B5EF4-FFF2-40B4-BE49-F238E27FC236}">
                <a16:creationId xmlns:a16="http://schemas.microsoft.com/office/drawing/2014/main" id="{653AC967-D76F-4BEA-9802-36BAE58E09C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382000" y="61457"/>
            <a:ext cx="940866" cy="940866"/>
          </a:xfrm>
          <a:prstGeom prst="rect">
            <a:avLst/>
          </a:prstGeom>
        </p:spPr>
      </p:pic>
      <p:sp>
        <p:nvSpPr>
          <p:cNvPr id="20" name="Rectangle 11">
            <a:extLst>
              <a:ext uri="{FF2B5EF4-FFF2-40B4-BE49-F238E27FC236}">
                <a16:creationId xmlns:a16="http://schemas.microsoft.com/office/drawing/2014/main" id="{BB61B6B9-5F2E-4E24-852D-D871D2FA0570}"/>
              </a:ext>
            </a:extLst>
          </p:cNvPr>
          <p:cNvSpPr/>
          <p:nvPr/>
        </p:nvSpPr>
        <p:spPr>
          <a:xfrm>
            <a:off x="843680" y="7063"/>
            <a:ext cx="7370928" cy="461665"/>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Tiết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bài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5: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Biến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trong</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một</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số</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trò</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chơi</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đơn</a:t>
            </a:r>
            <a:r>
              <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 </a:t>
            </a:r>
            <a:r>
              <a:rPr lang="en-US" sz="2400" b="1" spc="50" dirty="0" err="1">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giản</a:t>
            </a:r>
            <a:endParaRPr lang="en-US" sz="2400" b="1" spc="50" dirty="0">
              <a:ln w="11430"/>
              <a:solidFill>
                <a:srgbClr val="C0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BF7F40DE-0C68-FAA4-8095-75115B3636D6}"/>
              </a:ext>
            </a:extLst>
          </p:cNvPr>
          <p:cNvSpPr txBox="1"/>
          <p:nvPr/>
        </p:nvSpPr>
        <p:spPr>
          <a:xfrm>
            <a:off x="4397846" y="2967705"/>
            <a:ext cx="747320" cy="461665"/>
          </a:xfrm>
          <a:prstGeom prst="rect">
            <a:avLst/>
          </a:prstGeom>
          <a:noFill/>
        </p:spPr>
        <p:txBody>
          <a:bodyPr wrap="none" rtlCol="0">
            <a:spAutoFit/>
          </a:bodyPr>
          <a:lstStyle/>
          <a:p>
            <a:r>
              <a:rPr lang="en-US" sz="2400" b="1" dirty="0" err="1">
                <a:solidFill>
                  <a:schemeClr val="bg1"/>
                </a:solidFill>
                <a:latin typeface="Times New Roman" panose="02020603050405020304" pitchFamily="18" charset="0"/>
                <a:cs typeface="Times New Roman" panose="02020603050405020304" pitchFamily="18" charset="0"/>
              </a:rPr>
              <a:t>Giải</a:t>
            </a:r>
            <a:endParaRPr lang="en-US" sz="2400" b="1" dirty="0">
              <a:solidFill>
                <a:schemeClr val="bg1"/>
              </a:solidFill>
              <a:latin typeface="Times New Roman" panose="02020603050405020304" pitchFamily="18" charset="0"/>
              <a:cs typeface="Times New Roman" panose="02020603050405020304" pitchFamily="18" charset="0"/>
            </a:endParaRP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64F3260-147D-DA2C-2838-B9D456C61CC4}"/>
                  </a:ext>
                </a:extLst>
              </p:cNvPr>
              <p:cNvSpPr txBox="1"/>
              <p:nvPr/>
            </p:nvSpPr>
            <p:spPr>
              <a:xfrm>
                <a:off x="1120418" y="3471651"/>
                <a:ext cx="7650481" cy="1200329"/>
              </a:xfrm>
              <a:prstGeom prst="rect">
                <a:avLst/>
              </a:prstGeom>
              <a:noFill/>
            </p:spPr>
            <p:txBody>
              <a:bodyPr wrap="square">
                <a:spAutoFit/>
              </a:bodyPr>
              <a:lstStyle/>
              <a:p>
                <a:pPr algn="just"/>
                <a:r>
                  <a:rPr lang="en-US" sz="2400" dirty="0" err="1">
                    <a:effectLst/>
                    <a:latin typeface="Times New Roman" panose="02020603050405020304" pitchFamily="18" charset="0"/>
                    <a:ea typeface="Times New Roman" panose="02020603050405020304" pitchFamily="18" charset="0"/>
                  </a:rPr>
                  <a:t>Những</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quả</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thuận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lợi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của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biến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xuất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hiện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trên</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được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rút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ra</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không</a:t>
                </a:r>
                <a:r>
                  <a:rPr lang="en-US" sz="2400" dirty="0">
                    <a:effectLst/>
                    <a:latin typeface="Times New Roman" panose="02020603050405020304" pitchFamily="18" charset="0"/>
                    <a:ea typeface="Times New Roman" panose="02020603050405020304" pitchFamily="18" charset="0"/>
                  </a:rPr>
                  <a:t> chia </a:t>
                </a:r>
                <a:r>
                  <a:rPr lang="en-US" sz="2400" dirty="0" err="1">
                    <a:effectLst/>
                    <a:latin typeface="Times New Roman" panose="02020603050405020304" pitchFamily="18" charset="0"/>
                    <a:ea typeface="Times New Roman" panose="02020603050405020304" pitchFamily="18" charset="0"/>
                  </a:rPr>
                  <a:t>hết</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cho</a:t>
                </a:r>
                <a:r>
                  <a:rPr lang="en-US" sz="24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400" i="1" dirty="0" smtClean="0">
                        <a:effectLst/>
                        <a:latin typeface="Cambria Math" panose="02040503050406030204" pitchFamily="18" charset="0"/>
                        <a:ea typeface="Times New Roman" panose="02020603050405020304" pitchFamily="18" charset="0"/>
                      </a:rPr>
                      <m:t>3</m:t>
                    </m:r>
                  </m:oMath>
                </a14:m>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là</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các</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thẻ</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ghi</a:t>
                </a:r>
                <a:r>
                  <a:rPr lang="en-US" sz="2400" dirty="0">
                    <a:effectLst/>
                    <a:latin typeface="Times New Roman" panose="02020603050405020304" pitchFamily="18" charset="0"/>
                    <a:ea typeface="Times New Roman" panose="02020603050405020304" pitchFamily="18" charset="0"/>
                  </a:rPr>
                  <a:t> </a:t>
                </a:r>
                <a:r>
                  <a:rPr lang="en-US" sz="2400" dirty="0" err="1">
                    <a:effectLst/>
                    <a:latin typeface="Times New Roman" panose="02020603050405020304" pitchFamily="18" charset="0"/>
                    <a:ea typeface="Times New Roman" panose="02020603050405020304" pitchFamily="18" charset="0"/>
                  </a:rPr>
                  <a:t>số</a:t>
                </a:r>
                <a:r>
                  <a:rPr lang="en-US" sz="2400" dirty="0">
                    <a:effectLst/>
                    <a:latin typeface="Times New Roman" panose="02020603050405020304" pitchFamily="18" charset="0"/>
                    <a:ea typeface="Times New Roman" panose="02020603050405020304" pitchFamily="18" charset="0"/>
                  </a:rPr>
                  <a:t> </a:t>
                </a:r>
                <a14:m>
                  <m:oMath xmlns:m="http://schemas.openxmlformats.org/officeDocument/2006/math">
                    <m:r>
                      <a:rPr lang="en-US" sz="2400" i="1" dirty="0" smtClean="0">
                        <a:effectLst/>
                        <a:latin typeface="Cambria Math" panose="02040503050406030204" pitchFamily="18" charset="0"/>
                        <a:ea typeface="Times New Roman" panose="02020603050405020304" pitchFamily="18" charset="0"/>
                      </a:rPr>
                      <m:t>1; 2; 4; 5; 7; 8; 10; 11.</m:t>
                    </m:r>
                  </m:oMath>
                </a14:m>
                <a:endParaRPr lang="en-US" sz="2400" dirty="0"/>
              </a:p>
            </p:txBody>
          </p:sp>
        </mc:Choice>
        <mc:Fallback xmlns="">
          <p:sp>
            <p:nvSpPr>
              <p:cNvPr id="16" name="TextBox 15">
                <a:extLst>
                  <a:ext uri="{FF2B5EF4-FFF2-40B4-BE49-F238E27FC236}">
                    <a16:creationId xmlns:a16="http://schemas.microsoft.com/office/drawing/2014/main" id="{264F3260-147D-DA2C-2838-B9D456C61CC4}"/>
                  </a:ext>
                </a:extLst>
              </p:cNvPr>
              <p:cNvSpPr txBox="1">
                <a:spLocks noRot="1" noChangeAspect="1" noMove="1" noResize="1" noEditPoints="1" noAdjustHandles="1" noChangeArrowheads="1" noChangeShapeType="1" noTextEdit="1"/>
              </p:cNvSpPr>
              <p:nvPr/>
            </p:nvSpPr>
            <p:spPr>
              <a:xfrm>
                <a:off x="1120418" y="3471651"/>
                <a:ext cx="7650481" cy="1200329"/>
              </a:xfrm>
              <a:prstGeom prst="rect">
                <a:avLst/>
              </a:prstGeom>
              <a:blipFill>
                <a:blip r:embed="rId4"/>
                <a:stretch>
                  <a:fillRect l="-1275" t="-4061" r="-11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graphicFrame>
            <p:nvGraphicFramePr>
              <p:cNvPr id="9" name="Table 8">
                <a:extLst>
                  <a:ext uri="{FF2B5EF4-FFF2-40B4-BE49-F238E27FC236}">
                    <a16:creationId xmlns:a16="http://schemas.microsoft.com/office/drawing/2014/main" id="{6B426FF2-09A6-A1B2-5682-3CF2FB4795A5}"/>
                  </a:ext>
                </a:extLst>
              </p:cNvPr>
              <p:cNvGraphicFramePr>
                <a:graphicFrameLocks noGrp="1"/>
              </p:cNvGraphicFramePr>
              <p:nvPr>
                <p:extLst>
                  <p:ext uri="{D42A27DB-BD31-4B8C-83A1-F6EECF244321}">
                    <p14:modId xmlns:p14="http://schemas.microsoft.com/office/powerpoint/2010/main" val="572945084"/>
                  </p:ext>
                </p:extLst>
              </p:nvPr>
            </p:nvGraphicFramePr>
            <p:xfrm>
              <a:off x="1120418" y="1217529"/>
              <a:ext cx="7650482" cy="1463040"/>
            </p:xfrm>
            <a:graphic>
              <a:graphicData uri="http://schemas.openxmlformats.org/drawingml/2006/table">
                <a:tbl>
                  <a:tblPr>
                    <a:tableStyleId>{E4EAC3AF-C3EC-430E-B446-463FC65D9C40}</a:tableStyleId>
                  </a:tblPr>
                  <a:tblGrid>
                    <a:gridCol w="7650482">
                      <a:extLst>
                        <a:ext uri="{9D8B030D-6E8A-4147-A177-3AD203B41FA5}">
                          <a16:colId xmlns:a16="http://schemas.microsoft.com/office/drawing/2014/main" val="58776436"/>
                        </a:ext>
                      </a:extLst>
                    </a:gridCol>
                  </a:tblGrid>
                  <a:tr h="0">
                    <a:tc>
                      <a:txBody>
                        <a:bodyPr/>
                        <a:lstStyle/>
                        <a:p>
                          <a:pPr algn="just">
                            <a:spcBef>
                              <a:spcPts val="300"/>
                            </a:spcBef>
                            <a:spcAft>
                              <a:spcPts val="300"/>
                            </a:spcAft>
                          </a:pPr>
                          <a:r>
                            <a:rPr lang="en-US" sz="2400" dirty="0" err="1">
                              <a:effectLst/>
                              <a:latin typeface="Times New Roman" panose="02020603050405020304" pitchFamily="18" charset="0"/>
                              <a:cs typeface="Times New Roman" panose="02020603050405020304" pitchFamily="18" charset="0"/>
                            </a:rPr>
                            <a:t>Rút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ngẫu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nhiên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một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trong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hộp</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có</a:t>
                          </a:r>
                          <a:r>
                            <a:rPr lang="en-US" sz="2400" dirty="0">
                              <a:effectLst/>
                              <a:latin typeface="Times New Roman" panose="02020603050405020304" pitchFamily="18" charset="0"/>
                              <a:cs typeface="Times New Roman" panose="02020603050405020304" pitchFamily="18" charset="0"/>
                            </a:rPr>
                            <a:t> </a:t>
                          </a:r>
                          <a14:m>
                            <m:oMath xmlns:m="http://schemas.openxmlformats.org/officeDocument/2006/math">
                              <m:r>
                                <a:rPr lang="en-US" sz="2400" i="1" dirty="0" smtClean="0">
                                  <a:effectLst/>
                                  <a:latin typeface="Cambria Math" panose="02040503050406030204" pitchFamily="18" charset="0"/>
                                  <a:cs typeface="Times New Roman" panose="02020603050405020304" pitchFamily="18" charset="0"/>
                                </a:rPr>
                                <m:t>12</m:t>
                              </m:r>
                            </m:oMath>
                          </a14:m>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chiếc</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thẻ</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đã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ở </a:t>
                          </a:r>
                          <a:r>
                            <a:rPr lang="en-US" sz="2400" dirty="0" err="1">
                              <a:effectLst/>
                              <a:latin typeface="Times New Roman" panose="02020603050405020304" pitchFamily="18" charset="0"/>
                              <a:cs typeface="Times New Roman" panose="02020603050405020304" pitchFamily="18" charset="0"/>
                            </a:rPr>
                            <a:t>bài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tập</a:t>
                          </a:r>
                          <a:r>
                            <a:rPr lang="en-US" sz="2400" dirty="0">
                              <a:effectLst/>
                              <a:latin typeface="Times New Roman" panose="02020603050405020304" pitchFamily="18" charset="0"/>
                              <a:cs typeface="Times New Roman" panose="02020603050405020304" pitchFamily="18" charset="0"/>
                            </a:rPr>
                            <a:t> 2 (</a:t>
                          </a:r>
                          <a:r>
                            <a:rPr lang="en-US" sz="2400" dirty="0" err="1">
                              <a:effectLst/>
                              <a:latin typeface="Times New Roman" panose="02020603050405020304" pitchFamily="18" charset="0"/>
                              <a:cs typeface="Times New Roman" panose="02020603050405020304" pitchFamily="18" charset="0"/>
                            </a:rPr>
                            <a:t>phiếu</a:t>
                          </a:r>
                          <a:r>
                            <a:rPr lang="en-US" sz="2400" dirty="0">
                              <a:effectLst/>
                              <a:latin typeface="Times New Roman" panose="02020603050405020304" pitchFamily="18" charset="0"/>
                              <a:cs typeface="Times New Roman" panose="02020603050405020304" pitchFamily="18" charset="0"/>
                            </a:rPr>
                            <a:t> HT). </a:t>
                          </a:r>
                          <a:r>
                            <a:rPr lang="en-US" sz="2400" dirty="0" err="1">
                              <a:effectLst/>
                              <a:latin typeface="Times New Roman" panose="02020603050405020304" pitchFamily="18" charset="0"/>
                              <a:cs typeface="Times New Roman" panose="02020603050405020304" pitchFamily="18" charset="0"/>
                            </a:rPr>
                            <a:t>Xét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a:t>
                          </a:r>
                          <a:r>
                            <a:rPr lang="en-US" sz="2400" dirty="0">
                              <a:effectLst/>
                              <a:latin typeface="Times New Roman" panose="02020603050405020304" pitchFamily="18" charset="0"/>
                              <a:cs typeface="Times New Roman" panose="02020603050405020304" pitchFamily="18" charset="0"/>
                            </a:rPr>
                            <a:t>: </a:t>
                          </a:r>
                          <a:r>
                            <a:rPr lang="en-US" sz="2400" b="1" i="1" dirty="0">
                              <a:effectLst/>
                              <a:latin typeface="Times New Roman" panose="02020603050405020304" pitchFamily="18" charset="0"/>
                              <a:cs typeface="Times New Roman" panose="02020603050405020304" pitchFamily="18" charset="0"/>
                            </a:rPr>
                            <a:t>“</a:t>
                          </a:r>
                          <a:r>
                            <a:rPr lang="en-US" sz="2400" b="1" i="1" dirty="0" err="1">
                              <a:effectLst/>
                              <a:latin typeface="Times New Roman" panose="02020603050405020304" pitchFamily="18" charset="0"/>
                              <a:cs typeface="Times New Roman" panose="02020603050405020304" pitchFamily="18" charset="0"/>
                            </a:rPr>
                            <a:t>Số</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xuất</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hiện</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trên</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thẻ</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được</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rút</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ra</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là</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số</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không</a:t>
                          </a:r>
                          <a:r>
                            <a:rPr lang="en-US" sz="2400" b="1" i="1" dirty="0">
                              <a:effectLst/>
                              <a:latin typeface="Times New Roman" panose="02020603050405020304" pitchFamily="18" charset="0"/>
                              <a:cs typeface="Times New Roman" panose="02020603050405020304" pitchFamily="18" charset="0"/>
                            </a:rPr>
                            <a:t> chia </a:t>
                          </a:r>
                          <a:r>
                            <a:rPr lang="en-US" sz="2400" b="1" i="1" dirty="0" err="1">
                              <a:effectLst/>
                              <a:latin typeface="Times New Roman" panose="02020603050405020304" pitchFamily="18" charset="0"/>
                              <a:cs typeface="Times New Roman" panose="02020603050405020304" pitchFamily="18" charset="0"/>
                            </a:rPr>
                            <a:t>hết</a:t>
                          </a:r>
                          <a:r>
                            <a:rPr lang="en-US" sz="2400" b="1" i="1" dirty="0">
                              <a:effectLst/>
                              <a:latin typeface="Times New Roman" panose="02020603050405020304" pitchFamily="18" charset="0"/>
                              <a:cs typeface="Times New Roman" panose="02020603050405020304" pitchFamily="18" charset="0"/>
                            </a:rPr>
                            <a:t> </a:t>
                          </a:r>
                          <a:r>
                            <a:rPr lang="en-US" sz="2400" b="1" i="1" dirty="0" err="1">
                              <a:effectLst/>
                              <a:latin typeface="Times New Roman" panose="02020603050405020304" pitchFamily="18" charset="0"/>
                              <a:cs typeface="Times New Roman" panose="02020603050405020304" pitchFamily="18" charset="0"/>
                            </a:rPr>
                            <a:t>cho</a:t>
                          </a:r>
                          <a:r>
                            <a:rPr lang="en-US" sz="2400" b="1" i="1" dirty="0">
                              <a:effectLst/>
                              <a:latin typeface="Times New Roman" panose="02020603050405020304" pitchFamily="18" charset="0"/>
                              <a:cs typeface="Times New Roman" panose="02020603050405020304" pitchFamily="18" charset="0"/>
                            </a:rPr>
                            <a:t> </a:t>
                          </a:r>
                          <a14:m>
                            <m:oMath xmlns:m="http://schemas.openxmlformats.org/officeDocument/2006/math">
                              <m:r>
                                <a:rPr lang="en-US" sz="2400" b="1" i="1" dirty="0" smtClean="0">
                                  <a:effectLst/>
                                  <a:latin typeface="Cambria Math" panose="02040503050406030204" pitchFamily="18" charset="0"/>
                                  <a:cs typeface="Times New Roman" panose="02020603050405020304" pitchFamily="18" charset="0"/>
                                </a:rPr>
                                <m:t>𝟑</m:t>
                              </m:r>
                            </m:oMath>
                          </a14:m>
                          <a:r>
                            <a:rPr lang="en-US" sz="2400" b="1" i="1"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Nêu</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những</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kết</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quả</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thuận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lợi</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cho</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biến</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cố</a:t>
                          </a:r>
                          <a:r>
                            <a:rPr lang="en-US" sz="2400" dirty="0">
                              <a:effectLst/>
                              <a:latin typeface="Times New Roman" panose="02020603050405020304" pitchFamily="18" charset="0"/>
                              <a:cs typeface="Times New Roman" panose="02020603050405020304" pitchFamily="18" charset="0"/>
                            </a:rPr>
                            <a:t> </a:t>
                          </a:r>
                          <a:r>
                            <a:rPr lang="en-US" sz="2400" dirty="0" err="1">
                              <a:effectLst/>
                              <a:latin typeface="Times New Roman" panose="02020603050405020304" pitchFamily="18" charset="0"/>
                              <a:cs typeface="Times New Roman" panose="02020603050405020304" pitchFamily="18" charset="0"/>
                            </a:rPr>
                            <a:t>trên</a:t>
                          </a:r>
                          <a:r>
                            <a:rPr lang="en-US" sz="2400" dirty="0">
                              <a:effectLst/>
                              <a:latin typeface="Times New Roman" panose="02020603050405020304" pitchFamily="18" charset="0"/>
                              <a:cs typeface="Times New Roman" panose="02020603050405020304" pitchFamily="18" charset="0"/>
                            </a:rPr>
                            <a:t>. </a:t>
                          </a:r>
                          <a:endParaRPr lang="en-US" sz="24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114300" marR="114300" marT="0" marB="0">
                        <a:noFill/>
                      </a:tcPr>
                    </a:tc>
                    <a:extLst>
                      <a:ext uri="{0D108BD9-81ED-4DB2-BD59-A6C34878D82A}">
                        <a16:rowId xmlns:a16="http://schemas.microsoft.com/office/drawing/2014/main" val="3144364152"/>
                      </a:ext>
                    </a:extLst>
                  </a:tr>
                </a:tbl>
              </a:graphicData>
            </a:graphic>
          </p:graphicFrame>
        </mc:Choice>
        <mc:Fallback xmlns="">
          <p:graphicFrame>
            <p:nvGraphicFramePr>
              <p:cNvPr id="9" name="Table 8">
                <a:extLst>
                  <a:ext uri="{FF2B5EF4-FFF2-40B4-BE49-F238E27FC236}">
                    <a16:creationId xmlns:a16="http://schemas.microsoft.com/office/drawing/2014/main" id="{6B426FF2-09A6-A1B2-5682-3CF2FB4795A5}"/>
                  </a:ext>
                </a:extLst>
              </p:cNvPr>
              <p:cNvGraphicFramePr>
                <a:graphicFrameLocks noGrp="1"/>
              </p:cNvGraphicFramePr>
              <p:nvPr>
                <p:extLst>
                  <p:ext uri="{D42A27DB-BD31-4B8C-83A1-F6EECF244321}">
                    <p14:modId xmlns:p14="http://schemas.microsoft.com/office/powerpoint/2010/main" val="572945084"/>
                  </p:ext>
                </p:extLst>
              </p:nvPr>
            </p:nvGraphicFramePr>
            <p:xfrm>
              <a:off x="1120418" y="1217529"/>
              <a:ext cx="7650482" cy="1463040"/>
            </p:xfrm>
            <a:graphic>
              <a:graphicData uri="http://schemas.openxmlformats.org/drawingml/2006/table">
                <a:tbl>
                  <a:tblPr>
                    <a:tableStyleId>{E4EAC3AF-C3EC-430E-B446-463FC65D9C40}</a:tableStyleId>
                  </a:tblPr>
                  <a:tblGrid>
                    <a:gridCol w="7650482">
                      <a:extLst>
                        <a:ext uri="{9D8B030D-6E8A-4147-A177-3AD203B41FA5}">
                          <a16:colId xmlns:a16="http://schemas.microsoft.com/office/drawing/2014/main" val="58776436"/>
                        </a:ext>
                      </a:extLst>
                    </a:gridCol>
                  </a:tblGrid>
                  <a:tr h="1463040">
                    <a:tc>
                      <a:txBody>
                        <a:bodyPr/>
                        <a:lstStyle/>
                        <a:p>
                          <a:endParaRPr lang="en-US"/>
                        </a:p>
                      </a:txBody>
                      <a:tcPr marL="114300" marR="114300" marT="0" marB="0">
                        <a:blipFill>
                          <a:blip r:embed="rId5"/>
                          <a:stretch>
                            <a:fillRect t="-6224" r="-159" b="-12448"/>
                          </a:stretch>
                        </a:blipFill>
                      </a:tcPr>
                    </a:tc>
                    <a:extLst>
                      <a:ext uri="{0D108BD9-81ED-4DB2-BD59-A6C34878D82A}">
                        <a16:rowId xmlns:a16="http://schemas.microsoft.com/office/drawing/2014/main" val="3144364152"/>
                      </a:ext>
                    </a:extLst>
                  </a:tr>
                </a:tbl>
              </a:graphicData>
            </a:graphic>
          </p:graphicFrame>
        </mc:Fallback>
      </mc:AlternateContent>
      <p:pic>
        <p:nvPicPr>
          <p:cNvPr id="13" name="Picture 12">
            <a:extLst>
              <a:ext uri="{FF2B5EF4-FFF2-40B4-BE49-F238E27FC236}">
                <a16:creationId xmlns:a16="http://schemas.microsoft.com/office/drawing/2014/main" id="{A6AE17E9-A2CB-5BEC-4502-395E391E2C34}"/>
              </a:ext>
            </a:extLst>
          </p:cNvPr>
          <p:cNvPicPr>
            <a:picLocks noChangeAspect="1"/>
          </p:cNvPicPr>
          <p:nvPr/>
        </p:nvPicPr>
        <p:blipFill>
          <a:blip r:embed="rId6"/>
          <a:stretch>
            <a:fillRect/>
          </a:stretch>
        </p:blipFill>
        <p:spPr>
          <a:xfrm>
            <a:off x="274688" y="971705"/>
            <a:ext cx="803199" cy="781491"/>
          </a:xfrm>
          <a:prstGeom prst="rect">
            <a:avLst/>
          </a:prstGeom>
        </p:spPr>
      </p:pic>
    </p:spTree>
    <p:extLst>
      <p:ext uri="{BB962C8B-B14F-4D97-AF65-F5344CB8AC3E}">
        <p14:creationId xmlns:p14="http://schemas.microsoft.com/office/powerpoint/2010/main" val="33632644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barn(inVertical)">
                                      <p:cBhvr>
                                        <p:cTn id="19" dur="500"/>
                                        <p:tgtEl>
                                          <p:spTgt spid="21"/>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6"/>
                                        </p:tgtEl>
                                        <p:attrNameLst>
                                          <p:attrName>style.visibility</p:attrName>
                                        </p:attrNameLst>
                                      </p:cBhvr>
                                      <p:to>
                                        <p:strVal val="visible"/>
                                      </p:to>
                                    </p:set>
                                    <p:animEffect transition="in" filter="barn(inVertical)">
                                      <p:cBhvr>
                                        <p:cTn id="2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0"/>
        <p:cNvGrpSpPr/>
        <p:nvPr/>
      </p:nvGrpSpPr>
      <p:grpSpPr>
        <a:xfrm>
          <a:off x="0" y="0"/>
          <a:ext cx="0" cy="0"/>
          <a:chOff x="0" y="0"/>
          <a:chExt cx="0" cy="0"/>
        </a:xfrm>
      </p:grpSpPr>
      <p:sp>
        <p:nvSpPr>
          <p:cNvPr id="6" name="Sun 5">
            <a:extLst>
              <a:ext uri="{FF2B5EF4-FFF2-40B4-BE49-F238E27FC236}">
                <a16:creationId xmlns:a16="http://schemas.microsoft.com/office/drawing/2014/main" id="{5B4EAC70-03B7-FB8D-7ED2-499F03E9A37B}"/>
              </a:ext>
            </a:extLst>
          </p:cNvPr>
          <p:cNvSpPr/>
          <p:nvPr/>
        </p:nvSpPr>
        <p:spPr>
          <a:xfrm>
            <a:off x="726621" y="996042"/>
            <a:ext cx="3249386" cy="3099707"/>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 </a:t>
            </a:r>
          </a:p>
        </p:txBody>
      </p:sp>
      <p:sp>
        <p:nvSpPr>
          <p:cNvPr id="7" name="TextBox 6">
            <a:extLst>
              <a:ext uri="{FF2B5EF4-FFF2-40B4-BE49-F238E27FC236}">
                <a16:creationId xmlns:a16="http://schemas.microsoft.com/office/drawing/2014/main" id="{78EF32A6-29E5-0E74-7B26-0B19A82B1E9E}"/>
              </a:ext>
            </a:extLst>
          </p:cNvPr>
          <p:cNvSpPr txBox="1"/>
          <p:nvPr/>
        </p:nvSpPr>
        <p:spPr>
          <a:xfrm>
            <a:off x="4720036" y="1509963"/>
            <a:ext cx="3094827" cy="646331"/>
          </a:xfrm>
          <a:prstGeom prst="rect">
            <a:avLst/>
          </a:prstGeom>
          <a:noFill/>
        </p:spPr>
        <p:txBody>
          <a:bodyPr wrap="square">
            <a:spAutoFit/>
          </a:bodyPr>
          <a:lstStyle/>
          <a:p>
            <a:pPr algn="ctr"/>
            <a:r>
              <a:rPr lang="en-US" sz="3600" b="1" dirty="0">
                <a:solidFill>
                  <a:srgbClr val="FF0000"/>
                </a:solidFill>
                <a:highlight>
                  <a:srgbClr val="FFFF00"/>
                </a:highlight>
                <a:latin typeface="Times New Roman" panose="02020603050405020304" pitchFamily="18" charset="0"/>
              </a:rPr>
              <a:t>LUYỆN TẬP</a:t>
            </a:r>
            <a:endParaRPr lang="en-US" sz="3600" dirty="0">
              <a:solidFill>
                <a:prstClr val="black"/>
              </a:solidFill>
              <a:highlight>
                <a:srgbClr val="FFFF00"/>
              </a:highlight>
            </a:endParaRPr>
          </a:p>
        </p:txBody>
      </p:sp>
      <p:pic>
        <p:nvPicPr>
          <p:cNvPr id="10" name="Hình ảnh 3">
            <a:extLst>
              <a:ext uri="{FF2B5EF4-FFF2-40B4-BE49-F238E27FC236}">
                <a16:creationId xmlns:a16="http://schemas.microsoft.com/office/drawing/2014/main" id="{CB263207-4E53-85CC-D2CD-3E14834D99F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86200" y="2294793"/>
            <a:ext cx="4762500" cy="2857500"/>
          </a:xfrm>
          <a:prstGeom prst="rect">
            <a:avLst/>
          </a:prstGeom>
        </p:spPr>
      </p:pic>
    </p:spTree>
    <p:extLst>
      <p:ext uri="{BB962C8B-B14F-4D97-AF65-F5344CB8AC3E}">
        <p14:creationId xmlns:p14="http://schemas.microsoft.com/office/powerpoint/2010/main" val="134189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style.rotation</p:attrName>
                                        </p:attrNameLst>
                                      </p:cBhvr>
                                      <p:tavLst>
                                        <p:tav tm="0">
                                          <p:val>
                                            <p:fltVal val="360"/>
                                          </p:val>
                                        </p:tav>
                                        <p:tav tm="100000">
                                          <p:val>
                                            <p:fltVal val="0"/>
                                          </p:val>
                                        </p:tav>
                                      </p:tavLst>
                                    </p:anim>
                                    <p:animEffect transition="in" filter="fade">
                                      <p:cBhvr>
                                        <p:cTn id="10" dur="1500"/>
                                        <p:tgtEl>
                                          <p:spTgt spid="6"/>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1">
            <a:extLst>
              <a:ext uri="{FF2B5EF4-FFF2-40B4-BE49-F238E27FC236}">
                <a16:creationId xmlns:a16="http://schemas.microsoft.com/office/drawing/2014/main" id="{4D192A4C-5FF9-467E-AFB9-70CB46ACE2C9}"/>
              </a:ext>
            </a:extLst>
          </p:cNvPr>
          <p:cNvSpPr/>
          <p:nvPr/>
        </p:nvSpPr>
        <p:spPr>
          <a:xfrm>
            <a:off x="683433" y="612499"/>
            <a:ext cx="7777129" cy="615553"/>
          </a:xfrm>
          <a:prstGeom prst="rect">
            <a:avLst/>
          </a:prstGeom>
          <a:noFill/>
        </p:spPr>
        <p:txBody>
          <a:bodyPr wrap="none" lIns="121920" tIns="60960" rIns="121920" bIns="6096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solidFill>
                  <a:srgbClr val="FF0000"/>
                </a:solidFill>
                <a:effectLst>
                  <a:outerShdw blurRad="80000" dist="40000" dir="5040000" algn="tl">
                    <a:srgbClr val="000000">
                      <a:alpha val="30000"/>
                    </a:srgbClr>
                  </a:outerShdw>
                </a:effectLst>
                <a:latin typeface="Times New Roman" panose="02020603050405020304" pitchFamily="18" charset="0"/>
                <a:cs typeface="Times New Roman" panose="02020603050405020304" pitchFamily="18" charset="0"/>
              </a:rPr>
              <a:t>TRÒ CHƠI VƯỢT CHƯỚNG NGẠI VẬT</a:t>
            </a:r>
          </a:p>
        </p:txBody>
      </p:sp>
      <p:pic>
        <p:nvPicPr>
          <p:cNvPr id="5" name="Picture 38">
            <a:extLst>
              <a:ext uri="{FF2B5EF4-FFF2-40B4-BE49-F238E27FC236}">
                <a16:creationId xmlns:a16="http://schemas.microsoft.com/office/drawing/2014/main" id="{A6416446-B27C-4091-8F2F-689D08BD4F7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79193" y="1331450"/>
            <a:ext cx="5637608" cy="309641"/>
          </a:xfrm>
          <a:prstGeom prst="rect">
            <a:avLst/>
          </a:prstGeom>
        </p:spPr>
      </p:pic>
      <p:sp>
        <p:nvSpPr>
          <p:cNvPr id="8" name="TextBox 7">
            <a:extLst>
              <a:ext uri="{FF2B5EF4-FFF2-40B4-BE49-F238E27FC236}">
                <a16:creationId xmlns:a16="http://schemas.microsoft.com/office/drawing/2014/main" id="{76BA9A75-D7AD-D5BC-ED96-4741528A1E4D}"/>
              </a:ext>
            </a:extLst>
          </p:cNvPr>
          <p:cNvSpPr txBox="1"/>
          <p:nvPr/>
        </p:nvSpPr>
        <p:spPr>
          <a:xfrm>
            <a:off x="570316" y="2101329"/>
            <a:ext cx="8003365" cy="1938992"/>
          </a:xfrm>
          <a:prstGeom prst="rect">
            <a:avLst/>
          </a:prstGeom>
          <a:noFill/>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Hướng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mỗi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1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hỏi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Sau </a:t>
            </a:r>
            <a:r>
              <a:rPr lang="en-US" sz="2400" dirty="0" err="1">
                <a:latin typeface="Times New Roman" panose="02020603050405020304" pitchFamily="18" charset="0"/>
                <a:cs typeface="Times New Roman" panose="02020603050405020304" pitchFamily="18" charset="0"/>
              </a:rPr>
              <a:t>khi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4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ghép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tấm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ý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HS </a:t>
            </a:r>
            <a:r>
              <a:rPr lang="en-US" sz="2400" dirty="0" err="1">
                <a:latin typeface="Times New Roman" panose="02020603050405020304" pitchFamily="18" charset="0"/>
                <a:cs typeface="Times New Roman" panose="02020603050405020304" pitchFamily="18" charset="0"/>
              </a:rPr>
              <a:t>nào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đáp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a:t>
            </a:r>
            <a:r>
              <a:rPr lang="en-US" sz="2400" dirty="0">
                <a:latin typeface="Times New Roman" panose="02020603050405020304" pitchFamily="18" charset="0"/>
                <a:cs typeface="Times New Roman" panose="02020603050405020304" pitchFamily="18" charset="0"/>
              </a:rPr>
              <a:t> ô </a:t>
            </a:r>
            <a:r>
              <a:rPr lang="en-US" sz="2400" dirty="0" err="1">
                <a:latin typeface="Times New Roman" panose="02020603050405020304" pitchFamily="18" charset="0"/>
                <a:cs typeface="Times New Roman" panose="02020603050405020304" pitchFamily="18" charset="0"/>
              </a:rPr>
              <a:t>chữ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sẽ</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2832084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mph" presetSubtype="0" repeatCount="indefinite" fill="hold" grpId="0" nodeType="withEffect">
                                  <p:stCondLst>
                                    <p:cond delay="0"/>
                                  </p:stCondLst>
                                  <p:iterate type="lt">
                                    <p:tmPct val="0"/>
                                  </p:iterate>
                                  <p:childTnLst>
                                    <p:animClr clrSpc="hsl" dir="cw">
                                      <p:cBhvr override="childStyle">
                                        <p:cTn id="6" dur="500" fill="hold"/>
                                        <p:tgtEl>
                                          <p:spTgt spid="4"/>
                                        </p:tgtEl>
                                        <p:attrNameLst>
                                          <p:attrName>style.color</p:attrName>
                                        </p:attrNameLst>
                                      </p:cBhvr>
                                      <p:by>
                                        <p:hsl h="7200000" s="0" l="0"/>
                                      </p:by>
                                    </p:animClr>
                                    <p:animClr clrSpc="hsl" dir="cw">
                                      <p:cBhvr>
                                        <p:cTn id="7" dur="500" fill="hold"/>
                                        <p:tgtEl>
                                          <p:spTgt spid="4"/>
                                        </p:tgtEl>
                                        <p:attrNameLst>
                                          <p:attrName>fillcolor</p:attrName>
                                        </p:attrNameLst>
                                      </p:cBhvr>
                                      <p:by>
                                        <p:hsl h="7200000" s="0" l="0"/>
                                      </p:by>
                                    </p:animClr>
                                    <p:animClr clrSpc="hsl" dir="cw">
                                      <p:cBhvr>
                                        <p:cTn id="8" dur="500" fill="hold"/>
                                        <p:tgtEl>
                                          <p:spTgt spid="4"/>
                                        </p:tgtEl>
                                        <p:attrNameLst>
                                          <p:attrName>stroke.color</p:attrName>
                                        </p:attrNameLst>
                                      </p:cBhvr>
                                      <p:by>
                                        <p:hsl h="7200000" s="0" l="0"/>
                                      </p:by>
                                    </p:animClr>
                                    <p:set>
                                      <p:cBhvr>
                                        <p:cTn id="9" dur="500" fill="hold"/>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480"/>
        <p:cNvGrpSpPr/>
        <p:nvPr/>
      </p:nvGrpSpPr>
      <p:grpSpPr>
        <a:xfrm>
          <a:off x="0" y="0"/>
          <a:ext cx="0" cy="0"/>
          <a:chOff x="0" y="0"/>
          <a:chExt cx="0" cy="0"/>
        </a:xfrm>
      </p:grpSpPr>
      <p:sp>
        <p:nvSpPr>
          <p:cNvPr id="8" name="Freeform: Shape 7">
            <a:extLst>
              <a:ext uri="{FF2B5EF4-FFF2-40B4-BE49-F238E27FC236}">
                <a16:creationId xmlns:a16="http://schemas.microsoft.com/office/drawing/2014/main" id="{A0100406-D21B-791C-A37F-08AFBC5809EB}"/>
              </a:ext>
            </a:extLst>
          </p:cNvPr>
          <p:cNvSpPr/>
          <p:nvPr/>
        </p:nvSpPr>
        <p:spPr>
          <a:xfrm rot="5400000">
            <a:off x="-118511" y="116225"/>
            <a:ext cx="3086103" cy="285365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solidFill>
              <a:schemeClr val="accent1"/>
            </a:solid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solidFill>
                <a:schemeClr val="accent5"/>
              </a:solidFill>
            </a:endParaRPr>
          </a:p>
        </p:txBody>
      </p:sp>
      <p:graphicFrame>
        <p:nvGraphicFramePr>
          <p:cNvPr id="10" name="Diagram 9">
            <a:extLst>
              <a:ext uri="{FF2B5EF4-FFF2-40B4-BE49-F238E27FC236}">
                <a16:creationId xmlns:a16="http://schemas.microsoft.com/office/drawing/2014/main" id="{87EA3DD7-5213-C368-B41B-1AC489E66D3F}"/>
              </a:ext>
            </a:extLst>
          </p:cNvPr>
          <p:cNvGraphicFramePr/>
          <p:nvPr>
            <p:extLst>
              <p:ext uri="{D42A27DB-BD31-4B8C-83A1-F6EECF244321}">
                <p14:modId xmlns:p14="http://schemas.microsoft.com/office/powerpoint/2010/main" val="433193093"/>
              </p:ext>
            </p:extLst>
          </p:nvPr>
        </p:nvGraphicFramePr>
        <p:xfrm>
          <a:off x="2423936" y="779489"/>
          <a:ext cx="6096000" cy="39131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a:extLst>
              <a:ext uri="{FF2B5EF4-FFF2-40B4-BE49-F238E27FC236}">
                <a16:creationId xmlns:a16="http://schemas.microsoft.com/office/drawing/2014/main" id="{40DF07E3-2867-4B59-9E76-880A670DC9A0}"/>
              </a:ext>
            </a:extLst>
          </p:cNvPr>
          <p:cNvSpPr txBox="1"/>
          <p:nvPr/>
        </p:nvSpPr>
        <p:spPr>
          <a:xfrm rot="18773639">
            <a:off x="-479152" y="953812"/>
            <a:ext cx="3122971" cy="307777"/>
          </a:xfrm>
          <a:prstGeom prst="rect">
            <a:avLst/>
          </a:prstGeom>
          <a:noFill/>
        </p:spPr>
        <p:txBody>
          <a:bodyPr wrap="none" rtlCol="0">
            <a:spAutoFit/>
          </a:bodyPr>
          <a:lstStyle/>
          <a:p>
            <a:r>
              <a:rPr lang="en-US" b="1" dirty="0">
                <a:solidFill>
                  <a:schemeClr val="accent2">
                    <a:lumMod val="95000"/>
                  </a:schemeClr>
                </a:solidFill>
                <a:latin typeface="Times New Roman" panose="02020603050405020304" pitchFamily="18" charset="0"/>
                <a:cs typeface="Times New Roman" panose="02020603050405020304" pitchFamily="18" charset="0"/>
              </a:rPr>
              <a:t>THIẾT BỊ DẠY HỌC VÀ HỌC LIỆU</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Graphic spid="10"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46921" y="2225501"/>
            <a:ext cx="7650171" cy="761747"/>
          </a:xfrm>
          <a:prstGeom prst="rect">
            <a:avLst/>
          </a:prstGeom>
          <a:noFill/>
        </p:spPr>
        <p:txBody>
          <a:bodyPr wrap="none" lIns="68580" tIns="34290" rIns="68580" bIns="34290">
            <a:spAutoFit/>
          </a:bodyPr>
          <a:lstStyle/>
          <a:p>
            <a:pPr algn="ctr" defTabSz="685800">
              <a:buClrTx/>
            </a:pPr>
            <a:r>
              <a:rPr lang="en-US" sz="4500" b="1" kern="1200" dirty="0">
                <a:ln w="28575">
                  <a:solidFill>
                    <a:prstClr val="black">
                      <a:lumMod val="50000"/>
                      <a:lumOff val="50000"/>
                    </a:prstClr>
                  </a:solidFill>
                  <a:prstDash val="solid"/>
                </a:ln>
                <a:solidFill>
                  <a:srgbClr val="FFC000"/>
                </a:solidFill>
                <a:effectLst>
                  <a:outerShdw blurRad="12700" dist="38100" dir="2700000" algn="tl" rotWithShape="0">
                    <a:srgbClr val="4472C4">
                      <a:lumMod val="60000"/>
                      <a:lumOff val="40000"/>
                    </a:srgbClr>
                  </a:outerShdw>
                </a:effectLst>
                <a:latin typeface="Tahoma" panose="020B0604030504040204" pitchFamily="34" charset="0"/>
                <a:ea typeface="Tahoma" panose="020B0604030504040204" pitchFamily="34" charset="0"/>
                <a:cs typeface="Tahoma" panose="020B0604030504040204" pitchFamily="34" charset="0"/>
              </a:rPr>
              <a:t>VƯỢT CHƯỚNG NGẠI VẬT</a:t>
            </a:r>
          </a:p>
        </p:txBody>
      </p:sp>
      <p:pic>
        <p:nvPicPr>
          <p:cNvPr id="65" name="introl vuotchuongngaivat">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459686" y="775607"/>
            <a:ext cx="457200" cy="457200"/>
          </a:xfrm>
          <a:prstGeom prst="rect">
            <a:avLst/>
          </a:prstGeom>
        </p:spPr>
      </p:pic>
      <p:sp>
        <p:nvSpPr>
          <p:cNvPr id="2" name="TextBox 1">
            <a:extLst>
              <a:ext uri="{FF2B5EF4-FFF2-40B4-BE49-F238E27FC236}">
                <a16:creationId xmlns:a16="http://schemas.microsoft.com/office/drawing/2014/main" id="{82390D31-0490-8616-096A-35EA4E75FC55}"/>
              </a:ext>
            </a:extLst>
          </p:cNvPr>
          <p:cNvSpPr txBox="1"/>
          <p:nvPr/>
        </p:nvSpPr>
        <p:spPr>
          <a:xfrm>
            <a:off x="3333757" y="3638938"/>
            <a:ext cx="5214376" cy="415498"/>
          </a:xfrm>
          <a:prstGeom prst="rect">
            <a:avLst/>
          </a:prstGeom>
          <a:noFill/>
        </p:spPr>
        <p:txBody>
          <a:bodyPr wrap="none" rtlCol="0">
            <a:spAutoFit/>
          </a:bodyPr>
          <a:lstStyle/>
          <a:p>
            <a:pPr defTabSz="685800">
              <a:buClrTx/>
            </a:pPr>
            <a:r>
              <a:rPr lang="en-US" sz="2100" b="1" kern="1200" dirty="0" err="1">
                <a:solidFill>
                  <a:srgbClr val="FF0000"/>
                </a:solidFill>
                <a:latin typeface="Times New Roman" panose="02020603050405020304" pitchFamily="18" charset="0"/>
                <a:ea typeface="+mn-ea"/>
                <a:cs typeface="Times New Roman" panose="02020603050405020304" pitchFamily="18" charset="0"/>
              </a:rPr>
              <a:t>Đây</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là</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một</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ngày</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lễ</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trong</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năm</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của</a:t>
            </a:r>
            <a:r>
              <a:rPr lang="en-US" sz="2100" b="1" kern="1200" dirty="0">
                <a:solidFill>
                  <a:srgbClr val="FF0000"/>
                </a:solidFill>
                <a:latin typeface="Times New Roman" panose="02020603050405020304" pitchFamily="18" charset="0"/>
                <a:ea typeface="+mn-ea"/>
                <a:cs typeface="Times New Roman" panose="02020603050405020304" pitchFamily="18" charset="0"/>
              </a:rPr>
              <a:t> </a:t>
            </a:r>
            <a:r>
              <a:rPr lang="en-US" sz="2100" b="1" kern="1200" dirty="0" err="1">
                <a:solidFill>
                  <a:srgbClr val="FF0000"/>
                </a:solidFill>
                <a:latin typeface="Times New Roman" panose="02020603050405020304" pitchFamily="18" charset="0"/>
                <a:ea typeface="+mn-ea"/>
                <a:cs typeface="Times New Roman" panose="02020603050405020304" pitchFamily="18" charset="0"/>
              </a:rPr>
              <a:t>Việt</a:t>
            </a:r>
            <a:r>
              <a:rPr lang="en-US" sz="2100" b="1" kern="1200" dirty="0">
                <a:solidFill>
                  <a:srgbClr val="FF0000"/>
                </a:solidFill>
                <a:latin typeface="Times New Roman" panose="02020603050405020304" pitchFamily="18" charset="0"/>
                <a:ea typeface="+mn-ea"/>
                <a:cs typeface="Times New Roman" panose="02020603050405020304" pitchFamily="18" charset="0"/>
              </a:rPr>
              <a:t> Nam</a:t>
            </a:r>
          </a:p>
        </p:txBody>
      </p:sp>
      <p:sp>
        <p:nvSpPr>
          <p:cNvPr id="5" name="Oval 4">
            <a:extLst>
              <a:ext uri="{FF2B5EF4-FFF2-40B4-BE49-F238E27FC236}">
                <a16:creationId xmlns:a16="http://schemas.microsoft.com/office/drawing/2014/main" id="{34B8066A-AA34-F789-139B-3A79C5E5774F}"/>
              </a:ext>
            </a:extLst>
          </p:cNvPr>
          <p:cNvSpPr/>
          <p:nvPr/>
        </p:nvSpPr>
        <p:spPr>
          <a:xfrm>
            <a:off x="2330867"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dirty="0">
              <a:solidFill>
                <a:prstClr val="white"/>
              </a:solidFill>
              <a:latin typeface="Arial" panose="020B0604020202020204" pitchFamily="34" charset="0"/>
            </a:endParaRPr>
          </a:p>
        </p:txBody>
      </p:sp>
      <p:sp>
        <p:nvSpPr>
          <p:cNvPr id="6" name="Oval 5">
            <a:extLst>
              <a:ext uri="{FF2B5EF4-FFF2-40B4-BE49-F238E27FC236}">
                <a16:creationId xmlns:a16="http://schemas.microsoft.com/office/drawing/2014/main" id="{C634B75C-FB22-561C-3587-ABAA14DCD0BF}"/>
              </a:ext>
            </a:extLst>
          </p:cNvPr>
          <p:cNvSpPr/>
          <p:nvPr/>
        </p:nvSpPr>
        <p:spPr>
          <a:xfrm>
            <a:off x="2798993"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7" name="Oval 6">
            <a:extLst>
              <a:ext uri="{FF2B5EF4-FFF2-40B4-BE49-F238E27FC236}">
                <a16:creationId xmlns:a16="http://schemas.microsoft.com/office/drawing/2014/main" id="{307B0845-8BC5-145A-9439-DEBD0C16BC88}"/>
              </a:ext>
            </a:extLst>
          </p:cNvPr>
          <p:cNvSpPr/>
          <p:nvPr/>
        </p:nvSpPr>
        <p:spPr>
          <a:xfrm>
            <a:off x="3267119"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8" name="Oval 7">
            <a:extLst>
              <a:ext uri="{FF2B5EF4-FFF2-40B4-BE49-F238E27FC236}">
                <a16:creationId xmlns:a16="http://schemas.microsoft.com/office/drawing/2014/main" id="{87CF2947-84FE-86DC-17B6-5E803B74440D}"/>
              </a:ext>
            </a:extLst>
          </p:cNvPr>
          <p:cNvSpPr/>
          <p:nvPr/>
        </p:nvSpPr>
        <p:spPr>
          <a:xfrm>
            <a:off x="3735245"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9" name="Oval 8">
            <a:extLst>
              <a:ext uri="{FF2B5EF4-FFF2-40B4-BE49-F238E27FC236}">
                <a16:creationId xmlns:a16="http://schemas.microsoft.com/office/drawing/2014/main" id="{C3C9A7D4-485C-2174-1572-7BD1869D60A1}"/>
              </a:ext>
            </a:extLst>
          </p:cNvPr>
          <p:cNvSpPr/>
          <p:nvPr/>
        </p:nvSpPr>
        <p:spPr>
          <a:xfrm>
            <a:off x="4203371"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0" name="Oval 9">
            <a:extLst>
              <a:ext uri="{FF2B5EF4-FFF2-40B4-BE49-F238E27FC236}">
                <a16:creationId xmlns:a16="http://schemas.microsoft.com/office/drawing/2014/main" id="{D28C0543-FC3D-4697-B0FA-884251C02B9C}"/>
              </a:ext>
            </a:extLst>
          </p:cNvPr>
          <p:cNvSpPr/>
          <p:nvPr/>
        </p:nvSpPr>
        <p:spPr>
          <a:xfrm>
            <a:off x="4671497"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1" name="Oval 10">
            <a:extLst>
              <a:ext uri="{FF2B5EF4-FFF2-40B4-BE49-F238E27FC236}">
                <a16:creationId xmlns:a16="http://schemas.microsoft.com/office/drawing/2014/main" id="{6041B7DA-FDF4-80EB-660A-C134C75CA3EF}"/>
              </a:ext>
            </a:extLst>
          </p:cNvPr>
          <p:cNvSpPr/>
          <p:nvPr/>
        </p:nvSpPr>
        <p:spPr>
          <a:xfrm>
            <a:off x="5139623"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2" name="Oval 11">
            <a:extLst>
              <a:ext uri="{FF2B5EF4-FFF2-40B4-BE49-F238E27FC236}">
                <a16:creationId xmlns:a16="http://schemas.microsoft.com/office/drawing/2014/main" id="{F20C6A0E-7DCB-C266-AE41-E00B71DC9674}"/>
              </a:ext>
            </a:extLst>
          </p:cNvPr>
          <p:cNvSpPr/>
          <p:nvPr/>
        </p:nvSpPr>
        <p:spPr>
          <a:xfrm>
            <a:off x="5607749"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3" name="Oval 12">
            <a:extLst>
              <a:ext uri="{FF2B5EF4-FFF2-40B4-BE49-F238E27FC236}">
                <a16:creationId xmlns:a16="http://schemas.microsoft.com/office/drawing/2014/main" id="{CAF9551D-B47B-2631-0218-EB07840B0ACE}"/>
              </a:ext>
            </a:extLst>
          </p:cNvPr>
          <p:cNvSpPr/>
          <p:nvPr/>
        </p:nvSpPr>
        <p:spPr>
          <a:xfrm>
            <a:off x="6075875"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4" name="Oval 13">
            <a:extLst>
              <a:ext uri="{FF2B5EF4-FFF2-40B4-BE49-F238E27FC236}">
                <a16:creationId xmlns:a16="http://schemas.microsoft.com/office/drawing/2014/main" id="{2C490918-C92B-B9C1-2F12-B2B029C997B9}"/>
              </a:ext>
            </a:extLst>
          </p:cNvPr>
          <p:cNvSpPr/>
          <p:nvPr/>
        </p:nvSpPr>
        <p:spPr>
          <a:xfrm>
            <a:off x="6544001"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5" name="Oval 14">
            <a:extLst>
              <a:ext uri="{FF2B5EF4-FFF2-40B4-BE49-F238E27FC236}">
                <a16:creationId xmlns:a16="http://schemas.microsoft.com/office/drawing/2014/main" id="{C1C28361-F845-EA63-F63C-182883B298FC}"/>
              </a:ext>
            </a:extLst>
          </p:cNvPr>
          <p:cNvSpPr/>
          <p:nvPr/>
        </p:nvSpPr>
        <p:spPr>
          <a:xfrm>
            <a:off x="7012127"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6" name="Oval 15">
            <a:extLst>
              <a:ext uri="{FF2B5EF4-FFF2-40B4-BE49-F238E27FC236}">
                <a16:creationId xmlns:a16="http://schemas.microsoft.com/office/drawing/2014/main" id="{11E06FF1-6FCB-47CC-3EC3-04232AD543B3}"/>
              </a:ext>
            </a:extLst>
          </p:cNvPr>
          <p:cNvSpPr/>
          <p:nvPr/>
        </p:nvSpPr>
        <p:spPr>
          <a:xfrm>
            <a:off x="7480253"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7" name="Oval 16">
            <a:extLst>
              <a:ext uri="{FF2B5EF4-FFF2-40B4-BE49-F238E27FC236}">
                <a16:creationId xmlns:a16="http://schemas.microsoft.com/office/drawing/2014/main" id="{44F5035E-5E4B-9C3E-F9C0-1D64BD39B0B1}"/>
              </a:ext>
            </a:extLst>
          </p:cNvPr>
          <p:cNvSpPr/>
          <p:nvPr/>
        </p:nvSpPr>
        <p:spPr>
          <a:xfrm>
            <a:off x="7948379" y="4130984"/>
            <a:ext cx="453513" cy="453513"/>
          </a:xfrm>
          <a:prstGeom prst="ellipse">
            <a:avLst/>
          </a:prstGeom>
          <a:solidFill>
            <a:schemeClr val="bg1">
              <a:lumMod val="9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5"/>
          </a:lnRef>
          <a:fillRef idx="3">
            <a:schemeClr val="accent5"/>
          </a:fillRef>
          <a:effectRef idx="3">
            <a:schemeClr val="accent5"/>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18" name="Oval 17">
            <a:extLst>
              <a:ext uri="{FF2B5EF4-FFF2-40B4-BE49-F238E27FC236}">
                <a16:creationId xmlns:a16="http://schemas.microsoft.com/office/drawing/2014/main" id="{0F8574FF-4B8E-69EA-E351-7AED091A9641}"/>
              </a:ext>
            </a:extLst>
          </p:cNvPr>
          <p:cNvSpPr/>
          <p:nvPr/>
        </p:nvSpPr>
        <p:spPr>
          <a:xfrm>
            <a:off x="2330867"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G</a:t>
            </a:r>
            <a:endParaRPr lang="vi-VN" sz="2400" b="1" kern="1200" dirty="0">
              <a:solidFill>
                <a:prstClr val="white"/>
              </a:solidFill>
              <a:latin typeface="Arial" panose="020B0604020202020204" pitchFamily="34" charset="0"/>
            </a:endParaRPr>
          </a:p>
        </p:txBody>
      </p:sp>
      <p:sp>
        <p:nvSpPr>
          <p:cNvPr id="19" name="Oval 18">
            <a:extLst>
              <a:ext uri="{FF2B5EF4-FFF2-40B4-BE49-F238E27FC236}">
                <a16:creationId xmlns:a16="http://schemas.microsoft.com/office/drawing/2014/main" id="{8A0AACAC-29C4-0235-B5F9-128723EF5267}"/>
              </a:ext>
            </a:extLst>
          </p:cNvPr>
          <p:cNvSpPr/>
          <p:nvPr/>
        </p:nvSpPr>
        <p:spPr>
          <a:xfrm>
            <a:off x="2798993"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Ồ</a:t>
            </a:r>
            <a:endParaRPr lang="vi-VN" sz="2400" b="1" kern="1200" dirty="0">
              <a:solidFill>
                <a:prstClr val="white"/>
              </a:solidFill>
              <a:latin typeface="Arial" panose="020B0604020202020204" pitchFamily="34" charset="0"/>
            </a:endParaRPr>
          </a:p>
        </p:txBody>
      </p:sp>
      <p:sp>
        <p:nvSpPr>
          <p:cNvPr id="20" name="Oval 19">
            <a:extLst>
              <a:ext uri="{FF2B5EF4-FFF2-40B4-BE49-F238E27FC236}">
                <a16:creationId xmlns:a16="http://schemas.microsoft.com/office/drawing/2014/main" id="{F2B7E1D7-652A-46D4-2CEB-0740255B86FA}"/>
              </a:ext>
            </a:extLst>
          </p:cNvPr>
          <p:cNvSpPr/>
          <p:nvPr/>
        </p:nvSpPr>
        <p:spPr>
          <a:xfrm>
            <a:off x="3267120"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M</a:t>
            </a:r>
            <a:endParaRPr lang="vi-VN" sz="2400" b="1" kern="1200" dirty="0">
              <a:solidFill>
                <a:prstClr val="white"/>
              </a:solidFill>
              <a:latin typeface="Arial" panose="020B0604020202020204" pitchFamily="34" charset="0"/>
            </a:endParaRPr>
          </a:p>
        </p:txBody>
      </p:sp>
      <p:sp>
        <p:nvSpPr>
          <p:cNvPr id="21" name="Oval 20">
            <a:extLst>
              <a:ext uri="{FF2B5EF4-FFF2-40B4-BE49-F238E27FC236}">
                <a16:creationId xmlns:a16="http://schemas.microsoft.com/office/drawing/2014/main" id="{D034FD32-5A17-7B93-CC6A-78F6D74BAE8C}"/>
              </a:ext>
            </a:extLst>
          </p:cNvPr>
          <p:cNvSpPr/>
          <p:nvPr/>
        </p:nvSpPr>
        <p:spPr>
          <a:xfrm>
            <a:off x="3735247"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C</a:t>
            </a:r>
            <a:endParaRPr lang="vi-VN" sz="2400" b="1" kern="1200" dirty="0">
              <a:solidFill>
                <a:prstClr val="white"/>
              </a:solidFill>
              <a:latin typeface="Arial" panose="020B0604020202020204" pitchFamily="34" charset="0"/>
            </a:endParaRPr>
          </a:p>
        </p:txBody>
      </p:sp>
      <p:sp>
        <p:nvSpPr>
          <p:cNvPr id="22" name="Oval 21">
            <a:extLst>
              <a:ext uri="{FF2B5EF4-FFF2-40B4-BE49-F238E27FC236}">
                <a16:creationId xmlns:a16="http://schemas.microsoft.com/office/drawing/2014/main" id="{C784D06E-0B60-32BE-A6E7-416D6E2F7F50}"/>
              </a:ext>
            </a:extLst>
          </p:cNvPr>
          <p:cNvSpPr/>
          <p:nvPr/>
        </p:nvSpPr>
        <p:spPr>
          <a:xfrm>
            <a:off x="4203374"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Ó</a:t>
            </a:r>
            <a:endParaRPr lang="vi-VN" sz="2400" b="1" kern="1200" dirty="0">
              <a:solidFill>
                <a:prstClr val="white"/>
              </a:solidFill>
              <a:latin typeface="Arial" panose="020B0604020202020204" pitchFamily="34" charset="0"/>
            </a:endParaRPr>
          </a:p>
        </p:txBody>
      </p:sp>
      <p:sp>
        <p:nvSpPr>
          <p:cNvPr id="23" name="Oval 22">
            <a:extLst>
              <a:ext uri="{FF2B5EF4-FFF2-40B4-BE49-F238E27FC236}">
                <a16:creationId xmlns:a16="http://schemas.microsoft.com/office/drawing/2014/main" id="{A888480E-625E-A9F9-1B78-2C154D9862CF}"/>
              </a:ext>
            </a:extLst>
          </p:cNvPr>
          <p:cNvSpPr/>
          <p:nvPr/>
        </p:nvSpPr>
        <p:spPr>
          <a:xfrm>
            <a:off x="4671500"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2</a:t>
            </a:r>
            <a:endParaRPr lang="vi-VN" sz="2400" b="1" kern="1200" dirty="0">
              <a:solidFill>
                <a:prstClr val="white"/>
              </a:solidFill>
              <a:latin typeface="Arial" panose="020B0604020202020204" pitchFamily="34" charset="0"/>
            </a:endParaRPr>
          </a:p>
        </p:txBody>
      </p:sp>
      <p:sp>
        <p:nvSpPr>
          <p:cNvPr id="24" name="Oval 23">
            <a:extLst>
              <a:ext uri="{FF2B5EF4-FFF2-40B4-BE49-F238E27FC236}">
                <a16:creationId xmlns:a16="http://schemas.microsoft.com/office/drawing/2014/main" id="{B3B5BAF2-74BA-4EA1-E111-2E9A53F1E550}"/>
              </a:ext>
            </a:extLst>
          </p:cNvPr>
          <p:cNvSpPr/>
          <p:nvPr/>
        </p:nvSpPr>
        <p:spPr>
          <a:xfrm>
            <a:off x="5139627"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0</a:t>
            </a:r>
            <a:endParaRPr lang="vi-VN" sz="2400" b="1" kern="1200" dirty="0">
              <a:solidFill>
                <a:prstClr val="white"/>
              </a:solidFill>
              <a:latin typeface="Arial" panose="020B0604020202020204" pitchFamily="34" charset="0"/>
            </a:endParaRPr>
          </a:p>
        </p:txBody>
      </p:sp>
      <p:sp>
        <p:nvSpPr>
          <p:cNvPr id="25" name="Oval 24">
            <a:extLst>
              <a:ext uri="{FF2B5EF4-FFF2-40B4-BE49-F238E27FC236}">
                <a16:creationId xmlns:a16="http://schemas.microsoft.com/office/drawing/2014/main" id="{58847A9B-C6FF-81FE-07E1-271574966D06}"/>
              </a:ext>
            </a:extLst>
          </p:cNvPr>
          <p:cNvSpPr/>
          <p:nvPr/>
        </p:nvSpPr>
        <p:spPr>
          <a:xfrm>
            <a:off x="5607754"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C</a:t>
            </a:r>
            <a:endParaRPr lang="vi-VN" sz="2400" b="1" kern="1200" dirty="0">
              <a:solidFill>
                <a:prstClr val="white"/>
              </a:solidFill>
              <a:latin typeface="Arial" panose="020B0604020202020204" pitchFamily="34" charset="0"/>
            </a:endParaRPr>
          </a:p>
        </p:txBody>
      </p:sp>
      <p:sp>
        <p:nvSpPr>
          <p:cNvPr id="26" name="Oval 25">
            <a:extLst>
              <a:ext uri="{FF2B5EF4-FFF2-40B4-BE49-F238E27FC236}">
                <a16:creationId xmlns:a16="http://schemas.microsoft.com/office/drawing/2014/main" id="{5A0198BB-A0D9-8EC6-CC10-4A20CF6CF451}"/>
              </a:ext>
            </a:extLst>
          </p:cNvPr>
          <p:cNvSpPr/>
          <p:nvPr/>
        </p:nvSpPr>
        <p:spPr>
          <a:xfrm>
            <a:off x="6075881"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H</a:t>
            </a:r>
            <a:endParaRPr lang="vi-VN" sz="2400" b="1" kern="1200" dirty="0">
              <a:solidFill>
                <a:prstClr val="white"/>
              </a:solidFill>
              <a:latin typeface="Arial" panose="020B0604020202020204" pitchFamily="34" charset="0"/>
            </a:endParaRPr>
          </a:p>
        </p:txBody>
      </p:sp>
      <p:sp>
        <p:nvSpPr>
          <p:cNvPr id="27" name="Oval 26">
            <a:extLst>
              <a:ext uri="{FF2B5EF4-FFF2-40B4-BE49-F238E27FC236}">
                <a16:creationId xmlns:a16="http://schemas.microsoft.com/office/drawing/2014/main" id="{2912D3E8-9599-68F4-FB0D-1E19C4AA93AF}"/>
              </a:ext>
            </a:extLst>
          </p:cNvPr>
          <p:cNvSpPr/>
          <p:nvPr/>
        </p:nvSpPr>
        <p:spPr>
          <a:xfrm>
            <a:off x="6544007"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Ữ</a:t>
            </a:r>
            <a:endParaRPr lang="vi-VN" sz="2400" b="1" kern="1200" dirty="0">
              <a:solidFill>
                <a:prstClr val="white"/>
              </a:solidFill>
              <a:latin typeface="Arial" panose="020B0604020202020204" pitchFamily="34" charset="0"/>
            </a:endParaRPr>
          </a:p>
        </p:txBody>
      </p:sp>
      <p:sp>
        <p:nvSpPr>
          <p:cNvPr id="28" name="Oval 27">
            <a:extLst>
              <a:ext uri="{FF2B5EF4-FFF2-40B4-BE49-F238E27FC236}">
                <a16:creationId xmlns:a16="http://schemas.microsoft.com/office/drawing/2014/main" id="{8A1C2679-D452-6C04-AB59-C94CED5013FB}"/>
              </a:ext>
            </a:extLst>
          </p:cNvPr>
          <p:cNvSpPr/>
          <p:nvPr/>
        </p:nvSpPr>
        <p:spPr>
          <a:xfrm>
            <a:off x="7012134"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C</a:t>
            </a:r>
            <a:endParaRPr lang="vi-VN" sz="2400" b="1" kern="1200" dirty="0">
              <a:solidFill>
                <a:prstClr val="white"/>
              </a:solidFill>
              <a:latin typeface="Arial" panose="020B0604020202020204" pitchFamily="34" charset="0"/>
            </a:endParaRPr>
          </a:p>
        </p:txBody>
      </p:sp>
      <p:sp>
        <p:nvSpPr>
          <p:cNvPr id="29" name="Oval 28">
            <a:extLst>
              <a:ext uri="{FF2B5EF4-FFF2-40B4-BE49-F238E27FC236}">
                <a16:creationId xmlns:a16="http://schemas.microsoft.com/office/drawing/2014/main" id="{ACF712A8-BF11-9559-5298-C1F04F68ED0D}"/>
              </a:ext>
            </a:extLst>
          </p:cNvPr>
          <p:cNvSpPr/>
          <p:nvPr/>
        </p:nvSpPr>
        <p:spPr>
          <a:xfrm>
            <a:off x="7480261"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Á</a:t>
            </a:r>
            <a:endParaRPr lang="vi-VN" sz="2400" b="1" kern="1200" dirty="0">
              <a:solidFill>
                <a:prstClr val="white"/>
              </a:solidFill>
              <a:latin typeface="Arial" panose="020B0604020202020204" pitchFamily="34" charset="0"/>
            </a:endParaRPr>
          </a:p>
        </p:txBody>
      </p:sp>
      <p:sp>
        <p:nvSpPr>
          <p:cNvPr id="30" name="Oval 29">
            <a:extLst>
              <a:ext uri="{FF2B5EF4-FFF2-40B4-BE49-F238E27FC236}">
                <a16:creationId xmlns:a16="http://schemas.microsoft.com/office/drawing/2014/main" id="{250BCB32-17EC-DC28-9423-AE8BABD6DA81}"/>
              </a:ext>
            </a:extLst>
          </p:cNvPr>
          <p:cNvSpPr/>
          <p:nvPr/>
        </p:nvSpPr>
        <p:spPr>
          <a:xfrm>
            <a:off x="7948388" y="4130984"/>
            <a:ext cx="453513" cy="453513"/>
          </a:xfrm>
          <a:prstGeom prst="ellipse">
            <a:avLst/>
          </a:prstGeom>
          <a:solidFill>
            <a:schemeClr val="accent1">
              <a:lumMod val="75000"/>
            </a:schemeClr>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400" b="1" kern="1200" dirty="0">
                <a:solidFill>
                  <a:prstClr val="white"/>
                </a:solidFill>
                <a:latin typeface="Calibri" panose="020F0502020204030204"/>
              </a:rPr>
              <a:t>I</a:t>
            </a:r>
            <a:endParaRPr lang="vi-VN" sz="2400" b="1" kern="1200" dirty="0">
              <a:solidFill>
                <a:prstClr val="white"/>
              </a:solidFill>
              <a:latin typeface="Arial" panose="020B0604020202020204" pitchFamily="34" charset="0"/>
            </a:endParaRPr>
          </a:p>
        </p:txBody>
      </p:sp>
    </p:spTree>
    <p:extLst>
      <p:ext uri="{BB962C8B-B14F-4D97-AF65-F5344CB8AC3E}">
        <p14:creationId xmlns:p14="http://schemas.microsoft.com/office/powerpoint/2010/main" val="3589681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500" fill="hold"/>
                                        <p:tgtEl>
                                          <p:spTgt spid="4">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4">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4">
                                            <p:txEl>
                                              <p:pRg st="0" end="0"/>
                                            </p:txEl>
                                          </p:spTgt>
                                        </p:tgtEl>
                                      </p:cBhvr>
                                    </p:animEffect>
                                  </p:childTnLst>
                                </p:cTn>
                              </p:par>
                            </p:childTnLst>
                          </p:cTn>
                        </p:par>
                        <p:par>
                          <p:cTn id="10" fill="hold">
                            <p:stCondLst>
                              <p:cond delay="500"/>
                            </p:stCondLst>
                            <p:childTnLst>
                              <p:par>
                                <p:cTn id="11" presetID="1" presetClass="mediacall" presetSubtype="0" fill="hold" nodeType="afterEffect">
                                  <p:stCondLst>
                                    <p:cond delay="0"/>
                                  </p:stCondLst>
                                  <p:childTnLst>
                                    <p:cmd type="call" cmd="playFrom(0.0)">
                                      <p:cBhvr>
                                        <p:cTn id="12" dur="3018" fill="hold"/>
                                        <p:tgtEl>
                                          <p:spTgt spid="65"/>
                                        </p:tgtEl>
                                      </p:cBhvr>
                                    </p:cmd>
                                  </p:childTnLst>
                                </p:cTn>
                              </p:par>
                              <p:par>
                                <p:cTn id="13" presetID="26" presetClass="emph" presetSubtype="0" repeatCount="4000" fill="hold" nodeType="withEffect">
                                  <p:stCondLst>
                                    <p:cond delay="0"/>
                                  </p:stCondLst>
                                  <p:childTnLst>
                                    <p:animEffect transition="out" filter="fade">
                                      <p:cBhvr>
                                        <p:cTn id="14" dur="500" tmFilter="0, 0; .2, .5; .8, .5; 1, 0"/>
                                        <p:tgtEl>
                                          <p:spTgt spid="4">
                                            <p:txEl>
                                              <p:pRg st="0" end="0"/>
                                            </p:txEl>
                                          </p:spTgt>
                                        </p:tgtEl>
                                      </p:cBhvr>
                                    </p:animEffect>
                                    <p:animScale>
                                      <p:cBhvr>
                                        <p:cTn id="15" dur="250" autoRev="1" fill="hold"/>
                                        <p:tgtEl>
                                          <p:spTgt spid="4">
                                            <p:txEl>
                                              <p:pRg st="0" end="0"/>
                                            </p:txEl>
                                          </p:spTgt>
                                        </p:tgtEl>
                                      </p:cBhvr>
                                      <p:by x="105000" y="105000"/>
                                    </p:animScale>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
                                            <p:txEl>
                                              <p:pRg st="0" end="0"/>
                                            </p:txEl>
                                          </p:spTgt>
                                        </p:tgtEl>
                                        <p:attrNameLst>
                                          <p:attrName>style.visibility</p:attrName>
                                        </p:attrNameLst>
                                      </p:cBhvr>
                                      <p:to>
                                        <p:strVal val="visible"/>
                                      </p:to>
                                    </p:set>
                                    <p:animEffect transition="in" filter="fade">
                                      <p:cBhvr>
                                        <p:cTn id="20" dur="1000"/>
                                        <p:tgtEl>
                                          <p:spTgt spid="2">
                                            <p:txEl>
                                              <p:pRg st="0" end="0"/>
                                            </p:txEl>
                                          </p:spTgt>
                                        </p:tgtEl>
                                      </p:cBhvr>
                                    </p:animEffect>
                                    <p:anim calcmode="lin" valueType="num">
                                      <p:cBhvr>
                                        <p:cTn id="21" dur="10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subTnLst>
                                    <p:audio>
                                      <p:cMediaNode>
                                        <p:cTn display="0" masterRel="sameClick">
                                          <p:stCondLst>
                                            <p:cond evt="begin" delay="0">
                                              <p:tn val="24"/>
                                            </p:cond>
                                          </p:stCondLst>
                                          <p:endCondLst>
                                            <p:cond evt="onStopAudio" delay="0">
                                              <p:tgtEl>
                                                <p:sldTgt/>
                                              </p:tgtEl>
                                            </p:cond>
                                          </p:endCondLst>
                                        </p:cTn>
                                        <p:tgtEl>
                                          <p:sndTgt r:embed="rId5" name="lato.wav"/>
                                        </p:tgtEl>
                                      </p:cMediaNode>
                                    </p:audio>
                                  </p:subTnLst>
                                </p:cTn>
                              </p:par>
                              <p:par>
                                <p:cTn id="27" presetID="10"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fade">
                                      <p:cBhvr>
                                        <p:cTn id="38" dur="500"/>
                                        <p:tgtEl>
                                          <p:spTgt spid="22"/>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fade">
                                      <p:cBhvr>
                                        <p:cTn id="41" dur="500"/>
                                        <p:tgtEl>
                                          <p:spTgt spid="23"/>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4"/>
                                        </p:tgtEl>
                                        <p:attrNameLst>
                                          <p:attrName>style.visibility</p:attrName>
                                        </p:attrNameLst>
                                      </p:cBhvr>
                                      <p:to>
                                        <p:strVal val="visible"/>
                                      </p:to>
                                    </p:set>
                                    <p:animEffect transition="in" filter="fade">
                                      <p:cBhvr>
                                        <p:cTn id="44" dur="500"/>
                                        <p:tgtEl>
                                          <p:spTgt spid="24"/>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5"/>
                                        </p:tgtEl>
                                        <p:attrNameLst>
                                          <p:attrName>style.visibility</p:attrName>
                                        </p:attrNameLst>
                                      </p:cBhvr>
                                      <p:to>
                                        <p:strVal val="visible"/>
                                      </p:to>
                                    </p:set>
                                    <p:animEffect transition="in" filter="fade">
                                      <p:cBhvr>
                                        <p:cTn id="47" dur="500"/>
                                        <p:tgtEl>
                                          <p:spTgt spid="25"/>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6"/>
                                        </p:tgtEl>
                                        <p:attrNameLst>
                                          <p:attrName>style.visibility</p:attrName>
                                        </p:attrNameLst>
                                      </p:cBhvr>
                                      <p:to>
                                        <p:strVal val="visible"/>
                                      </p:to>
                                    </p:set>
                                    <p:animEffect transition="in" filter="fade">
                                      <p:cBhvr>
                                        <p:cTn id="50" dur="500"/>
                                        <p:tgtEl>
                                          <p:spTgt spid="26"/>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fade">
                                      <p:cBhvr>
                                        <p:cTn id="53" dur="500"/>
                                        <p:tgtEl>
                                          <p:spTgt spid="27"/>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28"/>
                                        </p:tgtEl>
                                        <p:attrNameLst>
                                          <p:attrName>style.visibility</p:attrName>
                                        </p:attrNameLst>
                                      </p:cBhvr>
                                      <p:to>
                                        <p:strVal val="visible"/>
                                      </p:to>
                                    </p:set>
                                    <p:animEffect transition="in" filter="fade">
                                      <p:cBhvr>
                                        <p:cTn id="56" dur="500"/>
                                        <p:tgtEl>
                                          <p:spTgt spid="2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animEffect transition="in" filter="fade">
                                      <p:cBhvr>
                                        <p:cTn id="59" dur="500"/>
                                        <p:tgtEl>
                                          <p:spTgt spid="29"/>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0"/>
                                        </p:tgtEl>
                                        <p:attrNameLst>
                                          <p:attrName>style.visibility</p:attrName>
                                        </p:attrNameLst>
                                      </p:cBhvr>
                                      <p:to>
                                        <p:strVal val="visible"/>
                                      </p:to>
                                    </p:set>
                                    <p:animEffect transition="in" filter="fade">
                                      <p:cBhvr>
                                        <p:cTn id="6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63" fill="hold" display="0">
                  <p:stCondLst>
                    <p:cond delay="indefinite"/>
                  </p:stCondLst>
                  <p:endCondLst>
                    <p:cond evt="onStopAudio" delay="0">
                      <p:tgtEl>
                        <p:sldTgt/>
                      </p:tgtEl>
                    </p:cond>
                  </p:endCondLst>
                </p:cTn>
                <p:tgtEl>
                  <p:spTgt spid="65"/>
                </p:tgtEl>
              </p:cMediaNode>
            </p:audio>
          </p:childTnLst>
        </p:cTn>
      </p:par>
    </p:tnLst>
    <p:bldLst>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a:hlinkClick r:id="rId4" action="ppaction://hlinksldjump"/>
          </p:cNvPr>
          <p:cNvSpPr/>
          <p:nvPr/>
        </p:nvSpPr>
        <p:spPr>
          <a:xfrm>
            <a:off x="81886" y="70884"/>
            <a:ext cx="874078" cy="53594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200" b="1" kern="1200" dirty="0">
                <a:solidFill>
                  <a:prstClr val="white"/>
                </a:solidFill>
                <a:latin typeface="Tahoma" panose="020B0604030504040204" pitchFamily="34" charset="0"/>
                <a:ea typeface="Tahoma" panose="020B0604030504040204" pitchFamily="34" charset="0"/>
                <a:cs typeface="Tahoma" panose="020B0604030504040204" pitchFamily="34" charset="0"/>
              </a:rPr>
              <a:t>MẢNH GHÉP</a:t>
            </a:r>
            <a:endParaRPr lang="vi-VN" sz="12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78" name="Rectangle 77">
            <a:hlinkClick r:id="rId5" action="ppaction://hlinksldjump"/>
          </p:cNvPr>
          <p:cNvSpPr/>
          <p:nvPr/>
        </p:nvSpPr>
        <p:spPr>
          <a:xfrm>
            <a:off x="7604171" y="1921419"/>
            <a:ext cx="706272" cy="650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01" name="Rectangle 100"/>
          <p:cNvSpPr/>
          <p:nvPr/>
        </p:nvSpPr>
        <p:spPr>
          <a:xfrm>
            <a:off x="7604171" y="1921419"/>
            <a:ext cx="706272" cy="650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4</a:t>
            </a:r>
            <a:endParaRPr lang="vi-VN" sz="3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1" name="Rectangle 130">
            <a:hlinkClick r:id="rId6" action="ppaction://hlinksldjump"/>
          </p:cNvPr>
          <p:cNvSpPr/>
          <p:nvPr/>
        </p:nvSpPr>
        <p:spPr>
          <a:xfrm>
            <a:off x="5486678" y="1921419"/>
            <a:ext cx="706272" cy="650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32" name="Rectangle 131"/>
          <p:cNvSpPr/>
          <p:nvPr/>
        </p:nvSpPr>
        <p:spPr>
          <a:xfrm>
            <a:off x="5486678" y="1921419"/>
            <a:ext cx="706272" cy="650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3</a:t>
            </a:r>
            <a:endParaRPr lang="vi-VN" sz="3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1" name="Rectangle 160">
            <a:hlinkClick r:id="rId7" action="ppaction://hlinksldjump"/>
          </p:cNvPr>
          <p:cNvSpPr/>
          <p:nvPr/>
        </p:nvSpPr>
        <p:spPr>
          <a:xfrm>
            <a:off x="3478264" y="1921419"/>
            <a:ext cx="706272" cy="650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62" name="Rectangle 161"/>
          <p:cNvSpPr/>
          <p:nvPr/>
        </p:nvSpPr>
        <p:spPr>
          <a:xfrm>
            <a:off x="3478264" y="1921419"/>
            <a:ext cx="706272" cy="650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2</a:t>
            </a:r>
            <a:endParaRPr lang="vi-VN" sz="3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1" name="Rectangle 190">
            <a:hlinkClick r:id="rId8" action="ppaction://hlinksldjump"/>
          </p:cNvPr>
          <p:cNvSpPr/>
          <p:nvPr/>
        </p:nvSpPr>
        <p:spPr>
          <a:xfrm>
            <a:off x="1539830" y="1921419"/>
            <a:ext cx="706272" cy="650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192" name="Rectangle 191"/>
          <p:cNvSpPr/>
          <p:nvPr/>
        </p:nvSpPr>
        <p:spPr>
          <a:xfrm>
            <a:off x="1539830" y="1921419"/>
            <a:ext cx="706272" cy="650332"/>
          </a:xfrm>
          <a:prstGeom prst="rect">
            <a:avLst/>
          </a:prstGeom>
          <a:solidFill>
            <a:srgbClr val="002060"/>
          </a:solid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1</a:t>
            </a:r>
            <a:endParaRPr lang="vi-VN" sz="3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8413951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8"/>
                    </p:tgtEl>
                  </p:cond>
                </p:stCondLst>
                <p:endSync evt="end" delay="0">
                  <p:rtn val="all"/>
                </p:endSync>
                <p:childTnLst>
                  <p:par>
                    <p:cTn id="3" fill="hold">
                      <p:stCondLst>
                        <p:cond delay="0"/>
                      </p:stCondLst>
                      <p:childTnLst>
                        <p:par>
                          <p:cTn id="4" fill="hold">
                            <p:stCondLst>
                              <p:cond delay="0"/>
                            </p:stCondLst>
                            <p:childTnLst>
                              <p:par>
                                <p:cTn id="5" presetID="1" presetClass="emph" presetSubtype="2" fill="hold" nodeType="clickEffect">
                                  <p:stCondLst>
                                    <p:cond delay="0"/>
                                  </p:stCondLst>
                                  <p:childTnLst>
                                    <p:animClr clrSpc="rgb" dir="cw">
                                      <p:cBhvr>
                                        <p:cTn id="6" dur="500" fill="hold"/>
                                        <p:tgtEl>
                                          <p:spTgt spid="78"/>
                                        </p:tgtEl>
                                        <p:attrNameLst>
                                          <p:attrName>fillcolor</p:attrName>
                                        </p:attrNameLst>
                                      </p:cBhvr>
                                      <p:to>
                                        <a:srgbClr val="002060"/>
                                      </p:to>
                                    </p:animClr>
                                    <p:set>
                                      <p:cBhvr>
                                        <p:cTn id="7" dur="500" fill="hold"/>
                                        <p:tgtEl>
                                          <p:spTgt spid="78"/>
                                        </p:tgtEl>
                                        <p:attrNameLst>
                                          <p:attrName>fill.type</p:attrName>
                                        </p:attrNameLst>
                                      </p:cBhvr>
                                      <p:to>
                                        <p:strVal val="solid"/>
                                      </p:to>
                                    </p:set>
                                    <p:set>
                                      <p:cBhvr>
                                        <p:cTn id="8" dur="500" fill="hold"/>
                                        <p:tgtEl>
                                          <p:spTgt spid="78"/>
                                        </p:tgtEl>
                                        <p:attrNameLst>
                                          <p:attrName>fill.on</p:attrName>
                                        </p:attrNameLst>
                                      </p:cBhvr>
                                      <p:to>
                                        <p:strVal val="true"/>
                                      </p:to>
                                    </p:se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1"/>
                                        </p:tgtEl>
                                        <p:attrNameLst>
                                          <p:attrName>style.visibility</p:attrName>
                                        </p:attrNameLst>
                                      </p:cBhvr>
                                      <p:to>
                                        <p:strVal val="visible"/>
                                      </p:to>
                                    </p:set>
                                    <p:animEffect transition="in" filter="fade">
                                      <p:cBhvr>
                                        <p:cTn id="12" dur="250"/>
                                        <p:tgtEl>
                                          <p:spTgt spid="101"/>
                                        </p:tgtEl>
                                      </p:cBhvr>
                                    </p:animEffect>
                                  </p:childTnLst>
                                </p:cTn>
                              </p:par>
                            </p:childTnLst>
                          </p:cTn>
                        </p:par>
                      </p:childTnLst>
                    </p:cTn>
                  </p:par>
                </p:childTnLst>
              </p:cTn>
              <p:nextCondLst>
                <p:cond evt="onClick" delay="0">
                  <p:tgtEl>
                    <p:spTgt spid="78"/>
                  </p:tgtEl>
                </p:cond>
              </p:nextCondLst>
            </p:seq>
            <p:seq concurrent="1" nextAc="seek">
              <p:cTn id="13" restart="whenNotActive" fill="hold" evtFilter="cancelBubble" nodeType="interactiveSeq">
                <p:stCondLst>
                  <p:cond evt="onClick" delay="0">
                    <p:tgtEl>
                      <p:spTgt spid="101"/>
                    </p:tgtEl>
                  </p:cond>
                </p:stCondLst>
                <p:endSync evt="end" delay="0">
                  <p:rtn val="all"/>
                </p:endSync>
                <p:childTnLst>
                  <p:par>
                    <p:cTn id="14" fill="hold">
                      <p:stCondLst>
                        <p:cond delay="0"/>
                      </p:stCondLst>
                      <p:childTnLst>
                        <p:par>
                          <p:cTn id="15" fill="hold">
                            <p:stCondLst>
                              <p:cond delay="0"/>
                            </p:stCondLst>
                            <p:childTnLst>
                              <p:par>
                                <p:cTn id="16" presetID="1" presetClass="emph" presetSubtype="2" fill="hold" nodeType="clickEffect">
                                  <p:stCondLst>
                                    <p:cond delay="0"/>
                                  </p:stCondLst>
                                  <p:childTnLst>
                                    <p:animClr clrSpc="rgb" dir="cw">
                                      <p:cBhvr>
                                        <p:cTn id="17" dur="1000" fill="hold"/>
                                        <p:tgtEl>
                                          <p:spTgt spid="101"/>
                                        </p:tgtEl>
                                        <p:attrNameLst>
                                          <p:attrName>fillcolor</p:attrName>
                                        </p:attrNameLst>
                                      </p:cBhvr>
                                      <p:to>
                                        <a:srgbClr val="002060"/>
                                      </p:to>
                                    </p:animClr>
                                    <p:set>
                                      <p:cBhvr>
                                        <p:cTn id="18" dur="1000" fill="hold"/>
                                        <p:tgtEl>
                                          <p:spTgt spid="101"/>
                                        </p:tgtEl>
                                        <p:attrNameLst>
                                          <p:attrName>fill.type</p:attrName>
                                        </p:attrNameLst>
                                      </p:cBhvr>
                                      <p:to>
                                        <p:strVal val="solid"/>
                                      </p:to>
                                    </p:set>
                                    <p:set>
                                      <p:cBhvr>
                                        <p:cTn id="19" dur="1000" fill="hold"/>
                                        <p:tgtEl>
                                          <p:spTgt spid="101"/>
                                        </p:tgtEl>
                                        <p:attrNameLst>
                                          <p:attrName>fill.on</p:attrName>
                                        </p:attrNameLst>
                                      </p:cBhvr>
                                      <p:to>
                                        <p:strVal val="true"/>
                                      </p:to>
                                    </p:set>
                                  </p:childTnLst>
                                  <p:subTnLst>
                                    <p:audio>
                                      <p:cMediaNode>
                                        <p:cTn display="0" masterRel="sameClick">
                                          <p:stCondLst>
                                            <p:cond evt="begin" delay="0">
                                              <p:tn val="16"/>
                                            </p:cond>
                                          </p:stCondLst>
                                          <p:endCondLst>
                                            <p:cond evt="onStopAudio" delay="0">
                                              <p:tgtEl>
                                                <p:sldTgt/>
                                              </p:tgtEl>
                                            </p:cond>
                                          </p:endCondLst>
                                        </p:cTn>
                                        <p:tgtEl>
                                          <p:sndTgt r:embed="rId3" name="lato.wav"/>
                                        </p:tgtEl>
                                      </p:cMediaNode>
                                    </p:audio>
                                  </p:subTnLst>
                                </p:cTn>
                              </p:par>
                            </p:childTnLst>
                          </p:cTn>
                        </p:par>
                      </p:childTnLst>
                    </p:cTn>
                  </p:par>
                </p:childTnLst>
              </p:cTn>
              <p:nextCondLst>
                <p:cond evt="onClick" delay="0">
                  <p:tgtEl>
                    <p:spTgt spid="101"/>
                  </p:tgtEl>
                </p:cond>
              </p:nextCondLst>
            </p:seq>
            <p:seq concurrent="1" nextAc="seek">
              <p:cTn id="20" restart="whenNotActive" fill="hold" evtFilter="cancelBubble" nodeType="interactiveSeq">
                <p:stCondLst>
                  <p:cond evt="onClick" delay="0">
                    <p:tgtEl>
                      <p:spTgt spid="131"/>
                    </p:tgtEl>
                  </p:cond>
                </p:stCondLst>
                <p:endSync evt="end" delay="0">
                  <p:rtn val="all"/>
                </p:endSync>
                <p:childTnLst>
                  <p:par>
                    <p:cTn id="21" fill="hold">
                      <p:stCondLst>
                        <p:cond delay="0"/>
                      </p:stCondLst>
                      <p:childTnLst>
                        <p:par>
                          <p:cTn id="22" fill="hold">
                            <p:stCondLst>
                              <p:cond delay="0"/>
                            </p:stCondLst>
                            <p:childTnLst>
                              <p:par>
                                <p:cTn id="23" presetID="1" presetClass="emph" presetSubtype="2" fill="hold" nodeType="clickEffect">
                                  <p:stCondLst>
                                    <p:cond delay="0"/>
                                  </p:stCondLst>
                                  <p:childTnLst>
                                    <p:animClr clrSpc="rgb" dir="cw">
                                      <p:cBhvr>
                                        <p:cTn id="24" dur="500" fill="hold"/>
                                        <p:tgtEl>
                                          <p:spTgt spid="131"/>
                                        </p:tgtEl>
                                        <p:attrNameLst>
                                          <p:attrName>fillcolor</p:attrName>
                                        </p:attrNameLst>
                                      </p:cBhvr>
                                      <p:to>
                                        <a:srgbClr val="002060"/>
                                      </p:to>
                                    </p:animClr>
                                    <p:set>
                                      <p:cBhvr>
                                        <p:cTn id="25" dur="500" fill="hold"/>
                                        <p:tgtEl>
                                          <p:spTgt spid="131"/>
                                        </p:tgtEl>
                                        <p:attrNameLst>
                                          <p:attrName>fill.type</p:attrName>
                                        </p:attrNameLst>
                                      </p:cBhvr>
                                      <p:to>
                                        <p:strVal val="solid"/>
                                      </p:to>
                                    </p:set>
                                    <p:set>
                                      <p:cBhvr>
                                        <p:cTn id="26" dur="500" fill="hold"/>
                                        <p:tgtEl>
                                          <p:spTgt spid="131"/>
                                        </p:tgtEl>
                                        <p:attrNameLst>
                                          <p:attrName>fill.on</p:attrName>
                                        </p:attrNameLst>
                                      </p:cBhvr>
                                      <p:to>
                                        <p:strVal val="true"/>
                                      </p:to>
                                    </p:set>
                                  </p:childTnLst>
                                </p:cTn>
                              </p:par>
                            </p:childTnLst>
                          </p:cTn>
                        </p:par>
                        <p:par>
                          <p:cTn id="27" fill="hold">
                            <p:stCondLst>
                              <p:cond delay="500"/>
                            </p:stCondLst>
                            <p:childTnLst>
                              <p:par>
                                <p:cTn id="28" presetID="10" presetClass="entr" presetSubtype="0" fill="hold" grpId="0" nodeType="afterEffect">
                                  <p:stCondLst>
                                    <p:cond delay="0"/>
                                  </p:stCondLst>
                                  <p:childTnLst>
                                    <p:set>
                                      <p:cBhvr>
                                        <p:cTn id="29" dur="1" fill="hold">
                                          <p:stCondLst>
                                            <p:cond delay="0"/>
                                          </p:stCondLst>
                                        </p:cTn>
                                        <p:tgtEl>
                                          <p:spTgt spid="132"/>
                                        </p:tgtEl>
                                        <p:attrNameLst>
                                          <p:attrName>style.visibility</p:attrName>
                                        </p:attrNameLst>
                                      </p:cBhvr>
                                      <p:to>
                                        <p:strVal val="visible"/>
                                      </p:to>
                                    </p:set>
                                    <p:animEffect transition="in" filter="fade">
                                      <p:cBhvr>
                                        <p:cTn id="30" dur="250"/>
                                        <p:tgtEl>
                                          <p:spTgt spid="132"/>
                                        </p:tgtEl>
                                      </p:cBhvr>
                                    </p:animEffect>
                                  </p:childTnLst>
                                </p:cTn>
                              </p:par>
                            </p:childTnLst>
                          </p:cTn>
                        </p:par>
                      </p:childTnLst>
                    </p:cTn>
                  </p:par>
                </p:childTnLst>
              </p:cTn>
              <p:nextCondLst>
                <p:cond evt="onClick" delay="0">
                  <p:tgtEl>
                    <p:spTgt spid="131"/>
                  </p:tgtEl>
                </p:cond>
              </p:nextCondLst>
            </p:seq>
            <p:seq concurrent="1" nextAc="seek">
              <p:cTn id="31" restart="whenNotActive" fill="hold" evtFilter="cancelBubble" nodeType="interactiveSeq">
                <p:stCondLst>
                  <p:cond evt="onClick" delay="0">
                    <p:tgtEl>
                      <p:spTgt spid="132"/>
                    </p:tgtEl>
                  </p:cond>
                </p:stCondLst>
                <p:endSync evt="end" delay="0">
                  <p:rtn val="all"/>
                </p:endSync>
                <p:childTnLst>
                  <p:par>
                    <p:cTn id="32" fill="hold">
                      <p:stCondLst>
                        <p:cond delay="0"/>
                      </p:stCondLst>
                      <p:childTnLst>
                        <p:par>
                          <p:cTn id="33" fill="hold">
                            <p:stCondLst>
                              <p:cond delay="0"/>
                            </p:stCondLst>
                            <p:childTnLst>
                              <p:par>
                                <p:cTn id="34" presetID="1" presetClass="emph" presetSubtype="2" fill="hold" nodeType="clickEffect">
                                  <p:stCondLst>
                                    <p:cond delay="0"/>
                                  </p:stCondLst>
                                  <p:childTnLst>
                                    <p:animClr clrSpc="rgb" dir="cw">
                                      <p:cBhvr>
                                        <p:cTn id="35" dur="1000" fill="hold"/>
                                        <p:tgtEl>
                                          <p:spTgt spid="132"/>
                                        </p:tgtEl>
                                        <p:attrNameLst>
                                          <p:attrName>fillcolor</p:attrName>
                                        </p:attrNameLst>
                                      </p:cBhvr>
                                      <p:to>
                                        <a:srgbClr val="002060"/>
                                      </p:to>
                                    </p:animClr>
                                    <p:set>
                                      <p:cBhvr>
                                        <p:cTn id="36" dur="1000" fill="hold"/>
                                        <p:tgtEl>
                                          <p:spTgt spid="132"/>
                                        </p:tgtEl>
                                        <p:attrNameLst>
                                          <p:attrName>fill.type</p:attrName>
                                        </p:attrNameLst>
                                      </p:cBhvr>
                                      <p:to>
                                        <p:strVal val="solid"/>
                                      </p:to>
                                    </p:set>
                                    <p:set>
                                      <p:cBhvr>
                                        <p:cTn id="37" dur="1000" fill="hold"/>
                                        <p:tgtEl>
                                          <p:spTgt spid="132"/>
                                        </p:tgtEl>
                                        <p:attrNameLst>
                                          <p:attrName>fill.on</p:attrName>
                                        </p:attrNameLst>
                                      </p:cBhvr>
                                      <p:to>
                                        <p:strVal val="true"/>
                                      </p:to>
                                    </p:set>
                                  </p:childTnLst>
                                  <p:subTnLst>
                                    <p:audio>
                                      <p:cMediaNode>
                                        <p:cTn display="0" masterRel="sameClick">
                                          <p:stCondLst>
                                            <p:cond evt="begin" delay="0">
                                              <p:tn val="34"/>
                                            </p:cond>
                                          </p:stCondLst>
                                          <p:endCondLst>
                                            <p:cond evt="onStopAudio" delay="0">
                                              <p:tgtEl>
                                                <p:sldTgt/>
                                              </p:tgtEl>
                                            </p:cond>
                                          </p:endCondLst>
                                        </p:cTn>
                                        <p:tgtEl>
                                          <p:sndTgt r:embed="rId3" name="lato.wav"/>
                                        </p:tgtEl>
                                      </p:cMediaNode>
                                    </p:audio>
                                  </p:subTnLst>
                                </p:cTn>
                              </p:par>
                            </p:childTnLst>
                          </p:cTn>
                        </p:par>
                      </p:childTnLst>
                    </p:cTn>
                  </p:par>
                </p:childTnLst>
              </p:cTn>
              <p:nextCondLst>
                <p:cond evt="onClick" delay="0">
                  <p:tgtEl>
                    <p:spTgt spid="132"/>
                  </p:tgtEl>
                </p:cond>
              </p:nextCondLst>
            </p:seq>
            <p:seq concurrent="1" nextAc="seek">
              <p:cTn id="38" restart="whenNotActive" fill="hold" evtFilter="cancelBubble" nodeType="interactiveSeq">
                <p:stCondLst>
                  <p:cond evt="onClick" delay="0">
                    <p:tgtEl>
                      <p:spTgt spid="161"/>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500" fill="hold"/>
                                        <p:tgtEl>
                                          <p:spTgt spid="161"/>
                                        </p:tgtEl>
                                        <p:attrNameLst>
                                          <p:attrName>fillcolor</p:attrName>
                                        </p:attrNameLst>
                                      </p:cBhvr>
                                      <p:to>
                                        <a:srgbClr val="002060"/>
                                      </p:to>
                                    </p:animClr>
                                    <p:set>
                                      <p:cBhvr>
                                        <p:cTn id="43" dur="500" fill="hold"/>
                                        <p:tgtEl>
                                          <p:spTgt spid="161"/>
                                        </p:tgtEl>
                                        <p:attrNameLst>
                                          <p:attrName>fill.type</p:attrName>
                                        </p:attrNameLst>
                                      </p:cBhvr>
                                      <p:to>
                                        <p:strVal val="solid"/>
                                      </p:to>
                                    </p:set>
                                    <p:set>
                                      <p:cBhvr>
                                        <p:cTn id="44" dur="500" fill="hold"/>
                                        <p:tgtEl>
                                          <p:spTgt spid="161"/>
                                        </p:tgtEl>
                                        <p:attrNameLst>
                                          <p:attrName>fill.on</p:attrName>
                                        </p:attrNameLst>
                                      </p:cBhvr>
                                      <p:to>
                                        <p:strVal val="true"/>
                                      </p:to>
                                    </p:set>
                                  </p:childTnLst>
                                </p:cTn>
                              </p:par>
                            </p:childTnLst>
                          </p:cTn>
                        </p:par>
                        <p:par>
                          <p:cTn id="45" fill="hold">
                            <p:stCondLst>
                              <p:cond delay="500"/>
                            </p:stCondLst>
                            <p:childTnLst>
                              <p:par>
                                <p:cTn id="46" presetID="10" presetClass="entr" presetSubtype="0" fill="hold" grpId="0" nodeType="afterEffect">
                                  <p:stCondLst>
                                    <p:cond delay="0"/>
                                  </p:stCondLst>
                                  <p:childTnLst>
                                    <p:set>
                                      <p:cBhvr>
                                        <p:cTn id="47" dur="1" fill="hold">
                                          <p:stCondLst>
                                            <p:cond delay="0"/>
                                          </p:stCondLst>
                                        </p:cTn>
                                        <p:tgtEl>
                                          <p:spTgt spid="162"/>
                                        </p:tgtEl>
                                        <p:attrNameLst>
                                          <p:attrName>style.visibility</p:attrName>
                                        </p:attrNameLst>
                                      </p:cBhvr>
                                      <p:to>
                                        <p:strVal val="visible"/>
                                      </p:to>
                                    </p:set>
                                    <p:animEffect transition="in" filter="fade">
                                      <p:cBhvr>
                                        <p:cTn id="48" dur="250"/>
                                        <p:tgtEl>
                                          <p:spTgt spid="162"/>
                                        </p:tgtEl>
                                      </p:cBhvr>
                                    </p:animEffect>
                                  </p:childTnLst>
                                </p:cTn>
                              </p:par>
                            </p:childTnLst>
                          </p:cTn>
                        </p:par>
                      </p:childTnLst>
                    </p:cTn>
                  </p:par>
                </p:childTnLst>
              </p:cTn>
              <p:nextCondLst>
                <p:cond evt="onClick" delay="0">
                  <p:tgtEl>
                    <p:spTgt spid="161"/>
                  </p:tgtEl>
                </p:cond>
              </p:nextCondLst>
            </p:seq>
            <p:seq concurrent="1" nextAc="seek">
              <p:cTn id="49" restart="whenNotActive" fill="hold" evtFilter="cancelBubble" nodeType="interactiveSeq">
                <p:stCondLst>
                  <p:cond evt="onClick" delay="0">
                    <p:tgtEl>
                      <p:spTgt spid="162"/>
                    </p:tgtEl>
                  </p:cond>
                </p:stCondLst>
                <p:endSync evt="end" delay="0">
                  <p:rtn val="all"/>
                </p:endSync>
                <p:childTnLst>
                  <p:par>
                    <p:cTn id="50" fill="hold">
                      <p:stCondLst>
                        <p:cond delay="0"/>
                      </p:stCondLst>
                      <p:childTnLst>
                        <p:par>
                          <p:cTn id="51" fill="hold">
                            <p:stCondLst>
                              <p:cond delay="0"/>
                            </p:stCondLst>
                            <p:childTnLst>
                              <p:par>
                                <p:cTn id="52" presetID="1" presetClass="emph" presetSubtype="2" fill="hold" nodeType="clickEffect">
                                  <p:stCondLst>
                                    <p:cond delay="0"/>
                                  </p:stCondLst>
                                  <p:childTnLst>
                                    <p:animClr clrSpc="rgb" dir="cw">
                                      <p:cBhvr>
                                        <p:cTn id="53" dur="1000" fill="hold"/>
                                        <p:tgtEl>
                                          <p:spTgt spid="162"/>
                                        </p:tgtEl>
                                        <p:attrNameLst>
                                          <p:attrName>fillcolor</p:attrName>
                                        </p:attrNameLst>
                                      </p:cBhvr>
                                      <p:to>
                                        <a:srgbClr val="002060"/>
                                      </p:to>
                                    </p:animClr>
                                    <p:set>
                                      <p:cBhvr>
                                        <p:cTn id="54" dur="1000" fill="hold"/>
                                        <p:tgtEl>
                                          <p:spTgt spid="162"/>
                                        </p:tgtEl>
                                        <p:attrNameLst>
                                          <p:attrName>fill.type</p:attrName>
                                        </p:attrNameLst>
                                      </p:cBhvr>
                                      <p:to>
                                        <p:strVal val="solid"/>
                                      </p:to>
                                    </p:set>
                                    <p:set>
                                      <p:cBhvr>
                                        <p:cTn id="55" dur="1000" fill="hold"/>
                                        <p:tgtEl>
                                          <p:spTgt spid="162"/>
                                        </p:tgtEl>
                                        <p:attrNameLst>
                                          <p:attrName>fill.on</p:attrName>
                                        </p:attrNameLst>
                                      </p:cBhvr>
                                      <p:to>
                                        <p:strVal val="true"/>
                                      </p:to>
                                    </p:set>
                                  </p:childTnLst>
                                  <p:subTnLst>
                                    <p:audio>
                                      <p:cMediaNode>
                                        <p:cTn display="0" masterRel="sameClick">
                                          <p:stCondLst>
                                            <p:cond evt="begin" delay="0">
                                              <p:tn val="52"/>
                                            </p:cond>
                                          </p:stCondLst>
                                          <p:endCondLst>
                                            <p:cond evt="onStopAudio" delay="0">
                                              <p:tgtEl>
                                                <p:sldTgt/>
                                              </p:tgtEl>
                                            </p:cond>
                                          </p:endCondLst>
                                        </p:cTn>
                                        <p:tgtEl>
                                          <p:sndTgt r:embed="rId3" name="lato.wav"/>
                                        </p:tgtEl>
                                      </p:cMediaNode>
                                    </p:audio>
                                  </p:subTnLst>
                                </p:cTn>
                              </p:par>
                            </p:childTnLst>
                          </p:cTn>
                        </p:par>
                      </p:childTnLst>
                    </p:cTn>
                  </p:par>
                </p:childTnLst>
              </p:cTn>
              <p:nextCondLst>
                <p:cond evt="onClick" delay="0">
                  <p:tgtEl>
                    <p:spTgt spid="162"/>
                  </p:tgtEl>
                </p:cond>
              </p:nextCondLst>
            </p:seq>
            <p:seq concurrent="1" nextAc="seek">
              <p:cTn id="56" restart="whenNotActive" fill="hold" evtFilter="cancelBubble" nodeType="interactiveSeq">
                <p:stCondLst>
                  <p:cond evt="onClick" delay="0">
                    <p:tgtEl>
                      <p:spTgt spid="191"/>
                    </p:tgtEl>
                  </p:cond>
                </p:stCondLst>
                <p:endSync evt="end" delay="0">
                  <p:rtn val="all"/>
                </p:endSync>
                <p:childTnLst>
                  <p:par>
                    <p:cTn id="57" fill="hold">
                      <p:stCondLst>
                        <p:cond delay="0"/>
                      </p:stCondLst>
                      <p:childTnLst>
                        <p:par>
                          <p:cTn id="58" fill="hold">
                            <p:stCondLst>
                              <p:cond delay="0"/>
                            </p:stCondLst>
                            <p:childTnLst>
                              <p:par>
                                <p:cTn id="59" presetID="1" presetClass="emph" presetSubtype="2" fill="hold" nodeType="clickEffect">
                                  <p:stCondLst>
                                    <p:cond delay="0"/>
                                  </p:stCondLst>
                                  <p:childTnLst>
                                    <p:animClr clrSpc="rgb" dir="cw">
                                      <p:cBhvr>
                                        <p:cTn id="60" dur="500" fill="hold"/>
                                        <p:tgtEl>
                                          <p:spTgt spid="191"/>
                                        </p:tgtEl>
                                        <p:attrNameLst>
                                          <p:attrName>fillcolor</p:attrName>
                                        </p:attrNameLst>
                                      </p:cBhvr>
                                      <p:to>
                                        <a:srgbClr val="002060"/>
                                      </p:to>
                                    </p:animClr>
                                    <p:set>
                                      <p:cBhvr>
                                        <p:cTn id="61" dur="500" fill="hold"/>
                                        <p:tgtEl>
                                          <p:spTgt spid="191"/>
                                        </p:tgtEl>
                                        <p:attrNameLst>
                                          <p:attrName>fill.type</p:attrName>
                                        </p:attrNameLst>
                                      </p:cBhvr>
                                      <p:to>
                                        <p:strVal val="solid"/>
                                      </p:to>
                                    </p:set>
                                    <p:set>
                                      <p:cBhvr>
                                        <p:cTn id="62" dur="500" fill="hold"/>
                                        <p:tgtEl>
                                          <p:spTgt spid="191"/>
                                        </p:tgtEl>
                                        <p:attrNameLst>
                                          <p:attrName>fill.on</p:attrName>
                                        </p:attrNameLst>
                                      </p:cBhvr>
                                      <p:to>
                                        <p:strVal val="true"/>
                                      </p:to>
                                    </p:set>
                                  </p:childTnLst>
                                </p:cTn>
                              </p:par>
                            </p:childTnLst>
                          </p:cTn>
                        </p:par>
                        <p:par>
                          <p:cTn id="63" fill="hold">
                            <p:stCondLst>
                              <p:cond delay="500"/>
                            </p:stCondLst>
                            <p:childTnLst>
                              <p:par>
                                <p:cTn id="64" presetID="10" presetClass="entr" presetSubtype="0" fill="hold" grpId="0" nodeType="afterEffect">
                                  <p:stCondLst>
                                    <p:cond delay="0"/>
                                  </p:stCondLst>
                                  <p:childTnLst>
                                    <p:set>
                                      <p:cBhvr>
                                        <p:cTn id="65" dur="1" fill="hold">
                                          <p:stCondLst>
                                            <p:cond delay="0"/>
                                          </p:stCondLst>
                                        </p:cTn>
                                        <p:tgtEl>
                                          <p:spTgt spid="192"/>
                                        </p:tgtEl>
                                        <p:attrNameLst>
                                          <p:attrName>style.visibility</p:attrName>
                                        </p:attrNameLst>
                                      </p:cBhvr>
                                      <p:to>
                                        <p:strVal val="visible"/>
                                      </p:to>
                                    </p:set>
                                    <p:animEffect transition="in" filter="fade">
                                      <p:cBhvr>
                                        <p:cTn id="66" dur="250"/>
                                        <p:tgtEl>
                                          <p:spTgt spid="192"/>
                                        </p:tgtEl>
                                      </p:cBhvr>
                                    </p:animEffect>
                                  </p:childTnLst>
                                </p:cTn>
                              </p:par>
                            </p:childTnLst>
                          </p:cTn>
                        </p:par>
                      </p:childTnLst>
                    </p:cTn>
                  </p:par>
                </p:childTnLst>
              </p:cTn>
              <p:nextCondLst>
                <p:cond evt="onClick" delay="0">
                  <p:tgtEl>
                    <p:spTgt spid="191"/>
                  </p:tgtEl>
                </p:cond>
              </p:nextCondLst>
            </p:seq>
            <p:seq concurrent="1" nextAc="seek">
              <p:cTn id="67" restart="whenNotActive" fill="hold" evtFilter="cancelBubble" nodeType="interactiveSeq">
                <p:stCondLst>
                  <p:cond evt="onClick" delay="0">
                    <p:tgtEl>
                      <p:spTgt spid="192"/>
                    </p:tgtEl>
                  </p:cond>
                </p:stCondLst>
                <p:endSync evt="end" delay="0">
                  <p:rtn val="all"/>
                </p:endSync>
                <p:childTnLst>
                  <p:par>
                    <p:cTn id="68" fill="hold">
                      <p:stCondLst>
                        <p:cond delay="0"/>
                      </p:stCondLst>
                      <p:childTnLst>
                        <p:par>
                          <p:cTn id="69" fill="hold">
                            <p:stCondLst>
                              <p:cond delay="0"/>
                            </p:stCondLst>
                            <p:childTnLst>
                              <p:par>
                                <p:cTn id="70" presetID="1" presetClass="emph" presetSubtype="2" fill="hold" nodeType="clickEffect">
                                  <p:stCondLst>
                                    <p:cond delay="0"/>
                                  </p:stCondLst>
                                  <p:childTnLst>
                                    <p:animClr clrSpc="rgb" dir="cw">
                                      <p:cBhvr>
                                        <p:cTn id="71" dur="1000" fill="hold"/>
                                        <p:tgtEl>
                                          <p:spTgt spid="192"/>
                                        </p:tgtEl>
                                        <p:attrNameLst>
                                          <p:attrName>fillcolor</p:attrName>
                                        </p:attrNameLst>
                                      </p:cBhvr>
                                      <p:to>
                                        <a:srgbClr val="002060"/>
                                      </p:to>
                                    </p:animClr>
                                    <p:set>
                                      <p:cBhvr>
                                        <p:cTn id="72" dur="1000" fill="hold"/>
                                        <p:tgtEl>
                                          <p:spTgt spid="192"/>
                                        </p:tgtEl>
                                        <p:attrNameLst>
                                          <p:attrName>fill.type</p:attrName>
                                        </p:attrNameLst>
                                      </p:cBhvr>
                                      <p:to>
                                        <p:strVal val="solid"/>
                                      </p:to>
                                    </p:set>
                                    <p:set>
                                      <p:cBhvr>
                                        <p:cTn id="73" dur="1000" fill="hold"/>
                                        <p:tgtEl>
                                          <p:spTgt spid="192"/>
                                        </p:tgtEl>
                                        <p:attrNameLst>
                                          <p:attrName>fill.on</p:attrName>
                                        </p:attrNameLst>
                                      </p:cBhvr>
                                      <p:to>
                                        <p:strVal val="true"/>
                                      </p:to>
                                    </p:set>
                                  </p:childTnLst>
                                  <p:subTnLst>
                                    <p:audio>
                                      <p:cMediaNode>
                                        <p:cTn display="0" masterRel="sameClick">
                                          <p:stCondLst>
                                            <p:cond evt="begin" delay="0">
                                              <p:tn val="70"/>
                                            </p:cond>
                                          </p:stCondLst>
                                          <p:endCondLst>
                                            <p:cond evt="onStopAudio" delay="0">
                                              <p:tgtEl>
                                                <p:sldTgt/>
                                              </p:tgtEl>
                                            </p:cond>
                                          </p:endCondLst>
                                        </p:cTn>
                                        <p:tgtEl>
                                          <p:sndTgt r:embed="rId3" name="lato.wav"/>
                                        </p:tgtEl>
                                      </p:cMediaNode>
                                    </p:audio>
                                  </p:subTnLst>
                                </p:cTn>
                              </p:par>
                            </p:childTnLst>
                          </p:cTn>
                        </p:par>
                      </p:childTnLst>
                    </p:cTn>
                  </p:par>
                </p:childTnLst>
              </p:cTn>
              <p:nextCondLst>
                <p:cond evt="onClick" delay="0">
                  <p:tgtEl>
                    <p:spTgt spid="192"/>
                  </p:tgtEl>
                </p:cond>
              </p:nextCondLst>
            </p:seq>
          </p:childTnLst>
        </p:cTn>
      </p:par>
    </p:tnLst>
    <p:bldLst>
      <p:bldP spid="101" grpId="0" animBg="1"/>
      <p:bldP spid="132" grpId="0" animBg="1"/>
      <p:bldP spid="162" grpId="0" animBg="1"/>
      <p:bldP spid="19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ình ảnh chân dung thiền sư Tuệ Tĩnh">
            <a:extLst>
              <a:ext uri="{FF2B5EF4-FFF2-40B4-BE49-F238E27FC236}">
                <a16:creationId xmlns:a16="http://schemas.microsoft.com/office/drawing/2014/main" id="{1D796180-058A-B50F-9BBA-0FFC762DF3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8097" b="9580"/>
          <a:stretch/>
        </p:blipFill>
        <p:spPr bwMode="auto">
          <a:xfrm>
            <a:off x="1698577" y="457200"/>
            <a:ext cx="5782242" cy="3946516"/>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p:cNvPicPr>
            <a:picLocks noChangeAspect="1"/>
          </p:cNvPicPr>
          <p:nvPr/>
        </p:nvPicPr>
        <p:blipFill rotWithShape="1">
          <a:blip r:embed="rId5">
            <a:extLst>
              <a:ext uri="{28A0092B-C50C-407E-A947-70E740481C1C}">
                <a14:useLocalDpi xmlns:a14="http://schemas.microsoft.com/office/drawing/2010/main" val="0"/>
              </a:ext>
            </a:extLst>
          </a:blip>
          <a:srcRect t="18424"/>
          <a:stretch/>
        </p:blipFill>
        <p:spPr>
          <a:xfrm>
            <a:off x="1698577" y="457200"/>
            <a:ext cx="2908355" cy="1979980"/>
          </a:xfrm>
          <a:prstGeom prst="rect">
            <a:avLst/>
          </a:prstGeom>
        </p:spPr>
      </p:pic>
      <p:pic>
        <p:nvPicPr>
          <p:cNvPr id="19" name="Picture 18"/>
          <p:cNvPicPr>
            <a:picLocks noChangeAspect="1"/>
          </p:cNvPicPr>
          <p:nvPr/>
        </p:nvPicPr>
        <p:blipFill rotWithShape="1">
          <a:blip r:embed="rId6">
            <a:extLst>
              <a:ext uri="{28A0092B-C50C-407E-A947-70E740481C1C}">
                <a14:useLocalDpi xmlns:a14="http://schemas.microsoft.com/office/drawing/2010/main" val="0"/>
              </a:ext>
            </a:extLst>
          </a:blip>
          <a:srcRect t="17989"/>
          <a:stretch/>
        </p:blipFill>
        <p:spPr>
          <a:xfrm>
            <a:off x="4587882" y="457200"/>
            <a:ext cx="2892937" cy="1979980"/>
          </a:xfrm>
          <a:prstGeom prst="rect">
            <a:avLst/>
          </a:prstGeom>
        </p:spPr>
      </p:pic>
      <p:pic>
        <p:nvPicPr>
          <p:cNvPr id="20" name="Picture 19"/>
          <p:cNvPicPr>
            <a:picLocks noChangeAspect="1"/>
          </p:cNvPicPr>
          <p:nvPr/>
        </p:nvPicPr>
        <p:blipFill rotWithShape="1">
          <a:blip r:embed="rId7">
            <a:extLst>
              <a:ext uri="{28A0092B-C50C-407E-A947-70E740481C1C}">
                <a14:useLocalDpi xmlns:a14="http://schemas.microsoft.com/office/drawing/2010/main" val="0"/>
              </a:ext>
            </a:extLst>
          </a:blip>
          <a:srcRect b="18167"/>
          <a:stretch/>
        </p:blipFill>
        <p:spPr>
          <a:xfrm>
            <a:off x="1698577" y="2437180"/>
            <a:ext cx="2892937" cy="1966537"/>
          </a:xfrm>
          <a:prstGeom prst="rect">
            <a:avLst/>
          </a:prstGeom>
        </p:spPr>
      </p:pic>
      <p:pic>
        <p:nvPicPr>
          <p:cNvPr id="21" name="Picture 20"/>
          <p:cNvPicPr>
            <a:picLocks noChangeAspect="1"/>
          </p:cNvPicPr>
          <p:nvPr/>
        </p:nvPicPr>
        <p:blipFill rotWithShape="1">
          <a:blip r:embed="rId8">
            <a:extLst>
              <a:ext uri="{28A0092B-C50C-407E-A947-70E740481C1C}">
                <a14:useLocalDpi xmlns:a14="http://schemas.microsoft.com/office/drawing/2010/main" val="0"/>
              </a:ext>
            </a:extLst>
          </a:blip>
          <a:srcRect t="1" b="18363"/>
          <a:stretch/>
        </p:blipFill>
        <p:spPr>
          <a:xfrm>
            <a:off x="4569579" y="2423737"/>
            <a:ext cx="2911240" cy="1979980"/>
          </a:xfrm>
          <a:prstGeom prst="rect">
            <a:avLst/>
          </a:prstGeom>
        </p:spPr>
      </p:pic>
      <p:sp>
        <p:nvSpPr>
          <p:cNvPr id="24" name="Rectangle 23">
            <a:hlinkClick r:id="rId9" action="ppaction://hlinksldjump"/>
          </p:cNvPr>
          <p:cNvSpPr/>
          <p:nvPr/>
        </p:nvSpPr>
        <p:spPr>
          <a:xfrm>
            <a:off x="81885" y="62570"/>
            <a:ext cx="1098521" cy="801953"/>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2000" b="1" kern="1200" dirty="0">
                <a:solidFill>
                  <a:prstClr val="white"/>
                </a:solidFill>
                <a:latin typeface="Tahoma" panose="020B0604030504040204" pitchFamily="34" charset="0"/>
                <a:ea typeface="Tahoma" panose="020B0604030504040204" pitchFamily="34" charset="0"/>
                <a:cs typeface="Tahoma" panose="020B0604030504040204" pitchFamily="34" charset="0"/>
              </a:rPr>
              <a:t>Ô CHỮ</a:t>
            </a:r>
            <a:endParaRPr lang="vi-VN" sz="2000" b="1"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p:sp>
        <p:nvSpPr>
          <p:cNvPr id="2" name="Rectangle 1">
            <a:hlinkClick r:id="rId10" action="ppaction://hlinksldjump"/>
            <a:extLst>
              <a:ext uri="{FF2B5EF4-FFF2-40B4-BE49-F238E27FC236}">
                <a16:creationId xmlns:a16="http://schemas.microsoft.com/office/drawing/2014/main" id="{24CDB52F-037D-9B31-74F1-31135B0B3E4B}"/>
              </a:ext>
            </a:extLst>
          </p:cNvPr>
          <p:cNvSpPr/>
          <p:nvPr/>
        </p:nvSpPr>
        <p:spPr>
          <a:xfrm>
            <a:off x="6683433" y="4547586"/>
            <a:ext cx="2361639" cy="50250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bg1"/>
                </a:solidFill>
                <a:latin typeface="Tahoma" panose="020B0604030504040204" pitchFamily="34" charset="0"/>
                <a:ea typeface="Tahoma" panose="020B0604030504040204" pitchFamily="34" charset="0"/>
                <a:cs typeface="Tahoma" panose="020B0604030504040204" pitchFamily="34" charset="0"/>
              </a:rPr>
              <a:t>KẾT THÚC</a:t>
            </a:r>
          </a:p>
        </p:txBody>
      </p:sp>
    </p:spTree>
    <p:extLst>
      <p:ext uri="{BB962C8B-B14F-4D97-AF65-F5344CB8AC3E}">
        <p14:creationId xmlns:p14="http://schemas.microsoft.com/office/powerpoint/2010/main" val="49870126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7"/>
                    </p:tgtEl>
                  </p:cond>
                </p:stCondLst>
                <p:endSync evt="end" delay="0">
                  <p:rtn val="all"/>
                </p:endSync>
                <p:childTnLst>
                  <p:par>
                    <p:cTn id="3" fill="hold">
                      <p:stCondLst>
                        <p:cond delay="0"/>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17"/>
                                        </p:tgtEl>
                                      </p:cBhvr>
                                    </p:animEffect>
                                    <p:set>
                                      <p:cBhvr>
                                        <p:cTn id="7" dur="1" fill="hold">
                                          <p:stCondLst>
                                            <p:cond delay="499"/>
                                          </p:stCondLst>
                                        </p:cTn>
                                        <p:tgtEl>
                                          <p:spTgt spid="17"/>
                                        </p:tgtEl>
                                        <p:attrNameLst>
                                          <p:attrName>style.visibility</p:attrName>
                                        </p:attrNameLst>
                                      </p:cBhvr>
                                      <p:to>
                                        <p:strVal val="hidden"/>
                                      </p:to>
                                    </p:set>
                                  </p:childTnLst>
                                  <p:subTnLst>
                                    <p:audio>
                                      <p:cMediaNode>
                                        <p:cTn display="0" masterRel="sameClick">
                                          <p:stCondLst>
                                            <p:cond evt="begin" delay="0">
                                              <p:tn val="5"/>
                                            </p:cond>
                                          </p:stCondLst>
                                          <p:endCondLst>
                                            <p:cond evt="onStopAudio" delay="0">
                                              <p:tgtEl>
                                                <p:sldTgt/>
                                              </p:tgtEl>
                                            </p:cond>
                                          </p:endCondLst>
                                        </p:cTn>
                                        <p:tgtEl>
                                          <p:sndTgt r:embed="rId3" name="lato.wav"/>
                                        </p:tgtEl>
                                      </p:cMediaNode>
                                    </p:audio>
                                  </p:subTnLst>
                                </p:cTn>
                              </p:par>
                            </p:childTnLst>
                          </p:cTn>
                        </p:par>
                      </p:childTnLst>
                    </p:cTn>
                  </p:par>
                </p:childTnLst>
              </p:cTn>
              <p:nextCondLst>
                <p:cond evt="onClick" delay="0">
                  <p:tgtEl>
                    <p:spTgt spid="17"/>
                  </p:tgtEl>
                </p:cond>
              </p:nextCondLst>
            </p:seq>
            <p:seq concurrent="1" nextAc="seek">
              <p:cTn id="8" restart="whenNotActive" fill="hold" evtFilter="cancelBubble" nodeType="interactiveSeq">
                <p:stCondLst>
                  <p:cond evt="onClick" delay="0">
                    <p:tgtEl>
                      <p:spTgt spid="19"/>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nodeType="clickEffect">
                                  <p:stCondLst>
                                    <p:cond delay="0"/>
                                  </p:stCondLst>
                                  <p:childTnLst>
                                    <p:animEffect transition="out" filter="fade">
                                      <p:cBhvr>
                                        <p:cTn id="12" dur="500"/>
                                        <p:tgtEl>
                                          <p:spTgt spid="19"/>
                                        </p:tgtEl>
                                      </p:cBhvr>
                                    </p:animEffect>
                                    <p:set>
                                      <p:cBhvr>
                                        <p:cTn id="13" dur="1" fill="hold">
                                          <p:stCondLst>
                                            <p:cond delay="499"/>
                                          </p:stCondLst>
                                        </p:cTn>
                                        <p:tgtEl>
                                          <p:spTgt spid="19"/>
                                        </p:tgtEl>
                                        <p:attrNameLst>
                                          <p:attrName>style.visibility</p:attrName>
                                        </p:attrNameLst>
                                      </p:cBhvr>
                                      <p:to>
                                        <p:strVal val="hidden"/>
                                      </p:to>
                                    </p:set>
                                  </p:childTnLst>
                                  <p:subTnLst>
                                    <p:audio>
                                      <p:cMediaNode>
                                        <p:cTn display="0" masterRel="sameClick">
                                          <p:stCondLst>
                                            <p:cond evt="begin" delay="0">
                                              <p:tn val="11"/>
                                            </p:cond>
                                          </p:stCondLst>
                                          <p:endCondLst>
                                            <p:cond evt="onStopAudio" delay="0">
                                              <p:tgtEl>
                                                <p:sldTgt/>
                                              </p:tgtEl>
                                            </p:cond>
                                          </p:endCondLst>
                                        </p:cTn>
                                        <p:tgtEl>
                                          <p:sndTgt r:embed="rId3" name="lato.wav"/>
                                        </p:tgtEl>
                                      </p:cMediaNode>
                                    </p:audio>
                                  </p:subTnLst>
                                </p:cTn>
                              </p:par>
                            </p:childTnLst>
                          </p:cTn>
                        </p:par>
                      </p:childTnLst>
                    </p:cTn>
                  </p:par>
                </p:childTnLst>
              </p:cTn>
              <p:nextCondLst>
                <p:cond evt="onClick" delay="0">
                  <p:tgtEl>
                    <p:spTgt spid="19"/>
                  </p:tgtEl>
                </p:cond>
              </p:nextCondLst>
            </p:seq>
            <p:seq concurrent="1" nextAc="seek">
              <p:cTn id="14" restart="whenNotActive" fill="hold" evtFilter="cancelBubble" nodeType="interactiveSeq">
                <p:stCondLst>
                  <p:cond evt="onClick" delay="0">
                    <p:tgtEl>
                      <p:spTgt spid="20"/>
                    </p:tgtEl>
                  </p:cond>
                </p:stCondLst>
                <p:endSync evt="end" delay="0">
                  <p:rtn val="all"/>
                </p:endSync>
                <p:childTnLst>
                  <p:par>
                    <p:cTn id="15" fill="hold">
                      <p:stCondLst>
                        <p:cond delay="0"/>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500"/>
                                        <p:tgtEl>
                                          <p:spTgt spid="20"/>
                                        </p:tgtEl>
                                      </p:cBhvr>
                                    </p:animEffect>
                                    <p:set>
                                      <p:cBhvr>
                                        <p:cTn id="19" dur="1" fill="hold">
                                          <p:stCondLst>
                                            <p:cond delay="499"/>
                                          </p:stCondLst>
                                        </p:cTn>
                                        <p:tgtEl>
                                          <p:spTgt spid="20"/>
                                        </p:tgtEl>
                                        <p:attrNameLst>
                                          <p:attrName>style.visibility</p:attrName>
                                        </p:attrNameLst>
                                      </p:cBhvr>
                                      <p:to>
                                        <p:strVal val="hidden"/>
                                      </p:to>
                                    </p:set>
                                  </p:childTnLst>
                                  <p:subTnLst>
                                    <p:audio>
                                      <p:cMediaNode>
                                        <p:cTn display="0" masterRel="sameClick">
                                          <p:stCondLst>
                                            <p:cond evt="begin" delay="0">
                                              <p:tn val="17"/>
                                            </p:cond>
                                          </p:stCondLst>
                                          <p:endCondLst>
                                            <p:cond evt="onStopAudio" delay="0">
                                              <p:tgtEl>
                                                <p:sldTgt/>
                                              </p:tgtEl>
                                            </p:cond>
                                          </p:endCondLst>
                                        </p:cTn>
                                        <p:tgtEl>
                                          <p:sndTgt r:embed="rId3" name="lato.wav"/>
                                        </p:tgtEl>
                                      </p:cMediaNode>
                                    </p:audio>
                                  </p:subTnLst>
                                </p:cTn>
                              </p:par>
                            </p:childTnLst>
                          </p:cTn>
                        </p:par>
                      </p:childTnLst>
                    </p:cTn>
                  </p:par>
                </p:childTnLst>
              </p:cTn>
              <p:nextCondLst>
                <p:cond evt="onClick" delay="0">
                  <p:tgtEl>
                    <p:spTgt spid="20"/>
                  </p:tgtEl>
                </p:cond>
              </p:nextCondLst>
            </p:seq>
            <p:seq concurrent="1" nextAc="seek">
              <p:cTn id="20" restart="whenNotActive" fill="hold" evtFilter="cancelBubble" nodeType="interactiveSeq">
                <p:stCondLst>
                  <p:cond evt="onClick" delay="0">
                    <p:tgtEl>
                      <p:spTgt spid="21"/>
                    </p:tgtEl>
                  </p:cond>
                </p:stCondLst>
                <p:endSync evt="end" delay="0">
                  <p:rtn val="all"/>
                </p:endSync>
                <p:childTnLst>
                  <p:par>
                    <p:cTn id="21" fill="hold">
                      <p:stCondLst>
                        <p:cond delay="0"/>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21"/>
                                        </p:tgtEl>
                                      </p:cBhvr>
                                    </p:animEffect>
                                    <p:set>
                                      <p:cBhvr>
                                        <p:cTn id="25" dur="1" fill="hold">
                                          <p:stCondLst>
                                            <p:cond delay="499"/>
                                          </p:stCondLst>
                                        </p:cTn>
                                        <p:tgtEl>
                                          <p:spTgt spid="21"/>
                                        </p:tgtEl>
                                        <p:attrNameLst>
                                          <p:attrName>style.visibility</p:attrName>
                                        </p:attrNameLst>
                                      </p:cBhvr>
                                      <p:to>
                                        <p:strVal val="hidden"/>
                                      </p:to>
                                    </p:set>
                                  </p:childTnLst>
                                  <p:subTnLst>
                                    <p:audio>
                                      <p:cMediaNode>
                                        <p:cTn display="0" masterRel="sameClick">
                                          <p:stCondLst>
                                            <p:cond evt="begin" delay="0">
                                              <p:tn val="23"/>
                                            </p:cond>
                                          </p:stCondLst>
                                          <p:endCondLst>
                                            <p:cond evt="onStopAudio" delay="0">
                                              <p:tgtEl>
                                                <p:sldTgt/>
                                              </p:tgtEl>
                                            </p:cond>
                                          </p:endCondLst>
                                        </p:cTn>
                                        <p:tgtEl>
                                          <p:sndTgt r:embed="rId3" name="lato.wav"/>
                                        </p:tgtEl>
                                      </p:cMediaNode>
                                    </p:audio>
                                  </p:subTnLst>
                                </p:cTn>
                              </p:par>
                            </p:childTnLst>
                          </p:cTn>
                        </p:par>
                      </p:childTnLst>
                    </p:cTn>
                  </p:par>
                </p:childTnLst>
              </p:cTn>
              <p:nextCondLst>
                <p:cond evt="onClick" delay="0">
                  <p:tgtEl>
                    <p:spTgt spid="21"/>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62888"/>
            <a:ext cx="9144000" cy="267701"/>
          </a:xfrm>
          <a:prstGeom prst="rect">
            <a:avLst/>
          </a:prstGeom>
          <a:blipFill dpi="0" rotWithShape="1">
            <a:blip r:embed="rId5"/>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Rectangle 24"/>
          <p:cNvSpPr/>
          <p:nvPr/>
        </p:nvSpPr>
        <p:spPr>
          <a:xfrm>
            <a:off x="675565" y="3783031"/>
            <a:ext cx="6417860" cy="427415"/>
          </a:xfrm>
          <a:prstGeom prst="rect">
            <a:avLst/>
          </a:prstGeom>
          <a:blipFill dpi="0" rotWithShape="1">
            <a:blip r:embed="rId5"/>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 name="Oval 5"/>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8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808589" y="3338591"/>
                <a:ext cx="6169218" cy="1316294"/>
              </a:xfrm>
              <a:prstGeom prst="rect">
                <a:avLst/>
              </a:prstGeom>
              <a:blipFill>
                <a:blip r:embed="rId5"/>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kern="1200" dirty="0" err="1">
                    <a:solidFill>
                      <a:prstClr val="white"/>
                    </a:solidFill>
                    <a:latin typeface="Calibri" panose="020F0502020204030204"/>
                  </a:rPr>
                  <a:t>Một</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hộp</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có</a:t>
                </a:r>
                <a:r>
                  <a:rPr lang="en-US" sz="1800" kern="1200" dirty="0">
                    <a:solidFill>
                      <a:prstClr val="white"/>
                    </a:solidFill>
                    <a:latin typeface="Calibri" panose="020F0502020204030204"/>
                  </a:rPr>
                  <a:t> </a:t>
                </a:r>
                <a14:m>
                  <m:oMath xmlns:m="http://schemas.openxmlformats.org/officeDocument/2006/math">
                    <m:r>
                      <a:rPr lang="en-US" sz="1800" i="1" kern="1200" dirty="0" smtClean="0">
                        <a:solidFill>
                          <a:prstClr val="white"/>
                        </a:solidFill>
                        <a:latin typeface="Cambria Math" panose="02040503050406030204" pitchFamily="18" charset="0"/>
                      </a:rPr>
                      <m:t>5</m:t>
                    </m:r>
                  </m:oMath>
                </a14:m>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chiếc</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thẻ</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cùng</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loại</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mỗi</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thẻ</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được</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ghi</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một</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trong</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các</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số</a:t>
                </a:r>
                <a:r>
                  <a:rPr lang="en-US" sz="1800" kern="1200" dirty="0">
                    <a:solidFill>
                      <a:prstClr val="white"/>
                    </a:solidFill>
                    <a:latin typeface="Calibri" panose="020F0502020204030204"/>
                  </a:rPr>
                  <a:t> </a:t>
                </a:r>
                <a14:m>
                  <m:oMath xmlns:m="http://schemas.openxmlformats.org/officeDocument/2006/math">
                    <m:r>
                      <a:rPr lang="en-US" sz="1800" i="1" kern="1200" dirty="0" smtClean="0">
                        <a:solidFill>
                          <a:prstClr val="white"/>
                        </a:solidFill>
                        <a:latin typeface="Cambria Math" panose="02040503050406030204" pitchFamily="18" charset="0"/>
                      </a:rPr>
                      <m:t>1;3;5;7;9; </m:t>
                    </m:r>
                  </m:oMath>
                </a14:m>
                <a:r>
                  <a:rPr lang="en-US" sz="1800" kern="1200" dirty="0" err="1">
                    <a:solidFill>
                      <a:prstClr val="white"/>
                    </a:solidFill>
                    <a:latin typeface="Calibri" panose="020F0502020204030204"/>
                  </a:rPr>
                  <a:t>hai</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thẻ</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khác</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nhau</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thì</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ghi</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hai</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số</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khác</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nhau</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Rút</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ngẫu</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nhiên</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một</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thẻ</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trong</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hộp</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Hãy</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kể</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tên</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các</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kết</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quả</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thuận</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lợi</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cho</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biến</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cố</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Số</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trên</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thẻ</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lấy</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ra</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là</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số</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nguyên</a:t>
                </a:r>
                <a:r>
                  <a:rPr lang="en-US" sz="1800" kern="1200" dirty="0">
                    <a:solidFill>
                      <a:prstClr val="white"/>
                    </a:solidFill>
                    <a:latin typeface="Calibri" panose="020F0502020204030204"/>
                  </a:rPr>
                  <a:t> </a:t>
                </a:r>
                <a:r>
                  <a:rPr lang="en-US" sz="1800" kern="1200" dirty="0" err="1">
                    <a:solidFill>
                      <a:prstClr val="white"/>
                    </a:solidFill>
                    <a:latin typeface="Calibri" panose="020F0502020204030204"/>
                  </a:rPr>
                  <a:t>tố</a:t>
                </a:r>
                <a:r>
                  <a:rPr lang="en-US" sz="1800" kern="1200" dirty="0">
                    <a:solidFill>
                      <a:prstClr val="white"/>
                    </a:solidFill>
                    <a:latin typeface="Calibri" panose="020F0502020204030204"/>
                  </a:rPr>
                  <a:t>.”</a:t>
                </a:r>
                <a:endParaRPr lang="vi-VN" sz="240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08589" y="3338591"/>
                <a:ext cx="6169218" cy="1316294"/>
              </a:xfrm>
              <a:prstGeom prst="rect">
                <a:avLst/>
              </a:prstGeom>
              <a:blipFill>
                <a:blip r:embed="rId6"/>
                <a:stretch>
                  <a:fillRect l="-692" r="-494"/>
                </a:stretch>
              </a:blipFill>
              <a:ln>
                <a:noFill/>
              </a:ln>
              <a:effectLst>
                <a:outerShdw blurRad="1270000" dir="21540000" sx="1000" sy="1000" algn="ctr">
                  <a:srgbClr val="000000"/>
                </a:outerShdw>
              </a:effectLst>
            </p:spPr>
            <p:txBody>
              <a:bodyPr/>
              <a:lstStyle/>
              <a:p>
                <a:r>
                  <a:rPr lang="en-US">
                    <a:noFill/>
                  </a:rPr>
                  <a:t> </a:t>
                </a:r>
              </a:p>
            </p:txBody>
          </p:sp>
        </mc:Fallback>
      </mc:AlternateContent>
      <p:sp>
        <p:nvSpPr>
          <p:cNvPr id="8" name="Oval 7"/>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15</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14</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13</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12</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11</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10</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09</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08</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07</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16"/>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06</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05</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04</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03</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02</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01</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3" name="Oval 22">
            <a:hlinkClick r:id="rId7" action="ppaction://hlinksldjump"/>
          </p:cNvPr>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HẾT GIỜ</a:t>
            </a:r>
            <a:endParaRPr lang="vi-VN" sz="18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7614707" y="3497678"/>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srgbClr val="00FFCC"/>
              </a:solidFill>
              <a:latin typeface="Arial" panose="020B0604020202020204" pitchFamily="34" charset="0"/>
            </a:endParaRPr>
          </a:p>
        </p:txBody>
      </p:sp>
    </p:spTree>
    <p:extLst>
      <p:ext uri="{BB962C8B-B14F-4D97-AF65-F5344CB8AC3E}">
        <p14:creationId xmlns:p14="http://schemas.microsoft.com/office/powerpoint/2010/main" val="1152325544"/>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lato.wav"/>
          </p:stSnd>
        </p:sndAc>
      </p:transition>
    </mc:Choice>
    <mc:Fallback xmlns="">
      <p:transition spd="slow">
        <p:sndAc>
          <p:stSnd>
            <p:snd r:embed="rId8" name="l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
                                            <p:txEl>
                                              <p:pRg st="0" end="0"/>
                                            </p:txEl>
                                          </p:spTgt>
                                        </p:tgtEl>
                                        <p:attrNameLst>
                                          <p:attrName>style.color</p:attrName>
                                        </p:attrNameLst>
                                      </p:cBhvr>
                                      <p:to>
                                        <a:srgbClr val="FFFFFF"/>
                                      </p:to>
                                    </p:animClr>
                                    <p:animClr clrSpc="rgb" dir="cw">
                                      <p:cBhvr>
                                        <p:cTn id="14" dur="3000" fill="hold"/>
                                        <p:tgtEl>
                                          <p:spTgt spid="7">
                                            <p:txEl>
                                              <p:pRg st="0" end="0"/>
                                            </p:txEl>
                                          </p:spTgt>
                                        </p:tgtEl>
                                        <p:attrNameLst>
                                          <p:attrName>fillcolor</p:attrName>
                                        </p:attrNameLst>
                                      </p:cBhvr>
                                      <p:to>
                                        <a:srgbClr val="FFFFFF"/>
                                      </p:to>
                                    </p:animClr>
                                    <p:set>
                                      <p:cBhvr>
                                        <p:cTn id="15" dur="3000" fill="hold"/>
                                        <p:tgtEl>
                                          <p:spTgt spid="7">
                                            <p:txEl>
                                              <p:pRg st="0" end="0"/>
                                            </p:txEl>
                                          </p:spTgt>
                                        </p:tgtEl>
                                        <p:attrNameLst>
                                          <p:attrName>fill.type</p:attrName>
                                        </p:attrNameLst>
                                      </p:cBhvr>
                                      <p:to>
                                        <p:strVal val="solid"/>
                                      </p:to>
                                    </p:set>
                                    <p:set>
                                      <p:cBhvr>
                                        <p:cTn id="16" dur="3000" fill="hold"/>
                                        <p:tgtEl>
                                          <p:spTgt spid="7">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1" grpId="0" animBg="1"/>
      <p:bldP spid="31" grpId="1" animBg="1"/>
      <p:bldP spid="31" grpId="2"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62888"/>
            <a:ext cx="9144000" cy="267701"/>
          </a:xfrm>
          <a:prstGeom prst="rect">
            <a:avLst/>
          </a:prstGeom>
          <a:blipFill dpi="0" rotWithShape="1">
            <a:blip r:embed="rId5"/>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Rectangle 24"/>
          <p:cNvSpPr/>
          <p:nvPr/>
        </p:nvSpPr>
        <p:spPr>
          <a:xfrm>
            <a:off x="675565" y="3783031"/>
            <a:ext cx="6417860" cy="427415"/>
          </a:xfrm>
          <a:prstGeom prst="rect">
            <a:avLst/>
          </a:prstGeom>
          <a:blipFill dpi="0" rotWithShape="1">
            <a:blip r:embed="rId5"/>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 name="Oval 5"/>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8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808589" y="3338591"/>
                <a:ext cx="6169218" cy="1316294"/>
              </a:xfrm>
              <a:prstGeom prst="rect">
                <a:avLst/>
              </a:prstGeom>
              <a:blipFill>
                <a:blip r:embed="rId5"/>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kern="1200" dirty="0">
                    <a:solidFill>
                      <a:prstClr val="white"/>
                    </a:solidFill>
                    <a:latin typeface="Calibri" panose="020F0502020204030204"/>
                  </a:rPr>
                  <a:t>Một </a:t>
                </a:r>
                <a:r>
                  <a:rPr lang="en-US" sz="1500" kern="1200" dirty="0" err="1">
                    <a:solidFill>
                      <a:prstClr val="white"/>
                    </a:solidFill>
                    <a:latin typeface="Calibri" panose="020F0502020204030204"/>
                  </a:rPr>
                  <a:t>hộp</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có</a:t>
                </a:r>
                <a:r>
                  <a:rPr lang="en-US" sz="1500" kern="1200" dirty="0">
                    <a:solidFill>
                      <a:prstClr val="white"/>
                    </a:solidFill>
                    <a:latin typeface="Calibri" panose="020F0502020204030204"/>
                  </a:rPr>
                  <a:t> </a:t>
                </a:r>
                <a14:m>
                  <m:oMath xmlns:m="http://schemas.openxmlformats.org/officeDocument/2006/math">
                    <m:r>
                      <a:rPr lang="en-US" sz="1500" b="0" i="1" kern="1200" smtClean="0">
                        <a:solidFill>
                          <a:prstClr val="white"/>
                        </a:solidFill>
                        <a:latin typeface="Cambria Math" panose="02040503050406030204" pitchFamily="18" charset="0"/>
                      </a:rPr>
                      <m:t>6</m:t>
                    </m:r>
                  </m:oMath>
                </a14:m>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quả</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bóng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gồm</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các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màu</a:t>
                </a:r>
                <a:r>
                  <a:rPr lang="en-US" sz="1500" kern="1200" dirty="0">
                    <a:solidFill>
                      <a:prstClr val="white"/>
                    </a:solidFill>
                    <a:latin typeface="Calibri" panose="020F0502020204030204"/>
                  </a:rPr>
                  <a:t>: cam, </a:t>
                </a:r>
                <a:r>
                  <a:rPr lang="en-US" sz="1500" kern="1200" dirty="0" err="1">
                    <a:solidFill>
                      <a:prstClr val="white"/>
                    </a:solidFill>
                    <a:latin typeface="Calibri" panose="020F0502020204030204"/>
                  </a:rPr>
                  <a:t>xanh</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biển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vàng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tím</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xanh</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lá</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đỏ</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Các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quả</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bóng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có</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cùng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kích</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thước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cùng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chất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liệu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mỗi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quả</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bóng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chỉ</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có</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một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màu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Lấy</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ngẫu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nhiên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một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quả</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bóng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từ</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trong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hộp</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Có</a:t>
                </a:r>
                <a:r>
                  <a:rPr lang="en-US" sz="1500" kern="1200" dirty="0">
                    <a:solidFill>
                      <a:prstClr val="white"/>
                    </a:solidFill>
                    <a:latin typeface="Calibri" panose="020F0502020204030204"/>
                  </a:rPr>
                  <a:t> bao </a:t>
                </a:r>
                <a:r>
                  <a:rPr lang="en-US" sz="1500" kern="1200" dirty="0" err="1">
                    <a:solidFill>
                      <a:prstClr val="white"/>
                    </a:solidFill>
                    <a:latin typeface="Calibri" panose="020F0502020204030204"/>
                  </a:rPr>
                  <a:t>nhiêu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kết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quả</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thuận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lợi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cho</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biến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Màu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của</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quả</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bóng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lấy</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ra</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thuộc</a:t>
                </a:r>
                <a:r>
                  <a:rPr lang="en-US" sz="1500" kern="1200" dirty="0">
                    <a:solidFill>
                      <a:prstClr val="white"/>
                    </a:solidFill>
                    <a:latin typeface="Calibri" panose="020F0502020204030204"/>
                  </a:rPr>
                  <a:t> gam </a:t>
                </a:r>
                <a:r>
                  <a:rPr lang="en-US" sz="1500" kern="1200" dirty="0" err="1">
                    <a:solidFill>
                      <a:prstClr val="white"/>
                    </a:solidFill>
                    <a:latin typeface="Calibri" panose="020F0502020204030204"/>
                  </a:rPr>
                  <a:t>màu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nóng</a:t>
                </a:r>
                <a:r>
                  <a:rPr lang="en-US" sz="1500" kern="1200" dirty="0">
                    <a:solidFill>
                      <a:prstClr val="white"/>
                    </a:solidFill>
                    <a:latin typeface="Calibri" panose="020F0502020204030204"/>
                  </a:rPr>
                  <a:t>”?</a:t>
                </a:r>
                <a:endParaRPr lang="vi-VN" sz="210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08589" y="3338591"/>
                <a:ext cx="6169218" cy="1316294"/>
              </a:xfrm>
              <a:prstGeom prst="rect">
                <a:avLst/>
              </a:prstGeom>
              <a:blipFill>
                <a:blip r:embed="rId6"/>
                <a:stretch>
                  <a:fillRect l="-99" r="-494"/>
                </a:stretch>
              </a:blipFill>
              <a:ln>
                <a:noFill/>
              </a:ln>
              <a:effectLst>
                <a:outerShdw blurRad="1270000" dir="21540000" sx="1000" sy="1000" algn="ctr">
                  <a:srgbClr val="000000"/>
                </a:outerShdw>
              </a:effectLst>
            </p:spPr>
            <p:txBody>
              <a:bodyPr/>
              <a:lstStyle/>
              <a:p>
                <a:r>
                  <a:rPr lang="en-US">
                    <a:noFill/>
                  </a:rPr>
                  <a:t> </a:t>
                </a:r>
              </a:p>
            </p:txBody>
          </p:sp>
        </mc:Fallback>
      </mc:AlternateContent>
      <p:sp>
        <p:nvSpPr>
          <p:cNvPr id="8" name="Oval 7"/>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15</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14</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13</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12</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11</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10</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09</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08</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07</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16"/>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06</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05</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04</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03</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02</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01</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3" name="Oval 22">
            <a:hlinkClick r:id="rId7" action="ppaction://hlinksldjump"/>
          </p:cNvPr>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HẾT GIỜ</a:t>
            </a:r>
            <a:endParaRPr lang="vi-VN" sz="18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7614707" y="3497678"/>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srgbClr val="00FFCC"/>
              </a:solidFill>
              <a:latin typeface="Arial" panose="020B0604020202020204" pitchFamily="34" charset="0"/>
            </a:endParaRPr>
          </a:p>
        </p:txBody>
      </p:sp>
    </p:spTree>
    <p:extLst>
      <p:ext uri="{BB962C8B-B14F-4D97-AF65-F5344CB8AC3E}">
        <p14:creationId xmlns:p14="http://schemas.microsoft.com/office/powerpoint/2010/main" val="861011885"/>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lato.wav"/>
          </p:stSnd>
        </p:sndAc>
      </p:transition>
    </mc:Choice>
    <mc:Fallback xmlns="">
      <p:transition spd="slow">
        <p:sndAc>
          <p:stSnd>
            <p:snd r:embed="rId8" name="l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
                                            <p:txEl>
                                              <p:pRg st="0" end="0"/>
                                            </p:txEl>
                                          </p:spTgt>
                                        </p:tgtEl>
                                        <p:attrNameLst>
                                          <p:attrName>style.color</p:attrName>
                                        </p:attrNameLst>
                                      </p:cBhvr>
                                      <p:to>
                                        <a:srgbClr val="FFFFFF"/>
                                      </p:to>
                                    </p:animClr>
                                    <p:animClr clrSpc="rgb" dir="cw">
                                      <p:cBhvr>
                                        <p:cTn id="14" dur="3000" fill="hold"/>
                                        <p:tgtEl>
                                          <p:spTgt spid="7">
                                            <p:txEl>
                                              <p:pRg st="0" end="0"/>
                                            </p:txEl>
                                          </p:spTgt>
                                        </p:tgtEl>
                                        <p:attrNameLst>
                                          <p:attrName>fillcolor</p:attrName>
                                        </p:attrNameLst>
                                      </p:cBhvr>
                                      <p:to>
                                        <a:srgbClr val="FFFFFF"/>
                                      </p:to>
                                    </p:animClr>
                                    <p:set>
                                      <p:cBhvr>
                                        <p:cTn id="15" dur="3000" fill="hold"/>
                                        <p:tgtEl>
                                          <p:spTgt spid="7">
                                            <p:txEl>
                                              <p:pRg st="0" end="0"/>
                                            </p:txEl>
                                          </p:spTgt>
                                        </p:tgtEl>
                                        <p:attrNameLst>
                                          <p:attrName>fill.type</p:attrName>
                                        </p:attrNameLst>
                                      </p:cBhvr>
                                      <p:to>
                                        <p:strVal val="solid"/>
                                      </p:to>
                                    </p:set>
                                    <p:set>
                                      <p:cBhvr>
                                        <p:cTn id="16" dur="3000" fill="hold"/>
                                        <p:tgtEl>
                                          <p:spTgt spid="7">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1" grpId="0" animBg="1"/>
      <p:bldP spid="31" grpId="1" animBg="1"/>
      <p:bldP spid="31" grpId="2"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62888"/>
            <a:ext cx="9144000" cy="267701"/>
          </a:xfrm>
          <a:prstGeom prst="rect">
            <a:avLst/>
          </a:prstGeom>
          <a:blipFill dpi="0" rotWithShape="1">
            <a:blip r:embed="rId5"/>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25" name="Rectangle 24"/>
          <p:cNvSpPr/>
          <p:nvPr/>
        </p:nvSpPr>
        <p:spPr>
          <a:xfrm>
            <a:off x="675565" y="3783031"/>
            <a:ext cx="6417860" cy="427415"/>
          </a:xfrm>
          <a:prstGeom prst="rect">
            <a:avLst/>
          </a:prstGeom>
          <a:blipFill dpi="0" rotWithShape="1">
            <a:blip r:embed="rId5"/>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prstClr val="white"/>
              </a:solidFill>
              <a:latin typeface="Arial" panose="020B0604020202020204" pitchFamily="34" charset="0"/>
            </a:endParaRPr>
          </a:p>
        </p:txBody>
      </p:sp>
      <p:sp>
        <p:nvSpPr>
          <p:cNvPr id="6" name="Oval 5"/>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8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808589" y="3338591"/>
                <a:ext cx="6169218" cy="1316294"/>
              </a:xfrm>
              <a:prstGeom prst="rect">
                <a:avLst/>
              </a:prstGeom>
              <a:blipFill>
                <a:blip r:embed="rId5"/>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500" kern="1200" dirty="0" err="1">
                    <a:solidFill>
                      <a:prstClr val="white"/>
                    </a:solidFill>
                    <a:latin typeface="Calibri" panose="020F0502020204030204"/>
                  </a:rPr>
                  <a:t>Mỗi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xúc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xắc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có</a:t>
                </a:r>
                <a:r>
                  <a:rPr lang="en-US" sz="1500" kern="1200" dirty="0">
                    <a:solidFill>
                      <a:prstClr val="white"/>
                    </a:solidFill>
                    <a:latin typeface="Calibri" panose="020F0502020204030204"/>
                  </a:rPr>
                  <a:t> </a:t>
                </a:r>
                <a14:m>
                  <m:oMath xmlns:m="http://schemas.openxmlformats.org/officeDocument/2006/math">
                    <m:r>
                      <a:rPr lang="en-US" sz="1500" i="1" kern="1200" dirty="0" smtClean="0">
                        <a:solidFill>
                          <a:prstClr val="white"/>
                        </a:solidFill>
                        <a:latin typeface="Cambria Math" panose="02040503050406030204" pitchFamily="18" charset="0"/>
                      </a:rPr>
                      <m:t>6 </m:t>
                    </m:r>
                  </m:oMath>
                </a14:m>
                <a:r>
                  <a:rPr lang="en-US" sz="1500" kern="1200" dirty="0" err="1">
                    <a:solidFill>
                      <a:prstClr val="white"/>
                    </a:solidFill>
                    <a:latin typeface="Calibri" panose="020F0502020204030204"/>
                  </a:rPr>
                  <a:t>mặt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số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chấm</a:t>
                </a:r>
                <a:r>
                  <a:rPr lang="en-US" sz="1500" kern="1200" dirty="0">
                    <a:solidFill>
                      <a:prstClr val="white"/>
                    </a:solidFill>
                    <a:latin typeface="Calibri" panose="020F0502020204030204"/>
                  </a:rPr>
                  <a:t> ở </a:t>
                </a:r>
                <a:r>
                  <a:rPr lang="en-US" sz="1500" kern="1200" dirty="0" err="1">
                    <a:solidFill>
                      <a:prstClr val="white"/>
                    </a:solidFill>
                    <a:latin typeface="Calibri" panose="020F0502020204030204"/>
                  </a:rPr>
                  <a:t>mỗi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mặt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là</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một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trong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các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số</a:t>
                </a:r>
                <a:r>
                  <a:rPr lang="en-US" sz="1500" kern="1200" dirty="0">
                    <a:solidFill>
                      <a:prstClr val="white"/>
                    </a:solidFill>
                    <a:latin typeface="Calibri" panose="020F0502020204030204"/>
                  </a:rPr>
                  <a:t> </a:t>
                </a:r>
                <a14:m>
                  <m:oMath xmlns:m="http://schemas.openxmlformats.org/officeDocument/2006/math">
                    <m:r>
                      <a:rPr lang="en-US" sz="1500" i="1" kern="1200" dirty="0" smtClean="0">
                        <a:solidFill>
                          <a:prstClr val="white"/>
                        </a:solidFill>
                        <a:latin typeface="Cambria Math" panose="02040503050406030204" pitchFamily="18" charset="0"/>
                      </a:rPr>
                      <m:t>1;2;3;4;5;6</m:t>
                    </m:r>
                    <m:r>
                      <a:rPr lang="en-US" sz="1500" i="1" kern="1200" dirty="0">
                        <a:solidFill>
                          <a:prstClr val="white"/>
                        </a:solidFill>
                        <a:latin typeface="Cambria Math" panose="02040503050406030204" pitchFamily="18" charset="0"/>
                      </a:rPr>
                      <m:t>.</m:t>
                    </m:r>
                  </m:oMath>
                </a14:m>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Gieo</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ngẫu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nhiên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xúc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xắc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một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lần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Viết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tập</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hợp</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gồm</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các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kết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quả</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thuận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lợi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cho</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biến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Số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chấm</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xuất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hiện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trên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xúc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xắc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là</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số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chính</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phương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Đây</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có</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là</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biến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ngẫu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nhiên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không</a:t>
                </a:r>
                <a:r>
                  <a:rPr lang="en-US" sz="1500" kern="1200" dirty="0">
                    <a:solidFill>
                      <a:prstClr val="white"/>
                    </a:solidFill>
                    <a:latin typeface="Calibri" panose="020F0502020204030204"/>
                  </a:rPr>
                  <a:t>?</a:t>
                </a:r>
                <a:endParaRPr lang="vi-VN" sz="210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08589" y="3338591"/>
                <a:ext cx="6169218" cy="1316294"/>
              </a:xfrm>
              <a:prstGeom prst="rect">
                <a:avLst/>
              </a:prstGeom>
              <a:blipFill>
                <a:blip r:embed="rId6"/>
                <a:stretch>
                  <a:fillRect/>
                </a:stretch>
              </a:blipFill>
              <a:ln>
                <a:noFill/>
              </a:ln>
              <a:effectLst>
                <a:outerShdw blurRad="1270000" dir="21540000" sx="1000" sy="1000" algn="ctr">
                  <a:srgbClr val="000000"/>
                </a:outerShdw>
              </a:effectLst>
            </p:spPr>
            <p:txBody>
              <a:bodyPr/>
              <a:lstStyle/>
              <a:p>
                <a:r>
                  <a:rPr lang="en-US">
                    <a:noFill/>
                  </a:rPr>
                  <a:t> </a:t>
                </a:r>
              </a:p>
            </p:txBody>
          </p:sp>
        </mc:Fallback>
      </mc:AlternateContent>
      <p:sp>
        <p:nvSpPr>
          <p:cNvPr id="8" name="Oval 7"/>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15</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14</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13</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12</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11</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10</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09</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08</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07</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16"/>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06</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05</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04</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03</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02</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01</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3" name="Oval 22">
            <a:hlinkClick r:id="rId7" action="ppaction://hlinksldjump"/>
          </p:cNvPr>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r>
              <a:rPr lang="en-US" sz="18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HẾT GIỜ</a:t>
            </a:r>
            <a:endParaRPr lang="vi-VN" sz="18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7614707" y="3497678"/>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vi-VN" sz="1350" kern="1200">
              <a:solidFill>
                <a:srgbClr val="00FFCC"/>
              </a:solidFill>
              <a:latin typeface="Arial" panose="020B0604020202020204" pitchFamily="34" charset="0"/>
            </a:endParaRPr>
          </a:p>
        </p:txBody>
      </p:sp>
    </p:spTree>
    <p:extLst>
      <p:ext uri="{BB962C8B-B14F-4D97-AF65-F5344CB8AC3E}">
        <p14:creationId xmlns:p14="http://schemas.microsoft.com/office/powerpoint/2010/main" val="163812303"/>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lato.wav"/>
          </p:stSnd>
        </p:sndAc>
      </p:transition>
    </mc:Choice>
    <mc:Fallback xmlns="">
      <p:transition spd="slow">
        <p:sndAc>
          <p:stSnd>
            <p:snd r:embed="rId8" name="l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
                                            <p:txEl>
                                              <p:pRg st="0" end="0"/>
                                            </p:txEl>
                                          </p:spTgt>
                                        </p:tgtEl>
                                        <p:attrNameLst>
                                          <p:attrName>style.color</p:attrName>
                                        </p:attrNameLst>
                                      </p:cBhvr>
                                      <p:to>
                                        <a:srgbClr val="FFFFFF"/>
                                      </p:to>
                                    </p:animClr>
                                    <p:animClr clrSpc="rgb" dir="cw">
                                      <p:cBhvr>
                                        <p:cTn id="14" dur="3000" fill="hold"/>
                                        <p:tgtEl>
                                          <p:spTgt spid="7">
                                            <p:txEl>
                                              <p:pRg st="0" end="0"/>
                                            </p:txEl>
                                          </p:spTgt>
                                        </p:tgtEl>
                                        <p:attrNameLst>
                                          <p:attrName>fillcolor</p:attrName>
                                        </p:attrNameLst>
                                      </p:cBhvr>
                                      <p:to>
                                        <a:srgbClr val="FFFFFF"/>
                                      </p:to>
                                    </p:animClr>
                                    <p:set>
                                      <p:cBhvr>
                                        <p:cTn id="15" dur="3000" fill="hold"/>
                                        <p:tgtEl>
                                          <p:spTgt spid="7">
                                            <p:txEl>
                                              <p:pRg st="0" end="0"/>
                                            </p:txEl>
                                          </p:spTgt>
                                        </p:tgtEl>
                                        <p:attrNameLst>
                                          <p:attrName>fill.type</p:attrName>
                                        </p:attrNameLst>
                                      </p:cBhvr>
                                      <p:to>
                                        <p:strVal val="solid"/>
                                      </p:to>
                                    </p:set>
                                    <p:set>
                                      <p:cBhvr>
                                        <p:cTn id="16" dur="3000" fill="hold"/>
                                        <p:tgtEl>
                                          <p:spTgt spid="7">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1" grpId="0" animBg="1"/>
      <p:bldP spid="31" grpId="1" animBg="1"/>
      <p:bldP spid="31" grpId="2"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3862888"/>
            <a:ext cx="9144000" cy="267701"/>
          </a:xfrm>
          <a:prstGeom prst="rect">
            <a:avLst/>
          </a:prstGeom>
          <a:blipFill dpi="0" rotWithShape="1">
            <a:blip r:embed="rId5"/>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25" name="Rectangle 24"/>
          <p:cNvSpPr/>
          <p:nvPr/>
        </p:nvSpPr>
        <p:spPr>
          <a:xfrm>
            <a:off x="675565" y="3783031"/>
            <a:ext cx="6417860" cy="427415"/>
          </a:xfrm>
          <a:prstGeom prst="rect">
            <a:avLst/>
          </a:prstGeom>
          <a:blipFill dpi="0" rotWithShape="1">
            <a:blip r:embed="rId5"/>
            <a:srcRect/>
            <a:stretch>
              <a:fillRect/>
            </a:stretch>
          </a:blipFill>
          <a:ln>
            <a:noFill/>
          </a:ln>
          <a:effectLst>
            <a:outerShdw blurRad="44450" dist="27940" dir="5400000" algn="ctr">
              <a:srgbClr val="000000">
                <a:alpha val="32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a:solidFill>
                <a:prstClr val="white"/>
              </a:solidFill>
              <a:latin typeface="Arial" panose="020B0604020202020204" pitchFamily="34" charset="0"/>
            </a:endParaRPr>
          </a:p>
        </p:txBody>
      </p:sp>
      <p:sp>
        <p:nvSpPr>
          <p:cNvPr id="6" name="Oval 5"/>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8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7" name="Rectangle 6"/>
              <p:cNvSpPr/>
              <p:nvPr/>
            </p:nvSpPr>
            <p:spPr>
              <a:xfrm>
                <a:off x="808589" y="3338591"/>
                <a:ext cx="6169218" cy="1316294"/>
              </a:xfrm>
              <a:prstGeom prst="rect">
                <a:avLst/>
              </a:prstGeom>
              <a:blipFill>
                <a:blip r:embed="rId5"/>
                <a:stretch>
                  <a:fillRect/>
                </a:stretch>
              </a:blipFill>
              <a:ln>
                <a:noFill/>
              </a:ln>
              <a:effectLst>
                <a:outerShdw blurRad="1270000" dir="21540000" sx="1000" sy="1000" algn="ctr">
                  <a:srgbClr val="000000"/>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500" kern="1200" dirty="0" err="1">
                    <a:solidFill>
                      <a:prstClr val="white"/>
                    </a:solidFill>
                    <a:latin typeface="Calibri" panose="020F0502020204030204"/>
                  </a:rPr>
                  <a:t>Một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hộp</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có</a:t>
                </a:r>
                <a:r>
                  <a:rPr lang="en-US" sz="1500" kern="1200" dirty="0">
                    <a:solidFill>
                      <a:prstClr val="white"/>
                    </a:solidFill>
                    <a:latin typeface="Calibri" panose="020F0502020204030204"/>
                  </a:rPr>
                  <a:t> </a:t>
                </a:r>
                <a14:m>
                  <m:oMath xmlns:m="http://schemas.openxmlformats.org/officeDocument/2006/math">
                    <m:r>
                      <a:rPr lang="en-US" sz="1500" i="1" kern="1200" dirty="0" smtClean="0">
                        <a:solidFill>
                          <a:prstClr val="white"/>
                        </a:solidFill>
                        <a:latin typeface="Cambria Math" panose="02040503050406030204" pitchFamily="18" charset="0"/>
                      </a:rPr>
                      <m:t>10 </m:t>
                    </m:r>
                  </m:oMath>
                </a14:m>
                <a:r>
                  <a:rPr lang="en-US" sz="1500" kern="1200" dirty="0" err="1">
                    <a:solidFill>
                      <a:prstClr val="white"/>
                    </a:solidFill>
                    <a:latin typeface="Calibri" panose="020F0502020204030204"/>
                  </a:rPr>
                  <a:t>chiếc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thẻ</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cùng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loại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mỗi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thẻ</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được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ghi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một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trong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các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số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tự</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nhiên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từ</a:t>
                </a:r>
                <a:r>
                  <a:rPr lang="en-US" sz="1500" kern="1200" dirty="0">
                    <a:solidFill>
                      <a:prstClr val="white"/>
                    </a:solidFill>
                    <a:latin typeface="Calibri" panose="020F0502020204030204"/>
                  </a:rPr>
                  <a:t> </a:t>
                </a:r>
                <a14:m>
                  <m:oMath xmlns:m="http://schemas.openxmlformats.org/officeDocument/2006/math">
                    <m:r>
                      <a:rPr lang="en-US" sz="1500" i="1" kern="1200" dirty="0" smtClean="0">
                        <a:solidFill>
                          <a:prstClr val="white"/>
                        </a:solidFill>
                        <a:latin typeface="Cambria Math" panose="02040503050406030204" pitchFamily="18" charset="0"/>
                      </a:rPr>
                      <m:t>1 </m:t>
                    </m:r>
                  </m:oMath>
                </a14:m>
                <a:r>
                  <a:rPr lang="en-US" sz="1500" kern="1200" dirty="0" err="1">
                    <a:solidFill>
                      <a:prstClr val="white"/>
                    </a:solidFill>
                    <a:latin typeface="Calibri" panose="020F0502020204030204"/>
                  </a:rPr>
                  <a:t>đến</a:t>
                </a:r>
                <a:r>
                  <a:rPr lang="en-US" sz="1500" kern="1200" dirty="0">
                    <a:solidFill>
                      <a:prstClr val="white"/>
                    </a:solidFill>
                    <a:latin typeface="Calibri" panose="020F0502020204030204"/>
                  </a:rPr>
                  <a:t> </a:t>
                </a:r>
                <a14:m>
                  <m:oMath xmlns:m="http://schemas.openxmlformats.org/officeDocument/2006/math">
                    <m:r>
                      <a:rPr lang="en-US" sz="1500" i="1" kern="1200" dirty="0" smtClean="0">
                        <a:solidFill>
                          <a:prstClr val="white"/>
                        </a:solidFill>
                        <a:latin typeface="Cambria Math" panose="02040503050406030204" pitchFamily="18" charset="0"/>
                      </a:rPr>
                      <m:t>10</m:t>
                    </m:r>
                  </m:oMath>
                </a14:m>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hai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thẻ</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khác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nhau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thì</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ghi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hai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số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khác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nhau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Rút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ngẫu</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nhiên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một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thẻ</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trong</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hộp</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Viết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tập</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hợp</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gồm</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các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kết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quả</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thuận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lợi</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cho</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biến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cố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Số</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xuất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hiện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trên</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thẻ</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được</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rút</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ra</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là</a:t>
                </a:r>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số</a:t>
                </a:r>
                <a:r>
                  <a:rPr lang="en-US" sz="1500" kern="1200" dirty="0">
                    <a:solidFill>
                      <a:prstClr val="white"/>
                    </a:solidFill>
                    <a:latin typeface="Calibri" panose="020F0502020204030204"/>
                  </a:rPr>
                  <a:t> chia </a:t>
                </a:r>
                <a14:m>
                  <m:oMath xmlns:m="http://schemas.openxmlformats.org/officeDocument/2006/math">
                    <m:r>
                      <a:rPr lang="en-US" sz="1500" i="1" kern="1200" dirty="0" smtClean="0">
                        <a:solidFill>
                          <a:prstClr val="white"/>
                        </a:solidFill>
                        <a:latin typeface="Cambria Math" panose="02040503050406030204" pitchFamily="18" charset="0"/>
                      </a:rPr>
                      <m:t>3</m:t>
                    </m:r>
                  </m:oMath>
                </a14:m>
                <a:r>
                  <a:rPr lang="en-US" sz="1500" kern="1200" dirty="0">
                    <a:solidFill>
                      <a:prstClr val="white"/>
                    </a:solidFill>
                    <a:latin typeface="Calibri" panose="020F0502020204030204"/>
                  </a:rPr>
                  <a:t> </a:t>
                </a:r>
                <a:r>
                  <a:rPr lang="en-US" sz="1500" kern="1200" dirty="0" err="1">
                    <a:solidFill>
                      <a:prstClr val="white"/>
                    </a:solidFill>
                    <a:latin typeface="Calibri" panose="020F0502020204030204"/>
                  </a:rPr>
                  <a:t>dư</a:t>
                </a:r>
                <a:r>
                  <a:rPr lang="en-US" sz="1500" kern="1200" dirty="0">
                    <a:solidFill>
                      <a:prstClr val="white"/>
                    </a:solidFill>
                    <a:latin typeface="Calibri" panose="020F0502020204030204"/>
                  </a:rPr>
                  <a:t> </a:t>
                </a:r>
                <a14:m>
                  <m:oMath xmlns:m="http://schemas.openxmlformats.org/officeDocument/2006/math">
                    <m:r>
                      <a:rPr lang="en-US" sz="1500" i="1" kern="1200" dirty="0" smtClean="0">
                        <a:solidFill>
                          <a:prstClr val="white"/>
                        </a:solidFill>
                        <a:latin typeface="Cambria Math" panose="02040503050406030204" pitchFamily="18" charset="0"/>
                      </a:rPr>
                      <m:t>1</m:t>
                    </m:r>
                  </m:oMath>
                </a14:m>
                <a:r>
                  <a:rPr lang="en-US" sz="1500" kern="1200" dirty="0">
                    <a:solidFill>
                      <a:prstClr val="white"/>
                    </a:solidFill>
                    <a:latin typeface="Calibri" panose="020F0502020204030204"/>
                  </a:rPr>
                  <a:t>.”</a:t>
                </a:r>
                <a:endParaRPr lang="vi-VN" sz="2100" kern="1200" dirty="0">
                  <a:solidFill>
                    <a:prstClr val="white"/>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808589" y="3338591"/>
                <a:ext cx="6169218" cy="1316294"/>
              </a:xfrm>
              <a:prstGeom prst="rect">
                <a:avLst/>
              </a:prstGeom>
              <a:blipFill>
                <a:blip r:embed="rId6"/>
                <a:stretch>
                  <a:fillRect l="-296" r="-198"/>
                </a:stretch>
              </a:blipFill>
              <a:ln>
                <a:noFill/>
              </a:ln>
              <a:effectLst>
                <a:outerShdw blurRad="1270000" dir="21540000" sx="1000" sy="1000" algn="ctr">
                  <a:srgbClr val="000000"/>
                </a:outerShdw>
              </a:effectLst>
            </p:spPr>
            <p:txBody>
              <a:bodyPr/>
              <a:lstStyle/>
              <a:p>
                <a:r>
                  <a:rPr lang="en-US">
                    <a:noFill/>
                  </a:rPr>
                  <a:t> </a:t>
                </a:r>
              </a:p>
            </p:txBody>
          </p:sp>
        </mc:Fallback>
      </mc:AlternateContent>
      <p:sp>
        <p:nvSpPr>
          <p:cNvPr id="8" name="Oval 7"/>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15</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9" name="Oval 8"/>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14</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0" name="Oval 9"/>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13</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1" name="Oval 10"/>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12</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2" name="Oval 11"/>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11</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3" name="Oval 12"/>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10</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4" name="Oval 13"/>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09</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5" name="Oval 14"/>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08</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6" name="Oval 15"/>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07</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7" name="Oval 16"/>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06</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8" name="Oval 17"/>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05</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19" name="Oval 18"/>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04</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0" name="Oval 19"/>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03</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1" name="Oval 20"/>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02</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2" name="Oval 21"/>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30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01</a:t>
            </a:r>
            <a:endParaRPr lang="vi-VN" sz="30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23" name="Oval 22">
            <a:hlinkClick r:id="rId7" action="ppaction://hlinksldjump"/>
          </p:cNvPr>
          <p:cNvSpPr/>
          <p:nvPr/>
        </p:nvSpPr>
        <p:spPr>
          <a:xfrm>
            <a:off x="7551875" y="3434846"/>
            <a:ext cx="1123789" cy="1123789"/>
          </a:xfrm>
          <a:prstGeom prst="ellipse">
            <a:avLst/>
          </a:prstGeom>
          <a:blipFill dpi="0" rotWithShape="1">
            <a:blip r:embed="rId5"/>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r>
              <a:rPr lang="en-US" sz="1800" b="1" kern="1200" dirty="0">
                <a:solidFill>
                  <a:srgbClr val="00FFCC"/>
                </a:solidFill>
                <a:latin typeface="Tahoma" panose="020B0604030504040204" pitchFamily="34" charset="0"/>
                <a:ea typeface="Tahoma" panose="020B0604030504040204" pitchFamily="34" charset="0"/>
                <a:cs typeface="Tahoma" panose="020B0604030504040204" pitchFamily="34" charset="0"/>
              </a:rPr>
              <a:t>HẾT GIỜ</a:t>
            </a:r>
            <a:endParaRPr lang="vi-VN" sz="1800" b="1" kern="1200" dirty="0">
              <a:solidFill>
                <a:srgbClr val="00FFCC"/>
              </a:solidFill>
              <a:latin typeface="Tahoma" panose="020B0604030504040204" pitchFamily="34" charset="0"/>
              <a:ea typeface="Tahoma" panose="020B0604030504040204" pitchFamily="34" charset="0"/>
              <a:cs typeface="Tahoma" panose="020B0604030504040204" pitchFamily="34" charset="0"/>
            </a:endParaRPr>
          </a:p>
        </p:txBody>
      </p:sp>
      <p:sp>
        <p:nvSpPr>
          <p:cNvPr id="31" name="Oval 30"/>
          <p:cNvSpPr/>
          <p:nvPr/>
        </p:nvSpPr>
        <p:spPr>
          <a:xfrm>
            <a:off x="7614707" y="3497678"/>
            <a:ext cx="998124" cy="998124"/>
          </a:xfrm>
          <a:prstGeom prst="ellipse">
            <a:avLst/>
          </a:prstGeom>
          <a:noFill/>
          <a:ln w="66675" cmpd="dbl">
            <a:solidFill>
              <a:srgbClr val="00FFCC"/>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pPr>
            <a:endParaRPr lang="vi-VN" sz="1350" kern="1200">
              <a:solidFill>
                <a:srgbClr val="00FFCC"/>
              </a:solidFill>
              <a:latin typeface="Arial" panose="020B0604020202020204" pitchFamily="34" charset="0"/>
            </a:endParaRPr>
          </a:p>
        </p:txBody>
      </p:sp>
    </p:spTree>
    <p:extLst>
      <p:ext uri="{BB962C8B-B14F-4D97-AF65-F5344CB8AC3E}">
        <p14:creationId xmlns:p14="http://schemas.microsoft.com/office/powerpoint/2010/main" val="2026600102"/>
      </p:ext>
    </p:extLst>
  </p:cSld>
  <p:clrMapOvr>
    <a:masterClrMapping/>
  </p:clrMapOvr>
  <mc:AlternateContent xmlns:mc="http://schemas.openxmlformats.org/markup-compatibility/2006" xmlns:p14="http://schemas.microsoft.com/office/powerpoint/2010/main">
    <mc:Choice Requires="p14">
      <p:transition spd="slow" p14:dur="2000">
        <p:sndAc>
          <p:stSnd>
            <p:snd r:embed="rId3" name="lato.wav"/>
          </p:stSnd>
        </p:sndAc>
      </p:transition>
    </mc:Choice>
    <mc:Fallback xmlns="">
      <p:transition spd="slow">
        <p:sndAc>
          <p:stSnd>
            <p:snd r:embed="rId8" name="lato.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grpId="2"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par>
                          <p:cTn id="11" fill="hold">
                            <p:stCondLst>
                              <p:cond delay="500"/>
                            </p:stCondLst>
                            <p:childTnLst>
                              <p:par>
                                <p:cTn id="12" presetID="19" presetClass="emph" presetSubtype="0" fill="hold" nodeType="afterEffect">
                                  <p:stCondLst>
                                    <p:cond delay="0"/>
                                  </p:stCondLst>
                                  <p:childTnLst>
                                    <p:animClr clrSpc="rgb" dir="cw">
                                      <p:cBhvr override="childStyle">
                                        <p:cTn id="13" dur="3000" fill="hold"/>
                                        <p:tgtEl>
                                          <p:spTgt spid="7">
                                            <p:txEl>
                                              <p:pRg st="0" end="0"/>
                                            </p:txEl>
                                          </p:spTgt>
                                        </p:tgtEl>
                                        <p:attrNameLst>
                                          <p:attrName>style.color</p:attrName>
                                        </p:attrNameLst>
                                      </p:cBhvr>
                                      <p:to>
                                        <a:srgbClr val="FFFFFF"/>
                                      </p:to>
                                    </p:animClr>
                                    <p:animClr clrSpc="rgb" dir="cw">
                                      <p:cBhvr>
                                        <p:cTn id="14" dur="3000" fill="hold"/>
                                        <p:tgtEl>
                                          <p:spTgt spid="7">
                                            <p:txEl>
                                              <p:pRg st="0" end="0"/>
                                            </p:txEl>
                                          </p:spTgt>
                                        </p:tgtEl>
                                        <p:attrNameLst>
                                          <p:attrName>fillcolor</p:attrName>
                                        </p:attrNameLst>
                                      </p:cBhvr>
                                      <p:to>
                                        <a:srgbClr val="FFFFFF"/>
                                      </p:to>
                                    </p:animClr>
                                    <p:set>
                                      <p:cBhvr>
                                        <p:cTn id="15" dur="3000" fill="hold"/>
                                        <p:tgtEl>
                                          <p:spTgt spid="7">
                                            <p:txEl>
                                              <p:pRg st="0" end="0"/>
                                            </p:txEl>
                                          </p:spTgt>
                                        </p:tgtEl>
                                        <p:attrNameLst>
                                          <p:attrName>fill.type</p:attrName>
                                        </p:attrNameLst>
                                      </p:cBhvr>
                                      <p:to>
                                        <p:strVal val="solid"/>
                                      </p:to>
                                    </p:set>
                                    <p:set>
                                      <p:cBhvr>
                                        <p:cTn id="16" dur="3000" fill="hold"/>
                                        <p:tgtEl>
                                          <p:spTgt spid="7">
                                            <p:txEl>
                                              <p:pRg st="0" end="0"/>
                                            </p:txEl>
                                          </p:spTgt>
                                        </p:tgtEl>
                                        <p:attrNameLst>
                                          <p:attrName>fill.on</p:attrName>
                                        </p:attrNameLst>
                                      </p:cBhvr>
                                      <p:to>
                                        <p:strVal val="true"/>
                                      </p:to>
                                    </p:set>
                                  </p:childTnLst>
                                </p:cTn>
                              </p:par>
                            </p:childTnLst>
                          </p:cTn>
                        </p:par>
                        <p:par>
                          <p:cTn id="17" fill="hold">
                            <p:stCondLst>
                              <p:cond delay="3500"/>
                            </p:stCondLst>
                            <p:childTnLst>
                              <p:par>
                                <p:cTn id="18" presetID="1" presetClass="entr" presetSubtype="0" fill="hold" grpId="0" nodeType="afterEffect">
                                  <p:stCondLst>
                                    <p:cond delay="0"/>
                                  </p:stCondLst>
                                  <p:childTnLst>
                                    <p:set>
                                      <p:cBhvr>
                                        <p:cTn id="19" dur="1" fill="hold">
                                          <p:stCondLst>
                                            <p:cond delay="999"/>
                                          </p:stCondLst>
                                        </p:cTn>
                                        <p:tgtEl>
                                          <p:spTgt spid="8"/>
                                        </p:tgtEl>
                                        <p:attrNameLst>
                                          <p:attrName>style.visibility</p:attrName>
                                        </p:attrNameLst>
                                      </p:cBhvr>
                                      <p:to>
                                        <p:strVal val="visible"/>
                                      </p:to>
                                    </p:set>
                                  </p:childTnLst>
                                  <p:subTnLst>
                                    <p:audio>
                                      <p:cMediaNode>
                                        <p:cTn display="0" masterRel="sameClick">
                                          <p:stCondLst>
                                            <p:cond evt="begin" delay="0">
                                              <p:tn val="18"/>
                                            </p:cond>
                                          </p:stCondLst>
                                          <p:endCondLst>
                                            <p:cond evt="onStopAudio" delay="0">
                                              <p:tgtEl>
                                                <p:sldTgt/>
                                              </p:tgtEl>
                                            </p:cond>
                                          </p:endCondLst>
                                        </p:cTn>
                                        <p:tgtEl>
                                          <p:sndTgt r:embed="rId4" name="nhacchocauhoi.wav"/>
                                        </p:tgtEl>
                                      </p:cMediaNode>
                                    </p:audio>
                                  </p:subTnLst>
                                </p:cTn>
                              </p:par>
                              <p:par>
                                <p:cTn id="20" presetID="8" presetClass="emph" presetSubtype="0" repeatCount="indefinite" fill="hold" grpId="1" nodeType="withEffect">
                                  <p:stCondLst>
                                    <p:cond delay="0"/>
                                  </p:stCondLst>
                                  <p:childTnLst>
                                    <p:animRot by="21600000">
                                      <p:cBhvr>
                                        <p:cTn id="21" dur="1000" fill="hold"/>
                                        <p:tgtEl>
                                          <p:spTgt spid="31"/>
                                        </p:tgtEl>
                                        <p:attrNameLst>
                                          <p:attrName>r</p:attrName>
                                        </p:attrNameLst>
                                      </p:cBhvr>
                                    </p:animRot>
                                  </p:childTnLst>
                                </p:cTn>
                              </p:par>
                              <p:par>
                                <p:cTn id="22" presetID="21" presetClass="exit" presetSubtype="1" repeatCount="indefinite" fill="hold" grpId="0" nodeType="withEffect">
                                  <p:stCondLst>
                                    <p:cond delay="0"/>
                                  </p:stCondLst>
                                  <p:childTnLst>
                                    <p:animEffect transition="out" filter="wheel(1)">
                                      <p:cBhvr>
                                        <p:cTn id="23" dur="1000"/>
                                        <p:tgtEl>
                                          <p:spTgt spid="31"/>
                                        </p:tgtEl>
                                      </p:cBhvr>
                                    </p:animEffect>
                                    <p:set>
                                      <p:cBhvr>
                                        <p:cTn id="24" dur="1" fill="hold">
                                          <p:stCondLst>
                                            <p:cond delay="999"/>
                                          </p:stCondLst>
                                        </p:cTn>
                                        <p:tgtEl>
                                          <p:spTgt spid="31"/>
                                        </p:tgtEl>
                                        <p:attrNameLst>
                                          <p:attrName>style.visibility</p:attrName>
                                        </p:attrNameLst>
                                      </p:cBhvr>
                                      <p:to>
                                        <p:strVal val="hidden"/>
                                      </p:to>
                                    </p:set>
                                  </p:childTnLst>
                                </p:cTn>
                              </p:par>
                            </p:childTnLst>
                          </p:cTn>
                        </p:par>
                        <p:par>
                          <p:cTn id="25" fill="hold">
                            <p:stCondLst>
                              <p:cond delay="4500"/>
                            </p:stCondLst>
                            <p:childTnLst>
                              <p:par>
                                <p:cTn id="26" presetID="1" presetClass="entr" presetSubtype="0" fill="hold" grpId="0" nodeType="afterEffect">
                                  <p:stCondLst>
                                    <p:cond delay="0"/>
                                  </p:stCondLst>
                                  <p:childTnLst>
                                    <p:set>
                                      <p:cBhvr>
                                        <p:cTn id="27" dur="1" fill="hold">
                                          <p:stCondLst>
                                            <p:cond delay="999"/>
                                          </p:stCondLst>
                                        </p:cTn>
                                        <p:tgtEl>
                                          <p:spTgt spid="9"/>
                                        </p:tgtEl>
                                        <p:attrNameLst>
                                          <p:attrName>style.visibility</p:attrName>
                                        </p:attrNameLst>
                                      </p:cBhvr>
                                      <p:to>
                                        <p:strVal val="visible"/>
                                      </p:to>
                                    </p:set>
                                  </p:childTnLst>
                                </p:cTn>
                              </p:par>
                            </p:childTnLst>
                          </p:cTn>
                        </p:par>
                        <p:par>
                          <p:cTn id="28" fill="hold">
                            <p:stCondLst>
                              <p:cond delay="5500"/>
                            </p:stCondLst>
                            <p:childTnLst>
                              <p:par>
                                <p:cTn id="29" presetID="1" presetClass="entr" presetSubtype="0" fill="hold" grpId="0" nodeType="afterEffect">
                                  <p:stCondLst>
                                    <p:cond delay="0"/>
                                  </p:stCondLst>
                                  <p:childTnLst>
                                    <p:set>
                                      <p:cBhvr>
                                        <p:cTn id="30" dur="1" fill="hold">
                                          <p:stCondLst>
                                            <p:cond delay="999"/>
                                          </p:stCondLst>
                                        </p:cTn>
                                        <p:tgtEl>
                                          <p:spTgt spid="10"/>
                                        </p:tgtEl>
                                        <p:attrNameLst>
                                          <p:attrName>style.visibility</p:attrName>
                                        </p:attrNameLst>
                                      </p:cBhvr>
                                      <p:to>
                                        <p:strVal val="visible"/>
                                      </p:to>
                                    </p:set>
                                  </p:childTnLst>
                                </p:cTn>
                              </p:par>
                            </p:childTnLst>
                          </p:cTn>
                        </p:par>
                        <p:par>
                          <p:cTn id="31" fill="hold">
                            <p:stCondLst>
                              <p:cond delay="6500"/>
                            </p:stCondLst>
                            <p:childTnLst>
                              <p:par>
                                <p:cTn id="32" presetID="1" presetClass="entr" presetSubtype="0" fill="hold" grpId="0" nodeType="afterEffect">
                                  <p:stCondLst>
                                    <p:cond delay="0"/>
                                  </p:stCondLst>
                                  <p:childTnLst>
                                    <p:set>
                                      <p:cBhvr>
                                        <p:cTn id="33" dur="1" fill="hold">
                                          <p:stCondLst>
                                            <p:cond delay="999"/>
                                          </p:stCondLst>
                                        </p:cTn>
                                        <p:tgtEl>
                                          <p:spTgt spid="11"/>
                                        </p:tgtEl>
                                        <p:attrNameLst>
                                          <p:attrName>style.visibility</p:attrName>
                                        </p:attrNameLst>
                                      </p:cBhvr>
                                      <p:to>
                                        <p:strVal val="visible"/>
                                      </p:to>
                                    </p:set>
                                  </p:childTnLst>
                                </p:cTn>
                              </p:par>
                            </p:childTnLst>
                          </p:cTn>
                        </p:par>
                        <p:par>
                          <p:cTn id="34" fill="hold">
                            <p:stCondLst>
                              <p:cond delay="7500"/>
                            </p:stCondLst>
                            <p:childTnLst>
                              <p:par>
                                <p:cTn id="35" presetID="1" presetClass="entr" presetSubtype="0" fill="hold" grpId="0" nodeType="afterEffect">
                                  <p:stCondLst>
                                    <p:cond delay="0"/>
                                  </p:stCondLst>
                                  <p:childTnLst>
                                    <p:set>
                                      <p:cBhvr>
                                        <p:cTn id="36" dur="1" fill="hold">
                                          <p:stCondLst>
                                            <p:cond delay="999"/>
                                          </p:stCondLst>
                                        </p:cTn>
                                        <p:tgtEl>
                                          <p:spTgt spid="12"/>
                                        </p:tgtEl>
                                        <p:attrNameLst>
                                          <p:attrName>style.visibility</p:attrName>
                                        </p:attrNameLst>
                                      </p:cBhvr>
                                      <p:to>
                                        <p:strVal val="visible"/>
                                      </p:to>
                                    </p:set>
                                  </p:childTnLst>
                                </p:cTn>
                              </p:par>
                            </p:childTnLst>
                          </p:cTn>
                        </p:par>
                        <p:par>
                          <p:cTn id="37" fill="hold">
                            <p:stCondLst>
                              <p:cond delay="8500"/>
                            </p:stCondLst>
                            <p:childTnLst>
                              <p:par>
                                <p:cTn id="38" presetID="1" presetClass="entr" presetSubtype="0" fill="hold" grpId="0" nodeType="afterEffect">
                                  <p:stCondLst>
                                    <p:cond delay="0"/>
                                  </p:stCondLst>
                                  <p:childTnLst>
                                    <p:set>
                                      <p:cBhvr>
                                        <p:cTn id="39" dur="1" fill="hold">
                                          <p:stCondLst>
                                            <p:cond delay="999"/>
                                          </p:stCondLst>
                                        </p:cTn>
                                        <p:tgtEl>
                                          <p:spTgt spid="13"/>
                                        </p:tgtEl>
                                        <p:attrNameLst>
                                          <p:attrName>style.visibility</p:attrName>
                                        </p:attrNameLst>
                                      </p:cBhvr>
                                      <p:to>
                                        <p:strVal val="visible"/>
                                      </p:to>
                                    </p:set>
                                  </p:childTnLst>
                                </p:cTn>
                              </p:par>
                            </p:childTnLst>
                          </p:cTn>
                        </p:par>
                        <p:par>
                          <p:cTn id="40" fill="hold">
                            <p:stCondLst>
                              <p:cond delay="9500"/>
                            </p:stCondLst>
                            <p:childTnLst>
                              <p:par>
                                <p:cTn id="41" presetID="1" presetClass="entr" presetSubtype="0" fill="hold" grpId="0" nodeType="afterEffect">
                                  <p:stCondLst>
                                    <p:cond delay="0"/>
                                  </p:stCondLst>
                                  <p:childTnLst>
                                    <p:set>
                                      <p:cBhvr>
                                        <p:cTn id="42" dur="1" fill="hold">
                                          <p:stCondLst>
                                            <p:cond delay="999"/>
                                          </p:stCondLst>
                                        </p:cTn>
                                        <p:tgtEl>
                                          <p:spTgt spid="14"/>
                                        </p:tgtEl>
                                        <p:attrNameLst>
                                          <p:attrName>style.visibility</p:attrName>
                                        </p:attrNameLst>
                                      </p:cBhvr>
                                      <p:to>
                                        <p:strVal val="visible"/>
                                      </p:to>
                                    </p:set>
                                  </p:childTnLst>
                                </p:cTn>
                              </p:par>
                            </p:childTnLst>
                          </p:cTn>
                        </p:par>
                        <p:par>
                          <p:cTn id="43" fill="hold">
                            <p:stCondLst>
                              <p:cond delay="10500"/>
                            </p:stCondLst>
                            <p:childTnLst>
                              <p:par>
                                <p:cTn id="44" presetID="1" presetClass="entr" presetSubtype="0" fill="hold" grpId="0" nodeType="afterEffect">
                                  <p:stCondLst>
                                    <p:cond delay="0"/>
                                  </p:stCondLst>
                                  <p:childTnLst>
                                    <p:set>
                                      <p:cBhvr>
                                        <p:cTn id="45" dur="1" fill="hold">
                                          <p:stCondLst>
                                            <p:cond delay="999"/>
                                          </p:stCondLst>
                                        </p:cTn>
                                        <p:tgtEl>
                                          <p:spTgt spid="15"/>
                                        </p:tgtEl>
                                        <p:attrNameLst>
                                          <p:attrName>style.visibility</p:attrName>
                                        </p:attrNameLst>
                                      </p:cBhvr>
                                      <p:to>
                                        <p:strVal val="visible"/>
                                      </p:to>
                                    </p:set>
                                  </p:childTnLst>
                                </p:cTn>
                              </p:par>
                            </p:childTnLst>
                          </p:cTn>
                        </p:par>
                        <p:par>
                          <p:cTn id="46" fill="hold">
                            <p:stCondLst>
                              <p:cond delay="11500"/>
                            </p:stCondLst>
                            <p:childTnLst>
                              <p:par>
                                <p:cTn id="47" presetID="1" presetClass="entr" presetSubtype="0" fill="hold" grpId="0" nodeType="afterEffect">
                                  <p:stCondLst>
                                    <p:cond delay="0"/>
                                  </p:stCondLst>
                                  <p:childTnLst>
                                    <p:set>
                                      <p:cBhvr>
                                        <p:cTn id="48" dur="1" fill="hold">
                                          <p:stCondLst>
                                            <p:cond delay="999"/>
                                          </p:stCondLst>
                                        </p:cTn>
                                        <p:tgtEl>
                                          <p:spTgt spid="16"/>
                                        </p:tgtEl>
                                        <p:attrNameLst>
                                          <p:attrName>style.visibility</p:attrName>
                                        </p:attrNameLst>
                                      </p:cBhvr>
                                      <p:to>
                                        <p:strVal val="visible"/>
                                      </p:to>
                                    </p:set>
                                  </p:childTnLst>
                                </p:cTn>
                              </p:par>
                            </p:childTnLst>
                          </p:cTn>
                        </p:par>
                        <p:par>
                          <p:cTn id="49" fill="hold">
                            <p:stCondLst>
                              <p:cond delay="12500"/>
                            </p:stCondLst>
                            <p:childTnLst>
                              <p:par>
                                <p:cTn id="50" presetID="1" presetClass="entr" presetSubtype="0" fill="hold" grpId="0" nodeType="afterEffect">
                                  <p:stCondLst>
                                    <p:cond delay="0"/>
                                  </p:stCondLst>
                                  <p:childTnLst>
                                    <p:set>
                                      <p:cBhvr>
                                        <p:cTn id="51" dur="1" fill="hold">
                                          <p:stCondLst>
                                            <p:cond delay="999"/>
                                          </p:stCondLst>
                                        </p:cTn>
                                        <p:tgtEl>
                                          <p:spTgt spid="17"/>
                                        </p:tgtEl>
                                        <p:attrNameLst>
                                          <p:attrName>style.visibility</p:attrName>
                                        </p:attrNameLst>
                                      </p:cBhvr>
                                      <p:to>
                                        <p:strVal val="visible"/>
                                      </p:to>
                                    </p:set>
                                  </p:childTnLst>
                                </p:cTn>
                              </p:par>
                            </p:childTnLst>
                          </p:cTn>
                        </p:par>
                        <p:par>
                          <p:cTn id="52" fill="hold">
                            <p:stCondLst>
                              <p:cond delay="13500"/>
                            </p:stCondLst>
                            <p:childTnLst>
                              <p:par>
                                <p:cTn id="53" presetID="1" presetClass="entr" presetSubtype="0" fill="hold" grpId="0" nodeType="afterEffect">
                                  <p:stCondLst>
                                    <p:cond delay="0"/>
                                  </p:stCondLst>
                                  <p:childTnLst>
                                    <p:set>
                                      <p:cBhvr>
                                        <p:cTn id="54" dur="1" fill="hold">
                                          <p:stCondLst>
                                            <p:cond delay="999"/>
                                          </p:stCondLst>
                                        </p:cTn>
                                        <p:tgtEl>
                                          <p:spTgt spid="18"/>
                                        </p:tgtEl>
                                        <p:attrNameLst>
                                          <p:attrName>style.visibility</p:attrName>
                                        </p:attrNameLst>
                                      </p:cBhvr>
                                      <p:to>
                                        <p:strVal val="visible"/>
                                      </p:to>
                                    </p:set>
                                  </p:childTnLst>
                                </p:cTn>
                              </p:par>
                            </p:childTnLst>
                          </p:cTn>
                        </p:par>
                        <p:par>
                          <p:cTn id="55" fill="hold">
                            <p:stCondLst>
                              <p:cond delay="14500"/>
                            </p:stCondLst>
                            <p:childTnLst>
                              <p:par>
                                <p:cTn id="56" presetID="1" presetClass="entr" presetSubtype="0" fill="hold" grpId="0" nodeType="afterEffect">
                                  <p:stCondLst>
                                    <p:cond delay="0"/>
                                  </p:stCondLst>
                                  <p:childTnLst>
                                    <p:set>
                                      <p:cBhvr>
                                        <p:cTn id="57" dur="1" fill="hold">
                                          <p:stCondLst>
                                            <p:cond delay="999"/>
                                          </p:stCondLst>
                                        </p:cTn>
                                        <p:tgtEl>
                                          <p:spTgt spid="19"/>
                                        </p:tgtEl>
                                        <p:attrNameLst>
                                          <p:attrName>style.visibility</p:attrName>
                                        </p:attrNameLst>
                                      </p:cBhvr>
                                      <p:to>
                                        <p:strVal val="visible"/>
                                      </p:to>
                                    </p:set>
                                  </p:childTnLst>
                                </p:cTn>
                              </p:par>
                            </p:childTnLst>
                          </p:cTn>
                        </p:par>
                        <p:par>
                          <p:cTn id="58" fill="hold">
                            <p:stCondLst>
                              <p:cond delay="15500"/>
                            </p:stCondLst>
                            <p:childTnLst>
                              <p:par>
                                <p:cTn id="59" presetID="1" presetClass="entr" presetSubtype="0" fill="hold" grpId="0" nodeType="afterEffect">
                                  <p:stCondLst>
                                    <p:cond delay="0"/>
                                  </p:stCondLst>
                                  <p:childTnLst>
                                    <p:set>
                                      <p:cBhvr>
                                        <p:cTn id="60" dur="1" fill="hold">
                                          <p:stCondLst>
                                            <p:cond delay="999"/>
                                          </p:stCondLst>
                                        </p:cTn>
                                        <p:tgtEl>
                                          <p:spTgt spid="20"/>
                                        </p:tgtEl>
                                        <p:attrNameLst>
                                          <p:attrName>style.visibility</p:attrName>
                                        </p:attrNameLst>
                                      </p:cBhvr>
                                      <p:to>
                                        <p:strVal val="visible"/>
                                      </p:to>
                                    </p:set>
                                  </p:childTnLst>
                                </p:cTn>
                              </p:par>
                            </p:childTnLst>
                          </p:cTn>
                        </p:par>
                        <p:par>
                          <p:cTn id="61" fill="hold">
                            <p:stCondLst>
                              <p:cond delay="16500"/>
                            </p:stCondLst>
                            <p:childTnLst>
                              <p:par>
                                <p:cTn id="62" presetID="1" presetClass="entr" presetSubtype="0" fill="hold" grpId="0" nodeType="afterEffect">
                                  <p:stCondLst>
                                    <p:cond delay="0"/>
                                  </p:stCondLst>
                                  <p:childTnLst>
                                    <p:set>
                                      <p:cBhvr>
                                        <p:cTn id="63" dur="1" fill="hold">
                                          <p:stCondLst>
                                            <p:cond delay="999"/>
                                          </p:stCondLst>
                                        </p:cTn>
                                        <p:tgtEl>
                                          <p:spTgt spid="21"/>
                                        </p:tgtEl>
                                        <p:attrNameLst>
                                          <p:attrName>style.visibility</p:attrName>
                                        </p:attrNameLst>
                                      </p:cBhvr>
                                      <p:to>
                                        <p:strVal val="visible"/>
                                      </p:to>
                                    </p:set>
                                  </p:childTnLst>
                                </p:cTn>
                              </p:par>
                            </p:childTnLst>
                          </p:cTn>
                        </p:par>
                        <p:par>
                          <p:cTn id="64" fill="hold">
                            <p:stCondLst>
                              <p:cond delay="17500"/>
                            </p:stCondLst>
                            <p:childTnLst>
                              <p:par>
                                <p:cTn id="65" presetID="1" presetClass="entr" presetSubtype="0" fill="hold" grpId="0" nodeType="afterEffect">
                                  <p:stCondLst>
                                    <p:cond delay="0"/>
                                  </p:stCondLst>
                                  <p:childTnLst>
                                    <p:set>
                                      <p:cBhvr>
                                        <p:cTn id="66" dur="1" fill="hold">
                                          <p:stCondLst>
                                            <p:cond delay="999"/>
                                          </p:stCondLst>
                                        </p:cTn>
                                        <p:tgtEl>
                                          <p:spTgt spid="22"/>
                                        </p:tgtEl>
                                        <p:attrNameLst>
                                          <p:attrName>style.visibility</p:attrName>
                                        </p:attrNameLst>
                                      </p:cBhvr>
                                      <p:to>
                                        <p:strVal val="visible"/>
                                      </p:to>
                                    </p:set>
                                  </p:childTnLst>
                                </p:cTn>
                              </p:par>
                            </p:childTnLst>
                          </p:cTn>
                        </p:par>
                        <p:par>
                          <p:cTn id="67" fill="hold">
                            <p:stCondLst>
                              <p:cond delay="18500"/>
                            </p:stCondLst>
                            <p:childTnLst>
                              <p:par>
                                <p:cTn id="68" presetID="1" presetClass="entr" presetSubtype="0" fill="hold" grpId="0" nodeType="afterEffect">
                                  <p:stCondLst>
                                    <p:cond delay="0"/>
                                  </p:stCondLst>
                                  <p:childTnLst>
                                    <p:set>
                                      <p:cBhvr>
                                        <p:cTn id="69" dur="1" fill="hold">
                                          <p:stCondLst>
                                            <p:cond delay="999"/>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P spid="31" grpId="0" animBg="1"/>
      <p:bldP spid="31" grpId="1" animBg="1"/>
      <p:bldP spid="31" grpId="2"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n 2">
            <a:extLst>
              <a:ext uri="{FF2B5EF4-FFF2-40B4-BE49-F238E27FC236}">
                <a16:creationId xmlns:a16="http://schemas.microsoft.com/office/drawing/2014/main" id="{6437E96C-B4D7-4CA6-90EE-43A5C748EF9C}"/>
              </a:ext>
            </a:extLst>
          </p:cNvPr>
          <p:cNvSpPr/>
          <p:nvPr/>
        </p:nvSpPr>
        <p:spPr>
          <a:xfrm>
            <a:off x="838200" y="781050"/>
            <a:ext cx="32194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11" name="TextBox 10">
            <a:extLst>
              <a:ext uri="{FF2B5EF4-FFF2-40B4-BE49-F238E27FC236}">
                <a16:creationId xmlns:a16="http://schemas.microsoft.com/office/drawing/2014/main" id="{B812FD0D-3345-4D97-BED4-5A0590056D2D}"/>
              </a:ext>
            </a:extLst>
          </p:cNvPr>
          <p:cNvSpPr txBox="1"/>
          <p:nvPr/>
        </p:nvSpPr>
        <p:spPr>
          <a:xfrm>
            <a:off x="4298795" y="1882638"/>
            <a:ext cx="4495800" cy="584775"/>
          </a:xfrm>
          <a:prstGeom prst="rect">
            <a:avLst/>
          </a:prstGeom>
          <a:noFill/>
        </p:spPr>
        <p:txBody>
          <a:bodyPr wrap="square">
            <a:spAutoFit/>
          </a:bodyPr>
          <a:lstStyle/>
          <a:p>
            <a:pPr algn="ctr"/>
            <a:r>
              <a:rPr lang="en-US" sz="3200" b="1" dirty="0">
                <a:solidFill>
                  <a:srgbClr val="FF0000"/>
                </a:solidFill>
                <a:highlight>
                  <a:srgbClr val="FFFF00"/>
                </a:highlight>
                <a:latin typeface="Times New Roman" panose="02020603050405020304" pitchFamily="18" charset="0"/>
              </a:rPr>
              <a:t>VẬN DỤNG – TÌM TÒI</a:t>
            </a:r>
            <a:endParaRPr lang="en-US" sz="3200" dirty="0">
              <a:highlight>
                <a:srgbClr val="FFFF00"/>
              </a:highlight>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A667EB62-86C3-4EF0-AA26-81461A6A5A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grpSp>
        <p:nvGrpSpPr>
          <p:cNvPr id="5" name="Google Shape;2111;p77">
            <a:extLst>
              <a:ext uri="{FF2B5EF4-FFF2-40B4-BE49-F238E27FC236}">
                <a16:creationId xmlns:a16="http://schemas.microsoft.com/office/drawing/2014/main" id="{2FFBF879-5398-2AF9-1B54-AAC88F567591}"/>
              </a:ext>
            </a:extLst>
          </p:cNvPr>
          <p:cNvGrpSpPr/>
          <p:nvPr/>
        </p:nvGrpSpPr>
        <p:grpSpPr>
          <a:xfrm>
            <a:off x="8239124" y="1186751"/>
            <a:ext cx="851063" cy="974425"/>
            <a:chOff x="7376763" y="3156025"/>
            <a:chExt cx="851063" cy="974425"/>
          </a:xfrm>
        </p:grpSpPr>
        <p:grpSp>
          <p:nvGrpSpPr>
            <p:cNvPr id="6" name="Google Shape;2112;p77">
              <a:extLst>
                <a:ext uri="{FF2B5EF4-FFF2-40B4-BE49-F238E27FC236}">
                  <a16:creationId xmlns:a16="http://schemas.microsoft.com/office/drawing/2014/main" id="{F7CD676D-67AD-39AF-A559-2392F6AD5D94}"/>
                </a:ext>
              </a:extLst>
            </p:cNvPr>
            <p:cNvGrpSpPr/>
            <p:nvPr/>
          </p:nvGrpSpPr>
          <p:grpSpPr>
            <a:xfrm>
              <a:off x="7376775" y="3156025"/>
              <a:ext cx="851050" cy="974425"/>
              <a:chOff x="5907000" y="3363400"/>
              <a:chExt cx="851050" cy="974425"/>
            </a:xfrm>
          </p:grpSpPr>
          <p:sp>
            <p:nvSpPr>
              <p:cNvPr id="16" name="Google Shape;2113;p77">
                <a:extLst>
                  <a:ext uri="{FF2B5EF4-FFF2-40B4-BE49-F238E27FC236}">
                    <a16:creationId xmlns:a16="http://schemas.microsoft.com/office/drawing/2014/main" id="{D289DBB7-BB8B-1681-F26B-0F2E7F16BD94}"/>
                  </a:ext>
                </a:extLst>
              </p:cNvPr>
              <p:cNvSpPr/>
              <p:nvPr/>
            </p:nvSpPr>
            <p:spPr>
              <a:xfrm>
                <a:off x="5907000" y="3363400"/>
                <a:ext cx="647600" cy="624500"/>
              </a:xfrm>
              <a:custGeom>
                <a:avLst/>
                <a:gdLst/>
                <a:ahLst/>
                <a:cxnLst/>
                <a:rect l="l" t="t" r="r" b="b"/>
                <a:pathLst>
                  <a:path w="25904" h="24980" extrusionOk="0">
                    <a:moveTo>
                      <a:pt x="13066" y="1"/>
                    </a:moveTo>
                    <a:cubicBezTo>
                      <a:pt x="10725" y="1"/>
                      <a:pt x="8361" y="713"/>
                      <a:pt x="6320" y="2195"/>
                    </a:cubicBezTo>
                    <a:cubicBezTo>
                      <a:pt x="1167" y="5911"/>
                      <a:pt x="1" y="13153"/>
                      <a:pt x="3744" y="18307"/>
                    </a:cubicBezTo>
                    <a:cubicBezTo>
                      <a:pt x="5981" y="21400"/>
                      <a:pt x="9513" y="23052"/>
                      <a:pt x="13092" y="23052"/>
                    </a:cubicBezTo>
                    <a:cubicBezTo>
                      <a:pt x="15068" y="23052"/>
                      <a:pt x="17058" y="22549"/>
                      <a:pt x="18852" y="21508"/>
                    </a:cubicBezTo>
                    <a:lnTo>
                      <a:pt x="21374" y="24979"/>
                    </a:lnTo>
                    <a:lnTo>
                      <a:pt x="23273" y="23569"/>
                    </a:lnTo>
                    <a:lnTo>
                      <a:pt x="20750" y="20124"/>
                    </a:lnTo>
                    <a:cubicBezTo>
                      <a:pt x="25117" y="16218"/>
                      <a:pt x="25904" y="9573"/>
                      <a:pt x="22405" y="4772"/>
                    </a:cubicBezTo>
                    <a:cubicBezTo>
                      <a:pt x="20160" y="1659"/>
                      <a:pt x="16639" y="1"/>
                      <a:pt x="13066" y="1"/>
                    </a:cubicBez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2114;p77">
                <a:extLst>
                  <a:ext uri="{FF2B5EF4-FFF2-40B4-BE49-F238E27FC236}">
                    <a16:creationId xmlns:a16="http://schemas.microsoft.com/office/drawing/2014/main" id="{C2016D0D-4423-3863-741A-B7D26501B3A1}"/>
                  </a:ext>
                </a:extLst>
              </p:cNvPr>
              <p:cNvSpPr/>
              <p:nvPr/>
            </p:nvSpPr>
            <p:spPr>
              <a:xfrm>
                <a:off x="6431850" y="3953975"/>
                <a:ext cx="326200" cy="383850"/>
              </a:xfrm>
              <a:custGeom>
                <a:avLst/>
                <a:gdLst/>
                <a:ahLst/>
                <a:cxnLst/>
                <a:rect l="l" t="t" r="r" b="b"/>
                <a:pathLst>
                  <a:path w="13048" h="15354" extrusionOk="0">
                    <a:moveTo>
                      <a:pt x="2279" y="0"/>
                    </a:moveTo>
                    <a:lnTo>
                      <a:pt x="1384" y="624"/>
                    </a:lnTo>
                    <a:lnTo>
                      <a:pt x="380" y="1383"/>
                    </a:lnTo>
                    <a:lnTo>
                      <a:pt x="0" y="3743"/>
                    </a:lnTo>
                    <a:lnTo>
                      <a:pt x="7514" y="14159"/>
                    </a:lnTo>
                    <a:cubicBezTo>
                      <a:pt x="8070" y="14944"/>
                      <a:pt x="8941" y="15354"/>
                      <a:pt x="9831" y="15354"/>
                    </a:cubicBezTo>
                    <a:cubicBezTo>
                      <a:pt x="10417" y="15354"/>
                      <a:pt x="11011" y="15176"/>
                      <a:pt x="11528" y="14810"/>
                    </a:cubicBezTo>
                    <a:cubicBezTo>
                      <a:pt x="12749" y="13942"/>
                      <a:pt x="13047" y="12260"/>
                      <a:pt x="12342" y="11012"/>
                    </a:cubicBezTo>
                    <a:cubicBezTo>
                      <a:pt x="12315" y="10904"/>
                      <a:pt x="12233" y="10850"/>
                      <a:pt x="12179" y="10768"/>
                    </a:cubicBezTo>
                    <a:lnTo>
                      <a:pt x="4639" y="380"/>
                    </a:lnTo>
                    <a:lnTo>
                      <a:pt x="2279" y="0"/>
                    </a:ln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 name="Google Shape;2115;p77">
              <a:extLst>
                <a:ext uri="{FF2B5EF4-FFF2-40B4-BE49-F238E27FC236}">
                  <a16:creationId xmlns:a16="http://schemas.microsoft.com/office/drawing/2014/main" id="{1F7BB5C7-EB48-1DBE-AE94-604C61E4FB63}"/>
                </a:ext>
              </a:extLst>
            </p:cNvPr>
            <p:cNvGrpSpPr/>
            <p:nvPr/>
          </p:nvGrpSpPr>
          <p:grpSpPr>
            <a:xfrm>
              <a:off x="7376763" y="3156075"/>
              <a:ext cx="851025" cy="974325"/>
              <a:chOff x="6090175" y="3964538"/>
              <a:chExt cx="851025" cy="974325"/>
            </a:xfrm>
          </p:grpSpPr>
          <p:sp>
            <p:nvSpPr>
              <p:cNvPr id="8" name="Google Shape;2116;p77">
                <a:extLst>
                  <a:ext uri="{FF2B5EF4-FFF2-40B4-BE49-F238E27FC236}">
                    <a16:creationId xmlns:a16="http://schemas.microsoft.com/office/drawing/2014/main" id="{4FF3F0CF-5658-BA57-7FCC-CD46FC56F427}"/>
                  </a:ext>
                </a:extLst>
              </p:cNvPr>
              <p:cNvSpPr/>
              <p:nvPr/>
            </p:nvSpPr>
            <p:spPr>
              <a:xfrm>
                <a:off x="6558750" y="4465288"/>
                <a:ext cx="112575" cy="124125"/>
              </a:xfrm>
              <a:custGeom>
                <a:avLst/>
                <a:gdLst/>
                <a:ahLst/>
                <a:cxnLst/>
                <a:rect l="l" t="t" r="r" b="b"/>
                <a:pathLst>
                  <a:path w="4503" h="4965" extrusionOk="0">
                    <a:moveTo>
                      <a:pt x="1899" y="1"/>
                    </a:moveTo>
                    <a:lnTo>
                      <a:pt x="0" y="1357"/>
                    </a:lnTo>
                    <a:lnTo>
                      <a:pt x="2604" y="4965"/>
                    </a:lnTo>
                    <a:lnTo>
                      <a:pt x="4503" y="3608"/>
                    </a:lnTo>
                    <a:lnTo>
                      <a:pt x="1899"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2117;p77">
                <a:extLst>
                  <a:ext uri="{FF2B5EF4-FFF2-40B4-BE49-F238E27FC236}">
                    <a16:creationId xmlns:a16="http://schemas.microsoft.com/office/drawing/2014/main" id="{FDD44CA8-6E3B-9BC5-272A-4F2E603EA4B6}"/>
                  </a:ext>
                </a:extLst>
              </p:cNvPr>
              <p:cNvSpPr/>
              <p:nvPr/>
            </p:nvSpPr>
            <p:spPr>
              <a:xfrm>
                <a:off x="6135600" y="3983063"/>
                <a:ext cx="562850" cy="541025"/>
              </a:xfrm>
              <a:custGeom>
                <a:avLst/>
                <a:gdLst/>
                <a:ahLst/>
                <a:cxnLst/>
                <a:rect l="l" t="t" r="r" b="b"/>
                <a:pathLst>
                  <a:path w="22514" h="21641" extrusionOk="0">
                    <a:moveTo>
                      <a:pt x="11275" y="0"/>
                    </a:moveTo>
                    <a:cubicBezTo>
                      <a:pt x="9071" y="0"/>
                      <a:pt x="6847" y="680"/>
                      <a:pt x="4937" y="2094"/>
                    </a:cubicBezTo>
                    <a:cubicBezTo>
                      <a:pt x="4720" y="2256"/>
                      <a:pt x="4503" y="2446"/>
                      <a:pt x="4314" y="2609"/>
                    </a:cubicBezTo>
                    <a:cubicBezTo>
                      <a:pt x="2632" y="3992"/>
                      <a:pt x="1493" y="5837"/>
                      <a:pt x="923" y="7790"/>
                    </a:cubicBezTo>
                    <a:cubicBezTo>
                      <a:pt x="1" y="10882"/>
                      <a:pt x="462" y="14381"/>
                      <a:pt x="2496" y="17174"/>
                    </a:cubicBezTo>
                    <a:cubicBezTo>
                      <a:pt x="4609" y="20090"/>
                      <a:pt x="7910" y="21641"/>
                      <a:pt x="11262" y="21641"/>
                    </a:cubicBezTo>
                    <a:cubicBezTo>
                      <a:pt x="13461" y="21641"/>
                      <a:pt x="15681" y="20974"/>
                      <a:pt x="17604" y="19588"/>
                    </a:cubicBezTo>
                    <a:cubicBezTo>
                      <a:pt x="17903" y="19398"/>
                      <a:pt x="18174" y="19154"/>
                      <a:pt x="18445" y="18910"/>
                    </a:cubicBezTo>
                    <a:cubicBezTo>
                      <a:pt x="20073" y="17446"/>
                      <a:pt x="21157" y="15628"/>
                      <a:pt x="21700" y="13621"/>
                    </a:cubicBezTo>
                    <a:cubicBezTo>
                      <a:pt x="22514" y="10583"/>
                      <a:pt x="21998" y="7220"/>
                      <a:pt x="19991" y="4480"/>
                    </a:cubicBezTo>
                    <a:cubicBezTo>
                      <a:pt x="17901" y="1557"/>
                      <a:pt x="14610" y="0"/>
                      <a:pt x="11275" y="0"/>
                    </a:cubicBezTo>
                    <a:close/>
                  </a:path>
                </a:pathLst>
              </a:custGeom>
              <a:solidFill>
                <a:srgbClr val="56B1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118;p77">
                <a:extLst>
                  <a:ext uri="{FF2B5EF4-FFF2-40B4-BE49-F238E27FC236}">
                    <a16:creationId xmlns:a16="http://schemas.microsoft.com/office/drawing/2014/main" id="{5FB5F095-DE1A-3337-6C52-7A3C6E31FC68}"/>
                  </a:ext>
                </a:extLst>
              </p:cNvPr>
              <p:cNvSpPr/>
              <p:nvPr/>
            </p:nvSpPr>
            <p:spPr>
              <a:xfrm>
                <a:off x="6090175" y="3964538"/>
                <a:ext cx="653025" cy="576675"/>
              </a:xfrm>
              <a:custGeom>
                <a:avLst/>
                <a:gdLst/>
                <a:ahLst/>
                <a:cxnLst/>
                <a:rect l="l" t="t" r="r" b="b"/>
                <a:pathLst>
                  <a:path w="26121" h="23067" extrusionOk="0">
                    <a:moveTo>
                      <a:pt x="13057" y="3004"/>
                    </a:moveTo>
                    <a:cubicBezTo>
                      <a:pt x="15707" y="3004"/>
                      <a:pt x="18319" y="4229"/>
                      <a:pt x="19991" y="6523"/>
                    </a:cubicBezTo>
                    <a:cubicBezTo>
                      <a:pt x="22785" y="10375"/>
                      <a:pt x="21890" y="15718"/>
                      <a:pt x="18092" y="18458"/>
                    </a:cubicBezTo>
                    <a:cubicBezTo>
                      <a:pt x="16580" y="19562"/>
                      <a:pt x="14827" y="20090"/>
                      <a:pt x="13089" y="20090"/>
                    </a:cubicBezTo>
                    <a:cubicBezTo>
                      <a:pt x="10433" y="20090"/>
                      <a:pt x="7814" y="18855"/>
                      <a:pt x="6158" y="16559"/>
                    </a:cubicBezTo>
                    <a:cubicBezTo>
                      <a:pt x="3391" y="12735"/>
                      <a:pt x="4259" y="7391"/>
                      <a:pt x="8056" y="4625"/>
                    </a:cubicBezTo>
                    <a:cubicBezTo>
                      <a:pt x="9570" y="3530"/>
                      <a:pt x="11322" y="3004"/>
                      <a:pt x="13057" y="3004"/>
                    </a:cubicBezTo>
                    <a:close/>
                    <a:moveTo>
                      <a:pt x="13047" y="1"/>
                    </a:moveTo>
                    <a:cubicBezTo>
                      <a:pt x="10701" y="1"/>
                      <a:pt x="8336" y="711"/>
                      <a:pt x="6293" y="2184"/>
                    </a:cubicBezTo>
                    <a:cubicBezTo>
                      <a:pt x="1140" y="5927"/>
                      <a:pt x="1" y="13142"/>
                      <a:pt x="3717" y="18295"/>
                    </a:cubicBezTo>
                    <a:cubicBezTo>
                      <a:pt x="5978" y="21408"/>
                      <a:pt x="9505" y="23066"/>
                      <a:pt x="13081" y="23066"/>
                    </a:cubicBezTo>
                    <a:cubicBezTo>
                      <a:pt x="15424" y="23066"/>
                      <a:pt x="17788" y="22354"/>
                      <a:pt x="19828" y="20872"/>
                    </a:cubicBezTo>
                    <a:cubicBezTo>
                      <a:pt x="24982" y="17156"/>
                      <a:pt x="26121" y="9914"/>
                      <a:pt x="22405" y="4760"/>
                    </a:cubicBezTo>
                    <a:cubicBezTo>
                      <a:pt x="20145" y="1649"/>
                      <a:pt x="16620" y="1"/>
                      <a:pt x="13047" y="1"/>
                    </a:cubicBez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119;p77">
                <a:extLst>
                  <a:ext uri="{FF2B5EF4-FFF2-40B4-BE49-F238E27FC236}">
                    <a16:creationId xmlns:a16="http://schemas.microsoft.com/office/drawing/2014/main" id="{C2AC4AC7-6527-2CD0-936F-20D192C90AB7}"/>
                  </a:ext>
                </a:extLst>
              </p:cNvPr>
              <p:cNvSpPr/>
              <p:nvPr/>
            </p:nvSpPr>
            <p:spPr>
              <a:xfrm>
                <a:off x="6614350" y="4571088"/>
                <a:ext cx="59700" cy="78000"/>
              </a:xfrm>
              <a:custGeom>
                <a:avLst/>
                <a:gdLst/>
                <a:ahLst/>
                <a:cxnLst/>
                <a:rect l="l" t="t" r="r" b="b"/>
                <a:pathLst>
                  <a:path w="2388" h="3120" extrusionOk="0">
                    <a:moveTo>
                      <a:pt x="1411" y="0"/>
                    </a:moveTo>
                    <a:lnTo>
                      <a:pt x="380" y="760"/>
                    </a:lnTo>
                    <a:lnTo>
                      <a:pt x="0" y="3120"/>
                    </a:lnTo>
                    <a:lnTo>
                      <a:pt x="2387" y="1356"/>
                    </a:lnTo>
                    <a:lnTo>
                      <a:pt x="1411" y="0"/>
                    </a:lnTo>
                    <a:close/>
                  </a:path>
                </a:pathLst>
              </a:custGeom>
              <a:solidFill>
                <a:srgbClr val="AD4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120;p77">
                <a:extLst>
                  <a:ext uri="{FF2B5EF4-FFF2-40B4-BE49-F238E27FC236}">
                    <a16:creationId xmlns:a16="http://schemas.microsoft.com/office/drawing/2014/main" id="{48FD6220-D584-16F3-EB0E-3A61AD0CEE9C}"/>
                  </a:ext>
                </a:extLst>
              </p:cNvPr>
              <p:cNvSpPr/>
              <p:nvPr/>
            </p:nvSpPr>
            <p:spPr>
              <a:xfrm>
                <a:off x="6649600" y="4554813"/>
                <a:ext cx="81400" cy="50200"/>
              </a:xfrm>
              <a:custGeom>
                <a:avLst/>
                <a:gdLst/>
                <a:ahLst/>
                <a:cxnLst/>
                <a:rect l="l" t="t" r="r" b="b"/>
                <a:pathLst>
                  <a:path w="3256" h="2008" extrusionOk="0">
                    <a:moveTo>
                      <a:pt x="869" y="0"/>
                    </a:moveTo>
                    <a:lnTo>
                      <a:pt x="1" y="651"/>
                    </a:lnTo>
                    <a:lnTo>
                      <a:pt x="977" y="2007"/>
                    </a:lnTo>
                    <a:lnTo>
                      <a:pt x="3256" y="380"/>
                    </a:lnTo>
                    <a:lnTo>
                      <a:pt x="869" y="0"/>
                    </a:lnTo>
                    <a:close/>
                  </a:path>
                </a:pathLst>
              </a:custGeom>
              <a:solidFill>
                <a:srgbClr val="AD4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2121;p77">
                <a:extLst>
                  <a:ext uri="{FF2B5EF4-FFF2-40B4-BE49-F238E27FC236}">
                    <a16:creationId xmlns:a16="http://schemas.microsoft.com/office/drawing/2014/main" id="{EBBDFD93-D6E5-ABD8-6F85-28C0503501F7}"/>
                  </a:ext>
                </a:extLst>
              </p:cNvPr>
              <p:cNvSpPr/>
              <p:nvPr/>
            </p:nvSpPr>
            <p:spPr>
              <a:xfrm>
                <a:off x="6614350" y="4564988"/>
                <a:ext cx="326850" cy="373875"/>
              </a:xfrm>
              <a:custGeom>
                <a:avLst/>
                <a:gdLst/>
                <a:ahLst/>
                <a:cxnLst/>
                <a:rect l="l" t="t" r="r" b="b"/>
                <a:pathLst>
                  <a:path w="13074" h="14955" extrusionOk="0">
                    <a:moveTo>
                      <a:pt x="4666" y="0"/>
                    </a:moveTo>
                    <a:lnTo>
                      <a:pt x="2414" y="1628"/>
                    </a:lnTo>
                    <a:lnTo>
                      <a:pt x="0" y="3364"/>
                    </a:lnTo>
                    <a:lnTo>
                      <a:pt x="7541" y="13779"/>
                    </a:lnTo>
                    <a:cubicBezTo>
                      <a:pt x="8099" y="14551"/>
                      <a:pt x="8976" y="14955"/>
                      <a:pt x="9863" y="14955"/>
                    </a:cubicBezTo>
                    <a:cubicBezTo>
                      <a:pt x="10442" y="14955"/>
                      <a:pt x="11025" y="14783"/>
                      <a:pt x="11528" y="14430"/>
                    </a:cubicBezTo>
                    <a:cubicBezTo>
                      <a:pt x="12749" y="13535"/>
                      <a:pt x="13074" y="11908"/>
                      <a:pt x="12342" y="10660"/>
                    </a:cubicBezTo>
                    <a:cubicBezTo>
                      <a:pt x="12315" y="10551"/>
                      <a:pt x="12260" y="10497"/>
                      <a:pt x="12179" y="10416"/>
                    </a:cubicBezTo>
                    <a:lnTo>
                      <a:pt x="4666" y="0"/>
                    </a:lnTo>
                    <a:close/>
                  </a:path>
                </a:pathLst>
              </a:custGeom>
              <a:solidFill>
                <a:srgbClr val="D84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2122;p77">
                <a:extLst>
                  <a:ext uri="{FF2B5EF4-FFF2-40B4-BE49-F238E27FC236}">
                    <a16:creationId xmlns:a16="http://schemas.microsoft.com/office/drawing/2014/main" id="{E322C3F9-53FF-AB19-F87F-FB7F5DB43D44}"/>
                  </a:ext>
                </a:extLst>
              </p:cNvPr>
              <p:cNvSpPr/>
              <p:nvPr/>
            </p:nvSpPr>
            <p:spPr>
              <a:xfrm>
                <a:off x="6674025" y="4564988"/>
                <a:ext cx="267175" cy="360775"/>
              </a:xfrm>
              <a:custGeom>
                <a:avLst/>
                <a:gdLst/>
                <a:ahLst/>
                <a:cxnLst/>
                <a:rect l="l" t="t" r="r" b="b"/>
                <a:pathLst>
                  <a:path w="10687" h="14431" extrusionOk="0">
                    <a:moveTo>
                      <a:pt x="2279" y="0"/>
                    </a:moveTo>
                    <a:lnTo>
                      <a:pt x="27" y="1628"/>
                    </a:lnTo>
                    <a:lnTo>
                      <a:pt x="0" y="1628"/>
                    </a:lnTo>
                    <a:lnTo>
                      <a:pt x="9141" y="14430"/>
                    </a:lnTo>
                    <a:cubicBezTo>
                      <a:pt x="10362" y="13535"/>
                      <a:pt x="10687" y="11908"/>
                      <a:pt x="9955" y="10660"/>
                    </a:cubicBezTo>
                    <a:cubicBezTo>
                      <a:pt x="9928" y="10551"/>
                      <a:pt x="9873" y="10497"/>
                      <a:pt x="9792" y="10416"/>
                    </a:cubicBezTo>
                    <a:lnTo>
                      <a:pt x="2279" y="0"/>
                    </a:lnTo>
                    <a:close/>
                  </a:path>
                </a:pathLst>
              </a:custGeom>
              <a:solidFill>
                <a:srgbClr val="AD42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4084533628"/>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500" fill="hold"/>
                                        <p:tgtEl>
                                          <p:spTgt spid="3"/>
                                        </p:tgtEl>
                                        <p:attrNameLst>
                                          <p:attrName>ppt_w</p:attrName>
                                        </p:attrNameLst>
                                      </p:cBhvr>
                                      <p:tavLst>
                                        <p:tav tm="0">
                                          <p:val>
                                            <p:fltVal val="0"/>
                                          </p:val>
                                        </p:tav>
                                        <p:tav tm="100000">
                                          <p:val>
                                            <p:strVal val="#ppt_w"/>
                                          </p:val>
                                        </p:tav>
                                      </p:tavLst>
                                    </p:anim>
                                    <p:anim calcmode="lin" valueType="num">
                                      <p:cBhvr>
                                        <p:cTn id="8" dur="1500" fill="hold"/>
                                        <p:tgtEl>
                                          <p:spTgt spid="3"/>
                                        </p:tgtEl>
                                        <p:attrNameLst>
                                          <p:attrName>ppt_h</p:attrName>
                                        </p:attrNameLst>
                                      </p:cBhvr>
                                      <p:tavLst>
                                        <p:tav tm="0">
                                          <p:val>
                                            <p:fltVal val="0"/>
                                          </p:val>
                                        </p:tav>
                                        <p:tav tm="100000">
                                          <p:val>
                                            <p:strVal val="#ppt_h"/>
                                          </p:val>
                                        </p:tav>
                                      </p:tavLst>
                                    </p:anim>
                                    <p:anim calcmode="lin" valueType="num">
                                      <p:cBhvr>
                                        <p:cTn id="9" dur="1500" fill="hold"/>
                                        <p:tgtEl>
                                          <p:spTgt spid="3"/>
                                        </p:tgtEl>
                                        <p:attrNameLst>
                                          <p:attrName>style.rotation</p:attrName>
                                        </p:attrNameLst>
                                      </p:cBhvr>
                                      <p:tavLst>
                                        <p:tav tm="0">
                                          <p:val>
                                            <p:fltVal val="360"/>
                                          </p:val>
                                        </p:tav>
                                        <p:tav tm="100000">
                                          <p:val>
                                            <p:fltVal val="0"/>
                                          </p:val>
                                        </p:tav>
                                      </p:tavLst>
                                    </p:anim>
                                    <p:animEffect transition="in" filter="fade">
                                      <p:cBhvr>
                                        <p:cTn id="10" dur="1500"/>
                                        <p:tgtEl>
                                          <p:spTgt spid="3"/>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11"/>
                                        </p:tgtEl>
                                        <p:attrNameLst>
                                          <p:attrName>style.visibility</p:attrName>
                                        </p:attrNameLst>
                                      </p:cBhvr>
                                      <p:to>
                                        <p:strVal val="visible"/>
                                      </p:to>
                                    </p:set>
                                    <p:anim by="(-#ppt_w*2)" calcmode="lin" valueType="num">
                                      <p:cBhvr rctx="PPT">
                                        <p:cTn id="14" dur="500" autoRev="1" fill="hold">
                                          <p:stCondLst>
                                            <p:cond delay="0"/>
                                          </p:stCondLst>
                                        </p:cTn>
                                        <p:tgtEl>
                                          <p:spTgt spid="11"/>
                                        </p:tgtEl>
                                        <p:attrNameLst>
                                          <p:attrName>ppt_w</p:attrName>
                                        </p:attrNameLst>
                                      </p:cBhvr>
                                    </p:anim>
                                    <p:anim by="(#ppt_w*0.50)" calcmode="lin" valueType="num">
                                      <p:cBhvr>
                                        <p:cTn id="15" dur="500" decel="50000" autoRev="1" fill="hold">
                                          <p:stCondLst>
                                            <p:cond delay="0"/>
                                          </p:stCondLst>
                                        </p:cTn>
                                        <p:tgtEl>
                                          <p:spTgt spid="11"/>
                                        </p:tgtEl>
                                        <p:attrNameLst>
                                          <p:attrName>ppt_x</p:attrName>
                                        </p:attrNameLst>
                                      </p:cBhvr>
                                    </p:anim>
                                    <p:anim from="(-#ppt_h/2)" to="(#ppt_y)" calcmode="lin" valueType="num">
                                      <p:cBhvr>
                                        <p:cTn id="16" dur="1000" fill="hold">
                                          <p:stCondLst>
                                            <p:cond delay="0"/>
                                          </p:stCondLst>
                                        </p:cTn>
                                        <p:tgtEl>
                                          <p:spTgt spid="11"/>
                                        </p:tgtEl>
                                        <p:attrNameLst>
                                          <p:attrName>ppt_y</p:attrName>
                                        </p:attrNameLst>
                                      </p:cBhvr>
                                    </p:anim>
                                    <p:animRot by="21600000">
                                      <p:cBhvr>
                                        <p:cTn id="17" dur="1000" fill="hold">
                                          <p:stCondLst>
                                            <p:cond delay="0"/>
                                          </p:stCondLst>
                                        </p:cTn>
                                        <p:tgtEl>
                                          <p:spTgt spid="11"/>
                                        </p:tgtEl>
                                        <p:attrNameLst>
                                          <p:attrName>r</p:attrName>
                                        </p:attrNameLst>
                                      </p:cBhvr>
                                    </p:animRot>
                                  </p:childTnLst>
                                </p:cTn>
                              </p:par>
                            </p:childTnLst>
                          </p:cTn>
                        </p:par>
                        <p:par>
                          <p:cTn id="18" fill="hold">
                            <p:stCondLst>
                              <p:cond delay="3800"/>
                            </p:stCondLst>
                            <p:childTnLst>
                              <p:par>
                                <p:cTn id="19" presetID="10" presetClass="entr" presetSubtype="0" fill="hold"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B812FD0D-3345-4D97-BED4-5A0590056D2D}"/>
                  </a:ext>
                </a:extLst>
              </p:cNvPr>
              <p:cNvSpPr txBox="1"/>
              <p:nvPr/>
            </p:nvSpPr>
            <p:spPr>
              <a:xfrm>
                <a:off x="206375" y="109222"/>
                <a:ext cx="7285463" cy="769441"/>
              </a:xfrm>
              <a:prstGeom prst="rect">
                <a:avLst/>
              </a:prstGeom>
              <a:noFill/>
            </p:spPr>
            <p:txBody>
              <a:bodyPr wrap="square">
                <a:spAutoFit/>
              </a:bodyPr>
              <a:lstStyle/>
              <a:p>
                <a:pPr algn="just"/>
                <a:r>
                  <a:rPr lang="en-US" sz="2200" dirty="0" err="1">
                    <a:solidFill>
                      <a:prstClr val="black"/>
                    </a:solidFill>
                    <a:latin typeface="Times New Roman" panose="02020603050405020304" pitchFamily="18" charset="0"/>
                    <a:cs typeface="Times New Roman" panose="02020603050405020304" pitchFamily="18" charset="0"/>
                  </a:rPr>
                  <a:t>Tổ</a:t>
                </a:r>
                <a:r>
                  <a:rPr lang="en-US" sz="2200" dirty="0">
                    <a:solidFill>
                      <a:prstClr val="black"/>
                    </a:solidFill>
                    <a:latin typeface="Times New Roman" panose="02020603050405020304" pitchFamily="18" charset="0"/>
                    <a:cs typeface="Times New Roman" panose="02020603050405020304" pitchFamily="18" charset="0"/>
                  </a:rPr>
                  <a:t> I </a:t>
                </a:r>
                <a:r>
                  <a:rPr lang="en-US" sz="2200" dirty="0" err="1">
                    <a:solidFill>
                      <a:prstClr val="black"/>
                    </a:solidFill>
                    <a:latin typeface="Times New Roman" panose="02020603050405020304" pitchFamily="18" charset="0"/>
                    <a:cs typeface="Times New Roman" panose="02020603050405020304" pitchFamily="18" charset="0"/>
                  </a:rPr>
                  <a:t>của</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lớp</a:t>
                </a:r>
                <a:r>
                  <a:rPr lang="en-US" sz="2200" dirty="0">
                    <a:solidFill>
                      <a:prstClr val="black"/>
                    </a:solidFill>
                    <a:latin typeface="Times New Roman" panose="02020603050405020304" pitchFamily="18" charset="0"/>
                    <a:cs typeface="Times New Roman" panose="02020603050405020304" pitchFamily="18" charset="0"/>
                  </a:rPr>
                  <a:t> 7A </a:t>
                </a:r>
                <a:r>
                  <a:rPr lang="en-US" sz="2200" dirty="0" err="1">
                    <a:solidFill>
                      <a:prstClr val="black"/>
                    </a:solidFill>
                    <a:latin typeface="Times New Roman" panose="02020603050405020304" pitchFamily="18" charset="0"/>
                    <a:cs typeface="Times New Roman" panose="02020603050405020304" pitchFamily="18" charset="0"/>
                  </a:rPr>
                  <a:t>có</a:t>
                </a:r>
                <a14:m>
                  <m:oMath xmlns:m="http://schemas.openxmlformats.org/officeDocument/2006/math">
                    <m:r>
                      <a:rPr lang="en-US" sz="2200" i="1" dirty="0" smtClean="0">
                        <a:solidFill>
                          <a:prstClr val="black"/>
                        </a:solidFill>
                        <a:latin typeface="Cambria Math" panose="02040503050406030204" pitchFamily="18" charset="0"/>
                        <a:cs typeface="Times New Roman" panose="02020603050405020304" pitchFamily="18" charset="0"/>
                      </a:rPr>
                      <m:t> 10 </m:t>
                    </m:r>
                  </m:oMath>
                </a14:m>
                <a:r>
                  <a:rPr lang="en-US" sz="2200" dirty="0" err="1">
                    <a:solidFill>
                      <a:prstClr val="black"/>
                    </a:solidFill>
                    <a:latin typeface="Times New Roman" panose="02020603050405020304" pitchFamily="18" charset="0"/>
                    <a:cs typeface="Times New Roman" panose="02020603050405020304" pitchFamily="18" charset="0"/>
                  </a:rPr>
                  <a:t>học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sinh</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với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chiều</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cao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được</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cho</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trong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bảng</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dưới</a:t>
                </a:r>
                <a:r>
                  <a:rPr lang="en-US" sz="2200" dirty="0">
                    <a:solidFill>
                      <a:prstClr val="black"/>
                    </a:solidFill>
                    <a:latin typeface="Times New Roman" panose="02020603050405020304" pitchFamily="18" charset="0"/>
                    <a:cs typeface="Times New Roman" panose="02020603050405020304" pitchFamily="18" charset="0"/>
                  </a:rPr>
                  <a:t> </a:t>
                </a:r>
                <a:r>
                  <a:rPr lang="en-US" sz="2200" dirty="0" err="1">
                    <a:solidFill>
                      <a:prstClr val="black"/>
                    </a:solidFill>
                    <a:latin typeface="Times New Roman" panose="02020603050405020304" pitchFamily="18" charset="0"/>
                    <a:cs typeface="Times New Roman" panose="02020603050405020304" pitchFamily="18" charset="0"/>
                  </a:rPr>
                  <a:t>đây</a:t>
                </a:r>
                <a:r>
                  <a:rPr lang="en-US" sz="2200" dirty="0">
                    <a:solidFill>
                      <a:prstClr val="black"/>
                    </a:solidFill>
                    <a:latin typeface="Times New Roman" panose="02020603050405020304" pitchFamily="18" charset="0"/>
                    <a:cs typeface="Times New Roman" panose="02020603050405020304" pitchFamily="18" charset="0"/>
                  </a:rPr>
                  <a:t>:</a:t>
                </a:r>
              </a:p>
            </p:txBody>
          </p:sp>
        </mc:Choice>
        <mc:Fallback xmlns="">
          <p:sp>
            <p:nvSpPr>
              <p:cNvPr id="11" name="TextBox 10">
                <a:extLst>
                  <a:ext uri="{FF2B5EF4-FFF2-40B4-BE49-F238E27FC236}">
                    <a16:creationId xmlns:a16="http://schemas.microsoft.com/office/drawing/2014/main" id="{B812FD0D-3345-4D97-BED4-5A0590056D2D}"/>
                  </a:ext>
                </a:extLst>
              </p:cNvPr>
              <p:cNvSpPr txBox="1">
                <a:spLocks noRot="1" noChangeAspect="1" noMove="1" noResize="1" noEditPoints="1" noAdjustHandles="1" noChangeArrowheads="1" noChangeShapeType="1" noTextEdit="1"/>
              </p:cNvSpPr>
              <p:nvPr/>
            </p:nvSpPr>
            <p:spPr>
              <a:xfrm>
                <a:off x="206375" y="109222"/>
                <a:ext cx="7285463" cy="769441"/>
              </a:xfrm>
              <a:prstGeom prst="rect">
                <a:avLst/>
              </a:prstGeom>
              <a:blipFill>
                <a:blip r:embed="rId3"/>
                <a:stretch>
                  <a:fillRect l="-1088" t="-5556" r="-1088" b="-15079"/>
                </a:stretch>
              </a:blipFill>
            </p:spPr>
            <p:txBody>
              <a:bodyPr/>
              <a:lstStyle/>
              <a:p>
                <a:r>
                  <a:rPr lang="en-US">
                    <a:noFill/>
                  </a:rPr>
                  <a:t> </a:t>
                </a:r>
              </a:p>
            </p:txBody>
          </p:sp>
        </mc:Fallback>
      </mc:AlternateContent>
      <p:pic>
        <p:nvPicPr>
          <p:cNvPr id="4" name="Hình ảnh 3">
            <a:extLst>
              <a:ext uri="{FF2B5EF4-FFF2-40B4-BE49-F238E27FC236}">
                <a16:creationId xmlns:a16="http://schemas.microsoft.com/office/drawing/2014/main" id="{6544A186-CC85-4234-97BE-712B02D4CE8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8324" y="0"/>
            <a:ext cx="1435199" cy="1360449"/>
          </a:xfrm>
          <a:prstGeom prst="rect">
            <a:avLst/>
          </a:prstGeom>
        </p:spPr>
      </p:pic>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06168F72-426C-2B25-D298-27063E62DDB7}"/>
                  </a:ext>
                </a:extLst>
              </p:cNvPr>
              <p:cNvSpPr txBox="1"/>
              <p:nvPr/>
            </p:nvSpPr>
            <p:spPr>
              <a:xfrm>
                <a:off x="275064" y="2487069"/>
                <a:ext cx="8743764" cy="2462213"/>
              </a:xfrm>
              <a:prstGeom prst="rect">
                <a:avLst/>
              </a:prstGeom>
              <a:noFill/>
            </p:spPr>
            <p:txBody>
              <a:bodyPr wrap="square">
                <a:spAutoFit/>
              </a:bodyPr>
              <a:lstStyle/>
              <a:p>
                <a:pPr algn="just"/>
                <a:r>
                  <a:rPr lang="vi-VN" sz="2200" dirty="0">
                    <a:solidFill>
                      <a:prstClr val="black"/>
                    </a:solidFill>
                    <a:latin typeface="Times New Roman" panose="02020603050405020304" pitchFamily="18" charset="0"/>
                    <a:cs typeface="Times New Roman" panose="02020603050405020304" pitchFamily="18" charset="0"/>
                  </a:rPr>
                  <a:t>Chọn ngẫu nhiên một học sinh trong tổ I để tham gia đội múa của trường.</a:t>
                </a:r>
              </a:p>
              <a:p>
                <a:pPr algn="just"/>
                <a:r>
                  <a:rPr lang="vi-VN" sz="2200" dirty="0">
                    <a:solidFill>
                      <a:prstClr val="black"/>
                    </a:solidFill>
                    <a:latin typeface="Times New Roman" panose="02020603050405020304" pitchFamily="18" charset="0"/>
                    <a:cs typeface="Times New Roman" panose="02020603050405020304" pitchFamily="18" charset="0"/>
                  </a:rPr>
                  <a:t>a) Xét hai biến cố: </a:t>
                </a:r>
                <a:r>
                  <a:rPr lang="vi-VN" sz="2200" b="1" i="1" dirty="0">
                    <a:solidFill>
                      <a:prstClr val="black"/>
                    </a:solidFill>
                    <a:latin typeface="Times New Roman" panose="02020603050405020304" pitchFamily="18" charset="0"/>
                    <a:cs typeface="Times New Roman" panose="02020603050405020304" pitchFamily="18" charset="0"/>
                  </a:rPr>
                  <a:t>“Học sinh được chọn ra là nữ” </a:t>
                </a:r>
                <a:r>
                  <a:rPr lang="vi-VN" sz="2200" dirty="0">
                    <a:solidFill>
                      <a:prstClr val="black"/>
                    </a:solidFill>
                    <a:latin typeface="Times New Roman" panose="02020603050405020304" pitchFamily="18" charset="0"/>
                    <a:cs typeface="Times New Roman" panose="02020603050405020304" pitchFamily="18" charset="0"/>
                  </a:rPr>
                  <a:t>và </a:t>
                </a:r>
                <a:r>
                  <a:rPr lang="vi-VN" sz="2200" b="1" i="1" dirty="0">
                    <a:solidFill>
                      <a:prstClr val="black"/>
                    </a:solidFill>
                    <a:latin typeface="Times New Roman" panose="02020603050405020304" pitchFamily="18" charset="0"/>
                    <a:cs typeface="Times New Roman" panose="02020603050405020304" pitchFamily="18" charset="0"/>
                  </a:rPr>
                  <a:t>“Học sinh được chọn ra là nam”</a:t>
                </a:r>
                <a:r>
                  <a:rPr lang="vi-VN" sz="2200" dirty="0">
                    <a:solidFill>
                      <a:prstClr val="black"/>
                    </a:solidFill>
                    <a:latin typeface="Times New Roman" panose="02020603050405020304" pitchFamily="18" charset="0"/>
                    <a:cs typeface="Times New Roman" panose="02020603050405020304" pitchFamily="18" charset="0"/>
                  </a:rPr>
                  <a:t>, biến cố nào là biến cố ngẫu nhiên?</a:t>
                </a:r>
              </a:p>
              <a:p>
                <a:pPr algn="just"/>
                <a:r>
                  <a:rPr lang="vi-VN" sz="2200" dirty="0">
                    <a:solidFill>
                      <a:prstClr val="black"/>
                    </a:solidFill>
                    <a:latin typeface="Times New Roman" panose="02020603050405020304" pitchFamily="18" charset="0"/>
                    <a:cs typeface="Times New Roman" panose="02020603050405020304" pitchFamily="18" charset="0"/>
                  </a:rPr>
                  <a:t>b) Viết tập hợp </a:t>
                </a:r>
                <a:r>
                  <a:rPr lang="vi-VN" sz="2200" i="1" dirty="0">
                    <a:solidFill>
                      <a:prstClr val="black"/>
                    </a:solidFill>
                    <a:latin typeface="Times New Roman" panose="02020603050405020304" pitchFamily="18" charset="0"/>
                    <a:cs typeface="Times New Roman" panose="02020603050405020304" pitchFamily="18" charset="0"/>
                  </a:rPr>
                  <a:t>A</a:t>
                </a:r>
                <a:r>
                  <a:rPr lang="vi-VN" sz="2200" dirty="0">
                    <a:solidFill>
                      <a:prstClr val="black"/>
                    </a:solidFill>
                    <a:latin typeface="Times New Roman" panose="02020603050405020304" pitchFamily="18" charset="0"/>
                    <a:cs typeface="Times New Roman" panose="02020603050405020304" pitchFamily="18" charset="0"/>
                  </a:rPr>
                  <a:t> gồm các kết quả thuận lợi cho biến cố: </a:t>
                </a:r>
                <a:r>
                  <a:rPr lang="vi-VN" sz="2200" b="1" i="1" dirty="0">
                    <a:solidFill>
                      <a:prstClr val="black"/>
                    </a:solidFill>
                    <a:latin typeface="Times New Roman" panose="02020603050405020304" pitchFamily="18" charset="0"/>
                    <a:cs typeface="Times New Roman" panose="02020603050405020304" pitchFamily="18" charset="0"/>
                  </a:rPr>
                  <a:t>“Học sinh được chọn ra cao trên </a:t>
                </a:r>
                <a14:m>
                  <m:oMath xmlns:m="http://schemas.openxmlformats.org/officeDocument/2006/math">
                    <m:r>
                      <a:rPr lang="vi-VN" sz="2200" b="1" i="1" dirty="0" smtClean="0">
                        <a:solidFill>
                          <a:prstClr val="black"/>
                        </a:solidFill>
                        <a:latin typeface="Cambria Math" panose="02040503050406030204" pitchFamily="18" charset="0"/>
                        <a:cs typeface="Times New Roman" panose="02020603050405020304" pitchFamily="18" charset="0"/>
                      </a:rPr>
                      <m:t>𝟏𝟓𝟎</m:t>
                    </m:r>
                  </m:oMath>
                </a14:m>
                <a:r>
                  <a:rPr lang="vi-VN" sz="2200" b="1" i="1" dirty="0">
                    <a:solidFill>
                      <a:prstClr val="black"/>
                    </a:solidFill>
                    <a:latin typeface="Times New Roman" panose="02020603050405020304" pitchFamily="18" charset="0"/>
                    <a:cs typeface="Times New Roman" panose="02020603050405020304" pitchFamily="18" charset="0"/>
                  </a:rPr>
                  <a:t>cm”.</a:t>
                </a:r>
              </a:p>
              <a:p>
                <a:pPr algn="just"/>
                <a:r>
                  <a:rPr lang="vi-VN" sz="2200" dirty="0">
                    <a:solidFill>
                      <a:prstClr val="black"/>
                    </a:solidFill>
                    <a:latin typeface="Times New Roman" panose="02020603050405020304" pitchFamily="18" charset="0"/>
                    <a:cs typeface="Times New Roman" panose="02020603050405020304" pitchFamily="18" charset="0"/>
                  </a:rPr>
                  <a:t>c) Viết tập hợp </a:t>
                </a:r>
                <a:r>
                  <a:rPr lang="vi-VN" sz="2200" i="1" dirty="0">
                    <a:solidFill>
                      <a:prstClr val="black"/>
                    </a:solidFill>
                    <a:latin typeface="Times New Roman" panose="02020603050405020304" pitchFamily="18" charset="0"/>
                    <a:cs typeface="Times New Roman" panose="02020603050405020304" pitchFamily="18" charset="0"/>
                  </a:rPr>
                  <a:t>B</a:t>
                </a:r>
                <a:r>
                  <a:rPr lang="vi-VN" sz="2200" dirty="0">
                    <a:solidFill>
                      <a:prstClr val="black"/>
                    </a:solidFill>
                    <a:latin typeface="Times New Roman" panose="02020603050405020304" pitchFamily="18" charset="0"/>
                    <a:cs typeface="Times New Roman" panose="02020603050405020304" pitchFamily="18" charset="0"/>
                  </a:rPr>
                  <a:t> gồm các kết quả thuận lợi cho biến cố: </a:t>
                </a:r>
                <a:r>
                  <a:rPr lang="vi-VN" sz="2200" b="1" i="1" dirty="0">
                    <a:solidFill>
                      <a:prstClr val="black"/>
                    </a:solidFill>
                    <a:latin typeface="Times New Roman" panose="02020603050405020304" pitchFamily="18" charset="0"/>
                    <a:cs typeface="Times New Roman" panose="02020603050405020304" pitchFamily="18" charset="0"/>
                  </a:rPr>
                  <a:t>“Học sinh được chọn ra cao từ </a:t>
                </a:r>
                <a14:m>
                  <m:oMath xmlns:m="http://schemas.openxmlformats.org/officeDocument/2006/math">
                    <m:r>
                      <a:rPr lang="vi-VN" sz="2200" b="1" i="1" dirty="0" smtClean="0">
                        <a:solidFill>
                          <a:prstClr val="black"/>
                        </a:solidFill>
                        <a:latin typeface="Cambria Math" panose="02040503050406030204" pitchFamily="18" charset="0"/>
                        <a:cs typeface="Times New Roman" panose="02020603050405020304" pitchFamily="18" charset="0"/>
                      </a:rPr>
                      <m:t>𝟏𝟔𝟎</m:t>
                    </m:r>
                  </m:oMath>
                </a14:m>
                <a:r>
                  <a:rPr lang="vi-VN" sz="2200" b="1" i="1" dirty="0">
                    <a:solidFill>
                      <a:prstClr val="black"/>
                    </a:solidFill>
                    <a:latin typeface="Times New Roman" panose="02020603050405020304" pitchFamily="18" charset="0"/>
                    <a:cs typeface="Times New Roman" panose="02020603050405020304" pitchFamily="18" charset="0"/>
                  </a:rPr>
                  <a:t>cm trở lên”.</a:t>
                </a:r>
              </a:p>
            </p:txBody>
          </p:sp>
        </mc:Choice>
        <mc:Fallback xmlns="">
          <p:sp>
            <p:nvSpPr>
              <p:cNvPr id="7" name="TextBox 6">
                <a:extLst>
                  <a:ext uri="{FF2B5EF4-FFF2-40B4-BE49-F238E27FC236}">
                    <a16:creationId xmlns:a16="http://schemas.microsoft.com/office/drawing/2014/main" id="{06168F72-426C-2B25-D298-27063E62DDB7}"/>
                  </a:ext>
                </a:extLst>
              </p:cNvPr>
              <p:cNvSpPr txBox="1">
                <a:spLocks noRot="1" noChangeAspect="1" noMove="1" noResize="1" noEditPoints="1" noAdjustHandles="1" noChangeArrowheads="1" noChangeShapeType="1" noTextEdit="1"/>
              </p:cNvSpPr>
              <p:nvPr/>
            </p:nvSpPr>
            <p:spPr>
              <a:xfrm>
                <a:off x="275064" y="2487069"/>
                <a:ext cx="8743764" cy="2462213"/>
              </a:xfrm>
              <a:prstGeom prst="rect">
                <a:avLst/>
              </a:prstGeom>
              <a:blipFill>
                <a:blip r:embed="rId5"/>
                <a:stretch>
                  <a:fillRect l="-907" t="-1733" r="-907" b="-3960"/>
                </a:stretch>
              </a:blipFill>
            </p:spPr>
            <p:txBody>
              <a:bodyPr/>
              <a:lstStyle/>
              <a:p>
                <a:r>
                  <a:rPr lang="en-US">
                    <a:noFill/>
                  </a:rPr>
                  <a:t> </a:t>
                </a:r>
              </a:p>
            </p:txBody>
          </p:sp>
        </mc:Fallback>
      </mc:AlternateContent>
      <p:graphicFrame>
        <p:nvGraphicFramePr>
          <p:cNvPr id="2" name="Table 2">
            <a:extLst>
              <a:ext uri="{FF2B5EF4-FFF2-40B4-BE49-F238E27FC236}">
                <a16:creationId xmlns:a16="http://schemas.microsoft.com/office/drawing/2014/main" id="{FF2C87AB-5A8A-CB8A-DC2C-8A1B195DE2A4}"/>
              </a:ext>
            </a:extLst>
          </p:cNvPr>
          <p:cNvGraphicFramePr>
            <a:graphicFrameLocks noGrp="1"/>
          </p:cNvGraphicFramePr>
          <p:nvPr>
            <p:extLst>
              <p:ext uri="{D42A27DB-BD31-4B8C-83A1-F6EECF244321}">
                <p14:modId xmlns:p14="http://schemas.microsoft.com/office/powerpoint/2010/main" val="2189038925"/>
              </p:ext>
            </p:extLst>
          </p:nvPr>
        </p:nvGraphicFramePr>
        <p:xfrm>
          <a:off x="275065" y="878560"/>
          <a:ext cx="8457086" cy="1608612"/>
        </p:xfrm>
        <a:graphic>
          <a:graphicData uri="http://schemas.openxmlformats.org/drawingml/2006/table">
            <a:tbl>
              <a:tblPr firstRow="1" bandRow="1">
                <a:tableStyleId>{35758FB7-9AC5-4552-8A53-C91805E547FA}</a:tableStyleId>
              </a:tblPr>
              <a:tblGrid>
                <a:gridCol w="768826">
                  <a:extLst>
                    <a:ext uri="{9D8B030D-6E8A-4147-A177-3AD203B41FA5}">
                      <a16:colId xmlns:a16="http://schemas.microsoft.com/office/drawing/2014/main" val="2257139944"/>
                    </a:ext>
                  </a:extLst>
                </a:gridCol>
                <a:gridCol w="768826">
                  <a:extLst>
                    <a:ext uri="{9D8B030D-6E8A-4147-A177-3AD203B41FA5}">
                      <a16:colId xmlns:a16="http://schemas.microsoft.com/office/drawing/2014/main" val="2938773657"/>
                    </a:ext>
                  </a:extLst>
                </a:gridCol>
                <a:gridCol w="768826">
                  <a:extLst>
                    <a:ext uri="{9D8B030D-6E8A-4147-A177-3AD203B41FA5}">
                      <a16:colId xmlns:a16="http://schemas.microsoft.com/office/drawing/2014/main" val="1069483154"/>
                    </a:ext>
                  </a:extLst>
                </a:gridCol>
                <a:gridCol w="768826">
                  <a:extLst>
                    <a:ext uri="{9D8B030D-6E8A-4147-A177-3AD203B41FA5}">
                      <a16:colId xmlns:a16="http://schemas.microsoft.com/office/drawing/2014/main" val="2791612373"/>
                    </a:ext>
                  </a:extLst>
                </a:gridCol>
                <a:gridCol w="768826">
                  <a:extLst>
                    <a:ext uri="{9D8B030D-6E8A-4147-A177-3AD203B41FA5}">
                      <a16:colId xmlns:a16="http://schemas.microsoft.com/office/drawing/2014/main" val="3780539612"/>
                    </a:ext>
                  </a:extLst>
                </a:gridCol>
                <a:gridCol w="768826">
                  <a:extLst>
                    <a:ext uri="{9D8B030D-6E8A-4147-A177-3AD203B41FA5}">
                      <a16:colId xmlns:a16="http://schemas.microsoft.com/office/drawing/2014/main" val="1786132797"/>
                    </a:ext>
                  </a:extLst>
                </a:gridCol>
                <a:gridCol w="768826">
                  <a:extLst>
                    <a:ext uri="{9D8B030D-6E8A-4147-A177-3AD203B41FA5}">
                      <a16:colId xmlns:a16="http://schemas.microsoft.com/office/drawing/2014/main" val="4247128069"/>
                    </a:ext>
                  </a:extLst>
                </a:gridCol>
                <a:gridCol w="768826">
                  <a:extLst>
                    <a:ext uri="{9D8B030D-6E8A-4147-A177-3AD203B41FA5}">
                      <a16:colId xmlns:a16="http://schemas.microsoft.com/office/drawing/2014/main" val="895479931"/>
                    </a:ext>
                  </a:extLst>
                </a:gridCol>
                <a:gridCol w="768826">
                  <a:extLst>
                    <a:ext uri="{9D8B030D-6E8A-4147-A177-3AD203B41FA5}">
                      <a16:colId xmlns:a16="http://schemas.microsoft.com/office/drawing/2014/main" val="2853846704"/>
                    </a:ext>
                  </a:extLst>
                </a:gridCol>
                <a:gridCol w="768826">
                  <a:extLst>
                    <a:ext uri="{9D8B030D-6E8A-4147-A177-3AD203B41FA5}">
                      <a16:colId xmlns:a16="http://schemas.microsoft.com/office/drawing/2014/main" val="1590879109"/>
                    </a:ext>
                  </a:extLst>
                </a:gridCol>
                <a:gridCol w="768826">
                  <a:extLst>
                    <a:ext uri="{9D8B030D-6E8A-4147-A177-3AD203B41FA5}">
                      <a16:colId xmlns:a16="http://schemas.microsoft.com/office/drawing/2014/main" val="1749897863"/>
                    </a:ext>
                  </a:extLst>
                </a:gridCol>
              </a:tblGrid>
              <a:tr h="694212">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Tên</a:t>
                      </a:r>
                      <a:endParaRPr lang="en-US" sz="1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a:solidFill>
                            <a:schemeClr val="tx1"/>
                          </a:solidFill>
                          <a:latin typeface="Times New Roman" panose="02020603050405020304" pitchFamily="18" charset="0"/>
                          <a:cs typeface="Times New Roman" panose="02020603050405020304" pitchFamily="18" charset="0"/>
                        </a:rPr>
                        <a:t>Mai</a:t>
                      </a:r>
                    </a:p>
                  </a:txBody>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Lâm</a:t>
                      </a:r>
                      <a:endParaRPr lang="en-US" sz="1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a:solidFill>
                            <a:schemeClr val="tx1"/>
                          </a:solidFill>
                          <a:latin typeface="Times New Roman" panose="02020603050405020304" pitchFamily="18" charset="0"/>
                          <a:cs typeface="Times New Roman" panose="02020603050405020304" pitchFamily="18" charset="0"/>
                        </a:rPr>
                        <a:t>Linh</a:t>
                      </a:r>
                    </a:p>
                  </a:txBody>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Dũng</a:t>
                      </a:r>
                      <a:endParaRPr lang="en-US" sz="1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a:solidFill>
                            <a:schemeClr val="tx1"/>
                          </a:solidFill>
                          <a:latin typeface="Times New Roman" panose="02020603050405020304" pitchFamily="18" charset="0"/>
                          <a:cs typeface="Times New Roman" panose="02020603050405020304" pitchFamily="18" charset="0"/>
                        </a:rPr>
                        <a:t>Nam</a:t>
                      </a:r>
                    </a:p>
                  </a:txBody>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Trí</a:t>
                      </a:r>
                      <a:endParaRPr lang="en-US" sz="1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Hoa</a:t>
                      </a:r>
                      <a:endParaRPr lang="en-US" sz="1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Đào</a:t>
                      </a:r>
                      <a:endParaRPr lang="en-US" sz="1800" b="1" dirty="0">
                        <a:solidFill>
                          <a:schemeClr val="tx1"/>
                        </a:solidFill>
                        <a:latin typeface="Times New Roman" panose="02020603050405020304" pitchFamily="18" charset="0"/>
                        <a:cs typeface="Times New Roman" panose="02020603050405020304" pitchFamily="18" charset="0"/>
                      </a:endParaRPr>
                    </a:p>
                  </a:txBody>
                  <a:tcPr/>
                </a:tc>
                <a:tc>
                  <a:txBody>
                    <a:bodyPr/>
                    <a:lstStyle/>
                    <a:p>
                      <a:pPr algn="ctr"/>
                      <a:r>
                        <a:rPr lang="en-US" sz="1800" b="1" dirty="0">
                          <a:solidFill>
                            <a:schemeClr val="tx1"/>
                          </a:solidFill>
                          <a:latin typeface="Times New Roman" panose="02020603050405020304" pitchFamily="18" charset="0"/>
                          <a:cs typeface="Times New Roman" panose="02020603050405020304" pitchFamily="18" charset="0"/>
                        </a:rPr>
                        <a:t>Tú</a:t>
                      </a:r>
                    </a:p>
                  </a:txBody>
                  <a:tcPr/>
                </a:tc>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Quân</a:t>
                      </a:r>
                      <a:endParaRPr lang="en-US" sz="1800" b="1" dirty="0">
                        <a:solidFill>
                          <a:schemeClr val="tx1"/>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4115521651"/>
                  </a:ext>
                </a:extLst>
              </a:tr>
              <a:tr h="820277">
                <a:tc>
                  <a:txBody>
                    <a:bodyPr/>
                    <a:lstStyle/>
                    <a:p>
                      <a:pPr algn="ctr"/>
                      <a:r>
                        <a:rPr lang="en-US" sz="1800" b="1" dirty="0" err="1">
                          <a:solidFill>
                            <a:schemeClr val="tx1"/>
                          </a:solidFill>
                          <a:latin typeface="Times New Roman" panose="02020603050405020304" pitchFamily="18" charset="0"/>
                          <a:cs typeface="Times New Roman" panose="02020603050405020304" pitchFamily="18" charset="0"/>
                        </a:rPr>
                        <a:t>Chiều</a:t>
                      </a:r>
                      <a:r>
                        <a:rPr lang="en-US" sz="1800" b="1" dirty="0">
                          <a:solidFill>
                            <a:schemeClr val="tx1"/>
                          </a:solidFill>
                          <a:latin typeface="Times New Roman" panose="02020603050405020304" pitchFamily="18" charset="0"/>
                          <a:cs typeface="Times New Roman" panose="02020603050405020304" pitchFamily="18" charset="0"/>
                        </a:rPr>
                        <a:t> </a:t>
                      </a:r>
                      <a:r>
                        <a:rPr lang="en-US" sz="1800" b="1" dirty="0" err="1">
                          <a:solidFill>
                            <a:schemeClr val="tx1"/>
                          </a:solidFill>
                          <a:latin typeface="Times New Roman" panose="02020603050405020304" pitchFamily="18" charset="0"/>
                          <a:cs typeface="Times New Roman" panose="02020603050405020304" pitchFamily="18" charset="0"/>
                        </a:rPr>
                        <a:t>cao</a:t>
                      </a:r>
                      <a:r>
                        <a:rPr lang="en-US" sz="1800" b="1" dirty="0">
                          <a:solidFill>
                            <a:schemeClr val="tx1"/>
                          </a:solidFill>
                          <a:latin typeface="Times New Roman" panose="02020603050405020304" pitchFamily="18" charset="0"/>
                          <a:cs typeface="Times New Roman" panose="02020603050405020304" pitchFamily="18" charset="0"/>
                        </a:rPr>
                        <a:t> (cm)</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150</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160</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155</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148</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151</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162</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160</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159</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149</a:t>
                      </a:r>
                    </a:p>
                  </a:txBody>
                  <a:tcPr/>
                </a:tc>
                <a:tc>
                  <a:txBody>
                    <a:bodyPr/>
                    <a:lstStyle/>
                    <a:p>
                      <a:pPr algn="ctr"/>
                      <a:r>
                        <a:rPr lang="en-US" sz="1800" dirty="0">
                          <a:solidFill>
                            <a:schemeClr val="tx1"/>
                          </a:solidFill>
                          <a:latin typeface="Times New Roman" panose="02020603050405020304" pitchFamily="18" charset="0"/>
                          <a:cs typeface="Times New Roman" panose="02020603050405020304" pitchFamily="18" charset="0"/>
                        </a:rPr>
                        <a:t>154</a:t>
                      </a:r>
                    </a:p>
                  </a:txBody>
                  <a:tcPr/>
                </a:tc>
                <a:extLst>
                  <a:ext uri="{0D108BD9-81ED-4DB2-BD59-A6C34878D82A}">
                    <a16:rowId xmlns:a16="http://schemas.microsoft.com/office/drawing/2014/main" val="4282113302"/>
                  </a:ext>
                </a:extLst>
              </a:tr>
            </a:tbl>
          </a:graphicData>
        </a:graphic>
      </p:graphicFrame>
    </p:spTree>
    <p:extLst>
      <p:ext uri="{BB962C8B-B14F-4D97-AF65-F5344CB8AC3E}">
        <p14:creationId xmlns:p14="http://schemas.microsoft.com/office/powerpoint/2010/main" val="139548005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ppt_x"/>
                                          </p:val>
                                        </p:tav>
                                        <p:tav tm="100000">
                                          <p:val>
                                            <p:strVal val="#ppt_x"/>
                                          </p:val>
                                        </p:tav>
                                      </p:tavLst>
                                    </p:anim>
                                    <p:anim calcmode="lin" valueType="num">
                                      <p:cBhvr additive="base">
                                        <p:cTn id="8" dur="50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BB7103-0FBE-43BD-9D50-81BE4F22720F}"/>
              </a:ext>
            </a:extLst>
          </p:cNvPr>
          <p:cNvSpPr>
            <a:spLocks noGrp="1"/>
          </p:cNvSpPr>
          <p:nvPr>
            <p:ph type="title"/>
          </p:nvPr>
        </p:nvSpPr>
        <p:spPr>
          <a:xfrm>
            <a:off x="715050" y="349146"/>
            <a:ext cx="7713900" cy="572700"/>
          </a:xfrm>
        </p:spPr>
        <p:txBody>
          <a:bodyPr/>
          <a:lstStyle/>
          <a:p>
            <a:r>
              <a:rPr lang="en-US" sz="3600" b="1" dirty="0" err="1">
                <a:solidFill>
                  <a:srgbClr val="FF0000"/>
                </a:solidFill>
                <a:highlight>
                  <a:srgbClr val="FFFF00"/>
                </a:highlight>
                <a:latin typeface="Times New Roman" panose="02020603050405020304" pitchFamily="18" charset="0"/>
                <a:cs typeface="Times New Roman" panose="02020603050405020304" pitchFamily="18" charset="0"/>
              </a:rPr>
              <a:t>Đáp</a:t>
            </a:r>
            <a:r>
              <a:rPr lang="en-US" sz="3600" b="1" dirty="0">
                <a:solidFill>
                  <a:srgbClr val="FF0000"/>
                </a:solidFill>
                <a:highlight>
                  <a:srgbClr val="FFFF00"/>
                </a:highlight>
                <a:latin typeface="Times New Roman" panose="02020603050405020304" pitchFamily="18" charset="0"/>
                <a:cs typeface="Times New Roman" panose="02020603050405020304" pitchFamily="18" charset="0"/>
              </a:rPr>
              <a:t> </a:t>
            </a:r>
            <a:r>
              <a:rPr lang="en-US" sz="3600" b="1" dirty="0" err="1">
                <a:solidFill>
                  <a:srgbClr val="FF0000"/>
                </a:solidFill>
                <a:highlight>
                  <a:srgbClr val="FFFF00"/>
                </a:highlight>
                <a:latin typeface="Times New Roman" panose="02020603050405020304" pitchFamily="18" charset="0"/>
                <a:cs typeface="Times New Roman" panose="02020603050405020304" pitchFamily="18" charset="0"/>
              </a:rPr>
              <a:t>án</a:t>
            </a:r>
            <a:endParaRPr lang="vi-VN" sz="3600" b="1" dirty="0">
              <a:solidFill>
                <a:srgbClr val="FF0000"/>
              </a:solidFill>
              <a:highlight>
                <a:srgbClr val="FFFF00"/>
              </a:highlight>
              <a:latin typeface="Times New Roman" panose="02020603050405020304" pitchFamily="18"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8092797A-06FF-4D64-BBA8-B9C7925B8953}"/>
              </a:ext>
            </a:extLst>
          </p:cNvPr>
          <p:cNvSpPr>
            <a:spLocks noGrp="1"/>
          </p:cNvSpPr>
          <p:nvPr>
            <p:ph idx="1"/>
          </p:nvPr>
        </p:nvSpPr>
        <p:spPr>
          <a:xfrm>
            <a:off x="505522" y="1227086"/>
            <a:ext cx="8132956" cy="1620462"/>
          </a:xfrm>
        </p:spPr>
        <p:txBody>
          <a:bodyPr/>
          <a:lstStyle/>
          <a:p>
            <a:pPr algn="just"/>
            <a:r>
              <a:rPr lang="en-US" sz="2800" dirty="0">
                <a:solidFill>
                  <a:srgbClr val="000000"/>
                </a:solidFill>
                <a:latin typeface="Times New Roman" panose="02020603050405020304" pitchFamily="18" charset="0"/>
                <a:cs typeface="Times New Roman" panose="02020603050405020304" pitchFamily="18" charset="0"/>
              </a:rPr>
              <a:t>a) </a:t>
            </a:r>
            <a:r>
              <a:rPr lang="en-US" sz="2800" dirty="0" err="1">
                <a:solidFill>
                  <a:srgbClr val="000000"/>
                </a:solidFill>
                <a:latin typeface="Times New Roman" panose="02020603050405020304" pitchFamily="18" charset="0"/>
                <a:cs typeface="Times New Roman" panose="02020603050405020304" pitchFamily="18" charset="0"/>
              </a:rPr>
              <a:t>Cả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hai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biến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cố</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ngẫu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nhiên</a:t>
            </a:r>
            <a:r>
              <a:rPr lang="en-US" sz="2800" dirty="0">
                <a:solidFill>
                  <a:srgbClr val="000000"/>
                </a:solidFill>
                <a:latin typeface="Times New Roman" panose="02020603050405020304" pitchFamily="18" charset="0"/>
                <a:cs typeface="Times New Roman" panose="02020603050405020304" pitchFamily="18" charset="0"/>
              </a:rPr>
              <a:t>.</a:t>
            </a:r>
          </a:p>
          <a:p>
            <a:pPr algn="just"/>
            <a:r>
              <a:rPr lang="en-US" sz="2800" dirty="0">
                <a:solidFill>
                  <a:srgbClr val="000000"/>
                </a:solidFill>
                <a:latin typeface="Times New Roman" panose="02020603050405020304" pitchFamily="18" charset="0"/>
                <a:cs typeface="Times New Roman" panose="02020603050405020304" pitchFamily="18" charset="0"/>
              </a:rPr>
              <a:t>b) A = {</a:t>
            </a:r>
            <a:r>
              <a:rPr lang="en-US" sz="2800" dirty="0" err="1">
                <a:solidFill>
                  <a:srgbClr val="000000"/>
                </a:solidFill>
                <a:latin typeface="Times New Roman" panose="02020603050405020304" pitchFamily="18" charset="0"/>
                <a:cs typeface="Times New Roman" panose="02020603050405020304" pitchFamily="18" charset="0"/>
              </a:rPr>
              <a:t>Lâm</a:t>
            </a:r>
            <a:r>
              <a:rPr lang="en-US" sz="2800" dirty="0">
                <a:solidFill>
                  <a:srgbClr val="000000"/>
                </a:solidFill>
                <a:latin typeface="Times New Roman" panose="02020603050405020304" pitchFamily="18" charset="0"/>
                <a:cs typeface="Times New Roman" panose="02020603050405020304" pitchFamily="18" charset="0"/>
              </a:rPr>
              <a:t>; Linh; Nam; </a:t>
            </a:r>
            <a:r>
              <a:rPr lang="en-US" sz="2800" dirty="0" err="1">
                <a:solidFill>
                  <a:srgbClr val="000000"/>
                </a:solidFill>
                <a:latin typeface="Times New Roman" panose="02020603050405020304" pitchFamily="18" charset="0"/>
                <a:cs typeface="Times New Roman" panose="02020603050405020304" pitchFamily="18" charset="0"/>
              </a:rPr>
              <a:t>Trí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Đào</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Quân</a:t>
            </a:r>
            <a:r>
              <a:rPr lang="en-US" sz="2800" dirty="0">
                <a:solidFill>
                  <a:srgbClr val="000000"/>
                </a:solidFill>
                <a:latin typeface="Times New Roman" panose="02020603050405020304" pitchFamily="18" charset="0"/>
                <a:cs typeface="Times New Roman" panose="02020603050405020304" pitchFamily="18" charset="0"/>
              </a:rPr>
              <a:t>}.</a:t>
            </a:r>
          </a:p>
          <a:p>
            <a:pPr algn="just"/>
            <a:r>
              <a:rPr lang="en-US" sz="2800" dirty="0">
                <a:solidFill>
                  <a:srgbClr val="000000"/>
                </a:solidFill>
                <a:latin typeface="Times New Roman" panose="02020603050405020304" pitchFamily="18" charset="0"/>
                <a:cs typeface="Times New Roman" panose="02020603050405020304" pitchFamily="18" charset="0"/>
              </a:rPr>
              <a:t>c) B = {</a:t>
            </a:r>
            <a:r>
              <a:rPr lang="en-US" sz="2800" dirty="0" err="1">
                <a:solidFill>
                  <a:srgbClr val="000000"/>
                </a:solidFill>
                <a:latin typeface="Times New Roman" panose="02020603050405020304" pitchFamily="18" charset="0"/>
                <a:cs typeface="Times New Roman" panose="02020603050405020304" pitchFamily="18" charset="0"/>
              </a:rPr>
              <a:t>Lâm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Trí</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Hoa</a:t>
            </a:r>
            <a:r>
              <a:rPr lang="en-US" sz="2800" dirty="0">
                <a:solidFill>
                  <a:srgbClr val="000000"/>
                </a:solidFill>
                <a:latin typeface="Times New Roman" panose="02020603050405020304" pitchFamily="18" charset="0"/>
                <a:cs typeface="Times New Roman" panose="02020603050405020304" pitchFamily="18" charset="0"/>
              </a:rPr>
              <a:t>}.</a:t>
            </a:r>
            <a:endParaRPr lang="vi-VN" sz="2800" dirty="0">
              <a:solidFill>
                <a:srgbClr val="000000"/>
              </a:solidFill>
              <a:latin typeface="Times New Roman" panose="02020603050405020304" pitchFamily="18" charset="0"/>
              <a:cs typeface="Times New Roman" panose="02020603050405020304" pitchFamily="18" charset="0"/>
            </a:endParaRPr>
          </a:p>
        </p:txBody>
      </p:sp>
      <p:pic>
        <p:nvPicPr>
          <p:cNvPr id="4" name="Hình ảnh 3" descr="Ảnh có chứa văn bản, đồ chơi, đồ họa véc-tơ, danh thiếp&#10;&#10;Mô tả được tạo tự động">
            <a:extLst>
              <a:ext uri="{FF2B5EF4-FFF2-40B4-BE49-F238E27FC236}">
                <a16:creationId xmlns:a16="http://schemas.microsoft.com/office/drawing/2014/main" id="{F9282BB0-F731-39DD-C30D-916A07900C2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79225" y="2676087"/>
            <a:ext cx="2320220" cy="2234972"/>
          </a:xfrm>
          <a:prstGeom prst="rect">
            <a:avLst/>
          </a:prstGeom>
        </p:spPr>
      </p:pic>
      <p:grpSp>
        <p:nvGrpSpPr>
          <p:cNvPr id="22" name="Google Shape;1383;p62">
            <a:extLst>
              <a:ext uri="{FF2B5EF4-FFF2-40B4-BE49-F238E27FC236}">
                <a16:creationId xmlns:a16="http://schemas.microsoft.com/office/drawing/2014/main" id="{D18C2B74-54C8-104B-397A-6C5EEF17EF1A}"/>
              </a:ext>
            </a:extLst>
          </p:cNvPr>
          <p:cNvGrpSpPr/>
          <p:nvPr/>
        </p:nvGrpSpPr>
        <p:grpSpPr>
          <a:xfrm>
            <a:off x="2007943" y="222749"/>
            <a:ext cx="1011790" cy="825494"/>
            <a:chOff x="4859375" y="1638250"/>
            <a:chExt cx="478750" cy="390600"/>
          </a:xfrm>
        </p:grpSpPr>
        <p:sp>
          <p:nvSpPr>
            <p:cNvPr id="23" name="Google Shape;1384;p62">
              <a:extLst>
                <a:ext uri="{FF2B5EF4-FFF2-40B4-BE49-F238E27FC236}">
                  <a16:creationId xmlns:a16="http://schemas.microsoft.com/office/drawing/2014/main" id="{30772069-8B03-5490-A75A-4C66CEE19620}"/>
                </a:ext>
              </a:extLst>
            </p:cNvPr>
            <p:cNvSpPr/>
            <p:nvPr/>
          </p:nvSpPr>
          <p:spPr>
            <a:xfrm>
              <a:off x="4859375" y="1638588"/>
              <a:ext cx="478750" cy="389925"/>
            </a:xfrm>
            <a:custGeom>
              <a:avLst/>
              <a:gdLst/>
              <a:ahLst/>
              <a:cxnLst/>
              <a:rect l="l" t="t" r="r" b="b"/>
              <a:pathLst>
                <a:path w="19150" h="15597" extrusionOk="0">
                  <a:moveTo>
                    <a:pt x="19150" y="0"/>
                  </a:moveTo>
                  <a:lnTo>
                    <a:pt x="18011" y="244"/>
                  </a:lnTo>
                  <a:lnTo>
                    <a:pt x="17984" y="244"/>
                  </a:lnTo>
                  <a:lnTo>
                    <a:pt x="0" y="3825"/>
                  </a:lnTo>
                  <a:lnTo>
                    <a:pt x="2794" y="8517"/>
                  </a:lnTo>
                  <a:lnTo>
                    <a:pt x="2794" y="14349"/>
                  </a:lnTo>
                  <a:lnTo>
                    <a:pt x="5181" y="12233"/>
                  </a:lnTo>
                  <a:lnTo>
                    <a:pt x="7432" y="15596"/>
                  </a:lnTo>
                  <a:lnTo>
                    <a:pt x="19150" y="0"/>
                  </a:ln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 name="Google Shape;1385;p62">
              <a:extLst>
                <a:ext uri="{FF2B5EF4-FFF2-40B4-BE49-F238E27FC236}">
                  <a16:creationId xmlns:a16="http://schemas.microsoft.com/office/drawing/2014/main" id="{823876E6-EAF2-F73D-3E1F-5D93F41ABA75}"/>
                </a:ext>
              </a:extLst>
            </p:cNvPr>
            <p:cNvGrpSpPr/>
            <p:nvPr/>
          </p:nvGrpSpPr>
          <p:grpSpPr>
            <a:xfrm>
              <a:off x="4859375" y="1638250"/>
              <a:ext cx="478750" cy="390600"/>
              <a:chOff x="6609400" y="2224775"/>
              <a:chExt cx="478750" cy="390600"/>
            </a:xfrm>
          </p:grpSpPr>
          <p:sp>
            <p:nvSpPr>
              <p:cNvPr id="25" name="Google Shape;1386;p62">
                <a:extLst>
                  <a:ext uri="{FF2B5EF4-FFF2-40B4-BE49-F238E27FC236}">
                    <a16:creationId xmlns:a16="http://schemas.microsoft.com/office/drawing/2014/main" id="{4C3DC944-0143-D6A7-CCFA-593B700A8EE4}"/>
                  </a:ext>
                </a:extLst>
              </p:cNvPr>
              <p:cNvSpPr/>
              <p:nvPr/>
            </p:nvSpPr>
            <p:spPr>
              <a:xfrm>
                <a:off x="6609400" y="2224775"/>
                <a:ext cx="478750" cy="236675"/>
              </a:xfrm>
              <a:custGeom>
                <a:avLst/>
                <a:gdLst/>
                <a:ahLst/>
                <a:cxnLst/>
                <a:rect l="l" t="t" r="r" b="b"/>
                <a:pathLst>
                  <a:path w="19150" h="9467" extrusionOk="0">
                    <a:moveTo>
                      <a:pt x="19150" y="0"/>
                    </a:moveTo>
                    <a:lnTo>
                      <a:pt x="18011" y="244"/>
                    </a:lnTo>
                    <a:lnTo>
                      <a:pt x="17984" y="244"/>
                    </a:lnTo>
                    <a:lnTo>
                      <a:pt x="0" y="3825"/>
                    </a:lnTo>
                    <a:lnTo>
                      <a:pt x="2794" y="8517"/>
                    </a:lnTo>
                    <a:lnTo>
                      <a:pt x="3364" y="9466"/>
                    </a:lnTo>
                    <a:lnTo>
                      <a:pt x="1915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387;p62">
                <a:extLst>
                  <a:ext uri="{FF2B5EF4-FFF2-40B4-BE49-F238E27FC236}">
                    <a16:creationId xmlns:a16="http://schemas.microsoft.com/office/drawing/2014/main" id="{FDEF3A3F-0A30-147F-1F02-896E8A488942}"/>
                  </a:ext>
                </a:extLst>
              </p:cNvPr>
              <p:cNvSpPr/>
              <p:nvPr/>
            </p:nvSpPr>
            <p:spPr>
              <a:xfrm>
                <a:off x="6679250" y="2224775"/>
                <a:ext cx="408900" cy="358725"/>
              </a:xfrm>
              <a:custGeom>
                <a:avLst/>
                <a:gdLst/>
                <a:ahLst/>
                <a:cxnLst/>
                <a:rect l="l" t="t" r="r" b="b"/>
                <a:pathLst>
                  <a:path w="16356" h="14349" extrusionOk="0">
                    <a:moveTo>
                      <a:pt x="16356" y="0"/>
                    </a:moveTo>
                    <a:lnTo>
                      <a:pt x="1004" y="10172"/>
                    </a:lnTo>
                    <a:lnTo>
                      <a:pt x="0" y="14349"/>
                    </a:lnTo>
                    <a:lnTo>
                      <a:pt x="16356" y="0"/>
                    </a:lnTo>
                    <a:close/>
                  </a:path>
                </a:pathLst>
              </a:custGeom>
              <a:solidFill>
                <a:srgbClr val="D84B2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388;p62">
                <a:extLst>
                  <a:ext uri="{FF2B5EF4-FFF2-40B4-BE49-F238E27FC236}">
                    <a16:creationId xmlns:a16="http://schemas.microsoft.com/office/drawing/2014/main" id="{F183E50B-631C-64CD-EB3C-5FBB4C6B88FD}"/>
                  </a:ext>
                </a:extLst>
              </p:cNvPr>
              <p:cNvSpPr/>
              <p:nvPr/>
            </p:nvSpPr>
            <p:spPr>
              <a:xfrm>
                <a:off x="6704325" y="2224775"/>
                <a:ext cx="383825" cy="390600"/>
              </a:xfrm>
              <a:custGeom>
                <a:avLst/>
                <a:gdLst/>
                <a:ahLst/>
                <a:cxnLst/>
                <a:rect l="l" t="t" r="r" b="b"/>
                <a:pathLst>
                  <a:path w="15353" h="15624" extrusionOk="0">
                    <a:moveTo>
                      <a:pt x="15353" y="0"/>
                    </a:moveTo>
                    <a:lnTo>
                      <a:pt x="1" y="10172"/>
                    </a:lnTo>
                    <a:lnTo>
                      <a:pt x="3635" y="15623"/>
                    </a:lnTo>
                    <a:lnTo>
                      <a:pt x="15353"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389;p62">
                <a:extLst>
                  <a:ext uri="{FF2B5EF4-FFF2-40B4-BE49-F238E27FC236}">
                    <a16:creationId xmlns:a16="http://schemas.microsoft.com/office/drawing/2014/main" id="{2CAE4D6D-ACCD-5B51-DF07-777EAF799F5E}"/>
                  </a:ext>
                </a:extLst>
              </p:cNvPr>
              <p:cNvSpPr/>
              <p:nvPr/>
            </p:nvSpPr>
            <p:spPr>
              <a:xfrm>
                <a:off x="6679250" y="2224775"/>
                <a:ext cx="408900" cy="358725"/>
              </a:xfrm>
              <a:custGeom>
                <a:avLst/>
                <a:gdLst/>
                <a:ahLst/>
                <a:cxnLst/>
                <a:rect l="l" t="t" r="r" b="b"/>
                <a:pathLst>
                  <a:path w="16356" h="14349" extrusionOk="0">
                    <a:moveTo>
                      <a:pt x="16356" y="0"/>
                    </a:moveTo>
                    <a:lnTo>
                      <a:pt x="0" y="8517"/>
                    </a:lnTo>
                    <a:lnTo>
                      <a:pt x="0" y="14349"/>
                    </a:lnTo>
                    <a:lnTo>
                      <a:pt x="1004" y="10172"/>
                    </a:lnTo>
                    <a:lnTo>
                      <a:pt x="16356" y="0"/>
                    </a:lnTo>
                    <a:close/>
                  </a:path>
                </a:pathLst>
              </a:custGeom>
              <a:solidFill>
                <a:srgbClr val="F49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390;p62">
                <a:extLst>
                  <a:ext uri="{FF2B5EF4-FFF2-40B4-BE49-F238E27FC236}">
                    <a16:creationId xmlns:a16="http://schemas.microsoft.com/office/drawing/2014/main" id="{111460EE-F7F1-4FA1-A0C2-3DB6CD88722B}"/>
                  </a:ext>
                </a:extLst>
              </p:cNvPr>
              <p:cNvSpPr/>
              <p:nvPr/>
            </p:nvSpPr>
            <p:spPr>
              <a:xfrm>
                <a:off x="6609400" y="2230875"/>
                <a:ext cx="449600" cy="206825"/>
              </a:xfrm>
              <a:custGeom>
                <a:avLst/>
                <a:gdLst/>
                <a:ahLst/>
                <a:cxnLst/>
                <a:rect l="l" t="t" r="r" b="b"/>
                <a:pathLst>
                  <a:path w="17984" h="8273" extrusionOk="0">
                    <a:moveTo>
                      <a:pt x="17984" y="0"/>
                    </a:moveTo>
                    <a:lnTo>
                      <a:pt x="0" y="3581"/>
                    </a:lnTo>
                    <a:lnTo>
                      <a:pt x="2794" y="8273"/>
                    </a:lnTo>
                    <a:cubicBezTo>
                      <a:pt x="1167" y="3933"/>
                      <a:pt x="13942" y="841"/>
                      <a:pt x="17984" y="0"/>
                    </a:cubicBezTo>
                    <a:close/>
                  </a:path>
                </a:pathLst>
              </a:custGeom>
              <a:solidFill>
                <a:srgbClr val="F49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1803060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ackground pattern&#10;&#10;Description automatically generated">
            <a:extLst>
              <a:ext uri="{FF2B5EF4-FFF2-40B4-BE49-F238E27FC236}">
                <a16:creationId xmlns:a16="http://schemas.microsoft.com/office/drawing/2014/main" id="{4E208DDE-5F53-487A-916C-A3AE276FA6AD}"/>
              </a:ext>
            </a:extLst>
          </p:cNvPr>
          <p:cNvPicPr>
            <a:picLocks noChangeAspect="1"/>
          </p:cNvPicPr>
          <p:nvPr/>
        </p:nvPicPr>
        <p:blipFill rotWithShape="1">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20349" r="20345" b="-4"/>
          <a:stretch/>
        </p:blipFill>
        <p:spPr>
          <a:xfrm>
            <a:off x="865220" y="2088496"/>
            <a:ext cx="2050385" cy="2327672"/>
          </a:xfrm>
          <a:custGeom>
            <a:avLst/>
            <a:gdLst/>
            <a:ahLst/>
            <a:cxnLst/>
            <a:rect l="l" t="t" r="r" b="b"/>
            <a:pathLst>
              <a:path w="2590737" h="2926956">
                <a:moveTo>
                  <a:pt x="1463478" y="0"/>
                </a:moveTo>
                <a:cubicBezTo>
                  <a:pt x="1867606" y="0"/>
                  <a:pt x="2233476" y="163805"/>
                  <a:pt x="2498313" y="428643"/>
                </a:cubicBezTo>
                <a:lnTo>
                  <a:pt x="2501029" y="431631"/>
                </a:lnTo>
                <a:lnTo>
                  <a:pt x="2445696" y="582811"/>
                </a:lnTo>
                <a:cubicBezTo>
                  <a:pt x="2374039" y="813196"/>
                  <a:pt x="2335437" y="1058145"/>
                  <a:pt x="2335437" y="1312109"/>
                </a:cubicBezTo>
                <a:cubicBezTo>
                  <a:pt x="2335437" y="1650728"/>
                  <a:pt x="2404063" y="1973319"/>
                  <a:pt x="2528166" y="2266732"/>
                </a:cubicBezTo>
                <a:lnTo>
                  <a:pt x="2590737" y="2396622"/>
                </a:lnTo>
                <a:lnTo>
                  <a:pt x="2498313" y="2498313"/>
                </a:lnTo>
                <a:cubicBezTo>
                  <a:pt x="2233476" y="2763151"/>
                  <a:pt x="1867606" y="2926956"/>
                  <a:pt x="1463478" y="2926956"/>
                </a:cubicBezTo>
                <a:cubicBezTo>
                  <a:pt x="655221" y="2926956"/>
                  <a:pt x="0" y="2271735"/>
                  <a:pt x="0" y="1463478"/>
                </a:cubicBezTo>
                <a:cubicBezTo>
                  <a:pt x="0" y="655221"/>
                  <a:pt x="655221" y="0"/>
                  <a:pt x="1463478" y="0"/>
                </a:cubicBezTo>
                <a:close/>
              </a:path>
            </a:pathLst>
          </a:custGeom>
        </p:spPr>
      </p:pic>
      <p:pic>
        <p:nvPicPr>
          <p:cNvPr id="5" name="Picture 4" descr="Background pattern&#10;&#10;Description automatically generated">
            <a:extLst>
              <a:ext uri="{FF2B5EF4-FFF2-40B4-BE49-F238E27FC236}">
                <a16:creationId xmlns:a16="http://schemas.microsoft.com/office/drawing/2014/main" id="{65A14FCB-5569-4268-AF8B-502D9EF6E73E}"/>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17382" r="20120" b="2"/>
          <a:stretch/>
        </p:blipFill>
        <p:spPr>
          <a:xfrm>
            <a:off x="2593600" y="1428751"/>
            <a:ext cx="3433139" cy="3433139"/>
          </a:xfrm>
          <a:custGeom>
            <a:avLst/>
            <a:gdLst/>
            <a:ahLst/>
            <a:cxnLst/>
            <a:rect l="l" t="t" r="r" b="b"/>
            <a:pathLst>
              <a:path w="4627646" h="4627648">
                <a:moveTo>
                  <a:pt x="2313823" y="0"/>
                </a:moveTo>
                <a:cubicBezTo>
                  <a:pt x="3591712" y="0"/>
                  <a:pt x="4627646" y="1035934"/>
                  <a:pt x="4627646" y="2313824"/>
                </a:cubicBezTo>
                <a:cubicBezTo>
                  <a:pt x="4627646" y="3591714"/>
                  <a:pt x="3591712" y="4627648"/>
                  <a:pt x="2313823" y="4627648"/>
                </a:cubicBezTo>
                <a:cubicBezTo>
                  <a:pt x="1035934" y="4627648"/>
                  <a:pt x="0" y="3591714"/>
                  <a:pt x="0" y="2313824"/>
                </a:cubicBezTo>
                <a:cubicBezTo>
                  <a:pt x="0" y="1035934"/>
                  <a:pt x="1035934" y="0"/>
                  <a:pt x="2313823" y="0"/>
                </a:cubicBezTo>
                <a:close/>
              </a:path>
            </a:pathLst>
          </a:custGeom>
        </p:spPr>
      </p:pic>
      <p:pic>
        <p:nvPicPr>
          <p:cNvPr id="8" name="Picture 7" descr="Background pattern&#10;&#10;Description automatically generated">
            <a:extLst>
              <a:ext uri="{FF2B5EF4-FFF2-40B4-BE49-F238E27FC236}">
                <a16:creationId xmlns:a16="http://schemas.microsoft.com/office/drawing/2014/main" id="{EEA75D7F-8BEB-403A-A7C2-DC62D23C83A4}"/>
              </a:ext>
            </a:extLst>
          </p:cNvPr>
          <p:cNvPicPr>
            <a:picLocks noChangeAspect="1"/>
          </p:cNvPicPr>
          <p:nvPr/>
        </p:nvPicPr>
        <p:blipFill rotWithShape="1">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rcRect l="36012" r="14448" b="2"/>
          <a:stretch/>
        </p:blipFill>
        <p:spPr>
          <a:xfrm>
            <a:off x="5670374" y="1838768"/>
            <a:ext cx="2455455" cy="2798034"/>
          </a:xfrm>
          <a:custGeom>
            <a:avLst/>
            <a:gdLst/>
            <a:ahLst/>
            <a:cxnLst/>
            <a:rect l="l" t="t" r="r" b="b"/>
            <a:pathLst>
              <a:path w="2577829" h="2926956">
                <a:moveTo>
                  <a:pt x="1114351" y="0"/>
                </a:moveTo>
                <a:cubicBezTo>
                  <a:pt x="1922608" y="0"/>
                  <a:pt x="2577829" y="655221"/>
                  <a:pt x="2577829" y="1463478"/>
                </a:cubicBezTo>
                <a:cubicBezTo>
                  <a:pt x="2577829" y="2271735"/>
                  <a:pt x="1922608" y="2926956"/>
                  <a:pt x="1114351" y="2926956"/>
                </a:cubicBezTo>
                <a:cubicBezTo>
                  <a:pt x="710223" y="2926956"/>
                  <a:pt x="344353" y="2763151"/>
                  <a:pt x="79516" y="2498313"/>
                </a:cubicBezTo>
                <a:lnTo>
                  <a:pt x="0" y="2410824"/>
                </a:lnTo>
                <a:lnTo>
                  <a:pt x="69413" y="2266732"/>
                </a:lnTo>
                <a:cubicBezTo>
                  <a:pt x="193516" y="1973319"/>
                  <a:pt x="262142" y="1650728"/>
                  <a:pt x="262142" y="1312109"/>
                </a:cubicBezTo>
                <a:cubicBezTo>
                  <a:pt x="262142" y="1058145"/>
                  <a:pt x="223540" y="813196"/>
                  <a:pt x="151883" y="582811"/>
                </a:cubicBezTo>
                <a:lnTo>
                  <a:pt x="91478" y="417771"/>
                </a:lnTo>
                <a:lnTo>
                  <a:pt x="183443" y="334187"/>
                </a:lnTo>
                <a:cubicBezTo>
                  <a:pt x="436418" y="125413"/>
                  <a:pt x="760739" y="0"/>
                  <a:pt x="1114351" y="0"/>
                </a:cubicBezTo>
                <a:close/>
              </a:path>
            </a:pathLst>
          </a:custGeom>
        </p:spPr>
      </p:pic>
      <p:pic>
        <p:nvPicPr>
          <p:cNvPr id="17" name="Picture 16" descr="A picture containing toy, doll&#10;&#10;Description automatically generated">
            <a:extLst>
              <a:ext uri="{FF2B5EF4-FFF2-40B4-BE49-F238E27FC236}">
                <a16:creationId xmlns:a16="http://schemas.microsoft.com/office/drawing/2014/main" id="{7BFEE031-360F-4D5F-904A-32B86E7ACC2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991494" y="1531858"/>
            <a:ext cx="2327672" cy="2327672"/>
          </a:xfrm>
          <a:prstGeom prst="rect">
            <a:avLst/>
          </a:prstGeom>
        </p:spPr>
      </p:pic>
      <p:pic>
        <p:nvPicPr>
          <p:cNvPr id="13" name="Picture 12">
            <a:extLst>
              <a:ext uri="{FF2B5EF4-FFF2-40B4-BE49-F238E27FC236}">
                <a16:creationId xmlns:a16="http://schemas.microsoft.com/office/drawing/2014/main" id="{453B174F-EE32-44C0-AEBD-2414C6D6BB2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8819"/>
          <a:stretch/>
        </p:blipFill>
        <p:spPr>
          <a:xfrm>
            <a:off x="5600701" y="1981483"/>
            <a:ext cx="2327672" cy="2327672"/>
          </a:xfrm>
          <a:prstGeom prst="rect">
            <a:avLst/>
          </a:prstGeom>
        </p:spPr>
      </p:pic>
      <p:pic>
        <p:nvPicPr>
          <p:cNvPr id="15" name="Picture 14">
            <a:extLst>
              <a:ext uri="{FF2B5EF4-FFF2-40B4-BE49-F238E27FC236}">
                <a16:creationId xmlns:a16="http://schemas.microsoft.com/office/drawing/2014/main" id="{F5F0387D-CEB3-4D01-B097-E93181CF9E3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67170" y="2057401"/>
            <a:ext cx="1561730" cy="1561730"/>
          </a:xfrm>
          <a:prstGeom prst="rect">
            <a:avLst/>
          </a:prstGeom>
        </p:spPr>
      </p:pic>
      <p:sp>
        <p:nvSpPr>
          <p:cNvPr id="12" name="Freeform: Shape 11">
            <a:extLst>
              <a:ext uri="{FF2B5EF4-FFF2-40B4-BE49-F238E27FC236}">
                <a16:creationId xmlns:a16="http://schemas.microsoft.com/office/drawing/2014/main" id="{8393A647-F1D0-4A88-8DF7-6E5578A89569}"/>
              </a:ext>
            </a:extLst>
          </p:cNvPr>
          <p:cNvSpPr/>
          <p:nvPr/>
        </p:nvSpPr>
        <p:spPr>
          <a:xfrm rot="5400000">
            <a:off x="-140931" y="138645"/>
            <a:ext cx="2327672" cy="2050384"/>
          </a:xfrm>
          <a:custGeom>
            <a:avLst/>
            <a:gdLst>
              <a:gd name="connsiteX0" fmla="*/ 0 w 4670251"/>
              <a:gd name="connsiteY0" fmla="*/ 2133085 h 4116501"/>
              <a:gd name="connsiteX1" fmla="*/ 0 w 4670251"/>
              <a:gd name="connsiteY1" fmla="*/ 0 h 4116501"/>
              <a:gd name="connsiteX2" fmla="*/ 4670251 w 4670251"/>
              <a:gd name="connsiteY2" fmla="*/ 4116501 h 4116501"/>
              <a:gd name="connsiteX3" fmla="*/ 2250224 w 4670251"/>
              <a:gd name="connsiteY3" fmla="*/ 4116501 h 4116501"/>
              <a:gd name="connsiteX4" fmla="*/ 0 w 4670251"/>
              <a:gd name="connsiteY4" fmla="*/ 2133085 h 41165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670251" h="4116501">
                <a:moveTo>
                  <a:pt x="0" y="2133085"/>
                </a:moveTo>
                <a:lnTo>
                  <a:pt x="0" y="0"/>
                </a:lnTo>
                <a:lnTo>
                  <a:pt x="4670251" y="4116501"/>
                </a:lnTo>
                <a:lnTo>
                  <a:pt x="2250224" y="4116501"/>
                </a:lnTo>
                <a:lnTo>
                  <a:pt x="0" y="2133085"/>
                </a:lnTo>
                <a:close/>
              </a:path>
            </a:pathLst>
          </a:custGeom>
          <a:solidFill>
            <a:schemeClr val="accent1">
              <a:lumMod val="60000"/>
              <a:lumOff val="40000"/>
            </a:schemeClr>
          </a:solidFill>
          <a:ln>
            <a:noFill/>
          </a:ln>
          <a:effectLst>
            <a:outerShdw blurRad="57785" dist="33020" dir="3180000" algn="ctr">
              <a:srgbClr val="000000">
                <a:alpha val="30000"/>
              </a:srgbClr>
            </a:outerShdw>
          </a:effectLst>
          <a:scene3d>
            <a:camera prst="orthographicFront">
              <a:rot lat="0" lon="0" rev="0"/>
            </a:camera>
            <a:lightRig rig="brightRoom" dir="t">
              <a:rot lat="0" lon="0" rev="600000"/>
            </a:lightRig>
          </a:scene3d>
          <a:sp3d prstMaterial="metal">
            <a:bevelT w="38100" h="57150" prst="angle"/>
          </a:sp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sz="1350"/>
          </a:p>
        </p:txBody>
      </p:sp>
      <p:sp>
        <p:nvSpPr>
          <p:cNvPr id="14" name="TextBox 13">
            <a:extLst>
              <a:ext uri="{FF2B5EF4-FFF2-40B4-BE49-F238E27FC236}">
                <a16:creationId xmlns:a16="http://schemas.microsoft.com/office/drawing/2014/main" id="{5B07E278-6095-7A4C-11B2-272D5E44FB39}"/>
              </a:ext>
            </a:extLst>
          </p:cNvPr>
          <p:cNvSpPr txBox="1"/>
          <p:nvPr/>
        </p:nvSpPr>
        <p:spPr>
          <a:xfrm rot="18723765">
            <a:off x="19104" y="665321"/>
            <a:ext cx="1524776" cy="369332"/>
          </a:xfrm>
          <a:prstGeom prst="rect">
            <a:avLst/>
          </a:prstGeom>
          <a:noFill/>
        </p:spPr>
        <p:txBody>
          <a:bodyPr wrap="none" rtlCol="0">
            <a:spAutoFit/>
          </a:bodyPr>
          <a:lstStyle/>
          <a:p>
            <a:r>
              <a:rPr lang="en-US" sz="1800" b="1" dirty="0">
                <a:solidFill>
                  <a:schemeClr val="accent2">
                    <a:lumMod val="95000"/>
                  </a:schemeClr>
                </a:solidFill>
                <a:latin typeface="Times New Roman" panose="02020603050405020304" pitchFamily="18" charset="0"/>
                <a:cs typeface="Times New Roman" panose="02020603050405020304" pitchFamily="18" charset="0"/>
              </a:rPr>
              <a:t>CHÚ THÍCH</a:t>
            </a:r>
          </a:p>
        </p:txBody>
      </p:sp>
      <p:sp>
        <p:nvSpPr>
          <p:cNvPr id="2" name="Cloud 1">
            <a:extLst>
              <a:ext uri="{FF2B5EF4-FFF2-40B4-BE49-F238E27FC236}">
                <a16:creationId xmlns:a16="http://schemas.microsoft.com/office/drawing/2014/main" id="{CCD07640-06E8-D92F-F24F-C25717C327A7}"/>
              </a:ext>
            </a:extLst>
          </p:cNvPr>
          <p:cNvSpPr/>
          <p:nvPr/>
        </p:nvSpPr>
        <p:spPr>
          <a:xfrm>
            <a:off x="1018171" y="570644"/>
            <a:ext cx="2483439" cy="1628809"/>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cặp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đôi</a:t>
            </a:r>
            <a:endParaRPr lang="en-US" sz="2400" b="1" dirty="0">
              <a:latin typeface="Times New Roman" panose="02020603050405020304" pitchFamily="18" charset="0"/>
              <a:cs typeface="Times New Roman" panose="02020603050405020304" pitchFamily="18" charset="0"/>
            </a:endParaRPr>
          </a:p>
        </p:txBody>
      </p:sp>
      <p:sp>
        <p:nvSpPr>
          <p:cNvPr id="16" name="Cloud 15">
            <a:extLst>
              <a:ext uri="{FF2B5EF4-FFF2-40B4-BE49-F238E27FC236}">
                <a16:creationId xmlns:a16="http://schemas.microsoft.com/office/drawing/2014/main" id="{2A9A4EFB-4FBB-5BD5-3F3F-92732C8AEBFD}"/>
              </a:ext>
            </a:extLst>
          </p:cNvPr>
          <p:cNvSpPr/>
          <p:nvPr/>
        </p:nvSpPr>
        <p:spPr>
          <a:xfrm>
            <a:off x="3960276" y="138601"/>
            <a:ext cx="2483439" cy="1628809"/>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nhóm</a:t>
            </a:r>
            <a:endParaRPr lang="en-US" sz="2400" b="1" dirty="0">
              <a:latin typeface="Times New Roman" panose="02020603050405020304" pitchFamily="18" charset="0"/>
              <a:cs typeface="Times New Roman" panose="02020603050405020304" pitchFamily="18" charset="0"/>
            </a:endParaRPr>
          </a:p>
        </p:txBody>
      </p:sp>
      <p:sp>
        <p:nvSpPr>
          <p:cNvPr id="18" name="Cloud 17">
            <a:extLst>
              <a:ext uri="{FF2B5EF4-FFF2-40B4-BE49-F238E27FC236}">
                <a16:creationId xmlns:a16="http://schemas.microsoft.com/office/drawing/2014/main" id="{BCD9410A-DF89-89BC-AED4-326C4888D444}"/>
              </a:ext>
            </a:extLst>
          </p:cNvPr>
          <p:cNvSpPr/>
          <p:nvPr/>
        </p:nvSpPr>
        <p:spPr>
          <a:xfrm>
            <a:off x="6615970" y="428592"/>
            <a:ext cx="2483439" cy="1628809"/>
          </a:xfrm>
          <a:prstGeom prst="cloud">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2400" b="1" dirty="0" err="1">
                <a:latin typeface="Times New Roman" panose="02020603050405020304" pitchFamily="18" charset="0"/>
                <a:cs typeface="Times New Roman" panose="02020603050405020304" pitchFamily="18" charset="0"/>
              </a:rPr>
              <a:t>Hoạt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động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nhân</a:t>
            </a:r>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2827252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1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1000"/>
                                        <p:tgtEl>
                                          <p:spTgt spid="17"/>
                                        </p:tgtEl>
                                      </p:cBhvr>
                                    </p:animEffect>
                                  </p:childTnLst>
                                </p:cTn>
                              </p:par>
                              <p:par>
                                <p:cTn id="11" presetID="6" presetClass="entr" presetSubtype="16"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circle(in)">
                                      <p:cBhvr>
                                        <p:cTn id="13" dur="1000"/>
                                        <p:tgtEl>
                                          <p:spTgt spid="5"/>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1000"/>
                                        <p:tgtEl>
                                          <p:spTgt spid="15"/>
                                        </p:tgtEl>
                                      </p:cBhvr>
                                    </p:animEffect>
                                  </p:childTnLst>
                                </p:cTn>
                              </p:par>
                              <p:par>
                                <p:cTn id="17" presetID="6" presetClass="entr" presetSubtype="16" fill="hold" nodeType="with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circle(in)">
                                      <p:cBhvr>
                                        <p:cTn id="19" dur="1000"/>
                                        <p:tgtEl>
                                          <p:spTgt spid="3"/>
                                        </p:tgtEl>
                                      </p:cBhvr>
                                    </p:animEffect>
                                  </p:childTnLst>
                                </p:cTn>
                              </p:par>
                              <p:par>
                                <p:cTn id="20" presetID="6" presetClass="entr" presetSubtype="16"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circle(in)">
                                      <p:cBhvr>
                                        <p:cTn id="22" dur="1000"/>
                                        <p:tgtEl>
                                          <p:spTgt spid="13"/>
                                        </p:tgtEl>
                                      </p:cBhvr>
                                    </p:animEffect>
                                  </p:childTnLst>
                                </p:cTn>
                              </p:par>
                              <p:par>
                                <p:cTn id="23" presetID="6" presetClass="entr" presetSubtype="16"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circle(in)">
                                      <p:cBhvr>
                                        <p:cTn id="25"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2" cstate="print">
            <a:extLst>
              <a:ext uri="{28A0092B-C50C-407E-A947-70E740481C1C}">
                <a14:useLocalDpi xmlns:a14="http://schemas.microsoft.com/office/drawing/2010/main" val="0"/>
              </a:ext>
            </a:extLst>
          </a:blip>
          <a:srcRect l="12089" t="11940" r="13022" b="13632"/>
          <a:stretch>
            <a:fillRect/>
          </a:stretch>
        </p:blipFill>
        <p:spPr>
          <a:xfrm>
            <a:off x="0" y="-1"/>
            <a:ext cx="8846169" cy="5139055"/>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6952593" y="3257550"/>
            <a:ext cx="2191407" cy="1885950"/>
          </a:xfrm>
          <a:prstGeom prst="rect">
            <a:avLst/>
          </a:prstGeom>
        </p:spPr>
      </p:pic>
      <p:sp>
        <p:nvSpPr>
          <p:cNvPr id="5" name="TextBox 5"/>
          <p:cNvSpPr txBox="1"/>
          <p:nvPr/>
        </p:nvSpPr>
        <p:spPr>
          <a:xfrm>
            <a:off x="2597305" y="361345"/>
            <a:ext cx="3949390" cy="584775"/>
          </a:xfrm>
          <a:prstGeom prst="rect">
            <a:avLst/>
          </a:prstGeom>
          <a:noFill/>
        </p:spPr>
        <p:txBody>
          <a:bodyPr wrap="square" rtlCol="0">
            <a:spAutoFit/>
          </a:bodyPr>
          <a:lstStyle/>
          <a:p>
            <a:pPr algn="ctr"/>
            <a:r>
              <a:rPr lang="en-US" sz="3200" b="1" dirty="0" err="1">
                <a:solidFill>
                  <a:schemeClr val="accent2">
                    <a:lumMod val="95000"/>
                  </a:schemeClr>
                </a:solidFill>
                <a:latin typeface="Times New Roman" panose="02020603050405020304" pitchFamily="18" charset="0"/>
                <a:cs typeface="Times New Roman" panose="02020603050405020304" pitchFamily="18" charset="0"/>
              </a:rPr>
              <a:t>Hướng</a:t>
            </a:r>
            <a:r>
              <a:rPr lang="en-US" sz="3200" b="1" dirty="0">
                <a:solidFill>
                  <a:schemeClr val="accent2">
                    <a:lumMod val="9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95000"/>
                  </a:schemeClr>
                </a:solidFill>
                <a:latin typeface="Times New Roman" panose="02020603050405020304" pitchFamily="18" charset="0"/>
                <a:cs typeface="Times New Roman" panose="02020603050405020304" pitchFamily="18" charset="0"/>
              </a:rPr>
              <a:t>dẫn</a:t>
            </a:r>
            <a:r>
              <a:rPr lang="en-US" sz="3200" b="1" dirty="0">
                <a:solidFill>
                  <a:schemeClr val="accent2">
                    <a:lumMod val="9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95000"/>
                  </a:schemeClr>
                </a:solidFill>
                <a:latin typeface="Times New Roman" panose="02020603050405020304" pitchFamily="18" charset="0"/>
                <a:cs typeface="Times New Roman" panose="02020603050405020304" pitchFamily="18" charset="0"/>
              </a:rPr>
              <a:t>về</a:t>
            </a:r>
            <a:r>
              <a:rPr lang="en-US" sz="3200" b="1" dirty="0">
                <a:solidFill>
                  <a:schemeClr val="accent2">
                    <a:lumMod val="95000"/>
                  </a:schemeClr>
                </a:solidFill>
                <a:latin typeface="Times New Roman" panose="02020603050405020304" pitchFamily="18" charset="0"/>
                <a:cs typeface="Times New Roman" panose="02020603050405020304" pitchFamily="18" charset="0"/>
              </a:rPr>
              <a:t> </a:t>
            </a:r>
            <a:r>
              <a:rPr lang="en-US" sz="3200" b="1" dirty="0" err="1">
                <a:solidFill>
                  <a:schemeClr val="accent2">
                    <a:lumMod val="95000"/>
                  </a:schemeClr>
                </a:solidFill>
                <a:latin typeface="Times New Roman" panose="02020603050405020304" pitchFamily="18" charset="0"/>
                <a:cs typeface="Times New Roman" panose="02020603050405020304" pitchFamily="18" charset="0"/>
              </a:rPr>
              <a:t>nhà</a:t>
            </a:r>
            <a:endParaRPr lang="en-US" sz="3200" b="1" dirty="0">
              <a:solidFill>
                <a:schemeClr val="accent2">
                  <a:lumMod val="95000"/>
                </a:schemeClr>
              </a:solidFill>
              <a:latin typeface="Times New Roman" panose="02020603050405020304" pitchFamily="18" charset="0"/>
              <a:cs typeface="Times New Roman" panose="02020603050405020304" pitchFamily="18" charset="0"/>
            </a:endParaRPr>
          </a:p>
        </p:txBody>
      </p:sp>
      <p:sp>
        <p:nvSpPr>
          <p:cNvPr id="7" name="Text Box 6"/>
          <p:cNvSpPr txBox="1"/>
          <p:nvPr/>
        </p:nvSpPr>
        <p:spPr>
          <a:xfrm>
            <a:off x="427093" y="1307466"/>
            <a:ext cx="5557396" cy="2831544"/>
          </a:xfrm>
          <a:prstGeom prst="rect">
            <a:avLst/>
          </a:prstGeom>
          <a:noFill/>
        </p:spPr>
        <p:txBody>
          <a:bodyPr wrap="square" rtlCol="0">
            <a:spAutoFit/>
          </a:bodyPr>
          <a:lstStyle/>
          <a:p>
            <a:pPr algn="just">
              <a:spcBef>
                <a:spcPts val="300"/>
              </a:spcBef>
              <a:spcAft>
                <a:spcPts val="300"/>
              </a:spcAft>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Đọc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lại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phần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b="1" i="1" dirty="0" err="1">
                <a:solidFill>
                  <a:schemeClr val="tx1"/>
                </a:solidFill>
                <a:effectLst/>
                <a:latin typeface="Times New Roman" panose="02020603050405020304" pitchFamily="18" charset="0"/>
                <a:ea typeface="Times New Roman" panose="02020603050405020304" pitchFamily="18" charset="0"/>
              </a:rPr>
              <a:t>nhận</a:t>
            </a:r>
            <a:r>
              <a:rPr lang="en-US" sz="2400" b="1" i="1" dirty="0">
                <a:solidFill>
                  <a:schemeClr val="tx1"/>
                </a:solidFill>
                <a:effectLst/>
                <a:latin typeface="Times New Roman" panose="02020603050405020304" pitchFamily="18" charset="0"/>
                <a:ea typeface="Times New Roman" panose="02020603050405020304" pitchFamily="18" charset="0"/>
              </a:rPr>
              <a:t> </a:t>
            </a:r>
            <a:r>
              <a:rPr lang="en-US" sz="2400" b="1" i="1" dirty="0" err="1">
                <a:solidFill>
                  <a:schemeClr val="tx1"/>
                </a:solidFill>
                <a:effectLst/>
                <a:latin typeface="Times New Roman" panose="02020603050405020304" pitchFamily="18" charset="0"/>
                <a:ea typeface="Times New Roman" panose="02020603050405020304" pitchFamily="18" charset="0"/>
              </a:rPr>
              <a:t>xét</a:t>
            </a:r>
            <a:r>
              <a:rPr lang="en-US" sz="2400" b="1" i="1" dirty="0">
                <a:solidFill>
                  <a:schemeClr val="tx1"/>
                </a:solidFill>
                <a:effectLst/>
                <a:latin typeface="Times New Roman" panose="02020603050405020304" pitchFamily="18" charset="0"/>
                <a:ea typeface="Times New Roman" panose="02020603050405020304" pitchFamily="18" charset="0"/>
              </a:rPr>
              <a:t> </a:t>
            </a:r>
            <a:r>
              <a:rPr lang="en-US" sz="2400" b="1" i="1" dirty="0" err="1">
                <a:solidFill>
                  <a:schemeClr val="tx1"/>
                </a:solidFill>
                <a:effectLst/>
                <a:latin typeface="Times New Roman" panose="02020603050405020304" pitchFamily="18" charset="0"/>
                <a:ea typeface="Times New Roman" panose="02020603050405020304" pitchFamily="18" charset="0"/>
              </a:rPr>
              <a:t>trong</a:t>
            </a:r>
            <a:r>
              <a:rPr lang="en-US" sz="2400" b="1" i="1" dirty="0">
                <a:solidFill>
                  <a:schemeClr val="tx1"/>
                </a:solidFill>
                <a:effectLst/>
                <a:latin typeface="Times New Roman" panose="02020603050405020304" pitchFamily="18" charset="0"/>
                <a:ea typeface="Times New Roman" panose="02020603050405020304" pitchFamily="18" charset="0"/>
              </a:rPr>
              <a:t> </a:t>
            </a:r>
            <a:r>
              <a:rPr lang="en-US" sz="2400" b="1" i="1" dirty="0" err="1">
                <a:solidFill>
                  <a:schemeClr val="tx1"/>
                </a:solidFill>
                <a:effectLst/>
                <a:latin typeface="Times New Roman" panose="02020603050405020304" pitchFamily="18" charset="0"/>
                <a:ea typeface="Times New Roman" panose="02020603050405020304" pitchFamily="18" charset="0"/>
              </a:rPr>
              <a:t>mục</a:t>
            </a:r>
            <a:r>
              <a:rPr lang="en-US" sz="2400" b="1" i="1" dirty="0">
                <a:solidFill>
                  <a:schemeClr val="tx1"/>
                </a:solidFill>
                <a:effectLst/>
                <a:latin typeface="Times New Roman" panose="02020603050405020304" pitchFamily="18" charset="0"/>
                <a:ea typeface="Times New Roman" panose="02020603050405020304" pitchFamily="18" charset="0"/>
              </a:rPr>
              <a:t> I, II (</a:t>
            </a:r>
            <a:r>
              <a:rPr lang="en-US" sz="2400" b="1" i="1" dirty="0" err="1">
                <a:solidFill>
                  <a:schemeClr val="tx1"/>
                </a:solidFill>
                <a:effectLst/>
                <a:latin typeface="Times New Roman" panose="02020603050405020304" pitchFamily="18" charset="0"/>
                <a:ea typeface="Times New Roman" panose="02020603050405020304" pitchFamily="18" charset="0"/>
              </a:rPr>
              <a:t>sgk</a:t>
            </a:r>
            <a:r>
              <a:rPr lang="en-US" sz="2400" b="1" i="1" dirty="0">
                <a:solidFill>
                  <a:schemeClr val="tx1"/>
                </a:solidFill>
                <a:effectLst/>
                <a:latin typeface="Times New Roman" panose="02020603050405020304" pitchFamily="18" charset="0"/>
                <a:ea typeface="Times New Roman" panose="02020603050405020304" pitchFamily="18" charset="0"/>
              </a:rPr>
              <a:t> </a:t>
            </a:r>
            <a:r>
              <a:rPr lang="en-US" sz="2400" b="1" i="1" dirty="0" err="1">
                <a:solidFill>
                  <a:schemeClr val="tx1"/>
                </a:solidFill>
                <a:effectLst/>
                <a:latin typeface="Times New Roman" panose="02020603050405020304" pitchFamily="18" charset="0"/>
                <a:ea typeface="Times New Roman" panose="02020603050405020304" pitchFamily="18" charset="0"/>
              </a:rPr>
              <a:t>trang</a:t>
            </a:r>
            <a:r>
              <a:rPr lang="en-US" sz="2400" b="1" i="1" dirty="0">
                <a:solidFill>
                  <a:schemeClr val="tx1"/>
                </a:solidFill>
                <a:effectLst/>
                <a:latin typeface="Times New Roman" panose="02020603050405020304" pitchFamily="18" charset="0"/>
                <a:ea typeface="Times New Roman" panose="02020603050405020304" pitchFamily="18" charset="0"/>
              </a:rPr>
              <a:t> 26, 28) </a:t>
            </a:r>
            <a:r>
              <a:rPr lang="en-US" sz="2400" dirty="0" err="1">
                <a:solidFill>
                  <a:schemeClr val="tx1"/>
                </a:solidFill>
                <a:effectLst/>
                <a:latin typeface="Times New Roman" panose="02020603050405020304" pitchFamily="18" charset="0"/>
                <a:ea typeface="Times New Roman" panose="02020603050405020304" pitchFamily="18" charset="0"/>
              </a:rPr>
              <a:t>và</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phần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ghi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nhớ</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trong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vở</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ôn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lại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các</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bài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tập</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đã</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làm</a:t>
            </a:r>
            <a:r>
              <a:rPr lang="en-US" sz="2400" dirty="0">
                <a:solidFill>
                  <a:schemeClr val="tx1"/>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Trình</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bày</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lại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bài</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toán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phần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vận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dụng</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vào</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vở</a:t>
            </a:r>
            <a:r>
              <a:rPr lang="en-US" sz="2400" dirty="0">
                <a:solidFill>
                  <a:schemeClr val="tx1"/>
                </a:solidFill>
                <a:effectLst/>
                <a:latin typeface="Times New Roman" panose="02020603050405020304" pitchFamily="18" charset="0"/>
                <a:ea typeface="Times New Roman" panose="02020603050405020304" pitchFamily="18" charset="0"/>
              </a:rPr>
              <a:t>.</a:t>
            </a:r>
          </a:p>
          <a:p>
            <a:pPr algn="just">
              <a:spcBef>
                <a:spcPts val="300"/>
              </a:spcBef>
              <a:spcAft>
                <a:spcPts val="300"/>
              </a:spcAft>
            </a:pP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Làm</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b="1" i="1" dirty="0" err="1">
                <a:solidFill>
                  <a:schemeClr val="tx1"/>
                </a:solidFill>
                <a:effectLst/>
                <a:latin typeface="Times New Roman" panose="02020603050405020304" pitchFamily="18" charset="0"/>
                <a:ea typeface="Times New Roman" panose="02020603050405020304" pitchFamily="18" charset="0"/>
              </a:rPr>
              <a:t>bài</a:t>
            </a:r>
            <a:r>
              <a:rPr lang="en-US" sz="2400" b="1" i="1" dirty="0">
                <a:solidFill>
                  <a:schemeClr val="tx1"/>
                </a:solidFill>
                <a:effectLst/>
                <a:latin typeface="Times New Roman" panose="02020603050405020304" pitchFamily="18" charset="0"/>
                <a:ea typeface="Times New Roman" panose="02020603050405020304" pitchFamily="18" charset="0"/>
              </a:rPr>
              <a:t> </a:t>
            </a:r>
            <a:r>
              <a:rPr lang="en-US" sz="2400" b="1" i="1" dirty="0" err="1">
                <a:solidFill>
                  <a:schemeClr val="tx1"/>
                </a:solidFill>
                <a:effectLst/>
                <a:latin typeface="Times New Roman" panose="02020603050405020304" pitchFamily="18" charset="0"/>
                <a:ea typeface="Times New Roman" panose="02020603050405020304" pitchFamily="18" charset="0"/>
              </a:rPr>
              <a:t>tập</a:t>
            </a:r>
            <a:r>
              <a:rPr lang="en-US" sz="2400" b="1" i="1" dirty="0">
                <a:solidFill>
                  <a:schemeClr val="tx1"/>
                </a:solidFill>
                <a:effectLst/>
                <a:latin typeface="Times New Roman" panose="02020603050405020304" pitchFamily="18" charset="0"/>
                <a:ea typeface="Times New Roman" panose="02020603050405020304" pitchFamily="18" charset="0"/>
              </a:rPr>
              <a:t> 1, 2 SGK </a:t>
            </a:r>
            <a:r>
              <a:rPr lang="en-US" sz="2400" b="1" i="1" dirty="0" err="1">
                <a:solidFill>
                  <a:schemeClr val="tx1"/>
                </a:solidFill>
                <a:effectLst/>
                <a:latin typeface="Times New Roman" panose="02020603050405020304" pitchFamily="18" charset="0"/>
                <a:ea typeface="Times New Roman" panose="02020603050405020304" pitchFamily="18" charset="0"/>
              </a:rPr>
              <a:t>trang</a:t>
            </a:r>
            <a:r>
              <a:rPr lang="en-US" sz="2400" b="1" i="1" dirty="0">
                <a:solidFill>
                  <a:schemeClr val="tx1"/>
                </a:solidFill>
                <a:effectLst/>
                <a:latin typeface="Times New Roman" panose="02020603050405020304" pitchFamily="18" charset="0"/>
                <a:ea typeface="Times New Roman" panose="02020603050405020304" pitchFamily="18" charset="0"/>
              </a:rPr>
              <a:t> 29</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chuẩn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bị</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tiết</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Luyện</a:t>
            </a:r>
            <a:r>
              <a:rPr lang="en-US" sz="2400" dirty="0">
                <a:solidFill>
                  <a:schemeClr val="tx1"/>
                </a:solidFill>
                <a:effectLst/>
                <a:latin typeface="Times New Roman" panose="02020603050405020304" pitchFamily="18" charset="0"/>
                <a:ea typeface="Times New Roman" panose="02020603050405020304" pitchFamily="18" charset="0"/>
              </a:rPr>
              <a:t> </a:t>
            </a:r>
            <a:r>
              <a:rPr lang="en-US" sz="2400" dirty="0" err="1">
                <a:solidFill>
                  <a:schemeClr val="tx1"/>
                </a:solidFill>
                <a:effectLst/>
                <a:latin typeface="Times New Roman" panose="02020603050405020304" pitchFamily="18" charset="0"/>
                <a:ea typeface="Times New Roman" panose="02020603050405020304" pitchFamily="18" charset="0"/>
              </a:rPr>
              <a:t>tập</a:t>
            </a:r>
            <a:r>
              <a:rPr lang="en-US" sz="2400" dirty="0">
                <a:solidFill>
                  <a:schemeClr val="tx1"/>
                </a:solidFill>
                <a:effectLst/>
                <a:latin typeface="Times New Roman" panose="02020603050405020304" pitchFamily="18" charset="0"/>
                <a:ea typeface="Times New Roman" panose="02020603050405020304" pitchFamily="18" charset="0"/>
              </a:rPr>
              <a:t>.</a:t>
            </a: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31"/>
        <p:cNvGrpSpPr/>
        <p:nvPr/>
      </p:nvGrpSpPr>
      <p:grpSpPr>
        <a:xfrm>
          <a:off x="0" y="0"/>
          <a:ext cx="0" cy="0"/>
          <a:chOff x="0" y="0"/>
          <a:chExt cx="0" cy="0"/>
        </a:xfrm>
      </p:grpSpPr>
      <p:sp>
        <p:nvSpPr>
          <p:cNvPr id="532" name="Google Shape;532;p47"/>
          <p:cNvSpPr txBox="1">
            <a:spLocks noGrp="1"/>
          </p:cNvSpPr>
          <p:nvPr>
            <p:ph type="title" idx="15"/>
          </p:nvPr>
        </p:nvSpPr>
        <p:spPr>
          <a:xfrm>
            <a:off x="715100" y="535000"/>
            <a:ext cx="77139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sz="3200" b="1" dirty="0">
                <a:latin typeface="Times New Roman" panose="02020603050405020304" pitchFamily="18" charset="0"/>
                <a:cs typeface="Times New Roman" panose="02020603050405020304" pitchFamily="18" charset="0"/>
                <a:sym typeface="Londrina Solid"/>
              </a:rPr>
              <a:t>CÁC HOẠT ĐỘNG</a:t>
            </a:r>
            <a:endParaRPr sz="3200" b="1" dirty="0">
              <a:latin typeface="Times New Roman" panose="02020603050405020304" pitchFamily="18" charset="0"/>
              <a:cs typeface="Times New Roman" panose="02020603050405020304" pitchFamily="18" charset="0"/>
              <a:sym typeface="Londrina Solid"/>
            </a:endParaRPr>
          </a:p>
        </p:txBody>
      </p:sp>
      <p:sp>
        <p:nvSpPr>
          <p:cNvPr id="533" name="Google Shape;533;p47"/>
          <p:cNvSpPr/>
          <p:nvPr/>
        </p:nvSpPr>
        <p:spPr>
          <a:xfrm>
            <a:off x="4651713" y="3069586"/>
            <a:ext cx="1048200" cy="1048200"/>
          </a:xfrm>
          <a:prstGeom prst="roundRect">
            <a:avLst>
              <a:gd name="adj" fmla="val 16667"/>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4" name="Google Shape;534;p47"/>
          <p:cNvSpPr/>
          <p:nvPr/>
        </p:nvSpPr>
        <p:spPr>
          <a:xfrm>
            <a:off x="638888" y="3069586"/>
            <a:ext cx="1048200" cy="1048200"/>
          </a:xfrm>
          <a:prstGeom prst="roundRect">
            <a:avLst>
              <a:gd name="adj" fmla="val 16667"/>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5" name="Google Shape;535;p47"/>
          <p:cNvSpPr/>
          <p:nvPr/>
        </p:nvSpPr>
        <p:spPr>
          <a:xfrm>
            <a:off x="4651725" y="1588986"/>
            <a:ext cx="1048200" cy="1048200"/>
          </a:xfrm>
          <a:prstGeom prst="roundRect">
            <a:avLst>
              <a:gd name="adj" fmla="val 16667"/>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6" name="Google Shape;536;p47"/>
          <p:cNvSpPr/>
          <p:nvPr/>
        </p:nvSpPr>
        <p:spPr>
          <a:xfrm>
            <a:off x="638900" y="1588986"/>
            <a:ext cx="1048200" cy="1048200"/>
          </a:xfrm>
          <a:prstGeom prst="roundRect">
            <a:avLst>
              <a:gd name="adj" fmla="val 16667"/>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37" name="Google Shape;537;p47"/>
          <p:cNvSpPr txBox="1">
            <a:spLocks noGrp="1"/>
          </p:cNvSpPr>
          <p:nvPr>
            <p:ph type="title"/>
          </p:nvPr>
        </p:nvSpPr>
        <p:spPr>
          <a:xfrm>
            <a:off x="1752263" y="1793090"/>
            <a:ext cx="2654700" cy="66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MỞ ĐẦU</a:t>
            </a:r>
            <a:endParaRPr sz="2800" dirty="0">
              <a:latin typeface="Times New Roman" panose="02020603050405020304" pitchFamily="18" charset="0"/>
              <a:cs typeface="Times New Roman" panose="02020603050405020304" pitchFamily="18" charset="0"/>
            </a:endParaRPr>
          </a:p>
        </p:txBody>
      </p:sp>
      <p:sp>
        <p:nvSpPr>
          <p:cNvPr id="539" name="Google Shape;539;p47"/>
          <p:cNvSpPr txBox="1">
            <a:spLocks noGrp="1"/>
          </p:cNvSpPr>
          <p:nvPr>
            <p:ph type="title" idx="2"/>
          </p:nvPr>
        </p:nvSpPr>
        <p:spPr>
          <a:xfrm>
            <a:off x="5765088" y="1805629"/>
            <a:ext cx="3181133" cy="66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HÌNH THÀNH KIẾN THỨC</a:t>
            </a:r>
            <a:endParaRPr sz="2800" dirty="0">
              <a:latin typeface="Times New Roman" panose="02020603050405020304" pitchFamily="18" charset="0"/>
              <a:cs typeface="Times New Roman" panose="02020603050405020304" pitchFamily="18" charset="0"/>
            </a:endParaRPr>
          </a:p>
        </p:txBody>
      </p:sp>
      <p:sp>
        <p:nvSpPr>
          <p:cNvPr id="541" name="Google Shape;541;p47"/>
          <p:cNvSpPr txBox="1">
            <a:spLocks noGrp="1"/>
          </p:cNvSpPr>
          <p:nvPr>
            <p:ph type="title" idx="4"/>
          </p:nvPr>
        </p:nvSpPr>
        <p:spPr>
          <a:xfrm>
            <a:off x="1758200" y="3278413"/>
            <a:ext cx="2763300" cy="66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LUYỆN TẬP</a:t>
            </a:r>
            <a:endParaRPr sz="2800" dirty="0">
              <a:latin typeface="Times New Roman" panose="02020603050405020304" pitchFamily="18" charset="0"/>
              <a:cs typeface="Times New Roman" panose="02020603050405020304" pitchFamily="18" charset="0"/>
            </a:endParaRPr>
          </a:p>
        </p:txBody>
      </p:sp>
      <p:sp>
        <p:nvSpPr>
          <p:cNvPr id="543" name="Google Shape;543;p47"/>
          <p:cNvSpPr txBox="1">
            <a:spLocks noGrp="1"/>
          </p:cNvSpPr>
          <p:nvPr>
            <p:ph type="title" idx="6"/>
          </p:nvPr>
        </p:nvSpPr>
        <p:spPr>
          <a:xfrm>
            <a:off x="5761490" y="3308075"/>
            <a:ext cx="2654700" cy="6606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 sz="2800" dirty="0">
                <a:latin typeface="Times New Roman" panose="02020603050405020304" pitchFamily="18" charset="0"/>
                <a:cs typeface="Times New Roman" panose="02020603050405020304" pitchFamily="18" charset="0"/>
              </a:rPr>
              <a:t>VẬN DỤNG – TÌM TÒI</a:t>
            </a:r>
            <a:endParaRPr sz="2800" dirty="0">
              <a:latin typeface="Times New Roman" panose="02020603050405020304" pitchFamily="18" charset="0"/>
              <a:cs typeface="Times New Roman" panose="02020603050405020304" pitchFamily="18" charset="0"/>
            </a:endParaRPr>
          </a:p>
        </p:txBody>
      </p:sp>
      <p:sp>
        <p:nvSpPr>
          <p:cNvPr id="545" name="Google Shape;545;p47"/>
          <p:cNvSpPr txBox="1">
            <a:spLocks noGrp="1"/>
          </p:cNvSpPr>
          <p:nvPr>
            <p:ph type="title" idx="8"/>
          </p:nvPr>
        </p:nvSpPr>
        <p:spPr>
          <a:xfrm>
            <a:off x="638900" y="1738086"/>
            <a:ext cx="1048200" cy="75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01</a:t>
            </a:r>
            <a:endParaRPr dirty="0">
              <a:latin typeface="Times New Roman" panose="02020603050405020304" pitchFamily="18" charset="0"/>
              <a:cs typeface="Times New Roman" panose="02020603050405020304" pitchFamily="18" charset="0"/>
            </a:endParaRPr>
          </a:p>
        </p:txBody>
      </p:sp>
      <p:sp>
        <p:nvSpPr>
          <p:cNvPr id="546" name="Google Shape;546;p47"/>
          <p:cNvSpPr txBox="1">
            <a:spLocks noGrp="1"/>
          </p:cNvSpPr>
          <p:nvPr>
            <p:ph type="title" idx="9"/>
          </p:nvPr>
        </p:nvSpPr>
        <p:spPr>
          <a:xfrm>
            <a:off x="638900" y="3218676"/>
            <a:ext cx="1048200" cy="75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03</a:t>
            </a:r>
            <a:endParaRPr>
              <a:latin typeface="Times New Roman" panose="02020603050405020304" pitchFamily="18" charset="0"/>
              <a:cs typeface="Times New Roman" panose="02020603050405020304" pitchFamily="18" charset="0"/>
            </a:endParaRPr>
          </a:p>
        </p:txBody>
      </p:sp>
      <p:sp>
        <p:nvSpPr>
          <p:cNvPr id="547" name="Google Shape;547;p47"/>
          <p:cNvSpPr txBox="1">
            <a:spLocks noGrp="1"/>
          </p:cNvSpPr>
          <p:nvPr>
            <p:ph type="title" idx="13"/>
          </p:nvPr>
        </p:nvSpPr>
        <p:spPr>
          <a:xfrm>
            <a:off x="4651725" y="1709475"/>
            <a:ext cx="1048200" cy="75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02</a:t>
            </a:r>
            <a:endParaRPr>
              <a:latin typeface="Times New Roman" panose="02020603050405020304" pitchFamily="18" charset="0"/>
              <a:cs typeface="Times New Roman" panose="02020603050405020304" pitchFamily="18" charset="0"/>
            </a:endParaRPr>
          </a:p>
        </p:txBody>
      </p:sp>
      <p:sp>
        <p:nvSpPr>
          <p:cNvPr id="548" name="Google Shape;548;p47"/>
          <p:cNvSpPr txBox="1">
            <a:spLocks noGrp="1"/>
          </p:cNvSpPr>
          <p:nvPr>
            <p:ph type="title" idx="14"/>
          </p:nvPr>
        </p:nvSpPr>
        <p:spPr>
          <a:xfrm>
            <a:off x="4651725" y="3218675"/>
            <a:ext cx="1048200" cy="7500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a:latin typeface="Times New Roman" panose="02020603050405020304" pitchFamily="18" charset="0"/>
                <a:cs typeface="Times New Roman" panose="02020603050405020304" pitchFamily="18" charset="0"/>
              </a:rPr>
              <a:t>04</a:t>
            </a:r>
            <a:endParaRPr>
              <a:latin typeface="Times New Roman" panose="02020603050405020304" pitchFamily="18" charset="0"/>
              <a:cs typeface="Times New Roman" panose="02020603050405020304" pitchFamily="18" charset="0"/>
            </a:endParaRPr>
          </a:p>
        </p:txBody>
      </p:sp>
      <p:grpSp>
        <p:nvGrpSpPr>
          <p:cNvPr id="549" name="Google Shape;549;p47"/>
          <p:cNvGrpSpPr/>
          <p:nvPr/>
        </p:nvGrpSpPr>
        <p:grpSpPr>
          <a:xfrm rot="10800000">
            <a:off x="7962963" y="602725"/>
            <a:ext cx="983275" cy="891575"/>
            <a:chOff x="5882625" y="1638000"/>
            <a:chExt cx="983275" cy="891575"/>
          </a:xfrm>
        </p:grpSpPr>
        <p:sp>
          <p:nvSpPr>
            <p:cNvPr id="550" name="Google Shape;550;p47"/>
            <p:cNvSpPr/>
            <p:nvPr/>
          </p:nvSpPr>
          <p:spPr>
            <a:xfrm>
              <a:off x="5882625" y="1638000"/>
              <a:ext cx="983275" cy="891575"/>
            </a:xfrm>
            <a:custGeom>
              <a:avLst/>
              <a:gdLst/>
              <a:ahLst/>
              <a:cxnLst/>
              <a:rect l="l" t="t" r="r" b="b"/>
              <a:pathLst>
                <a:path w="39331" h="35663" extrusionOk="0">
                  <a:moveTo>
                    <a:pt x="30832" y="1"/>
                  </a:moveTo>
                  <a:cubicBezTo>
                    <a:pt x="28915" y="1"/>
                    <a:pt x="26983" y="651"/>
                    <a:pt x="25389" y="1980"/>
                  </a:cubicBezTo>
                  <a:lnTo>
                    <a:pt x="23436" y="3634"/>
                  </a:lnTo>
                  <a:lnTo>
                    <a:pt x="21944" y="4882"/>
                  </a:lnTo>
                  <a:lnTo>
                    <a:pt x="20154" y="6374"/>
                  </a:lnTo>
                  <a:lnTo>
                    <a:pt x="13183" y="12260"/>
                  </a:lnTo>
                  <a:lnTo>
                    <a:pt x="7270" y="17223"/>
                  </a:lnTo>
                  <a:lnTo>
                    <a:pt x="5941" y="18362"/>
                  </a:lnTo>
                  <a:lnTo>
                    <a:pt x="1574" y="22051"/>
                  </a:lnTo>
                  <a:cubicBezTo>
                    <a:pt x="164" y="23245"/>
                    <a:pt x="1" y="25306"/>
                    <a:pt x="1167" y="26689"/>
                  </a:cubicBezTo>
                  <a:lnTo>
                    <a:pt x="4449" y="30595"/>
                  </a:lnTo>
                  <a:lnTo>
                    <a:pt x="7731" y="34501"/>
                  </a:lnTo>
                  <a:cubicBezTo>
                    <a:pt x="8395" y="35271"/>
                    <a:pt x="9328" y="35663"/>
                    <a:pt x="10263" y="35663"/>
                  </a:cubicBezTo>
                  <a:cubicBezTo>
                    <a:pt x="11008" y="35663"/>
                    <a:pt x="11756" y="35413"/>
                    <a:pt x="12369" y="34908"/>
                  </a:cubicBezTo>
                  <a:lnTo>
                    <a:pt x="14458" y="33172"/>
                  </a:lnTo>
                  <a:lnTo>
                    <a:pt x="16302" y="31599"/>
                  </a:lnTo>
                  <a:lnTo>
                    <a:pt x="16790" y="31192"/>
                  </a:lnTo>
                  <a:lnTo>
                    <a:pt x="34258" y="16491"/>
                  </a:lnTo>
                  <a:lnTo>
                    <a:pt x="36211" y="14836"/>
                  </a:lnTo>
                  <a:cubicBezTo>
                    <a:pt x="37974" y="13345"/>
                    <a:pt x="39005" y="11256"/>
                    <a:pt x="39168" y="9140"/>
                  </a:cubicBezTo>
                  <a:cubicBezTo>
                    <a:pt x="39330" y="6998"/>
                    <a:pt x="38734" y="4801"/>
                    <a:pt x="37242" y="2983"/>
                  </a:cubicBezTo>
                  <a:cubicBezTo>
                    <a:pt x="35586" y="1012"/>
                    <a:pt x="33221" y="1"/>
                    <a:pt x="30832" y="1"/>
                  </a:cubicBezTo>
                  <a:close/>
                </a:path>
              </a:pathLst>
            </a:custGeom>
            <a:solidFill>
              <a:srgbClr val="FFFFFF"/>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551" name="Google Shape;551;p47"/>
            <p:cNvGrpSpPr/>
            <p:nvPr/>
          </p:nvGrpSpPr>
          <p:grpSpPr>
            <a:xfrm>
              <a:off x="5882641" y="1639031"/>
              <a:ext cx="983247" cy="889528"/>
              <a:chOff x="6301000" y="1413175"/>
              <a:chExt cx="984625" cy="890775"/>
            </a:xfrm>
          </p:grpSpPr>
          <p:sp>
            <p:nvSpPr>
              <p:cNvPr id="552" name="Google Shape;552;p47"/>
              <p:cNvSpPr/>
              <p:nvPr/>
            </p:nvSpPr>
            <p:spPr>
              <a:xfrm>
                <a:off x="6301000" y="1413175"/>
                <a:ext cx="984625" cy="890775"/>
              </a:xfrm>
              <a:custGeom>
                <a:avLst/>
                <a:gdLst/>
                <a:ahLst/>
                <a:cxnLst/>
                <a:rect l="l" t="t" r="r" b="b"/>
                <a:pathLst>
                  <a:path w="39385" h="35631" extrusionOk="0">
                    <a:moveTo>
                      <a:pt x="30803" y="0"/>
                    </a:moveTo>
                    <a:cubicBezTo>
                      <a:pt x="28894" y="0"/>
                      <a:pt x="26981" y="646"/>
                      <a:pt x="25416" y="1971"/>
                    </a:cubicBezTo>
                    <a:lnTo>
                      <a:pt x="1601" y="22015"/>
                    </a:lnTo>
                    <a:cubicBezTo>
                      <a:pt x="191" y="23181"/>
                      <a:pt x="1" y="25270"/>
                      <a:pt x="1194" y="26653"/>
                    </a:cubicBezTo>
                    <a:lnTo>
                      <a:pt x="7758" y="34438"/>
                    </a:lnTo>
                    <a:cubicBezTo>
                      <a:pt x="8423" y="35224"/>
                      <a:pt x="9357" y="35631"/>
                      <a:pt x="10294" y="35631"/>
                    </a:cubicBezTo>
                    <a:cubicBezTo>
                      <a:pt x="11038" y="35631"/>
                      <a:pt x="11784" y="35373"/>
                      <a:pt x="12396" y="34845"/>
                    </a:cubicBezTo>
                    <a:lnTo>
                      <a:pt x="36238" y="14827"/>
                    </a:lnTo>
                    <a:cubicBezTo>
                      <a:pt x="38001" y="13336"/>
                      <a:pt x="38978" y="11247"/>
                      <a:pt x="39195" y="9131"/>
                    </a:cubicBezTo>
                    <a:cubicBezTo>
                      <a:pt x="39385" y="6934"/>
                      <a:pt x="38734" y="4737"/>
                      <a:pt x="37269" y="2974"/>
                    </a:cubicBezTo>
                    <a:cubicBezTo>
                      <a:pt x="35580" y="1013"/>
                      <a:pt x="33194" y="0"/>
                      <a:pt x="30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3" name="Google Shape;553;p47"/>
              <p:cNvSpPr/>
              <p:nvPr/>
            </p:nvSpPr>
            <p:spPr>
              <a:xfrm>
                <a:off x="6412900" y="1487525"/>
                <a:ext cx="872725" cy="816425"/>
              </a:xfrm>
              <a:custGeom>
                <a:avLst/>
                <a:gdLst/>
                <a:ahLst/>
                <a:cxnLst/>
                <a:rect l="l" t="t" r="r" b="b"/>
                <a:pathLst>
                  <a:path w="34909" h="32657" extrusionOk="0">
                    <a:moveTo>
                      <a:pt x="32793" y="0"/>
                    </a:moveTo>
                    <a:lnTo>
                      <a:pt x="0" y="27585"/>
                    </a:lnTo>
                    <a:lnTo>
                      <a:pt x="3282" y="31464"/>
                    </a:lnTo>
                    <a:cubicBezTo>
                      <a:pt x="3947" y="32250"/>
                      <a:pt x="4881" y="32657"/>
                      <a:pt x="5818" y="32657"/>
                    </a:cubicBezTo>
                    <a:cubicBezTo>
                      <a:pt x="6562" y="32657"/>
                      <a:pt x="7308" y="32399"/>
                      <a:pt x="7920" y="31871"/>
                    </a:cubicBezTo>
                    <a:lnTo>
                      <a:pt x="31762" y="11853"/>
                    </a:lnTo>
                    <a:cubicBezTo>
                      <a:pt x="33525" y="10362"/>
                      <a:pt x="34502" y="8273"/>
                      <a:pt x="34719" y="6157"/>
                    </a:cubicBezTo>
                    <a:cubicBezTo>
                      <a:pt x="34909" y="3960"/>
                      <a:pt x="34258" y="1763"/>
                      <a:pt x="32793" y="0"/>
                    </a:cubicBezTo>
                    <a:close/>
                  </a:path>
                </a:pathLst>
              </a:custGeom>
              <a:solidFill>
                <a:srgbClr val="F49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4" name="Google Shape;554;p47"/>
              <p:cNvSpPr/>
              <p:nvPr/>
            </p:nvSpPr>
            <p:spPr>
              <a:xfrm>
                <a:off x="6392550" y="1504475"/>
                <a:ext cx="764925" cy="737100"/>
              </a:xfrm>
              <a:custGeom>
                <a:avLst/>
                <a:gdLst/>
                <a:ahLst/>
                <a:cxnLst/>
                <a:rect l="l" t="t" r="r" b="b"/>
                <a:pathLst>
                  <a:path w="30597" h="29484" extrusionOk="0">
                    <a:moveTo>
                      <a:pt x="19801" y="0"/>
                    </a:moveTo>
                    <a:lnTo>
                      <a:pt x="0" y="16654"/>
                    </a:lnTo>
                    <a:lnTo>
                      <a:pt x="10823" y="29484"/>
                    </a:lnTo>
                    <a:lnTo>
                      <a:pt x="30596" y="12830"/>
                    </a:lnTo>
                    <a:lnTo>
                      <a:pt x="19801"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5" name="Google Shape;555;p47"/>
              <p:cNvSpPr/>
              <p:nvPr/>
            </p:nvSpPr>
            <p:spPr>
              <a:xfrm>
                <a:off x="6438650" y="1843525"/>
                <a:ext cx="315350" cy="358725"/>
              </a:xfrm>
              <a:custGeom>
                <a:avLst/>
                <a:gdLst/>
                <a:ahLst/>
                <a:cxnLst/>
                <a:rect l="l" t="t" r="r" b="b"/>
                <a:pathLst>
                  <a:path w="12614" h="14349" extrusionOk="0">
                    <a:moveTo>
                      <a:pt x="1791" y="0"/>
                    </a:moveTo>
                    <a:lnTo>
                      <a:pt x="1" y="1519"/>
                    </a:lnTo>
                    <a:lnTo>
                      <a:pt x="10823" y="14349"/>
                    </a:lnTo>
                    <a:lnTo>
                      <a:pt x="12613" y="12830"/>
                    </a:lnTo>
                    <a:lnTo>
                      <a:pt x="17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6" name="Google Shape;556;p47"/>
              <p:cNvSpPr/>
              <p:nvPr/>
            </p:nvSpPr>
            <p:spPr>
              <a:xfrm>
                <a:off x="6806175" y="1534975"/>
                <a:ext cx="314675" cy="358750"/>
              </a:xfrm>
              <a:custGeom>
                <a:avLst/>
                <a:gdLst/>
                <a:ahLst/>
                <a:cxnLst/>
                <a:rect l="l" t="t" r="r" b="b"/>
                <a:pathLst>
                  <a:path w="12587" h="14350" extrusionOk="0">
                    <a:moveTo>
                      <a:pt x="1791" y="1"/>
                    </a:moveTo>
                    <a:lnTo>
                      <a:pt x="1" y="1493"/>
                    </a:lnTo>
                    <a:lnTo>
                      <a:pt x="10796" y="14349"/>
                    </a:lnTo>
                    <a:lnTo>
                      <a:pt x="12586" y="12830"/>
                    </a:lnTo>
                    <a:lnTo>
                      <a:pt x="1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557" name="Google Shape;557;p47"/>
          <p:cNvSpPr/>
          <p:nvPr/>
        </p:nvSpPr>
        <p:spPr>
          <a:xfrm rot="9656939">
            <a:off x="7143101" y="1276361"/>
            <a:ext cx="48849" cy="46424"/>
          </a:xfrm>
          <a:custGeom>
            <a:avLst/>
            <a:gdLst/>
            <a:ahLst/>
            <a:cxnLst/>
            <a:rect l="l" t="t" r="r" b="b"/>
            <a:pathLst>
              <a:path w="1954" h="1857" extrusionOk="0">
                <a:moveTo>
                  <a:pt x="1001" y="0"/>
                </a:moveTo>
                <a:cubicBezTo>
                  <a:pt x="532" y="0"/>
                  <a:pt x="130" y="315"/>
                  <a:pt x="55" y="793"/>
                </a:cubicBezTo>
                <a:cubicBezTo>
                  <a:pt x="0" y="1308"/>
                  <a:pt x="326" y="1796"/>
                  <a:pt x="841" y="1850"/>
                </a:cubicBezTo>
                <a:cubicBezTo>
                  <a:pt x="879" y="1854"/>
                  <a:pt x="916" y="1856"/>
                  <a:pt x="953" y="1856"/>
                </a:cubicBezTo>
                <a:cubicBezTo>
                  <a:pt x="1422" y="1856"/>
                  <a:pt x="1823" y="1542"/>
                  <a:pt x="1899" y="1064"/>
                </a:cubicBezTo>
                <a:cubicBezTo>
                  <a:pt x="1953" y="549"/>
                  <a:pt x="1628" y="87"/>
                  <a:pt x="1112" y="6"/>
                </a:cubicBezTo>
                <a:cubicBezTo>
                  <a:pt x="1075" y="2"/>
                  <a:pt x="1038" y="0"/>
                  <a:pt x="100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8" name="Google Shape;558;p47"/>
          <p:cNvSpPr/>
          <p:nvPr/>
        </p:nvSpPr>
        <p:spPr>
          <a:xfrm rot="9656939">
            <a:off x="7100520" y="1601146"/>
            <a:ext cx="64448" cy="60323"/>
          </a:xfrm>
          <a:custGeom>
            <a:avLst/>
            <a:gdLst/>
            <a:ahLst/>
            <a:cxnLst/>
            <a:rect l="l" t="t" r="r" b="b"/>
            <a:pathLst>
              <a:path w="2578" h="2413" extrusionOk="0">
                <a:moveTo>
                  <a:pt x="1316" y="1"/>
                </a:moveTo>
                <a:cubicBezTo>
                  <a:pt x="725" y="1"/>
                  <a:pt x="209" y="440"/>
                  <a:pt x="109" y="1041"/>
                </a:cubicBezTo>
                <a:cubicBezTo>
                  <a:pt x="0" y="1692"/>
                  <a:pt x="489" y="2288"/>
                  <a:pt x="1113" y="2397"/>
                </a:cubicBezTo>
                <a:cubicBezTo>
                  <a:pt x="1174" y="2407"/>
                  <a:pt x="1235" y="2412"/>
                  <a:pt x="1295" y="2412"/>
                </a:cubicBezTo>
                <a:cubicBezTo>
                  <a:pt x="1876" y="2412"/>
                  <a:pt x="2395" y="1956"/>
                  <a:pt x="2469" y="1366"/>
                </a:cubicBezTo>
                <a:cubicBezTo>
                  <a:pt x="2577" y="688"/>
                  <a:pt x="2116" y="91"/>
                  <a:pt x="1465" y="10"/>
                </a:cubicBezTo>
                <a:cubicBezTo>
                  <a:pt x="1415" y="4"/>
                  <a:pt x="1365" y="1"/>
                  <a:pt x="131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559" name="Google Shape;559;p47"/>
          <p:cNvSpPr/>
          <p:nvPr/>
        </p:nvSpPr>
        <p:spPr>
          <a:xfrm rot="9656939">
            <a:off x="6987458" y="1399686"/>
            <a:ext cx="48849" cy="46424"/>
          </a:xfrm>
          <a:custGeom>
            <a:avLst/>
            <a:gdLst/>
            <a:ahLst/>
            <a:cxnLst/>
            <a:rect l="l" t="t" r="r" b="b"/>
            <a:pathLst>
              <a:path w="1954" h="1857" extrusionOk="0">
                <a:moveTo>
                  <a:pt x="1001" y="1"/>
                </a:moveTo>
                <a:cubicBezTo>
                  <a:pt x="533" y="1"/>
                  <a:pt x="131" y="315"/>
                  <a:pt x="55" y="793"/>
                </a:cubicBezTo>
                <a:cubicBezTo>
                  <a:pt x="1" y="1309"/>
                  <a:pt x="326" y="1770"/>
                  <a:pt x="842" y="1851"/>
                </a:cubicBezTo>
                <a:cubicBezTo>
                  <a:pt x="879" y="1855"/>
                  <a:pt x="916" y="1857"/>
                  <a:pt x="953" y="1857"/>
                </a:cubicBezTo>
                <a:cubicBezTo>
                  <a:pt x="1422" y="1857"/>
                  <a:pt x="1824" y="1542"/>
                  <a:pt x="1900" y="1065"/>
                </a:cubicBezTo>
                <a:cubicBezTo>
                  <a:pt x="1954" y="549"/>
                  <a:pt x="1574" y="115"/>
                  <a:pt x="1113" y="7"/>
                </a:cubicBezTo>
                <a:cubicBezTo>
                  <a:pt x="1075" y="3"/>
                  <a:pt x="1038" y="1"/>
                  <a:pt x="10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72176869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37"/>
                                        </p:tgtEl>
                                        <p:attrNameLst>
                                          <p:attrName>style.visibility</p:attrName>
                                        </p:attrNameLst>
                                      </p:cBhvr>
                                      <p:to>
                                        <p:strVal val="visible"/>
                                      </p:to>
                                    </p:set>
                                    <p:animEffect transition="in" filter="wipe(down)">
                                      <p:cBhvr>
                                        <p:cTn id="7" dur="500"/>
                                        <p:tgtEl>
                                          <p:spTgt spid="53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39"/>
                                        </p:tgtEl>
                                        <p:attrNameLst>
                                          <p:attrName>style.visibility</p:attrName>
                                        </p:attrNameLst>
                                      </p:cBhvr>
                                      <p:to>
                                        <p:strVal val="visible"/>
                                      </p:to>
                                    </p:set>
                                    <p:animEffect transition="in" filter="wipe(down)">
                                      <p:cBhvr>
                                        <p:cTn id="12" dur="500"/>
                                        <p:tgtEl>
                                          <p:spTgt spid="53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541"/>
                                        </p:tgtEl>
                                        <p:attrNameLst>
                                          <p:attrName>style.visibility</p:attrName>
                                        </p:attrNameLst>
                                      </p:cBhvr>
                                      <p:to>
                                        <p:strVal val="visible"/>
                                      </p:to>
                                    </p:set>
                                    <p:animEffect transition="in" filter="wipe(down)">
                                      <p:cBhvr>
                                        <p:cTn id="17" dur="500"/>
                                        <p:tgtEl>
                                          <p:spTgt spid="54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43"/>
                                        </p:tgtEl>
                                        <p:attrNameLst>
                                          <p:attrName>style.visibility</p:attrName>
                                        </p:attrNameLst>
                                      </p:cBhvr>
                                      <p:to>
                                        <p:strVal val="visible"/>
                                      </p:to>
                                    </p:set>
                                    <p:animEffect transition="in" filter="wipe(down)">
                                      <p:cBhvr>
                                        <p:cTn id="22" dur="500"/>
                                        <p:tgtEl>
                                          <p:spTgt spid="5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7" grpId="0"/>
      <p:bldP spid="539" grpId="0"/>
      <p:bldP spid="541" grpId="0"/>
      <p:bldP spid="543"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0"/>
        <p:cNvGrpSpPr/>
        <p:nvPr/>
      </p:nvGrpSpPr>
      <p:grpSpPr>
        <a:xfrm>
          <a:off x="0" y="0"/>
          <a:ext cx="0" cy="0"/>
          <a:chOff x="0" y="0"/>
          <a:chExt cx="0" cy="0"/>
        </a:xfrm>
      </p:grpSpPr>
      <p:sp>
        <p:nvSpPr>
          <p:cNvPr id="6" name="Sun 5">
            <a:extLst>
              <a:ext uri="{FF2B5EF4-FFF2-40B4-BE49-F238E27FC236}">
                <a16:creationId xmlns:a16="http://schemas.microsoft.com/office/drawing/2014/main" id="{5A885131-645C-B8B6-3B65-63807477248D}"/>
              </a:ext>
            </a:extLst>
          </p:cNvPr>
          <p:cNvSpPr/>
          <p:nvPr/>
        </p:nvSpPr>
        <p:spPr>
          <a:xfrm>
            <a:off x="1428750" y="628650"/>
            <a:ext cx="3143250"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7" name="TextBox 6">
            <a:extLst>
              <a:ext uri="{FF2B5EF4-FFF2-40B4-BE49-F238E27FC236}">
                <a16:creationId xmlns:a16="http://schemas.microsoft.com/office/drawing/2014/main" id="{3F339D21-C700-81B3-BB74-197B37FFAA3D}"/>
              </a:ext>
            </a:extLst>
          </p:cNvPr>
          <p:cNvSpPr txBox="1"/>
          <p:nvPr/>
        </p:nvSpPr>
        <p:spPr>
          <a:xfrm>
            <a:off x="4743450" y="1906243"/>
            <a:ext cx="3371850" cy="646331"/>
          </a:xfrm>
          <a:prstGeom prst="rect">
            <a:avLst/>
          </a:prstGeom>
          <a:solidFill>
            <a:srgbClr val="FFFF00"/>
          </a:solidFill>
        </p:spPr>
        <p:txBody>
          <a:bodyPr wrap="square">
            <a:spAutoFit/>
          </a:bodyPr>
          <a:lstStyle/>
          <a:p>
            <a:pPr algn="ctr"/>
            <a:r>
              <a:rPr lang="en-US" sz="3600" b="1" dirty="0">
                <a:solidFill>
                  <a:srgbClr val="FF0000"/>
                </a:solidFill>
                <a:latin typeface="Times New Roman" panose="02020603050405020304" pitchFamily="18" charset="0"/>
              </a:rPr>
              <a:t>MỞ ĐẦU</a:t>
            </a:r>
            <a:endParaRPr lang="en-US" sz="3600" dirty="0"/>
          </a:p>
        </p:txBody>
      </p:sp>
      <p:pic>
        <p:nvPicPr>
          <p:cNvPr id="11" name="Hình ảnh 5">
            <a:extLst>
              <a:ext uri="{FF2B5EF4-FFF2-40B4-BE49-F238E27FC236}">
                <a16:creationId xmlns:a16="http://schemas.microsoft.com/office/drawing/2014/main" id="{F02385F4-0C50-42C0-BFEB-D2E87D9CF00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8711" t="12222" r="20015" b="20370"/>
          <a:stretch/>
        </p:blipFill>
        <p:spPr>
          <a:xfrm>
            <a:off x="5276850" y="2633787"/>
            <a:ext cx="2305049" cy="2231484"/>
          </a:xfrm>
          <a:prstGeom prst="ellipse">
            <a:avLst/>
          </a:prstGeom>
        </p:spPr>
      </p:pic>
    </p:spTree>
    <p:extLst>
      <p:ext uri="{BB962C8B-B14F-4D97-AF65-F5344CB8AC3E}">
        <p14:creationId xmlns:p14="http://schemas.microsoft.com/office/powerpoint/2010/main" val="338455893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entr" presetSubtype="0" decel="10000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500" fill="hold"/>
                                        <p:tgtEl>
                                          <p:spTgt spid="6"/>
                                        </p:tgtEl>
                                        <p:attrNameLst>
                                          <p:attrName>ppt_w</p:attrName>
                                        </p:attrNameLst>
                                      </p:cBhvr>
                                      <p:tavLst>
                                        <p:tav tm="0">
                                          <p:val>
                                            <p:fltVal val="0"/>
                                          </p:val>
                                        </p:tav>
                                        <p:tav tm="100000">
                                          <p:val>
                                            <p:strVal val="#ppt_w"/>
                                          </p:val>
                                        </p:tav>
                                      </p:tavLst>
                                    </p:anim>
                                    <p:anim calcmode="lin" valueType="num">
                                      <p:cBhvr>
                                        <p:cTn id="8" dur="1500" fill="hold"/>
                                        <p:tgtEl>
                                          <p:spTgt spid="6"/>
                                        </p:tgtEl>
                                        <p:attrNameLst>
                                          <p:attrName>ppt_h</p:attrName>
                                        </p:attrNameLst>
                                      </p:cBhvr>
                                      <p:tavLst>
                                        <p:tav tm="0">
                                          <p:val>
                                            <p:fltVal val="0"/>
                                          </p:val>
                                        </p:tav>
                                        <p:tav tm="100000">
                                          <p:val>
                                            <p:strVal val="#ppt_h"/>
                                          </p:val>
                                        </p:tav>
                                      </p:tavLst>
                                    </p:anim>
                                    <p:anim calcmode="lin" valueType="num">
                                      <p:cBhvr>
                                        <p:cTn id="9" dur="1500" fill="hold"/>
                                        <p:tgtEl>
                                          <p:spTgt spid="6"/>
                                        </p:tgtEl>
                                        <p:attrNameLst>
                                          <p:attrName>style.rotation</p:attrName>
                                        </p:attrNameLst>
                                      </p:cBhvr>
                                      <p:tavLst>
                                        <p:tav tm="0">
                                          <p:val>
                                            <p:fltVal val="360"/>
                                          </p:val>
                                        </p:tav>
                                        <p:tav tm="100000">
                                          <p:val>
                                            <p:fltVal val="0"/>
                                          </p:val>
                                        </p:tav>
                                      </p:tavLst>
                                    </p:anim>
                                    <p:animEffect transition="in" filter="fade">
                                      <p:cBhvr>
                                        <p:cTn id="10" dur="1500"/>
                                        <p:tgtEl>
                                          <p:spTgt spid="6"/>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7"/>
                                        </p:tgtEl>
                                        <p:attrNameLst>
                                          <p:attrName>style.visibility</p:attrName>
                                        </p:attrNameLst>
                                      </p:cBhvr>
                                      <p:to>
                                        <p:strVal val="visible"/>
                                      </p:to>
                                    </p:set>
                                    <p:anim by="(-#ppt_w*2)" calcmode="lin" valueType="num">
                                      <p:cBhvr rctx="PPT">
                                        <p:cTn id="14" dur="500" autoRev="1" fill="hold">
                                          <p:stCondLst>
                                            <p:cond delay="0"/>
                                          </p:stCondLst>
                                        </p:cTn>
                                        <p:tgtEl>
                                          <p:spTgt spid="7"/>
                                        </p:tgtEl>
                                        <p:attrNameLst>
                                          <p:attrName>ppt_w</p:attrName>
                                        </p:attrNameLst>
                                      </p:cBhvr>
                                    </p:anim>
                                    <p:anim by="(#ppt_w*0.50)" calcmode="lin" valueType="num">
                                      <p:cBhvr>
                                        <p:cTn id="15" dur="500" decel="50000" autoRev="1" fill="hold">
                                          <p:stCondLst>
                                            <p:cond delay="0"/>
                                          </p:stCondLst>
                                        </p:cTn>
                                        <p:tgtEl>
                                          <p:spTgt spid="7"/>
                                        </p:tgtEl>
                                        <p:attrNameLst>
                                          <p:attrName>ppt_x</p:attrName>
                                        </p:attrNameLst>
                                      </p:cBhvr>
                                    </p:anim>
                                    <p:anim from="(-#ppt_h/2)" to="(#ppt_y)" calcmode="lin" valueType="num">
                                      <p:cBhvr>
                                        <p:cTn id="16" dur="1000" fill="hold">
                                          <p:stCondLst>
                                            <p:cond delay="0"/>
                                          </p:stCondLst>
                                        </p:cTn>
                                        <p:tgtEl>
                                          <p:spTgt spid="7"/>
                                        </p:tgtEl>
                                        <p:attrNameLst>
                                          <p:attrName>ppt_y</p:attrName>
                                        </p:attrNameLst>
                                      </p:cBhvr>
                                    </p:anim>
                                    <p:animRot by="21600000">
                                      <p:cBhvr>
                                        <p:cTn id="17" dur="1000" fill="hold">
                                          <p:stCondLst>
                                            <p:cond delay="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71F3626F-B00E-3F71-45DF-FDF8FA6A4309}"/>
                  </a:ext>
                </a:extLst>
              </p:cNvPr>
              <p:cNvSpPr txBox="1"/>
              <p:nvPr/>
            </p:nvSpPr>
            <p:spPr>
              <a:xfrm>
                <a:off x="241609" y="104076"/>
                <a:ext cx="8054493" cy="2246769"/>
              </a:xfrm>
              <a:prstGeom prst="rect">
                <a:avLst/>
              </a:prstGeom>
              <a:noFill/>
            </p:spPr>
            <p:txBody>
              <a:bodyPr wrap="square" rtlCol="0">
                <a:spAutoFit/>
              </a:bodyPr>
              <a:lstStyle/>
              <a:p>
                <a:pPr algn="just"/>
                <a:r>
                  <a:rPr lang="en-US" sz="2800" dirty="0">
                    <a:latin typeface="Times New Roman" panose="02020603050405020304" pitchFamily="18" charset="0"/>
                    <a:cs typeface="Times New Roman" panose="02020603050405020304" pitchFamily="18" charset="0"/>
                  </a:rPr>
                  <a:t>Một </a:t>
                </a:r>
                <a:r>
                  <a:rPr lang="en-US" sz="2800" dirty="0" err="1">
                    <a:latin typeface="Times New Roman" panose="02020603050405020304" pitchFamily="18" charset="0"/>
                    <a:cs typeface="Times New Roman" panose="02020603050405020304" pitchFamily="18" charset="0"/>
                  </a:rPr>
                  <a:t>chiếc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có</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5</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tấm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loại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cùng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kích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thước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mỗi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một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1;2;3;4;5</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hai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số</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khác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Rút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ngẫu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nhiên</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1</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rồi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để</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thẻ</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hộp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Thực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hiện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như</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vậy</a:t>
                </a:r>
                <a:r>
                  <a:rPr lang="en-US" sz="2800" dirty="0">
                    <a:latin typeface="Times New Roman" panose="02020603050405020304" pitchFamily="18" charset="0"/>
                    <a:cs typeface="Times New Roman" panose="02020603050405020304" pitchFamily="18" charset="0"/>
                  </a:rPr>
                  <a:t> </a:t>
                </a:r>
                <a14:m>
                  <m:oMath xmlns:m="http://schemas.openxmlformats.org/officeDocument/2006/math">
                    <m:r>
                      <a:rPr lang="en-US" sz="2800" b="0" i="1" smtClean="0">
                        <a:latin typeface="Cambria Math" panose="02040503050406030204" pitchFamily="18" charset="0"/>
                        <a:cs typeface="Times New Roman" panose="02020603050405020304" pitchFamily="18" charset="0"/>
                      </a:rPr>
                      <m:t>5</m:t>
                    </m:r>
                  </m:oMath>
                </a14:m>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lần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đó</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ghi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lại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kết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quả</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vào</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bảng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sau</a:t>
                </a:r>
                <a:r>
                  <a:rPr lang="en-US" sz="2800" dirty="0">
                    <a:latin typeface="Times New Roman" panose="02020603050405020304" pitchFamily="18" charset="0"/>
                    <a:cs typeface="Times New Roman" panose="02020603050405020304" pitchFamily="18" charset="0"/>
                  </a:rPr>
                  <a:t>:</a:t>
                </a:r>
              </a:p>
            </p:txBody>
          </p:sp>
        </mc:Choice>
        <mc:Fallback xmlns="">
          <p:sp>
            <p:nvSpPr>
              <p:cNvPr id="2" name="TextBox 1">
                <a:extLst>
                  <a:ext uri="{FF2B5EF4-FFF2-40B4-BE49-F238E27FC236}">
                    <a16:creationId xmlns:a16="http://schemas.microsoft.com/office/drawing/2014/main" id="{71F3626F-B00E-3F71-45DF-FDF8FA6A4309}"/>
                  </a:ext>
                </a:extLst>
              </p:cNvPr>
              <p:cNvSpPr txBox="1">
                <a:spLocks noRot="1" noChangeAspect="1" noMove="1" noResize="1" noEditPoints="1" noAdjustHandles="1" noChangeArrowheads="1" noChangeShapeType="1" noTextEdit="1"/>
              </p:cNvSpPr>
              <p:nvPr/>
            </p:nvSpPr>
            <p:spPr>
              <a:xfrm>
                <a:off x="241609" y="104076"/>
                <a:ext cx="8054493" cy="2246769"/>
              </a:xfrm>
              <a:prstGeom prst="rect">
                <a:avLst/>
              </a:prstGeom>
              <a:blipFill>
                <a:blip r:embed="rId3"/>
                <a:stretch>
                  <a:fillRect l="-1590" t="-2710" r="-1514" b="-6504"/>
                </a:stretch>
              </a:blipFill>
            </p:spPr>
            <p:txBody>
              <a:bodyPr/>
              <a:lstStyle/>
              <a:p>
                <a:r>
                  <a:rPr lang="en-US">
                    <a:noFill/>
                  </a:rPr>
                  <a:t> </a:t>
                </a:r>
              </a:p>
            </p:txBody>
          </p:sp>
        </mc:Fallback>
      </mc:AlternateContent>
      <p:graphicFrame>
        <p:nvGraphicFramePr>
          <p:cNvPr id="10" name="Table 10">
            <a:extLst>
              <a:ext uri="{FF2B5EF4-FFF2-40B4-BE49-F238E27FC236}">
                <a16:creationId xmlns:a16="http://schemas.microsoft.com/office/drawing/2014/main" id="{66E083D5-7D37-B4CF-3C9E-A0BCB39D485B}"/>
              </a:ext>
            </a:extLst>
          </p:cNvPr>
          <p:cNvGraphicFramePr>
            <a:graphicFrameLocks noGrp="1"/>
          </p:cNvGraphicFramePr>
          <p:nvPr>
            <p:extLst>
              <p:ext uri="{D42A27DB-BD31-4B8C-83A1-F6EECF244321}">
                <p14:modId xmlns:p14="http://schemas.microsoft.com/office/powerpoint/2010/main" val="3365027467"/>
              </p:ext>
            </p:extLst>
          </p:nvPr>
        </p:nvGraphicFramePr>
        <p:xfrm>
          <a:off x="2434683" y="2330862"/>
          <a:ext cx="6218663" cy="2727680"/>
        </p:xfrm>
        <a:graphic>
          <a:graphicData uri="http://schemas.openxmlformats.org/drawingml/2006/table">
            <a:tbl>
              <a:tblPr firstRow="1" bandRow="1">
                <a:tableStyleId>{E4EAC3AF-C3EC-430E-B446-463FC65D9C40}</a:tableStyleId>
              </a:tblPr>
              <a:tblGrid>
                <a:gridCol w="788707">
                  <a:extLst>
                    <a:ext uri="{9D8B030D-6E8A-4147-A177-3AD203B41FA5}">
                      <a16:colId xmlns:a16="http://schemas.microsoft.com/office/drawing/2014/main" val="2977539236"/>
                    </a:ext>
                  </a:extLst>
                </a:gridCol>
                <a:gridCol w="2100695">
                  <a:extLst>
                    <a:ext uri="{9D8B030D-6E8A-4147-A177-3AD203B41FA5}">
                      <a16:colId xmlns:a16="http://schemas.microsoft.com/office/drawing/2014/main" val="2457805144"/>
                    </a:ext>
                  </a:extLst>
                </a:gridCol>
                <a:gridCol w="3329261">
                  <a:extLst>
                    <a:ext uri="{9D8B030D-6E8A-4147-A177-3AD203B41FA5}">
                      <a16:colId xmlns:a16="http://schemas.microsoft.com/office/drawing/2014/main" val="1102104692"/>
                    </a:ext>
                  </a:extLst>
                </a:gridCol>
              </a:tblGrid>
              <a:tr h="703635">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Lần</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Tên</a:t>
                      </a:r>
                      <a:r>
                        <a:rPr lang="en-US" sz="2000" b="1" dirty="0">
                          <a:solidFill>
                            <a:srgbClr val="FF0000"/>
                          </a:solidFill>
                          <a:latin typeface="Times New Roman" panose="02020603050405020304" pitchFamily="18" charset="0"/>
                          <a:cs typeface="Times New Roman" panose="02020603050405020304" pitchFamily="18" charset="0"/>
                        </a:rPr>
                        <a:t> HS </a:t>
                      </a:r>
                      <a:r>
                        <a:rPr lang="en-US" sz="2000" b="1" dirty="0" err="1">
                          <a:solidFill>
                            <a:srgbClr val="FF0000"/>
                          </a:solidFill>
                          <a:latin typeface="Times New Roman" panose="02020603050405020304" pitchFamily="18" charset="0"/>
                          <a:cs typeface="Times New Roman" panose="02020603050405020304" pitchFamily="18" charset="0"/>
                        </a:rPr>
                        <a:t>lấy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thẻ</a:t>
                      </a:r>
                      <a:endParaRPr lang="en-US" sz="2000" b="1" dirty="0">
                        <a:solidFill>
                          <a:srgbClr val="FF0000"/>
                        </a:solidFill>
                        <a:latin typeface="Times New Roman" panose="02020603050405020304" pitchFamily="18" charset="0"/>
                        <a:cs typeface="Times New Roman" panose="02020603050405020304" pitchFamily="18" charset="0"/>
                      </a:endParaRPr>
                    </a:p>
                  </a:txBody>
                  <a:tcPr/>
                </a:tc>
                <a:tc>
                  <a:txBody>
                    <a:bodyPr/>
                    <a:lstStyle/>
                    <a:p>
                      <a:pPr algn="ctr"/>
                      <a:r>
                        <a:rPr lang="en-US" sz="2000" b="1" dirty="0" err="1">
                          <a:solidFill>
                            <a:srgbClr val="FF0000"/>
                          </a:solidFill>
                          <a:latin typeface="Times New Roman" panose="02020603050405020304" pitchFamily="18" charset="0"/>
                          <a:cs typeface="Times New Roman" panose="02020603050405020304" pitchFamily="18" charset="0"/>
                        </a:rPr>
                        <a:t>Số</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xuất</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hiện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trên</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thẻ</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được</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lấy</a:t>
                      </a:r>
                      <a:r>
                        <a:rPr lang="en-US" sz="2000" b="1" dirty="0">
                          <a:solidFill>
                            <a:srgbClr val="FF0000"/>
                          </a:solidFill>
                          <a:latin typeface="Times New Roman" panose="02020603050405020304" pitchFamily="18" charset="0"/>
                          <a:cs typeface="Times New Roman" panose="02020603050405020304" pitchFamily="18" charset="0"/>
                        </a:rPr>
                        <a:t> </a:t>
                      </a:r>
                      <a:r>
                        <a:rPr lang="en-US" sz="2000" b="1" dirty="0" err="1">
                          <a:solidFill>
                            <a:srgbClr val="FF0000"/>
                          </a:solidFill>
                          <a:latin typeface="Times New Roman" panose="02020603050405020304" pitchFamily="18" charset="0"/>
                          <a:cs typeface="Times New Roman" panose="02020603050405020304" pitchFamily="18" charset="0"/>
                        </a:rPr>
                        <a:t>ra</a:t>
                      </a:r>
                      <a:endParaRPr lang="en-US" sz="2000" b="1" dirty="0">
                        <a:solidFill>
                          <a:srgbClr val="FF0000"/>
                        </a:solidFill>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607385340"/>
                  </a:ext>
                </a:extLst>
              </a:tr>
              <a:tr h="404809">
                <a:tc>
                  <a:txBody>
                    <a:bodyPr/>
                    <a:lstStyle/>
                    <a:p>
                      <a:pPr algn="ctr"/>
                      <a:r>
                        <a:rPr lang="en-US" sz="2000" dirty="0">
                          <a:latin typeface="Times New Roman" panose="02020603050405020304" pitchFamily="18" charset="0"/>
                          <a:cs typeface="Times New Roman" panose="02020603050405020304" pitchFamily="18" charset="0"/>
                        </a:rPr>
                        <a:t>1</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426349238"/>
                  </a:ext>
                </a:extLst>
              </a:tr>
              <a:tr h="404809">
                <a:tc>
                  <a:txBody>
                    <a:bodyPr/>
                    <a:lstStyle/>
                    <a:p>
                      <a:pPr algn="ctr"/>
                      <a:r>
                        <a:rPr lang="en-US" sz="2000" dirty="0">
                          <a:latin typeface="Times New Roman" panose="02020603050405020304" pitchFamily="18" charset="0"/>
                          <a:cs typeface="Times New Roman" panose="02020603050405020304" pitchFamily="18" charset="0"/>
                        </a:rPr>
                        <a:t>2</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2629144987"/>
                  </a:ext>
                </a:extLst>
              </a:tr>
              <a:tr h="404809">
                <a:tc>
                  <a:txBody>
                    <a:bodyPr/>
                    <a:lstStyle/>
                    <a:p>
                      <a:pPr algn="ctr"/>
                      <a:r>
                        <a:rPr lang="en-US" sz="2000" dirty="0">
                          <a:latin typeface="Times New Roman" panose="02020603050405020304" pitchFamily="18" charset="0"/>
                          <a:cs typeface="Times New Roman" panose="02020603050405020304" pitchFamily="18" charset="0"/>
                        </a:rPr>
                        <a:t>3</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1529461321"/>
                  </a:ext>
                </a:extLst>
              </a:tr>
              <a:tr h="404809">
                <a:tc>
                  <a:txBody>
                    <a:bodyPr/>
                    <a:lstStyle/>
                    <a:p>
                      <a:pPr algn="ctr"/>
                      <a:r>
                        <a:rPr lang="en-US" sz="2000" dirty="0">
                          <a:latin typeface="Times New Roman" panose="02020603050405020304" pitchFamily="18" charset="0"/>
                          <a:cs typeface="Times New Roman" panose="02020603050405020304" pitchFamily="18" charset="0"/>
                        </a:rPr>
                        <a:t>4</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3453487702"/>
                  </a:ext>
                </a:extLst>
              </a:tr>
              <a:tr h="404809">
                <a:tc>
                  <a:txBody>
                    <a:bodyPr/>
                    <a:lstStyle/>
                    <a:p>
                      <a:pPr algn="ctr"/>
                      <a:r>
                        <a:rPr lang="en-US" sz="2000" dirty="0">
                          <a:latin typeface="Times New Roman" panose="02020603050405020304" pitchFamily="18" charset="0"/>
                          <a:cs typeface="Times New Roman" panose="02020603050405020304" pitchFamily="18" charset="0"/>
                        </a:rPr>
                        <a:t>5</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tc>
                  <a:txBody>
                    <a:bodyPr/>
                    <a:lstStyle/>
                    <a:p>
                      <a:pPr algn="ctr"/>
                      <a:r>
                        <a:rPr lang="en-US" sz="2000" dirty="0">
                          <a:latin typeface="Times New Roman" panose="02020603050405020304" pitchFamily="18" charset="0"/>
                          <a:cs typeface="Times New Roman" panose="02020603050405020304" pitchFamily="18" charset="0"/>
                        </a:rPr>
                        <a:t>…</a:t>
                      </a:r>
                    </a:p>
                  </a:txBody>
                  <a:tcPr/>
                </a:tc>
                <a:extLst>
                  <a:ext uri="{0D108BD9-81ED-4DB2-BD59-A6C34878D82A}">
                    <a16:rowId xmlns:a16="http://schemas.microsoft.com/office/drawing/2014/main" val="647889150"/>
                  </a:ext>
                </a:extLst>
              </a:tr>
            </a:tbl>
          </a:graphicData>
        </a:graphic>
      </p:graphicFrame>
      <p:pic>
        <p:nvPicPr>
          <p:cNvPr id="19" name="Hình ảnh 5">
            <a:extLst>
              <a:ext uri="{FF2B5EF4-FFF2-40B4-BE49-F238E27FC236}">
                <a16:creationId xmlns:a16="http://schemas.microsoft.com/office/drawing/2014/main" id="{AAA7C874-DFF2-2DC3-2D79-55AD7B07D67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8711" t="12222" r="20015" b="20370"/>
          <a:stretch/>
        </p:blipFill>
        <p:spPr>
          <a:xfrm>
            <a:off x="490654" y="2962407"/>
            <a:ext cx="1530834" cy="1481978"/>
          </a:xfrm>
          <a:prstGeom prst="ellipse">
            <a:avLst/>
          </a:prstGeom>
        </p:spPr>
      </p:pic>
      <p:pic>
        <p:nvPicPr>
          <p:cNvPr id="5" name="Picture 4">
            <a:extLst>
              <a:ext uri="{FF2B5EF4-FFF2-40B4-BE49-F238E27FC236}">
                <a16:creationId xmlns:a16="http://schemas.microsoft.com/office/drawing/2014/main" id="{98768A8C-2ACB-2F2B-3058-641DB58AC03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8819"/>
          <a:stretch/>
        </p:blipFill>
        <p:spPr>
          <a:xfrm>
            <a:off x="8005156" y="104076"/>
            <a:ext cx="1487931" cy="1487931"/>
          </a:xfrm>
          <a:prstGeom prst="rect">
            <a:avLst/>
          </a:prstGeom>
        </p:spPr>
      </p:pic>
    </p:spTree>
    <p:extLst>
      <p:ext uri="{BB962C8B-B14F-4D97-AF65-F5344CB8AC3E}">
        <p14:creationId xmlns:p14="http://schemas.microsoft.com/office/powerpoint/2010/main" val="60531916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4AA1AA3-A704-75C2-1944-FBA335044CFE}"/>
              </a:ext>
            </a:extLst>
          </p:cNvPr>
          <p:cNvSpPr txBox="1"/>
          <p:nvPr/>
        </p:nvSpPr>
        <p:spPr>
          <a:xfrm>
            <a:off x="408878" y="205202"/>
            <a:ext cx="8326244" cy="3062954"/>
          </a:xfrm>
          <a:prstGeom prst="rect">
            <a:avLst/>
          </a:prstGeom>
          <a:noFill/>
        </p:spPr>
        <p:txBody>
          <a:bodyPr wrap="square">
            <a:spAutoFit/>
          </a:bodyPr>
          <a:lstStyle/>
          <a:p>
            <a:pPr algn="just">
              <a:spcBef>
                <a:spcPts val="300"/>
              </a:spcBef>
              <a:spcAft>
                <a:spcPts val="300"/>
              </a:spcAft>
            </a:pP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Xét</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các</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sự</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kiện</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sau</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 </a:t>
            </a:r>
            <a:r>
              <a:rPr lang="en-US" sz="2800" dirty="0" err="1">
                <a:effectLst/>
                <a:latin typeface="Times New Roman" panose="02020603050405020304" pitchFamily="18" charset="0"/>
                <a:ea typeface="Times New Roman" panose="02020603050405020304" pitchFamily="18" charset="0"/>
                <a:cs typeface="Times New Roman" panose="02020603050405020304" pitchFamily="18" charset="0"/>
              </a:rPr>
              <a:t>đây</a:t>
            </a:r>
            <a:r>
              <a:rPr lang="en-US" sz="2800" dirty="0">
                <a:effectLst/>
                <a:latin typeface="Times New Roman" panose="02020603050405020304" pitchFamily="18" charset="0"/>
                <a:ea typeface="Times New Roman" panose="02020603050405020304" pitchFamily="18" charset="0"/>
                <a:cs typeface="Times New Roman" panose="02020603050405020304" pitchFamily="18" charset="0"/>
              </a:rPr>
              <a:t>:</a:t>
            </a:r>
          </a:p>
          <a:p>
            <a:pPr marL="342900" lvl="0" indent="-342900" algn="just">
              <a:lnSpc>
                <a:spcPct val="106000"/>
              </a:lnSpc>
              <a:spcBef>
                <a:spcPts val="300"/>
              </a:spcBef>
              <a:spcAft>
                <a:spcPts val="300"/>
              </a:spcAft>
              <a:buFont typeface="+mj-lt"/>
              <a:buAutoNum type="alphaLcParen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Số xuất hiện trên thẻ được rút ra là số chẵn.</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lnSpc>
                <a:spcPct val="106000"/>
              </a:lnSpc>
              <a:spcBef>
                <a:spcPts val="300"/>
              </a:spcBef>
              <a:spcAft>
                <a:spcPts val="300"/>
              </a:spcAft>
              <a:buFont typeface="+mj-lt"/>
              <a:buAutoNum type="alphaLcParen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Số xuất hiện trên thẻ được rút ra là số lẻ.</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marL="342900" lvl="0" indent="-342900" algn="just">
              <a:lnSpc>
                <a:spcPct val="106000"/>
              </a:lnSpc>
              <a:spcBef>
                <a:spcPts val="300"/>
              </a:spcBef>
              <a:spcAft>
                <a:spcPts val="300"/>
              </a:spcAft>
              <a:buFont typeface="+mj-lt"/>
              <a:buAutoNum type="alphaLcParenR"/>
            </a:pPr>
            <a:r>
              <a:rPr lang="vi-VN" sz="2800" dirty="0">
                <a:effectLst/>
                <a:latin typeface="Times New Roman" panose="02020603050405020304" pitchFamily="18" charset="0"/>
                <a:ea typeface="Arial" panose="020B0604020202020204" pitchFamily="34" charset="0"/>
                <a:cs typeface="Times New Roman" panose="02020603050405020304" pitchFamily="18" charset="0"/>
              </a:rPr>
              <a:t>Số xuất hiện trên thẻ được rút ra là hợp số.</a:t>
            </a:r>
            <a:endParaRPr lang="en-US" sz="2800" dirty="0">
              <a:effectLst/>
              <a:latin typeface="Times New Roman" panose="02020603050405020304" pitchFamily="18" charset="0"/>
              <a:ea typeface="Arial" panose="020B0604020202020204" pitchFamily="34" charset="0"/>
              <a:cs typeface="Times New Roman" panose="02020603050405020304" pitchFamily="18" charset="0"/>
            </a:endParaRPr>
          </a:p>
          <a:p>
            <a:pPr algn="just">
              <a:spcBef>
                <a:spcPts val="300"/>
              </a:spcBef>
              <a:spcAft>
                <a:spcPts val="300"/>
              </a:spcAft>
            </a:pPr>
            <a:r>
              <a:rPr lang="vi-VN" sz="2800" dirty="0">
                <a:effectLst/>
                <a:latin typeface="Times New Roman" panose="02020603050405020304" pitchFamily="18" charset="0"/>
                <a:ea typeface="Times New Roman" panose="02020603050405020304" pitchFamily="18" charset="0"/>
                <a:cs typeface="Times New Roman" panose="02020603050405020304" pitchFamily="18" charset="0"/>
              </a:rPr>
              <a:t>Những sự kiện nào có thể xảy ra? Các sự kiện trên được gọi là gì? </a:t>
            </a:r>
            <a:endParaRPr lang="en-US" sz="2800" dirty="0">
              <a:effectLst/>
              <a:latin typeface="Times New Roman" panose="02020603050405020304" pitchFamily="18" charset="0"/>
              <a:ea typeface="Times New Roman" panose="02020603050405020304" pitchFamily="18" charset="0"/>
              <a:cs typeface="Times New Roman" panose="02020603050405020304" pitchFamily="18" charset="0"/>
            </a:endParaRPr>
          </a:p>
        </p:txBody>
      </p:sp>
      <p:grpSp>
        <p:nvGrpSpPr>
          <p:cNvPr id="8" name="Google Shape;711;p50">
            <a:extLst>
              <a:ext uri="{FF2B5EF4-FFF2-40B4-BE49-F238E27FC236}">
                <a16:creationId xmlns:a16="http://schemas.microsoft.com/office/drawing/2014/main" id="{C9666214-3111-4BB1-2F28-4D381AE1A332}"/>
              </a:ext>
            </a:extLst>
          </p:cNvPr>
          <p:cNvGrpSpPr/>
          <p:nvPr/>
        </p:nvGrpSpPr>
        <p:grpSpPr>
          <a:xfrm>
            <a:off x="7145907" y="858777"/>
            <a:ext cx="924060" cy="1495000"/>
            <a:chOff x="7164675" y="2786725"/>
            <a:chExt cx="619800" cy="1002750"/>
          </a:xfrm>
        </p:grpSpPr>
        <p:sp>
          <p:nvSpPr>
            <p:cNvPr id="9" name="Google Shape;712;p50">
              <a:extLst>
                <a:ext uri="{FF2B5EF4-FFF2-40B4-BE49-F238E27FC236}">
                  <a16:creationId xmlns:a16="http://schemas.microsoft.com/office/drawing/2014/main" id="{F5F6D6AC-CC1B-46B0-FD86-59CAA6618072}"/>
                </a:ext>
              </a:extLst>
            </p:cNvPr>
            <p:cNvSpPr/>
            <p:nvPr/>
          </p:nvSpPr>
          <p:spPr>
            <a:xfrm>
              <a:off x="7164675" y="2787063"/>
              <a:ext cx="619800" cy="1002075"/>
            </a:xfrm>
            <a:custGeom>
              <a:avLst/>
              <a:gdLst/>
              <a:ahLst/>
              <a:cxnLst/>
              <a:rect l="l" t="t" r="r" b="b"/>
              <a:pathLst>
                <a:path w="24792" h="40083" extrusionOk="0">
                  <a:moveTo>
                    <a:pt x="24017" y="0"/>
                  </a:moveTo>
                  <a:cubicBezTo>
                    <a:pt x="23735" y="0"/>
                    <a:pt x="23458" y="159"/>
                    <a:pt x="23354" y="427"/>
                  </a:cubicBezTo>
                  <a:lnTo>
                    <a:pt x="22812" y="1729"/>
                  </a:lnTo>
                  <a:lnTo>
                    <a:pt x="22378" y="1567"/>
                  </a:lnTo>
                  <a:lnTo>
                    <a:pt x="21184" y="4415"/>
                  </a:lnTo>
                  <a:cubicBezTo>
                    <a:pt x="21141" y="4413"/>
                    <a:pt x="21098" y="4412"/>
                    <a:pt x="21055" y="4412"/>
                  </a:cubicBezTo>
                  <a:cubicBezTo>
                    <a:pt x="19853" y="4412"/>
                    <a:pt x="18698" y="5135"/>
                    <a:pt x="18201" y="6313"/>
                  </a:cubicBezTo>
                  <a:cubicBezTo>
                    <a:pt x="17767" y="7371"/>
                    <a:pt x="17957" y="8565"/>
                    <a:pt x="18608" y="9405"/>
                  </a:cubicBezTo>
                  <a:lnTo>
                    <a:pt x="17523" y="10680"/>
                  </a:lnTo>
                  <a:lnTo>
                    <a:pt x="1682" y="29124"/>
                  </a:lnTo>
                  <a:lnTo>
                    <a:pt x="2062" y="29450"/>
                  </a:lnTo>
                  <a:lnTo>
                    <a:pt x="1" y="32433"/>
                  </a:lnTo>
                  <a:lnTo>
                    <a:pt x="1" y="32433"/>
                  </a:lnTo>
                  <a:lnTo>
                    <a:pt x="2632" y="29911"/>
                  </a:lnTo>
                  <a:lnTo>
                    <a:pt x="3011" y="30209"/>
                  </a:lnTo>
                  <a:lnTo>
                    <a:pt x="19204" y="11331"/>
                  </a:lnTo>
                  <a:lnTo>
                    <a:pt x="19991" y="10409"/>
                  </a:lnTo>
                  <a:lnTo>
                    <a:pt x="19882" y="11602"/>
                  </a:lnTo>
                  <a:lnTo>
                    <a:pt x="17957" y="36421"/>
                  </a:lnTo>
                  <a:lnTo>
                    <a:pt x="18445" y="36448"/>
                  </a:lnTo>
                  <a:lnTo>
                    <a:pt x="18526" y="40082"/>
                  </a:lnTo>
                  <a:lnTo>
                    <a:pt x="19177" y="36502"/>
                  </a:lnTo>
                  <a:lnTo>
                    <a:pt x="19638" y="36529"/>
                  </a:lnTo>
                  <a:lnTo>
                    <a:pt x="21537" y="12280"/>
                  </a:lnTo>
                  <a:lnTo>
                    <a:pt x="21673" y="10490"/>
                  </a:lnTo>
                  <a:cubicBezTo>
                    <a:pt x="22676" y="10273"/>
                    <a:pt x="23517" y="9649"/>
                    <a:pt x="23924" y="8646"/>
                  </a:cubicBezTo>
                  <a:cubicBezTo>
                    <a:pt x="24385" y="7507"/>
                    <a:pt x="24114" y="6205"/>
                    <a:pt x="23327" y="5337"/>
                  </a:cubicBezTo>
                  <a:lnTo>
                    <a:pt x="24548" y="2380"/>
                  </a:lnTo>
                  <a:lnTo>
                    <a:pt x="24087" y="2218"/>
                  </a:lnTo>
                  <a:lnTo>
                    <a:pt x="24629" y="889"/>
                  </a:lnTo>
                  <a:cubicBezTo>
                    <a:pt x="24792" y="590"/>
                    <a:pt x="24629" y="183"/>
                    <a:pt x="24276" y="48"/>
                  </a:cubicBezTo>
                  <a:cubicBezTo>
                    <a:pt x="24193" y="15"/>
                    <a:pt x="24104" y="0"/>
                    <a:pt x="24017" y="0"/>
                  </a:cubicBezTo>
                  <a:close/>
                </a:path>
              </a:pathLst>
            </a:custGeom>
            <a:solidFill>
              <a:srgbClr val="FFFFFF"/>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713;p50">
              <a:extLst>
                <a:ext uri="{FF2B5EF4-FFF2-40B4-BE49-F238E27FC236}">
                  <a16:creationId xmlns:a16="http://schemas.microsoft.com/office/drawing/2014/main" id="{88840C49-72D7-FE71-3D57-3D4CD141BF88}"/>
                </a:ext>
              </a:extLst>
            </p:cNvPr>
            <p:cNvGrpSpPr/>
            <p:nvPr/>
          </p:nvGrpSpPr>
          <p:grpSpPr>
            <a:xfrm>
              <a:off x="7165013" y="2786725"/>
              <a:ext cx="619125" cy="1002750"/>
              <a:chOff x="6477900" y="1941550"/>
              <a:chExt cx="619125" cy="1002750"/>
            </a:xfrm>
          </p:grpSpPr>
          <p:sp>
            <p:nvSpPr>
              <p:cNvPr id="12" name="Google Shape;714;p50">
                <a:extLst>
                  <a:ext uri="{FF2B5EF4-FFF2-40B4-BE49-F238E27FC236}">
                    <a16:creationId xmlns:a16="http://schemas.microsoft.com/office/drawing/2014/main" id="{CCE4B122-E033-E2EE-341A-08C7EB3739C4}"/>
                  </a:ext>
                </a:extLst>
              </p:cNvPr>
              <p:cNvSpPr/>
              <p:nvPr/>
            </p:nvSpPr>
            <p:spPr>
              <a:xfrm>
                <a:off x="6477900" y="2671000"/>
                <a:ext cx="63100" cy="81400"/>
              </a:xfrm>
              <a:custGeom>
                <a:avLst/>
                <a:gdLst/>
                <a:ahLst/>
                <a:cxnLst/>
                <a:rect l="l" t="t" r="r" b="b"/>
                <a:pathLst>
                  <a:path w="2524" h="3256" extrusionOk="0">
                    <a:moveTo>
                      <a:pt x="2225" y="1"/>
                    </a:moveTo>
                    <a:lnTo>
                      <a:pt x="1" y="3255"/>
                    </a:lnTo>
                    <a:lnTo>
                      <a:pt x="1" y="3255"/>
                    </a:lnTo>
                    <a:lnTo>
                      <a:pt x="2523" y="272"/>
                    </a:lnTo>
                    <a:lnTo>
                      <a:pt x="2225"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715;p50">
                <a:extLst>
                  <a:ext uri="{FF2B5EF4-FFF2-40B4-BE49-F238E27FC236}">
                    <a16:creationId xmlns:a16="http://schemas.microsoft.com/office/drawing/2014/main" id="{25E1BC0C-3483-DD54-AB56-CCDABE7F08B9}"/>
                  </a:ext>
                </a:extLst>
              </p:cNvPr>
              <p:cNvSpPr/>
              <p:nvPr/>
            </p:nvSpPr>
            <p:spPr>
              <a:xfrm>
                <a:off x="6477900" y="2677775"/>
                <a:ext cx="71225" cy="74625"/>
              </a:xfrm>
              <a:custGeom>
                <a:avLst/>
                <a:gdLst/>
                <a:ahLst/>
                <a:cxnLst/>
                <a:rect l="l" t="t" r="r" b="b"/>
                <a:pathLst>
                  <a:path w="2849" h="2985" extrusionOk="0">
                    <a:moveTo>
                      <a:pt x="2523" y="1"/>
                    </a:moveTo>
                    <a:lnTo>
                      <a:pt x="1" y="2984"/>
                    </a:lnTo>
                    <a:lnTo>
                      <a:pt x="2849" y="272"/>
                    </a:lnTo>
                    <a:lnTo>
                      <a:pt x="2523"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716;p50">
                <a:extLst>
                  <a:ext uri="{FF2B5EF4-FFF2-40B4-BE49-F238E27FC236}">
                    <a16:creationId xmlns:a16="http://schemas.microsoft.com/office/drawing/2014/main" id="{0B37F54C-A6A8-3D4B-DF7D-6E08CA53DEF7}"/>
                  </a:ext>
                </a:extLst>
              </p:cNvPr>
              <p:cNvSpPr/>
              <p:nvPr/>
            </p:nvSpPr>
            <p:spPr>
              <a:xfrm>
                <a:off x="6519950" y="2140725"/>
                <a:ext cx="486900" cy="557425"/>
              </a:xfrm>
              <a:custGeom>
                <a:avLst/>
                <a:gdLst/>
                <a:ahLst/>
                <a:cxnLst/>
                <a:rect l="l" t="t" r="r" b="b"/>
                <a:pathLst>
                  <a:path w="19476" h="22297" extrusionOk="0">
                    <a:moveTo>
                      <a:pt x="18173" y="1"/>
                    </a:moveTo>
                    <a:lnTo>
                      <a:pt x="17794" y="462"/>
                    </a:lnTo>
                    <a:lnTo>
                      <a:pt x="15868" y="2686"/>
                    </a:lnTo>
                    <a:lnTo>
                      <a:pt x="0" y="21157"/>
                    </a:lnTo>
                    <a:lnTo>
                      <a:pt x="380" y="21483"/>
                    </a:lnTo>
                    <a:lnTo>
                      <a:pt x="651" y="21700"/>
                    </a:lnTo>
                    <a:lnTo>
                      <a:pt x="950" y="21944"/>
                    </a:lnTo>
                    <a:lnTo>
                      <a:pt x="1302" y="22297"/>
                    </a:lnTo>
                    <a:lnTo>
                      <a:pt x="17522" y="3391"/>
                    </a:lnTo>
                    <a:lnTo>
                      <a:pt x="18309" y="2496"/>
                    </a:lnTo>
                    <a:lnTo>
                      <a:pt x="19475" y="1140"/>
                    </a:lnTo>
                    <a:lnTo>
                      <a:pt x="19475" y="1086"/>
                    </a:lnTo>
                    <a:lnTo>
                      <a:pt x="19014" y="733"/>
                    </a:lnTo>
                    <a:lnTo>
                      <a:pt x="18173"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717;p50">
                <a:extLst>
                  <a:ext uri="{FF2B5EF4-FFF2-40B4-BE49-F238E27FC236}">
                    <a16:creationId xmlns:a16="http://schemas.microsoft.com/office/drawing/2014/main" id="{0640BDC7-AB09-D6E4-CE89-385687677A8E}"/>
                  </a:ext>
                </a:extLst>
              </p:cNvPr>
              <p:cNvSpPr/>
              <p:nvPr/>
            </p:nvSpPr>
            <p:spPr>
              <a:xfrm>
                <a:off x="6941050" y="2847300"/>
                <a:ext cx="18325" cy="97000"/>
              </a:xfrm>
              <a:custGeom>
                <a:avLst/>
                <a:gdLst/>
                <a:ahLst/>
                <a:cxnLst/>
                <a:rect l="l" t="t" r="r" b="b"/>
                <a:pathLst>
                  <a:path w="733" h="3880" extrusionOk="0">
                    <a:moveTo>
                      <a:pt x="326" y="1"/>
                    </a:moveTo>
                    <a:lnTo>
                      <a:pt x="0" y="3880"/>
                    </a:lnTo>
                    <a:lnTo>
                      <a:pt x="733" y="28"/>
                    </a:lnTo>
                    <a:lnTo>
                      <a:pt x="326"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718;p50">
                <a:extLst>
                  <a:ext uri="{FF2B5EF4-FFF2-40B4-BE49-F238E27FC236}">
                    <a16:creationId xmlns:a16="http://schemas.microsoft.com/office/drawing/2014/main" id="{2CEB6A3B-54FE-89D6-0669-99790EC03B08}"/>
                  </a:ext>
                </a:extLst>
              </p:cNvPr>
              <p:cNvSpPr/>
              <p:nvPr/>
            </p:nvSpPr>
            <p:spPr>
              <a:xfrm>
                <a:off x="6939000" y="2845950"/>
                <a:ext cx="10200" cy="98350"/>
              </a:xfrm>
              <a:custGeom>
                <a:avLst/>
                <a:gdLst/>
                <a:ahLst/>
                <a:cxnLst/>
                <a:rect l="l" t="t" r="r" b="b"/>
                <a:pathLst>
                  <a:path w="408" h="3934" extrusionOk="0">
                    <a:moveTo>
                      <a:pt x="1" y="1"/>
                    </a:moveTo>
                    <a:lnTo>
                      <a:pt x="82" y="3934"/>
                    </a:lnTo>
                    <a:lnTo>
                      <a:pt x="408" y="55"/>
                    </a:lnTo>
                    <a:lnTo>
                      <a:pt x="1" y="1"/>
                    </a:lnTo>
                    <a:close/>
                  </a:path>
                </a:pathLst>
              </a:custGeom>
              <a:solidFill>
                <a:schemeClr val="accent5"/>
              </a:solidFill>
              <a:ln w="9525" cap="flat" cmpd="sng">
                <a:solidFill>
                  <a:schemeClr val="accent5"/>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719;p50">
                <a:extLst>
                  <a:ext uri="{FF2B5EF4-FFF2-40B4-BE49-F238E27FC236}">
                    <a16:creationId xmlns:a16="http://schemas.microsoft.com/office/drawing/2014/main" id="{7F79600E-D880-681B-607C-5F12D41F856C}"/>
                  </a:ext>
                </a:extLst>
              </p:cNvPr>
              <p:cNvSpPr/>
              <p:nvPr/>
            </p:nvSpPr>
            <p:spPr>
              <a:xfrm>
                <a:off x="6926800" y="2157675"/>
                <a:ext cx="97000" cy="698475"/>
              </a:xfrm>
              <a:custGeom>
                <a:avLst/>
                <a:gdLst/>
                <a:ahLst/>
                <a:cxnLst/>
                <a:rect l="l" t="t" r="r" b="b"/>
                <a:pathLst>
                  <a:path w="3880" h="27939" extrusionOk="0">
                    <a:moveTo>
                      <a:pt x="2171" y="1"/>
                    </a:moveTo>
                    <a:lnTo>
                      <a:pt x="2171" y="55"/>
                    </a:lnTo>
                    <a:lnTo>
                      <a:pt x="2035" y="1818"/>
                    </a:lnTo>
                    <a:lnTo>
                      <a:pt x="1926" y="2985"/>
                    </a:lnTo>
                    <a:lnTo>
                      <a:pt x="1" y="27803"/>
                    </a:lnTo>
                    <a:lnTo>
                      <a:pt x="489" y="27857"/>
                    </a:lnTo>
                    <a:lnTo>
                      <a:pt x="841" y="27884"/>
                    </a:lnTo>
                    <a:lnTo>
                      <a:pt x="1221" y="27911"/>
                    </a:lnTo>
                    <a:lnTo>
                      <a:pt x="1709" y="27938"/>
                    </a:lnTo>
                    <a:lnTo>
                      <a:pt x="3608" y="3663"/>
                    </a:lnTo>
                    <a:lnTo>
                      <a:pt x="3825" y="733"/>
                    </a:lnTo>
                    <a:lnTo>
                      <a:pt x="3879" y="137"/>
                    </a:lnTo>
                    <a:lnTo>
                      <a:pt x="2740" y="55"/>
                    </a:lnTo>
                    <a:lnTo>
                      <a:pt x="2171"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720;p50">
                <a:extLst>
                  <a:ext uri="{FF2B5EF4-FFF2-40B4-BE49-F238E27FC236}">
                    <a16:creationId xmlns:a16="http://schemas.microsoft.com/office/drawing/2014/main" id="{334C9312-1FB3-12BE-BDFB-1AC202F8566E}"/>
                  </a:ext>
                </a:extLst>
              </p:cNvPr>
              <p:cNvSpPr/>
              <p:nvPr/>
            </p:nvSpPr>
            <p:spPr>
              <a:xfrm>
                <a:off x="6916625" y="2152250"/>
                <a:ext cx="105825" cy="97000"/>
              </a:xfrm>
              <a:custGeom>
                <a:avLst/>
                <a:gdLst/>
                <a:ahLst/>
                <a:cxnLst/>
                <a:rect l="l" t="t" r="r" b="b"/>
                <a:pathLst>
                  <a:path w="4233" h="3880" extrusionOk="0">
                    <a:moveTo>
                      <a:pt x="1927" y="1"/>
                    </a:moveTo>
                    <a:lnTo>
                      <a:pt x="1" y="2225"/>
                    </a:lnTo>
                    <a:lnTo>
                      <a:pt x="1655" y="2930"/>
                    </a:lnTo>
                    <a:lnTo>
                      <a:pt x="2442" y="2035"/>
                    </a:lnTo>
                    <a:lnTo>
                      <a:pt x="2333" y="3202"/>
                    </a:lnTo>
                    <a:lnTo>
                      <a:pt x="4015" y="3880"/>
                    </a:lnTo>
                    <a:lnTo>
                      <a:pt x="4232" y="950"/>
                    </a:lnTo>
                    <a:lnTo>
                      <a:pt x="1927" y="1"/>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721;p50">
                <a:extLst>
                  <a:ext uri="{FF2B5EF4-FFF2-40B4-BE49-F238E27FC236}">
                    <a16:creationId xmlns:a16="http://schemas.microsoft.com/office/drawing/2014/main" id="{C26EAD09-EBB7-FD95-7BEC-0F267D848FF9}"/>
                  </a:ext>
                </a:extLst>
              </p:cNvPr>
              <p:cNvSpPr/>
              <p:nvPr/>
            </p:nvSpPr>
            <p:spPr>
              <a:xfrm>
                <a:off x="7010875" y="1941550"/>
                <a:ext cx="86150" cy="147000"/>
              </a:xfrm>
              <a:custGeom>
                <a:avLst/>
                <a:gdLst/>
                <a:ahLst/>
                <a:cxnLst/>
                <a:rect l="l" t="t" r="r" b="b"/>
                <a:pathLst>
                  <a:path w="3446" h="5880" extrusionOk="0">
                    <a:moveTo>
                      <a:pt x="2686" y="0"/>
                    </a:moveTo>
                    <a:cubicBezTo>
                      <a:pt x="2400" y="0"/>
                      <a:pt x="2139" y="159"/>
                      <a:pt x="2035" y="427"/>
                    </a:cubicBezTo>
                    <a:lnTo>
                      <a:pt x="1" y="5337"/>
                    </a:lnTo>
                    <a:lnTo>
                      <a:pt x="1276" y="5879"/>
                    </a:lnTo>
                    <a:lnTo>
                      <a:pt x="3310" y="970"/>
                    </a:lnTo>
                    <a:cubicBezTo>
                      <a:pt x="3446" y="590"/>
                      <a:pt x="3283" y="183"/>
                      <a:pt x="2957" y="48"/>
                    </a:cubicBezTo>
                    <a:cubicBezTo>
                      <a:pt x="2867" y="15"/>
                      <a:pt x="2776" y="0"/>
                      <a:pt x="268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722;p50">
                <a:extLst>
                  <a:ext uri="{FF2B5EF4-FFF2-40B4-BE49-F238E27FC236}">
                    <a16:creationId xmlns:a16="http://schemas.microsoft.com/office/drawing/2014/main" id="{C019A315-6623-962F-2D0C-DFAF6E324A09}"/>
                  </a:ext>
                </a:extLst>
              </p:cNvPr>
              <p:cNvSpPr/>
              <p:nvPr/>
            </p:nvSpPr>
            <p:spPr>
              <a:xfrm>
                <a:off x="7007500" y="1980025"/>
                <a:ext cx="84100" cy="96325"/>
              </a:xfrm>
              <a:custGeom>
                <a:avLst/>
                <a:gdLst/>
                <a:ahLst/>
                <a:cxnLst/>
                <a:rect l="l" t="t" r="r" b="b"/>
                <a:pathLst>
                  <a:path w="3364" h="3853" extrusionOk="0">
                    <a:moveTo>
                      <a:pt x="1221" y="0"/>
                    </a:moveTo>
                    <a:lnTo>
                      <a:pt x="0" y="2957"/>
                    </a:lnTo>
                    <a:lnTo>
                      <a:pt x="2143" y="3852"/>
                    </a:lnTo>
                    <a:lnTo>
                      <a:pt x="3364" y="896"/>
                    </a:lnTo>
                    <a:lnTo>
                      <a:pt x="1221"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723;p50">
                <a:extLst>
                  <a:ext uri="{FF2B5EF4-FFF2-40B4-BE49-F238E27FC236}">
                    <a16:creationId xmlns:a16="http://schemas.microsoft.com/office/drawing/2014/main" id="{D41D3E5B-0013-8847-B7C6-BF2FE9473CEE}"/>
                  </a:ext>
                </a:extLst>
              </p:cNvPr>
              <p:cNvSpPr/>
              <p:nvPr/>
            </p:nvSpPr>
            <p:spPr>
              <a:xfrm>
                <a:off x="6917300" y="2052075"/>
                <a:ext cx="174975" cy="154200"/>
              </a:xfrm>
              <a:custGeom>
                <a:avLst/>
                <a:gdLst/>
                <a:ahLst/>
                <a:cxnLst/>
                <a:rect l="l" t="t" r="r" b="b"/>
                <a:pathLst>
                  <a:path w="6999" h="6168" extrusionOk="0">
                    <a:moveTo>
                      <a:pt x="3503" y="0"/>
                    </a:moveTo>
                    <a:cubicBezTo>
                      <a:pt x="2293" y="0"/>
                      <a:pt x="1142" y="708"/>
                      <a:pt x="652" y="1892"/>
                    </a:cubicBezTo>
                    <a:cubicBezTo>
                      <a:pt x="1" y="3438"/>
                      <a:pt x="760" y="5283"/>
                      <a:pt x="2306" y="5934"/>
                    </a:cubicBezTo>
                    <a:cubicBezTo>
                      <a:pt x="2690" y="6092"/>
                      <a:pt x="3088" y="6167"/>
                      <a:pt x="3481" y="6167"/>
                    </a:cubicBezTo>
                    <a:cubicBezTo>
                      <a:pt x="4697" y="6167"/>
                      <a:pt x="5856" y="5448"/>
                      <a:pt x="6348" y="4279"/>
                    </a:cubicBezTo>
                    <a:cubicBezTo>
                      <a:pt x="6999" y="2679"/>
                      <a:pt x="6239" y="889"/>
                      <a:pt x="4693" y="238"/>
                    </a:cubicBezTo>
                    <a:cubicBezTo>
                      <a:pt x="4304" y="77"/>
                      <a:pt x="3900" y="0"/>
                      <a:pt x="3503"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724;p50">
                <a:extLst>
                  <a:ext uri="{FF2B5EF4-FFF2-40B4-BE49-F238E27FC236}">
                    <a16:creationId xmlns:a16="http://schemas.microsoft.com/office/drawing/2014/main" id="{F86463D5-A768-6EAC-0811-BF38A92F677C}"/>
                  </a:ext>
                </a:extLst>
              </p:cNvPr>
              <p:cNvSpPr/>
              <p:nvPr/>
            </p:nvSpPr>
            <p:spPr>
              <a:xfrm>
                <a:off x="6964100" y="2092550"/>
                <a:ext cx="82075" cy="72550"/>
              </a:xfrm>
              <a:custGeom>
                <a:avLst/>
                <a:gdLst/>
                <a:ahLst/>
                <a:cxnLst/>
                <a:rect l="l" t="t" r="r" b="b"/>
                <a:pathLst>
                  <a:path w="3283" h="2902" extrusionOk="0">
                    <a:moveTo>
                      <a:pt x="1637" y="1"/>
                    </a:moveTo>
                    <a:cubicBezTo>
                      <a:pt x="1069" y="1"/>
                      <a:pt x="523" y="326"/>
                      <a:pt x="299" y="897"/>
                    </a:cubicBezTo>
                    <a:cubicBezTo>
                      <a:pt x="0" y="1629"/>
                      <a:pt x="326" y="2470"/>
                      <a:pt x="1085" y="2796"/>
                    </a:cubicBezTo>
                    <a:cubicBezTo>
                      <a:pt x="1269" y="2868"/>
                      <a:pt x="1457" y="2902"/>
                      <a:pt x="1641" y="2902"/>
                    </a:cubicBezTo>
                    <a:cubicBezTo>
                      <a:pt x="2219" y="2902"/>
                      <a:pt x="2758" y="2565"/>
                      <a:pt x="2984" y="2009"/>
                    </a:cubicBezTo>
                    <a:cubicBezTo>
                      <a:pt x="3282" y="1250"/>
                      <a:pt x="2930" y="409"/>
                      <a:pt x="2197" y="111"/>
                    </a:cubicBezTo>
                    <a:cubicBezTo>
                      <a:pt x="2015" y="36"/>
                      <a:pt x="1825" y="1"/>
                      <a:pt x="16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4" name="Google Shape;725;p50">
            <a:extLst>
              <a:ext uri="{FF2B5EF4-FFF2-40B4-BE49-F238E27FC236}">
                <a16:creationId xmlns:a16="http://schemas.microsoft.com/office/drawing/2014/main" id="{EF06E856-867A-967D-DA49-2D3E73900A23}"/>
              </a:ext>
            </a:extLst>
          </p:cNvPr>
          <p:cNvGrpSpPr/>
          <p:nvPr/>
        </p:nvGrpSpPr>
        <p:grpSpPr>
          <a:xfrm rot="9963048">
            <a:off x="211918" y="3191179"/>
            <a:ext cx="774423" cy="927767"/>
            <a:chOff x="6180202" y="3927349"/>
            <a:chExt cx="789071" cy="1001980"/>
          </a:xfrm>
        </p:grpSpPr>
        <p:sp>
          <p:nvSpPr>
            <p:cNvPr id="25" name="Google Shape;726;p50">
              <a:extLst>
                <a:ext uri="{FF2B5EF4-FFF2-40B4-BE49-F238E27FC236}">
                  <a16:creationId xmlns:a16="http://schemas.microsoft.com/office/drawing/2014/main" id="{6F12183E-12BE-4D12-752C-B1A3C2D4DB68}"/>
                </a:ext>
              </a:extLst>
            </p:cNvPr>
            <p:cNvSpPr/>
            <p:nvPr/>
          </p:nvSpPr>
          <p:spPr>
            <a:xfrm>
              <a:off x="6180202" y="3927349"/>
              <a:ext cx="789071" cy="1001831"/>
            </a:xfrm>
            <a:custGeom>
              <a:avLst/>
              <a:gdLst/>
              <a:ahLst/>
              <a:cxnLst/>
              <a:rect l="l" t="t" r="r" b="b"/>
              <a:pathLst>
                <a:path w="25850" h="32820" extrusionOk="0">
                  <a:moveTo>
                    <a:pt x="1" y="0"/>
                  </a:moveTo>
                  <a:lnTo>
                    <a:pt x="706" y="2685"/>
                  </a:lnTo>
                  <a:lnTo>
                    <a:pt x="1113" y="4204"/>
                  </a:lnTo>
                  <a:lnTo>
                    <a:pt x="23165" y="32820"/>
                  </a:lnTo>
                  <a:lnTo>
                    <a:pt x="24494" y="31816"/>
                  </a:lnTo>
                  <a:lnTo>
                    <a:pt x="25850" y="30758"/>
                  </a:lnTo>
                  <a:lnTo>
                    <a:pt x="3798" y="2143"/>
                  </a:lnTo>
                  <a:lnTo>
                    <a:pt x="2442" y="1356"/>
                  </a:lnTo>
                  <a:lnTo>
                    <a:pt x="1" y="0"/>
                  </a:lnTo>
                  <a:close/>
                </a:path>
              </a:pathLst>
            </a:custGeom>
            <a:solidFill>
              <a:schemeClr val="dk1"/>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 name="Google Shape;727;p50">
              <a:extLst>
                <a:ext uri="{FF2B5EF4-FFF2-40B4-BE49-F238E27FC236}">
                  <a16:creationId xmlns:a16="http://schemas.microsoft.com/office/drawing/2014/main" id="{9ECEADEF-01C4-6907-48B0-BA0184B44D13}"/>
                </a:ext>
              </a:extLst>
            </p:cNvPr>
            <p:cNvGrpSpPr/>
            <p:nvPr/>
          </p:nvGrpSpPr>
          <p:grpSpPr>
            <a:xfrm>
              <a:off x="6180848" y="3927468"/>
              <a:ext cx="788247" cy="1001861"/>
              <a:chOff x="5237050" y="2839175"/>
              <a:chExt cx="645575" cy="820525"/>
            </a:xfrm>
          </p:grpSpPr>
          <p:sp>
            <p:nvSpPr>
              <p:cNvPr id="27" name="Google Shape;728;p50">
                <a:extLst>
                  <a:ext uri="{FF2B5EF4-FFF2-40B4-BE49-F238E27FC236}">
                    <a16:creationId xmlns:a16="http://schemas.microsoft.com/office/drawing/2014/main" id="{2987ED9A-B713-E416-6856-FB0C8E6DDC25}"/>
                  </a:ext>
                </a:extLst>
              </p:cNvPr>
              <p:cNvSpPr/>
              <p:nvPr/>
            </p:nvSpPr>
            <p:spPr>
              <a:xfrm>
                <a:off x="5237050" y="2839175"/>
                <a:ext cx="95625" cy="105125"/>
              </a:xfrm>
              <a:custGeom>
                <a:avLst/>
                <a:gdLst/>
                <a:ahLst/>
                <a:cxnLst/>
                <a:rect l="l" t="t" r="r" b="b"/>
                <a:pathLst>
                  <a:path w="3825" h="4205" extrusionOk="0">
                    <a:moveTo>
                      <a:pt x="0" y="1"/>
                    </a:moveTo>
                    <a:lnTo>
                      <a:pt x="733" y="2686"/>
                    </a:lnTo>
                    <a:lnTo>
                      <a:pt x="1139" y="4205"/>
                    </a:lnTo>
                    <a:lnTo>
                      <a:pt x="3825" y="2143"/>
                    </a:lnTo>
                    <a:lnTo>
                      <a:pt x="2414" y="1357"/>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729;p50">
                <a:extLst>
                  <a:ext uri="{FF2B5EF4-FFF2-40B4-BE49-F238E27FC236}">
                    <a16:creationId xmlns:a16="http://schemas.microsoft.com/office/drawing/2014/main" id="{B833F9C0-CFA8-3FBA-1F6F-ACA96BF673AF}"/>
                  </a:ext>
                </a:extLst>
              </p:cNvPr>
              <p:cNvSpPr/>
              <p:nvPr/>
            </p:nvSpPr>
            <p:spPr>
              <a:xfrm>
                <a:off x="5237050" y="2839175"/>
                <a:ext cx="60375" cy="67150"/>
              </a:xfrm>
              <a:custGeom>
                <a:avLst/>
                <a:gdLst/>
                <a:ahLst/>
                <a:cxnLst/>
                <a:rect l="l" t="t" r="r" b="b"/>
                <a:pathLst>
                  <a:path w="2415" h="2686" extrusionOk="0">
                    <a:moveTo>
                      <a:pt x="0" y="1"/>
                    </a:moveTo>
                    <a:lnTo>
                      <a:pt x="733" y="2686"/>
                    </a:lnTo>
                    <a:lnTo>
                      <a:pt x="2414" y="1357"/>
                    </a:lnTo>
                    <a:lnTo>
                      <a:pt x="0"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730;p50">
                <a:extLst>
                  <a:ext uri="{FF2B5EF4-FFF2-40B4-BE49-F238E27FC236}">
                    <a16:creationId xmlns:a16="http://schemas.microsoft.com/office/drawing/2014/main" id="{C4BB7E77-8A9C-CD14-1CA2-EADBE5D442DF}"/>
                  </a:ext>
                </a:extLst>
              </p:cNvPr>
              <p:cNvSpPr/>
              <p:nvPr/>
            </p:nvSpPr>
            <p:spPr>
              <a:xfrm>
                <a:off x="5264850" y="2892750"/>
                <a:ext cx="617775" cy="766950"/>
              </a:xfrm>
              <a:custGeom>
                <a:avLst/>
                <a:gdLst/>
                <a:ahLst/>
                <a:cxnLst/>
                <a:rect l="l" t="t" r="r" b="b"/>
                <a:pathLst>
                  <a:path w="24711" h="30678" extrusionOk="0">
                    <a:moveTo>
                      <a:pt x="2686" y="0"/>
                    </a:moveTo>
                    <a:lnTo>
                      <a:pt x="0" y="2062"/>
                    </a:lnTo>
                    <a:lnTo>
                      <a:pt x="22025" y="30677"/>
                    </a:lnTo>
                    <a:lnTo>
                      <a:pt x="24710" y="28616"/>
                    </a:lnTo>
                    <a:lnTo>
                      <a:pt x="26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731;p50">
                <a:extLst>
                  <a:ext uri="{FF2B5EF4-FFF2-40B4-BE49-F238E27FC236}">
                    <a16:creationId xmlns:a16="http://schemas.microsoft.com/office/drawing/2014/main" id="{D5887D7C-348B-5ECC-8264-7AE695B8F301}"/>
                  </a:ext>
                </a:extLst>
              </p:cNvPr>
              <p:cNvSpPr/>
              <p:nvPr/>
            </p:nvSpPr>
            <p:spPr>
              <a:xfrm>
                <a:off x="5298750" y="2892750"/>
                <a:ext cx="583875" cy="741175"/>
              </a:xfrm>
              <a:custGeom>
                <a:avLst/>
                <a:gdLst/>
                <a:ahLst/>
                <a:cxnLst/>
                <a:rect l="l" t="t" r="r" b="b"/>
                <a:pathLst>
                  <a:path w="23355" h="29647" extrusionOk="0">
                    <a:moveTo>
                      <a:pt x="1330" y="0"/>
                    </a:moveTo>
                    <a:lnTo>
                      <a:pt x="0" y="1031"/>
                    </a:lnTo>
                    <a:lnTo>
                      <a:pt x="22025" y="29647"/>
                    </a:lnTo>
                    <a:lnTo>
                      <a:pt x="23354" y="28616"/>
                    </a:lnTo>
                    <a:lnTo>
                      <a:pt x="133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5" name="Cloud 4">
            <a:extLst>
              <a:ext uri="{FF2B5EF4-FFF2-40B4-BE49-F238E27FC236}">
                <a16:creationId xmlns:a16="http://schemas.microsoft.com/office/drawing/2014/main" id="{98ACA1BB-0C6C-7067-A65D-568D0391183A}"/>
              </a:ext>
            </a:extLst>
          </p:cNvPr>
          <p:cNvSpPr/>
          <p:nvPr/>
        </p:nvSpPr>
        <p:spPr>
          <a:xfrm>
            <a:off x="1180726" y="3279045"/>
            <a:ext cx="7762552" cy="1731570"/>
          </a:xfrm>
          <a:prstGeom prst="cloud">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chemeClr val="tx1"/>
                </a:solidFill>
                <a:latin typeface="Times New Roman" panose="02020603050405020304" pitchFamily="18" charset="0"/>
                <a:cs typeface="Times New Roman" panose="02020603050405020304" pitchFamily="18" charset="0"/>
              </a:rPr>
              <a:t>Tất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cả</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trên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đều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thể</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xảy</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ra.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Các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sự</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kiện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đó</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còn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gọi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biến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(hay </a:t>
            </a:r>
            <a:r>
              <a:rPr lang="en-US" sz="2800" dirty="0" err="1">
                <a:solidFill>
                  <a:schemeClr val="tx1"/>
                </a:solidFill>
                <a:latin typeface="Times New Roman" panose="02020603050405020304" pitchFamily="18" charset="0"/>
                <a:cs typeface="Times New Roman" panose="02020603050405020304" pitchFamily="18" charset="0"/>
              </a:rPr>
              <a:t>biến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cố</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ngẫu</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nhiên</a:t>
            </a:r>
            <a:r>
              <a:rPr lang="en-US" sz="2800" dirty="0">
                <a:solidFill>
                  <a:schemeClr val="tx1"/>
                </a:solidFill>
                <a:latin typeface="Times New Roman" panose="02020603050405020304" pitchFamily="18" charset="0"/>
                <a:cs typeface="Times New Roman" panose="02020603050405020304" pitchFamily="18" charset="0"/>
              </a:rPr>
              <a:t>).</a:t>
            </a:r>
          </a:p>
        </p:txBody>
      </p:sp>
      <p:pic>
        <p:nvPicPr>
          <p:cNvPr id="31" name="Picture 30">
            <a:extLst>
              <a:ext uri="{FF2B5EF4-FFF2-40B4-BE49-F238E27FC236}">
                <a16:creationId xmlns:a16="http://schemas.microsoft.com/office/drawing/2014/main" id="{5EA871B7-5ABF-45AB-6A37-2C6660B8288D}"/>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8819"/>
          <a:stretch/>
        </p:blipFill>
        <p:spPr>
          <a:xfrm>
            <a:off x="8069967" y="132885"/>
            <a:ext cx="1306514" cy="1306514"/>
          </a:xfrm>
          <a:prstGeom prst="rect">
            <a:avLst/>
          </a:prstGeom>
        </p:spPr>
      </p:pic>
    </p:spTree>
    <p:extLst>
      <p:ext uri="{BB962C8B-B14F-4D97-AF65-F5344CB8AC3E}">
        <p14:creationId xmlns:p14="http://schemas.microsoft.com/office/powerpoint/2010/main" val="324189142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anim calcmode="lin" valueType="num">
                                      <p:cBhvr additive="base">
                                        <p:cTn id="11"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xEl>
                                              <p:pRg st="2" end="2"/>
                                            </p:txEl>
                                          </p:spTgt>
                                        </p:tgtEl>
                                        <p:attrNameLst>
                                          <p:attrName>style.visibility</p:attrName>
                                        </p:attrNameLst>
                                      </p:cBhvr>
                                      <p:to>
                                        <p:strVal val="visible"/>
                                      </p:to>
                                    </p:set>
                                    <p:anim calcmode="lin" valueType="num">
                                      <p:cBhvr additive="base">
                                        <p:cTn id="17"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18"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4" fill="hold" nodeType="clickEffect">
                                  <p:stCondLst>
                                    <p:cond delay="0"/>
                                  </p:stCondLst>
                                  <p:childTnLst>
                                    <p:set>
                                      <p:cBhvr>
                                        <p:cTn id="22" dur="1" fill="hold">
                                          <p:stCondLst>
                                            <p:cond delay="0"/>
                                          </p:stCondLst>
                                        </p:cTn>
                                        <p:tgtEl>
                                          <p:spTgt spid="7">
                                            <p:txEl>
                                              <p:pRg st="3" end="3"/>
                                            </p:txEl>
                                          </p:spTgt>
                                        </p:tgtEl>
                                        <p:attrNameLst>
                                          <p:attrName>style.visibility</p:attrName>
                                        </p:attrNameLst>
                                      </p:cBhvr>
                                      <p:to>
                                        <p:strVal val="visible"/>
                                      </p:to>
                                    </p:set>
                                    <p:anim calcmode="lin" valueType="num">
                                      <p:cBhvr additive="base">
                                        <p:cTn id="23" dur="500" fill="hold"/>
                                        <p:tgtEl>
                                          <p:spTgt spid="7">
                                            <p:txEl>
                                              <p:pRg st="3" end="3"/>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7">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7">
                                            <p:txEl>
                                              <p:pRg st="4" end="4"/>
                                            </p:txEl>
                                          </p:spTgt>
                                        </p:tgtEl>
                                        <p:attrNameLst>
                                          <p:attrName>style.visibility</p:attrName>
                                        </p:attrNameLst>
                                      </p:cBhvr>
                                      <p:to>
                                        <p:strVal val="visible"/>
                                      </p:to>
                                    </p:set>
                                    <p:animEffect transition="in" filter="barn(inVertical)">
                                      <p:cBhvr>
                                        <p:cTn id="29" dur="500"/>
                                        <p:tgtEl>
                                          <p:spTgt spid="7">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barn(inVertical)">
                                      <p:cBhvr>
                                        <p:cTn id="3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25"/>
        <p:cNvGrpSpPr/>
        <p:nvPr/>
      </p:nvGrpSpPr>
      <p:grpSpPr>
        <a:xfrm>
          <a:off x="0" y="0"/>
          <a:ext cx="0" cy="0"/>
          <a:chOff x="0" y="0"/>
          <a:chExt cx="0" cy="0"/>
        </a:xfrm>
      </p:grpSpPr>
      <p:sp>
        <p:nvSpPr>
          <p:cNvPr id="426" name="Google Shape;426;p44"/>
          <p:cNvSpPr/>
          <p:nvPr/>
        </p:nvSpPr>
        <p:spPr>
          <a:xfrm>
            <a:off x="7423619" y="605722"/>
            <a:ext cx="1527000" cy="409500"/>
          </a:xfrm>
          <a:prstGeom prst="roundRect">
            <a:avLst>
              <a:gd name="adj" fmla="val 16667"/>
            </a:avLst>
          </a:prstGeom>
          <a:solidFill>
            <a:schemeClr val="dk1"/>
          </a:solidFill>
          <a:ln>
            <a:noFill/>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27" name="Google Shape;427;p44"/>
          <p:cNvSpPr txBox="1">
            <a:spLocks noGrp="1"/>
          </p:cNvSpPr>
          <p:nvPr>
            <p:ph type="subTitle" idx="2"/>
          </p:nvPr>
        </p:nvSpPr>
        <p:spPr>
          <a:xfrm>
            <a:off x="7578569" y="651022"/>
            <a:ext cx="1217100" cy="3189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latin typeface="Times New Roman" panose="02020603050405020304" pitchFamily="18" charset="0"/>
                <a:cs typeface="Times New Roman" panose="02020603050405020304" pitchFamily="18" charset="0"/>
              </a:rPr>
              <a:t>7th grade</a:t>
            </a:r>
            <a:endParaRPr dirty="0">
              <a:latin typeface="Times New Roman" panose="02020603050405020304" pitchFamily="18" charset="0"/>
              <a:cs typeface="Times New Roman" panose="02020603050405020304" pitchFamily="18" charset="0"/>
            </a:endParaRPr>
          </a:p>
        </p:txBody>
      </p:sp>
      <p:sp>
        <p:nvSpPr>
          <p:cNvPr id="428" name="Google Shape;428;p44"/>
          <p:cNvSpPr txBox="1">
            <a:spLocks noGrp="1"/>
          </p:cNvSpPr>
          <p:nvPr>
            <p:ph type="ctrTitle"/>
          </p:nvPr>
        </p:nvSpPr>
        <p:spPr>
          <a:xfrm>
            <a:off x="1585813" y="2312035"/>
            <a:ext cx="5729576" cy="618410"/>
          </a:xfrm>
          <a:prstGeom prst="rect">
            <a:avLst/>
          </a:prstGeom>
        </p:spPr>
        <p:txBody>
          <a:bodyPr spcFirstLastPara="1" wrap="square" lIns="91425" tIns="91425" rIns="91425" bIns="91425" anchor="ctr" anchorCtr="0">
            <a:noAutofit/>
          </a:bodyPr>
          <a:lstStyle/>
          <a:p>
            <a:pPr marL="0" lvl="0" indent="0" rtl="0">
              <a:lnSpc>
                <a:spcPts val="4800"/>
              </a:lnSpc>
              <a:spcBef>
                <a:spcPts val="0"/>
              </a:spcBef>
              <a:spcAft>
                <a:spcPts val="0"/>
              </a:spcAft>
              <a:buNone/>
            </a:pPr>
            <a:r>
              <a:rPr lang="en-US" sz="3600" b="1" u="sng" dirty="0" err="1">
                <a:solidFill>
                  <a:schemeClr val="accent2"/>
                </a:solidFill>
                <a:latin typeface="Times New Roman" panose="02020603050405020304" pitchFamily="18" charset="0"/>
                <a:cs typeface="Times New Roman" panose="02020603050405020304" pitchFamily="18" charset="0"/>
              </a:rPr>
              <a:t>Tiết</a:t>
            </a:r>
            <a:r>
              <a:rPr lang="en-US" sz="3600" b="1" u="sng" dirty="0">
                <a:solidFill>
                  <a:schemeClr val="accent2"/>
                </a:solidFill>
                <a:latin typeface="Times New Roman" panose="02020603050405020304" pitchFamily="18" charset="0"/>
                <a:cs typeface="Times New Roman" panose="02020603050405020304" pitchFamily="18" charset="0"/>
              </a:rPr>
              <a:t> … - </a:t>
            </a:r>
            <a:r>
              <a:rPr lang="en-US" sz="3600" b="1" u="sng" dirty="0" err="1">
                <a:solidFill>
                  <a:schemeClr val="accent2"/>
                </a:solidFill>
                <a:latin typeface="Times New Roman" panose="02020603050405020304" pitchFamily="18" charset="0"/>
                <a:cs typeface="Times New Roman" panose="02020603050405020304" pitchFamily="18" charset="0"/>
              </a:rPr>
              <a:t>Bài</a:t>
            </a:r>
            <a:r>
              <a:rPr lang="en-US" sz="3600" b="1" u="sng" dirty="0">
                <a:solidFill>
                  <a:schemeClr val="accent2"/>
                </a:solidFill>
                <a:latin typeface="Times New Roman" panose="02020603050405020304" pitchFamily="18" charset="0"/>
                <a:cs typeface="Times New Roman" panose="02020603050405020304" pitchFamily="18" charset="0"/>
              </a:rPr>
              <a:t> 5:</a:t>
            </a:r>
            <a:br>
              <a:rPr lang="en-US" sz="3600" b="1" u="sng" dirty="0">
                <a:solidFill>
                  <a:schemeClr val="accent2"/>
                </a:solidFill>
                <a:latin typeface="Times New Roman" panose="02020603050405020304" pitchFamily="18" charset="0"/>
                <a:cs typeface="Times New Roman" panose="02020603050405020304" pitchFamily="18" charset="0"/>
              </a:rPr>
            </a:br>
            <a:endParaRPr sz="3600" b="1" u="sng" dirty="0">
              <a:solidFill>
                <a:schemeClr val="accent2"/>
              </a:solidFill>
              <a:latin typeface="Times New Roman" panose="02020603050405020304" pitchFamily="18" charset="0"/>
              <a:cs typeface="Times New Roman" panose="02020603050405020304" pitchFamily="18" charset="0"/>
            </a:endParaRPr>
          </a:p>
        </p:txBody>
      </p:sp>
      <p:sp>
        <p:nvSpPr>
          <p:cNvPr id="429" name="Google Shape;429;p44"/>
          <p:cNvSpPr txBox="1">
            <a:spLocks noGrp="1"/>
          </p:cNvSpPr>
          <p:nvPr>
            <p:ph type="subTitle" idx="1"/>
          </p:nvPr>
        </p:nvSpPr>
        <p:spPr>
          <a:xfrm>
            <a:off x="1591048" y="1176475"/>
            <a:ext cx="5865962" cy="409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None/>
            </a:pPr>
            <a:r>
              <a:rPr lang="en" sz="2800" b="1" dirty="0">
                <a:latin typeface="Times New Roman" panose="02020603050405020304" pitchFamily="18" charset="0"/>
                <a:cs typeface="Times New Roman" panose="02020603050405020304" pitchFamily="18" charset="0"/>
              </a:rPr>
              <a:t>Chương V: Một số yếu tố thống kê và xác suất</a:t>
            </a:r>
            <a:endParaRPr sz="2800" b="1" dirty="0">
              <a:latin typeface="Times New Roman" panose="02020603050405020304" pitchFamily="18" charset="0"/>
              <a:cs typeface="Times New Roman" panose="02020603050405020304" pitchFamily="18" charset="0"/>
            </a:endParaRPr>
          </a:p>
        </p:txBody>
      </p:sp>
      <p:grpSp>
        <p:nvGrpSpPr>
          <p:cNvPr id="430" name="Google Shape;430;p44"/>
          <p:cNvGrpSpPr/>
          <p:nvPr/>
        </p:nvGrpSpPr>
        <p:grpSpPr>
          <a:xfrm>
            <a:off x="451979" y="2503037"/>
            <a:ext cx="1180125" cy="1582469"/>
            <a:chOff x="7460686" y="3222145"/>
            <a:chExt cx="1180125" cy="1582469"/>
          </a:xfrm>
        </p:grpSpPr>
        <p:sp>
          <p:nvSpPr>
            <p:cNvPr id="431" name="Google Shape;431;p44"/>
            <p:cNvSpPr/>
            <p:nvPr/>
          </p:nvSpPr>
          <p:spPr>
            <a:xfrm>
              <a:off x="7460686" y="3222145"/>
              <a:ext cx="1177985" cy="1582469"/>
            </a:xfrm>
            <a:custGeom>
              <a:avLst/>
              <a:gdLst/>
              <a:ahLst/>
              <a:cxnLst/>
              <a:rect l="l" t="t" r="r" b="b"/>
              <a:pathLst>
                <a:path w="37432" h="50289" extrusionOk="0">
                  <a:moveTo>
                    <a:pt x="22757" y="16438"/>
                  </a:moveTo>
                  <a:lnTo>
                    <a:pt x="28806" y="32848"/>
                  </a:lnTo>
                  <a:lnTo>
                    <a:pt x="15135" y="37920"/>
                  </a:lnTo>
                  <a:lnTo>
                    <a:pt x="11935" y="39113"/>
                  </a:lnTo>
                  <a:lnTo>
                    <a:pt x="14132" y="34475"/>
                  </a:lnTo>
                  <a:lnTo>
                    <a:pt x="22757" y="16438"/>
                  </a:lnTo>
                  <a:close/>
                  <a:moveTo>
                    <a:pt x="23896" y="1"/>
                  </a:moveTo>
                  <a:lnTo>
                    <a:pt x="23462" y="950"/>
                  </a:lnTo>
                  <a:lnTo>
                    <a:pt x="20913" y="6239"/>
                  </a:lnTo>
                  <a:lnTo>
                    <a:pt x="20479" y="7188"/>
                  </a:lnTo>
                  <a:lnTo>
                    <a:pt x="20072" y="8056"/>
                  </a:lnTo>
                  <a:lnTo>
                    <a:pt x="19909" y="8409"/>
                  </a:lnTo>
                  <a:lnTo>
                    <a:pt x="19638" y="8979"/>
                  </a:lnTo>
                  <a:lnTo>
                    <a:pt x="19231" y="9874"/>
                  </a:lnTo>
                  <a:lnTo>
                    <a:pt x="19014" y="10308"/>
                  </a:lnTo>
                  <a:lnTo>
                    <a:pt x="18797" y="10823"/>
                  </a:lnTo>
                  <a:lnTo>
                    <a:pt x="18390" y="11691"/>
                  </a:lnTo>
                  <a:lnTo>
                    <a:pt x="18390" y="11718"/>
                  </a:lnTo>
                  <a:lnTo>
                    <a:pt x="17929" y="12640"/>
                  </a:lnTo>
                  <a:lnTo>
                    <a:pt x="17522" y="13535"/>
                  </a:lnTo>
                  <a:lnTo>
                    <a:pt x="17387" y="13834"/>
                  </a:lnTo>
                  <a:lnTo>
                    <a:pt x="17088" y="14485"/>
                  </a:lnTo>
                  <a:lnTo>
                    <a:pt x="16681" y="15353"/>
                  </a:lnTo>
                  <a:lnTo>
                    <a:pt x="16437" y="15841"/>
                  </a:lnTo>
                  <a:lnTo>
                    <a:pt x="16220" y="16302"/>
                  </a:lnTo>
                  <a:lnTo>
                    <a:pt x="15813" y="17197"/>
                  </a:lnTo>
                  <a:lnTo>
                    <a:pt x="15678" y="17495"/>
                  </a:lnTo>
                  <a:lnTo>
                    <a:pt x="15434" y="18011"/>
                  </a:lnTo>
                  <a:lnTo>
                    <a:pt x="15352" y="18146"/>
                  </a:lnTo>
                  <a:lnTo>
                    <a:pt x="14945" y="19014"/>
                  </a:lnTo>
                  <a:lnTo>
                    <a:pt x="14078" y="20805"/>
                  </a:lnTo>
                  <a:lnTo>
                    <a:pt x="13644" y="21754"/>
                  </a:lnTo>
                  <a:lnTo>
                    <a:pt x="13237" y="22649"/>
                  </a:lnTo>
                  <a:lnTo>
                    <a:pt x="12993" y="23164"/>
                  </a:lnTo>
                  <a:lnTo>
                    <a:pt x="12776" y="23598"/>
                  </a:lnTo>
                  <a:lnTo>
                    <a:pt x="12369" y="24466"/>
                  </a:lnTo>
                  <a:lnTo>
                    <a:pt x="11935" y="25416"/>
                  </a:lnTo>
                  <a:lnTo>
                    <a:pt x="11528" y="26311"/>
                  </a:lnTo>
                  <a:lnTo>
                    <a:pt x="11094" y="27260"/>
                  </a:lnTo>
                  <a:lnTo>
                    <a:pt x="10687" y="28128"/>
                  </a:lnTo>
                  <a:lnTo>
                    <a:pt x="10253" y="29077"/>
                  </a:lnTo>
                  <a:lnTo>
                    <a:pt x="9846" y="29972"/>
                  </a:lnTo>
                  <a:lnTo>
                    <a:pt x="9385" y="30922"/>
                  </a:lnTo>
                  <a:lnTo>
                    <a:pt x="8978" y="31790"/>
                  </a:lnTo>
                  <a:lnTo>
                    <a:pt x="8544" y="32739"/>
                  </a:lnTo>
                  <a:lnTo>
                    <a:pt x="7948" y="33390"/>
                  </a:lnTo>
                  <a:lnTo>
                    <a:pt x="7486" y="34339"/>
                  </a:lnTo>
                  <a:lnTo>
                    <a:pt x="7080" y="35234"/>
                  </a:lnTo>
                  <a:lnTo>
                    <a:pt x="6646" y="36184"/>
                  </a:lnTo>
                  <a:lnTo>
                    <a:pt x="6239" y="37052"/>
                  </a:lnTo>
                  <a:lnTo>
                    <a:pt x="5805" y="38001"/>
                  </a:lnTo>
                  <a:lnTo>
                    <a:pt x="5398" y="38896"/>
                  </a:lnTo>
                  <a:lnTo>
                    <a:pt x="4964" y="39845"/>
                  </a:lnTo>
                  <a:lnTo>
                    <a:pt x="4557" y="40713"/>
                  </a:lnTo>
                  <a:lnTo>
                    <a:pt x="4096" y="41663"/>
                  </a:lnTo>
                  <a:lnTo>
                    <a:pt x="3689" y="42558"/>
                  </a:lnTo>
                  <a:lnTo>
                    <a:pt x="3255" y="43507"/>
                  </a:lnTo>
                  <a:lnTo>
                    <a:pt x="0" y="50288"/>
                  </a:lnTo>
                  <a:lnTo>
                    <a:pt x="17332" y="43860"/>
                  </a:lnTo>
                  <a:lnTo>
                    <a:pt x="36726" y="36726"/>
                  </a:lnTo>
                  <a:lnTo>
                    <a:pt x="37431" y="36319"/>
                  </a:lnTo>
                  <a:lnTo>
                    <a:pt x="23896" y="1"/>
                  </a:ln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32" name="Google Shape;432;p44"/>
            <p:cNvGrpSpPr/>
            <p:nvPr/>
          </p:nvGrpSpPr>
          <p:grpSpPr>
            <a:xfrm>
              <a:off x="7461977" y="3222145"/>
              <a:ext cx="1178835" cy="1582469"/>
              <a:chOff x="6137925" y="1605750"/>
              <a:chExt cx="936475" cy="1257225"/>
            </a:xfrm>
          </p:grpSpPr>
          <p:sp>
            <p:nvSpPr>
              <p:cNvPr id="433" name="Google Shape;433;p44"/>
              <p:cNvSpPr/>
              <p:nvPr/>
            </p:nvSpPr>
            <p:spPr>
              <a:xfrm>
                <a:off x="6156900" y="1605750"/>
                <a:ext cx="917500" cy="1247725"/>
              </a:xfrm>
              <a:custGeom>
                <a:avLst/>
                <a:gdLst/>
                <a:ahLst/>
                <a:cxnLst/>
                <a:rect l="l" t="t" r="r" b="b"/>
                <a:pathLst>
                  <a:path w="36700" h="49909" extrusionOk="0">
                    <a:moveTo>
                      <a:pt x="22514" y="15353"/>
                    </a:moveTo>
                    <a:lnTo>
                      <a:pt x="28915" y="32576"/>
                    </a:lnTo>
                    <a:lnTo>
                      <a:pt x="28101" y="32875"/>
                    </a:lnTo>
                    <a:lnTo>
                      <a:pt x="14376" y="37920"/>
                    </a:lnTo>
                    <a:lnTo>
                      <a:pt x="11176" y="39113"/>
                    </a:lnTo>
                    <a:lnTo>
                      <a:pt x="13373" y="34475"/>
                    </a:lnTo>
                    <a:lnTo>
                      <a:pt x="21998" y="16438"/>
                    </a:lnTo>
                    <a:lnTo>
                      <a:pt x="22514" y="15353"/>
                    </a:lnTo>
                    <a:close/>
                    <a:moveTo>
                      <a:pt x="23192" y="1"/>
                    </a:moveTo>
                    <a:lnTo>
                      <a:pt x="22731" y="950"/>
                    </a:lnTo>
                    <a:lnTo>
                      <a:pt x="20181" y="6239"/>
                    </a:lnTo>
                    <a:lnTo>
                      <a:pt x="19747" y="7188"/>
                    </a:lnTo>
                    <a:lnTo>
                      <a:pt x="19340" y="8056"/>
                    </a:lnTo>
                    <a:lnTo>
                      <a:pt x="18906" y="9006"/>
                    </a:lnTo>
                    <a:lnTo>
                      <a:pt x="18499" y="9901"/>
                    </a:lnTo>
                    <a:lnTo>
                      <a:pt x="18065" y="10850"/>
                    </a:lnTo>
                    <a:lnTo>
                      <a:pt x="17658" y="11718"/>
                    </a:lnTo>
                    <a:lnTo>
                      <a:pt x="17604" y="12884"/>
                    </a:lnTo>
                    <a:lnTo>
                      <a:pt x="17604" y="13264"/>
                    </a:lnTo>
                    <a:lnTo>
                      <a:pt x="17333" y="13834"/>
                    </a:lnTo>
                    <a:lnTo>
                      <a:pt x="16899" y="14783"/>
                    </a:lnTo>
                    <a:lnTo>
                      <a:pt x="16492" y="15651"/>
                    </a:lnTo>
                    <a:lnTo>
                      <a:pt x="16058" y="16600"/>
                    </a:lnTo>
                    <a:lnTo>
                      <a:pt x="15651" y="17495"/>
                    </a:lnTo>
                    <a:lnTo>
                      <a:pt x="15217" y="18445"/>
                    </a:lnTo>
                    <a:lnTo>
                      <a:pt x="14648" y="19150"/>
                    </a:lnTo>
                    <a:lnTo>
                      <a:pt x="14186" y="20099"/>
                    </a:lnTo>
                    <a:lnTo>
                      <a:pt x="13780" y="20994"/>
                    </a:lnTo>
                    <a:lnTo>
                      <a:pt x="13346" y="21944"/>
                    </a:lnTo>
                    <a:lnTo>
                      <a:pt x="12939" y="22812"/>
                    </a:lnTo>
                    <a:lnTo>
                      <a:pt x="12505" y="23761"/>
                    </a:lnTo>
                    <a:lnTo>
                      <a:pt x="12125" y="24548"/>
                    </a:lnTo>
                    <a:lnTo>
                      <a:pt x="12098" y="24656"/>
                    </a:lnTo>
                    <a:lnTo>
                      <a:pt x="11637" y="25605"/>
                    </a:lnTo>
                    <a:lnTo>
                      <a:pt x="11230" y="26473"/>
                    </a:lnTo>
                    <a:lnTo>
                      <a:pt x="10796" y="27423"/>
                    </a:lnTo>
                    <a:lnTo>
                      <a:pt x="10389" y="28318"/>
                    </a:lnTo>
                    <a:lnTo>
                      <a:pt x="9955" y="29267"/>
                    </a:lnTo>
                    <a:lnTo>
                      <a:pt x="9548" y="30135"/>
                    </a:lnTo>
                    <a:lnTo>
                      <a:pt x="9114" y="31084"/>
                    </a:lnTo>
                    <a:lnTo>
                      <a:pt x="8707" y="31980"/>
                    </a:lnTo>
                    <a:lnTo>
                      <a:pt x="8246" y="32929"/>
                    </a:lnTo>
                    <a:lnTo>
                      <a:pt x="7839" y="33770"/>
                    </a:lnTo>
                    <a:lnTo>
                      <a:pt x="7406" y="34719"/>
                    </a:lnTo>
                    <a:lnTo>
                      <a:pt x="6999" y="35587"/>
                    </a:lnTo>
                    <a:lnTo>
                      <a:pt x="6565" y="36536"/>
                    </a:lnTo>
                    <a:lnTo>
                      <a:pt x="6429" y="36862"/>
                    </a:lnTo>
                    <a:lnTo>
                      <a:pt x="6158" y="37431"/>
                    </a:lnTo>
                    <a:lnTo>
                      <a:pt x="5995" y="37811"/>
                    </a:lnTo>
                    <a:lnTo>
                      <a:pt x="5724" y="38381"/>
                    </a:lnTo>
                    <a:lnTo>
                      <a:pt x="5317" y="39249"/>
                    </a:lnTo>
                    <a:lnTo>
                      <a:pt x="4856" y="40198"/>
                    </a:lnTo>
                    <a:lnTo>
                      <a:pt x="4449" y="41093"/>
                    </a:lnTo>
                    <a:lnTo>
                      <a:pt x="3798" y="41880"/>
                    </a:lnTo>
                    <a:lnTo>
                      <a:pt x="3391" y="42748"/>
                    </a:lnTo>
                    <a:lnTo>
                      <a:pt x="2930" y="43697"/>
                    </a:lnTo>
                    <a:lnTo>
                      <a:pt x="1" y="49908"/>
                    </a:lnTo>
                    <a:lnTo>
                      <a:pt x="1" y="49908"/>
                    </a:lnTo>
                    <a:lnTo>
                      <a:pt x="16492" y="43778"/>
                    </a:lnTo>
                    <a:lnTo>
                      <a:pt x="35886" y="36618"/>
                    </a:lnTo>
                    <a:lnTo>
                      <a:pt x="36699" y="36319"/>
                    </a:lnTo>
                    <a:lnTo>
                      <a:pt x="23192"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4" name="Google Shape;434;p44"/>
              <p:cNvSpPr/>
              <p:nvPr/>
            </p:nvSpPr>
            <p:spPr>
              <a:xfrm>
                <a:off x="6137925" y="1630175"/>
                <a:ext cx="916125" cy="1232800"/>
              </a:xfrm>
              <a:custGeom>
                <a:avLst/>
                <a:gdLst/>
                <a:ahLst/>
                <a:cxnLst/>
                <a:rect l="l" t="t" r="r" b="b"/>
                <a:pathLst>
                  <a:path w="36645" h="49312" extrusionOk="0">
                    <a:moveTo>
                      <a:pt x="22486" y="14728"/>
                    </a:moveTo>
                    <a:lnTo>
                      <a:pt x="22784" y="15488"/>
                    </a:lnTo>
                    <a:lnTo>
                      <a:pt x="28860" y="31898"/>
                    </a:lnTo>
                    <a:lnTo>
                      <a:pt x="15108" y="36943"/>
                    </a:lnTo>
                    <a:lnTo>
                      <a:pt x="11121" y="38407"/>
                    </a:lnTo>
                    <a:lnTo>
                      <a:pt x="13942" y="32576"/>
                    </a:lnTo>
                    <a:lnTo>
                      <a:pt x="22486" y="14728"/>
                    </a:lnTo>
                    <a:close/>
                    <a:moveTo>
                      <a:pt x="23490" y="0"/>
                    </a:moveTo>
                    <a:lnTo>
                      <a:pt x="20940" y="5289"/>
                    </a:lnTo>
                    <a:lnTo>
                      <a:pt x="20506" y="6239"/>
                    </a:lnTo>
                    <a:lnTo>
                      <a:pt x="20099" y="7106"/>
                    </a:lnTo>
                    <a:lnTo>
                      <a:pt x="19665" y="8083"/>
                    </a:lnTo>
                    <a:lnTo>
                      <a:pt x="19258" y="8951"/>
                    </a:lnTo>
                    <a:lnTo>
                      <a:pt x="18824" y="9900"/>
                    </a:lnTo>
                    <a:lnTo>
                      <a:pt x="17929" y="11690"/>
                    </a:lnTo>
                    <a:lnTo>
                      <a:pt x="17522" y="12586"/>
                    </a:lnTo>
                    <a:lnTo>
                      <a:pt x="17088" y="13535"/>
                    </a:lnTo>
                    <a:lnTo>
                      <a:pt x="16681" y="14403"/>
                    </a:lnTo>
                    <a:lnTo>
                      <a:pt x="16247" y="15352"/>
                    </a:lnTo>
                    <a:lnTo>
                      <a:pt x="15434" y="17061"/>
                    </a:lnTo>
                    <a:lnTo>
                      <a:pt x="15352" y="17197"/>
                    </a:lnTo>
                    <a:lnTo>
                      <a:pt x="14945" y="18065"/>
                    </a:lnTo>
                    <a:lnTo>
                      <a:pt x="14078" y="19882"/>
                    </a:lnTo>
                    <a:lnTo>
                      <a:pt x="13616" y="20831"/>
                    </a:lnTo>
                    <a:lnTo>
                      <a:pt x="13210" y="21699"/>
                    </a:lnTo>
                    <a:lnTo>
                      <a:pt x="12993" y="22214"/>
                    </a:lnTo>
                    <a:lnTo>
                      <a:pt x="12776" y="22648"/>
                    </a:lnTo>
                    <a:lnTo>
                      <a:pt x="12369" y="23544"/>
                    </a:lnTo>
                    <a:lnTo>
                      <a:pt x="11935" y="24493"/>
                    </a:lnTo>
                    <a:lnTo>
                      <a:pt x="11528" y="25361"/>
                    </a:lnTo>
                    <a:lnTo>
                      <a:pt x="11094" y="26310"/>
                    </a:lnTo>
                    <a:lnTo>
                      <a:pt x="10687" y="27205"/>
                    </a:lnTo>
                    <a:lnTo>
                      <a:pt x="10226" y="28155"/>
                    </a:lnTo>
                    <a:lnTo>
                      <a:pt x="9819" y="29023"/>
                    </a:lnTo>
                    <a:lnTo>
                      <a:pt x="9385" y="29972"/>
                    </a:lnTo>
                    <a:lnTo>
                      <a:pt x="8978" y="30867"/>
                    </a:lnTo>
                    <a:lnTo>
                      <a:pt x="8544" y="31816"/>
                    </a:lnTo>
                    <a:lnTo>
                      <a:pt x="7948" y="32413"/>
                    </a:lnTo>
                    <a:lnTo>
                      <a:pt x="7486" y="33362"/>
                    </a:lnTo>
                    <a:lnTo>
                      <a:pt x="7080" y="34257"/>
                    </a:lnTo>
                    <a:lnTo>
                      <a:pt x="6646" y="35207"/>
                    </a:lnTo>
                    <a:lnTo>
                      <a:pt x="6239" y="36075"/>
                    </a:lnTo>
                    <a:lnTo>
                      <a:pt x="5805" y="37024"/>
                    </a:lnTo>
                    <a:lnTo>
                      <a:pt x="5398" y="37919"/>
                    </a:lnTo>
                    <a:lnTo>
                      <a:pt x="4964" y="38868"/>
                    </a:lnTo>
                    <a:lnTo>
                      <a:pt x="4557" y="39736"/>
                    </a:lnTo>
                    <a:lnTo>
                      <a:pt x="4096" y="40686"/>
                    </a:lnTo>
                    <a:lnTo>
                      <a:pt x="3689" y="41581"/>
                    </a:lnTo>
                    <a:lnTo>
                      <a:pt x="3255" y="42530"/>
                    </a:lnTo>
                    <a:lnTo>
                      <a:pt x="0" y="49311"/>
                    </a:lnTo>
                    <a:lnTo>
                      <a:pt x="0" y="49311"/>
                    </a:lnTo>
                    <a:lnTo>
                      <a:pt x="17251" y="42829"/>
                    </a:lnTo>
                    <a:lnTo>
                      <a:pt x="36645" y="35668"/>
                    </a:lnTo>
                    <a:lnTo>
                      <a:pt x="2349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5" name="Google Shape;435;p44"/>
              <p:cNvSpPr/>
              <p:nvPr/>
            </p:nvSpPr>
            <p:spPr>
              <a:xfrm>
                <a:off x="6649875" y="1761025"/>
                <a:ext cx="92250" cy="63100"/>
              </a:xfrm>
              <a:custGeom>
                <a:avLst/>
                <a:gdLst/>
                <a:ahLst/>
                <a:cxnLst/>
                <a:rect l="l" t="t" r="r" b="b"/>
                <a:pathLst>
                  <a:path w="3690" h="2524" extrusionOk="0">
                    <a:moveTo>
                      <a:pt x="435" y="1"/>
                    </a:moveTo>
                    <a:lnTo>
                      <a:pt x="1" y="950"/>
                    </a:lnTo>
                    <a:lnTo>
                      <a:pt x="3228" y="2523"/>
                    </a:lnTo>
                    <a:lnTo>
                      <a:pt x="3690" y="1574"/>
                    </a:lnTo>
                    <a:lnTo>
                      <a:pt x="435"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6" name="Google Shape;436;p44"/>
              <p:cNvSpPr/>
              <p:nvPr/>
            </p:nvSpPr>
            <p:spPr>
              <a:xfrm>
                <a:off x="6628175" y="1806475"/>
                <a:ext cx="59700" cy="46800"/>
              </a:xfrm>
              <a:custGeom>
                <a:avLst/>
                <a:gdLst/>
                <a:ahLst/>
                <a:cxnLst/>
                <a:rect l="l" t="t" r="r" b="b"/>
                <a:pathLst>
                  <a:path w="2388" h="1872" extrusionOk="0">
                    <a:moveTo>
                      <a:pt x="462" y="0"/>
                    </a:moveTo>
                    <a:lnTo>
                      <a:pt x="1" y="950"/>
                    </a:lnTo>
                    <a:lnTo>
                      <a:pt x="1927" y="1872"/>
                    </a:lnTo>
                    <a:lnTo>
                      <a:pt x="2388" y="922"/>
                    </a:lnTo>
                    <a:lnTo>
                      <a:pt x="462"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7" name="Google Shape;437;p44"/>
              <p:cNvSpPr/>
              <p:nvPr/>
            </p:nvSpPr>
            <p:spPr>
              <a:xfrm>
                <a:off x="6607150" y="1851900"/>
                <a:ext cx="59025" cy="46125"/>
              </a:xfrm>
              <a:custGeom>
                <a:avLst/>
                <a:gdLst/>
                <a:ahLst/>
                <a:cxnLst/>
                <a:rect l="l" t="t" r="r" b="b"/>
                <a:pathLst>
                  <a:path w="2361" h="1845" extrusionOk="0">
                    <a:moveTo>
                      <a:pt x="435" y="1"/>
                    </a:moveTo>
                    <a:lnTo>
                      <a:pt x="1" y="950"/>
                    </a:lnTo>
                    <a:lnTo>
                      <a:pt x="1927" y="1845"/>
                    </a:lnTo>
                    <a:lnTo>
                      <a:pt x="2361" y="923"/>
                    </a:lnTo>
                    <a:lnTo>
                      <a:pt x="435"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8" name="Google Shape;438;p44"/>
              <p:cNvSpPr/>
              <p:nvPr/>
            </p:nvSpPr>
            <p:spPr>
              <a:xfrm>
                <a:off x="6584775" y="1897325"/>
                <a:ext cx="59700" cy="46825"/>
              </a:xfrm>
              <a:custGeom>
                <a:avLst/>
                <a:gdLst/>
                <a:ahLst/>
                <a:cxnLst/>
                <a:rect l="l" t="t" r="r" b="b"/>
                <a:pathLst>
                  <a:path w="2388" h="1873" extrusionOk="0">
                    <a:moveTo>
                      <a:pt x="462" y="1"/>
                    </a:moveTo>
                    <a:lnTo>
                      <a:pt x="1" y="950"/>
                    </a:lnTo>
                    <a:lnTo>
                      <a:pt x="1927" y="1872"/>
                    </a:lnTo>
                    <a:lnTo>
                      <a:pt x="2388" y="923"/>
                    </a:lnTo>
                    <a:lnTo>
                      <a:pt x="462"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39" name="Google Shape;439;p44"/>
              <p:cNvSpPr/>
              <p:nvPr/>
            </p:nvSpPr>
            <p:spPr>
              <a:xfrm>
                <a:off x="6563075" y="1942100"/>
                <a:ext cx="93600" cy="63075"/>
              </a:xfrm>
              <a:custGeom>
                <a:avLst/>
                <a:gdLst/>
                <a:ahLst/>
                <a:cxnLst/>
                <a:rect l="l" t="t" r="r" b="b"/>
                <a:pathLst>
                  <a:path w="3744" h="2523" extrusionOk="0">
                    <a:moveTo>
                      <a:pt x="462" y="0"/>
                    </a:moveTo>
                    <a:lnTo>
                      <a:pt x="1" y="949"/>
                    </a:lnTo>
                    <a:lnTo>
                      <a:pt x="3283" y="2523"/>
                    </a:lnTo>
                    <a:lnTo>
                      <a:pt x="3744" y="1573"/>
                    </a:lnTo>
                    <a:lnTo>
                      <a:pt x="462"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0" name="Google Shape;440;p44"/>
              <p:cNvSpPr/>
              <p:nvPr/>
            </p:nvSpPr>
            <p:spPr>
              <a:xfrm>
                <a:off x="6563075" y="1942100"/>
                <a:ext cx="93600" cy="63075"/>
              </a:xfrm>
              <a:custGeom>
                <a:avLst/>
                <a:gdLst/>
                <a:ahLst/>
                <a:cxnLst/>
                <a:rect l="l" t="t" r="r" b="b"/>
                <a:pathLst>
                  <a:path w="3744" h="2523" extrusionOk="0">
                    <a:moveTo>
                      <a:pt x="462" y="0"/>
                    </a:moveTo>
                    <a:lnTo>
                      <a:pt x="1" y="949"/>
                    </a:lnTo>
                    <a:lnTo>
                      <a:pt x="3283" y="2523"/>
                    </a:lnTo>
                    <a:lnTo>
                      <a:pt x="3744" y="1573"/>
                    </a:lnTo>
                    <a:lnTo>
                      <a:pt x="462"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1" name="Google Shape;441;p44"/>
              <p:cNvSpPr/>
              <p:nvPr/>
            </p:nvSpPr>
            <p:spPr>
              <a:xfrm>
                <a:off x="6541375" y="1987525"/>
                <a:ext cx="59700" cy="46800"/>
              </a:xfrm>
              <a:custGeom>
                <a:avLst/>
                <a:gdLst/>
                <a:ahLst/>
                <a:cxnLst/>
                <a:rect l="l" t="t" r="r" b="b"/>
                <a:pathLst>
                  <a:path w="2388" h="1872" extrusionOk="0">
                    <a:moveTo>
                      <a:pt x="462" y="0"/>
                    </a:moveTo>
                    <a:lnTo>
                      <a:pt x="1" y="950"/>
                    </a:lnTo>
                    <a:lnTo>
                      <a:pt x="1927" y="1872"/>
                    </a:lnTo>
                    <a:lnTo>
                      <a:pt x="2388" y="923"/>
                    </a:lnTo>
                    <a:lnTo>
                      <a:pt x="462"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2" name="Google Shape;442;p44"/>
              <p:cNvSpPr/>
              <p:nvPr/>
            </p:nvSpPr>
            <p:spPr>
              <a:xfrm>
                <a:off x="6519675" y="2032950"/>
                <a:ext cx="59700" cy="46825"/>
              </a:xfrm>
              <a:custGeom>
                <a:avLst/>
                <a:gdLst/>
                <a:ahLst/>
                <a:cxnLst/>
                <a:rect l="l" t="t" r="r" b="b"/>
                <a:pathLst>
                  <a:path w="2388" h="1873" extrusionOk="0">
                    <a:moveTo>
                      <a:pt x="462" y="1"/>
                    </a:moveTo>
                    <a:lnTo>
                      <a:pt x="1" y="950"/>
                    </a:lnTo>
                    <a:lnTo>
                      <a:pt x="1927" y="1872"/>
                    </a:lnTo>
                    <a:lnTo>
                      <a:pt x="2388" y="923"/>
                    </a:lnTo>
                    <a:lnTo>
                      <a:pt x="462"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3" name="Google Shape;443;p44"/>
              <p:cNvSpPr/>
              <p:nvPr/>
            </p:nvSpPr>
            <p:spPr>
              <a:xfrm>
                <a:off x="6498675" y="2078375"/>
                <a:ext cx="59700" cy="46825"/>
              </a:xfrm>
              <a:custGeom>
                <a:avLst/>
                <a:gdLst/>
                <a:ahLst/>
                <a:cxnLst/>
                <a:rect l="l" t="t" r="r" b="b"/>
                <a:pathLst>
                  <a:path w="2388" h="1873" extrusionOk="0">
                    <a:moveTo>
                      <a:pt x="461" y="1"/>
                    </a:moveTo>
                    <a:lnTo>
                      <a:pt x="0" y="950"/>
                    </a:lnTo>
                    <a:lnTo>
                      <a:pt x="1926" y="1872"/>
                    </a:lnTo>
                    <a:lnTo>
                      <a:pt x="2387" y="923"/>
                    </a:lnTo>
                    <a:lnTo>
                      <a:pt x="461"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4" name="Google Shape;444;p44"/>
              <p:cNvSpPr/>
              <p:nvPr/>
            </p:nvSpPr>
            <p:spPr>
              <a:xfrm>
                <a:off x="6476975" y="2123150"/>
                <a:ext cx="92925" cy="63075"/>
              </a:xfrm>
              <a:custGeom>
                <a:avLst/>
                <a:gdLst/>
                <a:ahLst/>
                <a:cxnLst/>
                <a:rect l="l" t="t" r="r" b="b"/>
                <a:pathLst>
                  <a:path w="3717" h="2523" extrusionOk="0">
                    <a:moveTo>
                      <a:pt x="434" y="0"/>
                    </a:moveTo>
                    <a:lnTo>
                      <a:pt x="0" y="949"/>
                    </a:lnTo>
                    <a:lnTo>
                      <a:pt x="3255" y="2523"/>
                    </a:lnTo>
                    <a:lnTo>
                      <a:pt x="3716" y="1573"/>
                    </a:lnTo>
                    <a:lnTo>
                      <a:pt x="434"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5" name="Google Shape;445;p44"/>
              <p:cNvSpPr/>
              <p:nvPr/>
            </p:nvSpPr>
            <p:spPr>
              <a:xfrm>
                <a:off x="6476975" y="2123150"/>
                <a:ext cx="92925" cy="63075"/>
              </a:xfrm>
              <a:custGeom>
                <a:avLst/>
                <a:gdLst/>
                <a:ahLst/>
                <a:cxnLst/>
                <a:rect l="l" t="t" r="r" b="b"/>
                <a:pathLst>
                  <a:path w="3717" h="2523" extrusionOk="0">
                    <a:moveTo>
                      <a:pt x="434" y="0"/>
                    </a:moveTo>
                    <a:lnTo>
                      <a:pt x="0" y="949"/>
                    </a:lnTo>
                    <a:lnTo>
                      <a:pt x="3255" y="2523"/>
                    </a:lnTo>
                    <a:lnTo>
                      <a:pt x="3716" y="1573"/>
                    </a:lnTo>
                    <a:lnTo>
                      <a:pt x="434"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6" name="Google Shape;446;p44"/>
              <p:cNvSpPr/>
              <p:nvPr/>
            </p:nvSpPr>
            <p:spPr>
              <a:xfrm>
                <a:off x="6455275" y="2169250"/>
                <a:ext cx="59000" cy="46825"/>
              </a:xfrm>
              <a:custGeom>
                <a:avLst/>
                <a:gdLst/>
                <a:ahLst/>
                <a:cxnLst/>
                <a:rect l="l" t="t" r="r" b="b"/>
                <a:pathLst>
                  <a:path w="2360" h="1873" extrusionOk="0">
                    <a:moveTo>
                      <a:pt x="434" y="0"/>
                    </a:moveTo>
                    <a:lnTo>
                      <a:pt x="190" y="516"/>
                    </a:lnTo>
                    <a:lnTo>
                      <a:pt x="0" y="923"/>
                    </a:lnTo>
                    <a:lnTo>
                      <a:pt x="190" y="1031"/>
                    </a:lnTo>
                    <a:lnTo>
                      <a:pt x="543" y="1194"/>
                    </a:lnTo>
                    <a:lnTo>
                      <a:pt x="1926" y="1872"/>
                    </a:lnTo>
                    <a:lnTo>
                      <a:pt x="2360" y="923"/>
                    </a:lnTo>
                    <a:lnTo>
                      <a:pt x="977" y="245"/>
                    </a:lnTo>
                    <a:lnTo>
                      <a:pt x="434"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7" name="Google Shape;447;p44"/>
              <p:cNvSpPr/>
              <p:nvPr/>
            </p:nvSpPr>
            <p:spPr>
              <a:xfrm>
                <a:off x="6432900" y="2214000"/>
                <a:ext cx="60375" cy="46825"/>
              </a:xfrm>
              <a:custGeom>
                <a:avLst/>
                <a:gdLst/>
                <a:ahLst/>
                <a:cxnLst/>
                <a:rect l="l" t="t" r="r" b="b"/>
                <a:pathLst>
                  <a:path w="2415" h="1873" extrusionOk="0">
                    <a:moveTo>
                      <a:pt x="488" y="1"/>
                    </a:moveTo>
                    <a:lnTo>
                      <a:pt x="0" y="950"/>
                    </a:lnTo>
                    <a:lnTo>
                      <a:pt x="543" y="1221"/>
                    </a:lnTo>
                    <a:lnTo>
                      <a:pt x="1085" y="1465"/>
                    </a:lnTo>
                    <a:lnTo>
                      <a:pt x="1926" y="1872"/>
                    </a:lnTo>
                    <a:lnTo>
                      <a:pt x="2414" y="923"/>
                    </a:lnTo>
                    <a:lnTo>
                      <a:pt x="1058" y="272"/>
                    </a:lnTo>
                    <a:lnTo>
                      <a:pt x="1004" y="272"/>
                    </a:lnTo>
                    <a:lnTo>
                      <a:pt x="488"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8" name="Google Shape;448;p44"/>
              <p:cNvSpPr/>
              <p:nvPr/>
            </p:nvSpPr>
            <p:spPr>
              <a:xfrm>
                <a:off x="6411875" y="2260125"/>
                <a:ext cx="59025" cy="46800"/>
              </a:xfrm>
              <a:custGeom>
                <a:avLst/>
                <a:gdLst/>
                <a:ahLst/>
                <a:cxnLst/>
                <a:rect l="l" t="t" r="r" b="b"/>
                <a:pathLst>
                  <a:path w="2361" h="1872" extrusionOk="0">
                    <a:moveTo>
                      <a:pt x="434" y="0"/>
                    </a:moveTo>
                    <a:lnTo>
                      <a:pt x="0" y="922"/>
                    </a:lnTo>
                    <a:lnTo>
                      <a:pt x="543" y="1194"/>
                    </a:lnTo>
                    <a:lnTo>
                      <a:pt x="1926" y="1872"/>
                    </a:lnTo>
                    <a:lnTo>
                      <a:pt x="2062" y="1573"/>
                    </a:lnTo>
                    <a:lnTo>
                      <a:pt x="2360" y="922"/>
                    </a:lnTo>
                    <a:lnTo>
                      <a:pt x="2007" y="705"/>
                    </a:lnTo>
                    <a:lnTo>
                      <a:pt x="977" y="244"/>
                    </a:lnTo>
                    <a:lnTo>
                      <a:pt x="434"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49" name="Google Shape;449;p44"/>
              <p:cNvSpPr/>
              <p:nvPr/>
            </p:nvSpPr>
            <p:spPr>
              <a:xfrm>
                <a:off x="6389500" y="2304875"/>
                <a:ext cx="92925" cy="63750"/>
              </a:xfrm>
              <a:custGeom>
                <a:avLst/>
                <a:gdLst/>
                <a:ahLst/>
                <a:cxnLst/>
                <a:rect l="l" t="t" r="r" b="b"/>
                <a:pathLst>
                  <a:path w="3717" h="2550" extrusionOk="0">
                    <a:moveTo>
                      <a:pt x="461" y="0"/>
                    </a:moveTo>
                    <a:lnTo>
                      <a:pt x="0" y="950"/>
                    </a:lnTo>
                    <a:lnTo>
                      <a:pt x="543" y="1248"/>
                    </a:lnTo>
                    <a:lnTo>
                      <a:pt x="3255" y="2550"/>
                    </a:lnTo>
                    <a:lnTo>
                      <a:pt x="3716" y="1601"/>
                    </a:lnTo>
                    <a:lnTo>
                      <a:pt x="3092" y="1302"/>
                    </a:lnTo>
                    <a:lnTo>
                      <a:pt x="1004" y="271"/>
                    </a:lnTo>
                    <a:lnTo>
                      <a:pt x="461"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0" name="Google Shape;450;p44"/>
              <p:cNvSpPr/>
              <p:nvPr/>
            </p:nvSpPr>
            <p:spPr>
              <a:xfrm>
                <a:off x="6389500" y="2304875"/>
                <a:ext cx="92925" cy="63750"/>
              </a:xfrm>
              <a:custGeom>
                <a:avLst/>
                <a:gdLst/>
                <a:ahLst/>
                <a:cxnLst/>
                <a:rect l="l" t="t" r="r" b="b"/>
                <a:pathLst>
                  <a:path w="3717" h="2550" extrusionOk="0">
                    <a:moveTo>
                      <a:pt x="461" y="0"/>
                    </a:moveTo>
                    <a:lnTo>
                      <a:pt x="0" y="950"/>
                    </a:lnTo>
                    <a:lnTo>
                      <a:pt x="543" y="1248"/>
                    </a:lnTo>
                    <a:lnTo>
                      <a:pt x="3255" y="2550"/>
                    </a:lnTo>
                    <a:lnTo>
                      <a:pt x="3716" y="1601"/>
                    </a:lnTo>
                    <a:lnTo>
                      <a:pt x="3092" y="1302"/>
                    </a:lnTo>
                    <a:lnTo>
                      <a:pt x="1004" y="271"/>
                    </a:lnTo>
                    <a:lnTo>
                      <a:pt x="461"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1" name="Google Shape;451;p44"/>
              <p:cNvSpPr/>
              <p:nvPr/>
            </p:nvSpPr>
            <p:spPr>
              <a:xfrm>
                <a:off x="6368475" y="2350300"/>
                <a:ext cx="59700" cy="46825"/>
              </a:xfrm>
              <a:custGeom>
                <a:avLst/>
                <a:gdLst/>
                <a:ahLst/>
                <a:cxnLst/>
                <a:rect l="l" t="t" r="r" b="b"/>
                <a:pathLst>
                  <a:path w="2388" h="1873" extrusionOk="0">
                    <a:moveTo>
                      <a:pt x="434" y="1"/>
                    </a:moveTo>
                    <a:lnTo>
                      <a:pt x="0" y="923"/>
                    </a:lnTo>
                    <a:lnTo>
                      <a:pt x="543" y="1194"/>
                    </a:lnTo>
                    <a:lnTo>
                      <a:pt x="1926" y="1872"/>
                    </a:lnTo>
                    <a:lnTo>
                      <a:pt x="2387" y="923"/>
                    </a:lnTo>
                    <a:lnTo>
                      <a:pt x="977" y="245"/>
                    </a:lnTo>
                    <a:lnTo>
                      <a:pt x="434"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2" name="Google Shape;452;p44"/>
              <p:cNvSpPr/>
              <p:nvPr/>
            </p:nvSpPr>
            <p:spPr>
              <a:xfrm>
                <a:off x="6346775" y="2395725"/>
                <a:ext cx="59025" cy="46825"/>
              </a:xfrm>
              <a:custGeom>
                <a:avLst/>
                <a:gdLst/>
                <a:ahLst/>
                <a:cxnLst/>
                <a:rect l="l" t="t" r="r" b="b"/>
                <a:pathLst>
                  <a:path w="2361" h="1873" extrusionOk="0">
                    <a:moveTo>
                      <a:pt x="461" y="1"/>
                    </a:moveTo>
                    <a:lnTo>
                      <a:pt x="0" y="950"/>
                    </a:lnTo>
                    <a:lnTo>
                      <a:pt x="543" y="1194"/>
                    </a:lnTo>
                    <a:lnTo>
                      <a:pt x="1926" y="1872"/>
                    </a:lnTo>
                    <a:lnTo>
                      <a:pt x="2360" y="896"/>
                    </a:lnTo>
                    <a:lnTo>
                      <a:pt x="977" y="272"/>
                    </a:lnTo>
                    <a:lnTo>
                      <a:pt x="461"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3" name="Google Shape;453;p44"/>
              <p:cNvSpPr/>
              <p:nvPr/>
            </p:nvSpPr>
            <p:spPr>
              <a:xfrm>
                <a:off x="6325075" y="2440475"/>
                <a:ext cx="59700" cy="46825"/>
              </a:xfrm>
              <a:custGeom>
                <a:avLst/>
                <a:gdLst/>
                <a:ahLst/>
                <a:cxnLst/>
                <a:rect l="l" t="t" r="r" b="b"/>
                <a:pathLst>
                  <a:path w="2388" h="1873" extrusionOk="0">
                    <a:moveTo>
                      <a:pt x="462" y="1"/>
                    </a:moveTo>
                    <a:lnTo>
                      <a:pt x="0" y="950"/>
                    </a:lnTo>
                    <a:lnTo>
                      <a:pt x="543" y="1222"/>
                    </a:lnTo>
                    <a:lnTo>
                      <a:pt x="1953" y="1873"/>
                    </a:lnTo>
                    <a:lnTo>
                      <a:pt x="2387" y="950"/>
                    </a:lnTo>
                    <a:lnTo>
                      <a:pt x="1004" y="272"/>
                    </a:lnTo>
                    <a:lnTo>
                      <a:pt x="462"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4" name="Google Shape;454;p44"/>
              <p:cNvSpPr/>
              <p:nvPr/>
            </p:nvSpPr>
            <p:spPr>
              <a:xfrm>
                <a:off x="6303375" y="2485925"/>
                <a:ext cx="92925" cy="63075"/>
              </a:xfrm>
              <a:custGeom>
                <a:avLst/>
                <a:gdLst/>
                <a:ahLst/>
                <a:cxnLst/>
                <a:rect l="l" t="t" r="r" b="b"/>
                <a:pathLst>
                  <a:path w="3717" h="2523" extrusionOk="0">
                    <a:moveTo>
                      <a:pt x="434" y="0"/>
                    </a:moveTo>
                    <a:lnTo>
                      <a:pt x="0" y="977"/>
                    </a:lnTo>
                    <a:lnTo>
                      <a:pt x="543" y="1194"/>
                    </a:lnTo>
                    <a:lnTo>
                      <a:pt x="3255" y="2523"/>
                    </a:lnTo>
                    <a:lnTo>
                      <a:pt x="3716" y="1573"/>
                    </a:lnTo>
                    <a:lnTo>
                      <a:pt x="977" y="299"/>
                    </a:lnTo>
                    <a:lnTo>
                      <a:pt x="434"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5" name="Google Shape;455;p44"/>
              <p:cNvSpPr/>
              <p:nvPr/>
            </p:nvSpPr>
            <p:spPr>
              <a:xfrm>
                <a:off x="6303375" y="2485925"/>
                <a:ext cx="92925" cy="63075"/>
              </a:xfrm>
              <a:custGeom>
                <a:avLst/>
                <a:gdLst/>
                <a:ahLst/>
                <a:cxnLst/>
                <a:rect l="l" t="t" r="r" b="b"/>
                <a:pathLst>
                  <a:path w="3717" h="2523" extrusionOk="0">
                    <a:moveTo>
                      <a:pt x="434" y="0"/>
                    </a:moveTo>
                    <a:lnTo>
                      <a:pt x="0" y="977"/>
                    </a:lnTo>
                    <a:lnTo>
                      <a:pt x="543" y="1194"/>
                    </a:lnTo>
                    <a:lnTo>
                      <a:pt x="3255" y="2523"/>
                    </a:lnTo>
                    <a:lnTo>
                      <a:pt x="3716" y="1573"/>
                    </a:lnTo>
                    <a:lnTo>
                      <a:pt x="977" y="299"/>
                    </a:lnTo>
                    <a:lnTo>
                      <a:pt x="434"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6" name="Google Shape;456;p44"/>
              <p:cNvSpPr/>
              <p:nvPr/>
            </p:nvSpPr>
            <p:spPr>
              <a:xfrm>
                <a:off x="6281000" y="2531350"/>
                <a:ext cx="60375" cy="46825"/>
              </a:xfrm>
              <a:custGeom>
                <a:avLst/>
                <a:gdLst/>
                <a:ahLst/>
                <a:cxnLst/>
                <a:rect l="l" t="t" r="r" b="b"/>
                <a:pathLst>
                  <a:path w="2415" h="1873" extrusionOk="0">
                    <a:moveTo>
                      <a:pt x="489" y="1"/>
                    </a:moveTo>
                    <a:lnTo>
                      <a:pt x="0" y="950"/>
                    </a:lnTo>
                    <a:lnTo>
                      <a:pt x="543" y="1221"/>
                    </a:lnTo>
                    <a:lnTo>
                      <a:pt x="1953" y="1872"/>
                    </a:lnTo>
                    <a:lnTo>
                      <a:pt x="2414" y="896"/>
                    </a:lnTo>
                    <a:lnTo>
                      <a:pt x="1031" y="272"/>
                    </a:lnTo>
                    <a:lnTo>
                      <a:pt x="489"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7" name="Google Shape;457;p44"/>
              <p:cNvSpPr/>
              <p:nvPr/>
            </p:nvSpPr>
            <p:spPr>
              <a:xfrm>
                <a:off x="6259975" y="2576775"/>
                <a:ext cx="59700" cy="46825"/>
              </a:xfrm>
              <a:custGeom>
                <a:avLst/>
                <a:gdLst/>
                <a:ahLst/>
                <a:cxnLst/>
                <a:rect l="l" t="t" r="r" b="b"/>
                <a:pathLst>
                  <a:path w="2388" h="1873" extrusionOk="0">
                    <a:moveTo>
                      <a:pt x="435" y="1"/>
                    </a:moveTo>
                    <a:lnTo>
                      <a:pt x="1" y="923"/>
                    </a:lnTo>
                    <a:lnTo>
                      <a:pt x="543" y="1194"/>
                    </a:lnTo>
                    <a:lnTo>
                      <a:pt x="1926" y="1872"/>
                    </a:lnTo>
                    <a:lnTo>
                      <a:pt x="2387" y="923"/>
                    </a:lnTo>
                    <a:lnTo>
                      <a:pt x="977" y="245"/>
                    </a:lnTo>
                    <a:lnTo>
                      <a:pt x="435" y="1"/>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8" name="Google Shape;458;p44"/>
              <p:cNvSpPr/>
              <p:nvPr/>
            </p:nvSpPr>
            <p:spPr>
              <a:xfrm>
                <a:off x="6238275" y="2621550"/>
                <a:ext cx="59700" cy="46800"/>
              </a:xfrm>
              <a:custGeom>
                <a:avLst/>
                <a:gdLst/>
                <a:ahLst/>
                <a:cxnLst/>
                <a:rect l="l" t="t" r="r" b="b"/>
                <a:pathLst>
                  <a:path w="2388" h="1872" extrusionOk="0">
                    <a:moveTo>
                      <a:pt x="462" y="0"/>
                    </a:moveTo>
                    <a:lnTo>
                      <a:pt x="1" y="977"/>
                    </a:lnTo>
                    <a:lnTo>
                      <a:pt x="543" y="1248"/>
                    </a:lnTo>
                    <a:lnTo>
                      <a:pt x="1926" y="1872"/>
                    </a:lnTo>
                    <a:lnTo>
                      <a:pt x="2387" y="922"/>
                    </a:lnTo>
                    <a:lnTo>
                      <a:pt x="1004" y="298"/>
                    </a:lnTo>
                    <a:lnTo>
                      <a:pt x="462"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59" name="Google Shape;459;p44"/>
              <p:cNvSpPr/>
              <p:nvPr/>
            </p:nvSpPr>
            <p:spPr>
              <a:xfrm>
                <a:off x="6216575" y="2667650"/>
                <a:ext cx="92925" cy="61725"/>
              </a:xfrm>
              <a:custGeom>
                <a:avLst/>
                <a:gdLst/>
                <a:ahLst/>
                <a:cxnLst/>
                <a:rect l="l" t="t" r="r" b="b"/>
                <a:pathLst>
                  <a:path w="3717" h="2469" extrusionOk="0">
                    <a:moveTo>
                      <a:pt x="462" y="0"/>
                    </a:moveTo>
                    <a:lnTo>
                      <a:pt x="1" y="923"/>
                    </a:lnTo>
                    <a:lnTo>
                      <a:pt x="543" y="1194"/>
                    </a:lnTo>
                    <a:lnTo>
                      <a:pt x="3255" y="2469"/>
                    </a:lnTo>
                    <a:lnTo>
                      <a:pt x="3717" y="1547"/>
                    </a:lnTo>
                    <a:lnTo>
                      <a:pt x="1004" y="245"/>
                    </a:lnTo>
                    <a:lnTo>
                      <a:pt x="462"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460" name="Google Shape;460;p44"/>
          <p:cNvGrpSpPr/>
          <p:nvPr/>
        </p:nvGrpSpPr>
        <p:grpSpPr>
          <a:xfrm>
            <a:off x="7685838" y="1623763"/>
            <a:ext cx="396025" cy="508925"/>
            <a:chOff x="7679013" y="923588"/>
            <a:chExt cx="396025" cy="508925"/>
          </a:xfrm>
        </p:grpSpPr>
        <p:sp>
          <p:nvSpPr>
            <p:cNvPr id="461" name="Google Shape;461;p44"/>
            <p:cNvSpPr/>
            <p:nvPr/>
          </p:nvSpPr>
          <p:spPr>
            <a:xfrm flipH="1">
              <a:off x="7679688" y="923588"/>
              <a:ext cx="394675" cy="508925"/>
            </a:xfrm>
            <a:custGeom>
              <a:avLst/>
              <a:gdLst/>
              <a:ahLst/>
              <a:cxnLst/>
              <a:rect l="l" t="t" r="r" b="b"/>
              <a:pathLst>
                <a:path w="15787" h="20357" extrusionOk="0">
                  <a:moveTo>
                    <a:pt x="6319" y="0"/>
                  </a:moveTo>
                  <a:cubicBezTo>
                    <a:pt x="6121" y="0"/>
                    <a:pt x="5921" y="59"/>
                    <a:pt x="5751" y="176"/>
                  </a:cubicBezTo>
                  <a:lnTo>
                    <a:pt x="543" y="3811"/>
                  </a:lnTo>
                  <a:cubicBezTo>
                    <a:pt x="82" y="4109"/>
                    <a:pt x="1" y="4733"/>
                    <a:pt x="299" y="5167"/>
                  </a:cubicBezTo>
                  <a:cubicBezTo>
                    <a:pt x="484" y="5435"/>
                    <a:pt x="793" y="5579"/>
                    <a:pt x="1105" y="5579"/>
                  </a:cubicBezTo>
                  <a:cubicBezTo>
                    <a:pt x="1297" y="5579"/>
                    <a:pt x="1490" y="5525"/>
                    <a:pt x="1655" y="5411"/>
                  </a:cubicBezTo>
                  <a:lnTo>
                    <a:pt x="2252" y="4950"/>
                  </a:lnTo>
                  <a:lnTo>
                    <a:pt x="5561" y="9751"/>
                  </a:lnTo>
                  <a:lnTo>
                    <a:pt x="3473" y="13819"/>
                  </a:lnTo>
                  <a:lnTo>
                    <a:pt x="3473" y="13819"/>
                  </a:lnTo>
                  <a:lnTo>
                    <a:pt x="7731" y="10890"/>
                  </a:lnTo>
                  <a:lnTo>
                    <a:pt x="15787" y="20356"/>
                  </a:lnTo>
                  <a:lnTo>
                    <a:pt x="9820" y="9425"/>
                  </a:lnTo>
                  <a:lnTo>
                    <a:pt x="14051" y="6523"/>
                  </a:lnTo>
                  <a:lnTo>
                    <a:pt x="14051" y="6523"/>
                  </a:lnTo>
                  <a:lnTo>
                    <a:pt x="9548" y="6984"/>
                  </a:lnTo>
                  <a:lnTo>
                    <a:pt x="6266" y="2210"/>
                  </a:lnTo>
                  <a:lnTo>
                    <a:pt x="6863" y="1776"/>
                  </a:lnTo>
                  <a:cubicBezTo>
                    <a:pt x="7324" y="1451"/>
                    <a:pt x="7406" y="854"/>
                    <a:pt x="7107" y="420"/>
                  </a:cubicBezTo>
                  <a:cubicBezTo>
                    <a:pt x="6926" y="140"/>
                    <a:pt x="6625" y="0"/>
                    <a:pt x="6319" y="0"/>
                  </a:cubicBezTo>
                  <a:close/>
                </a:path>
              </a:pathLst>
            </a:custGeom>
            <a:solidFill>
              <a:schemeClr val="dk1"/>
            </a:solidFill>
            <a:ln w="1524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62" name="Google Shape;462;p44"/>
            <p:cNvGrpSpPr/>
            <p:nvPr/>
          </p:nvGrpSpPr>
          <p:grpSpPr>
            <a:xfrm flipH="1">
              <a:off x="7679013" y="923675"/>
              <a:ext cx="396025" cy="508750"/>
              <a:chOff x="323975" y="1948000"/>
              <a:chExt cx="396025" cy="508750"/>
            </a:xfrm>
          </p:grpSpPr>
          <p:sp>
            <p:nvSpPr>
              <p:cNvPr id="463" name="Google Shape;463;p44"/>
              <p:cNvSpPr/>
              <p:nvPr/>
            </p:nvSpPr>
            <p:spPr>
              <a:xfrm>
                <a:off x="458250" y="2125125"/>
                <a:ext cx="261750" cy="331625"/>
              </a:xfrm>
              <a:custGeom>
                <a:avLst/>
                <a:gdLst/>
                <a:ahLst/>
                <a:cxnLst/>
                <a:rect l="l" t="t" r="r" b="b"/>
                <a:pathLst>
                  <a:path w="10470" h="13265" extrusionOk="0">
                    <a:moveTo>
                      <a:pt x="1356" y="1"/>
                    </a:moveTo>
                    <a:lnTo>
                      <a:pt x="0" y="950"/>
                    </a:lnTo>
                    <a:lnTo>
                      <a:pt x="10470" y="13264"/>
                    </a:lnTo>
                    <a:lnTo>
                      <a:pt x="1356" y="1"/>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4" name="Google Shape;464;p44"/>
              <p:cNvSpPr/>
              <p:nvPr/>
            </p:nvSpPr>
            <p:spPr>
              <a:xfrm>
                <a:off x="492150" y="2101400"/>
                <a:ext cx="227850" cy="355350"/>
              </a:xfrm>
              <a:custGeom>
                <a:avLst/>
                <a:gdLst/>
                <a:ahLst/>
                <a:cxnLst/>
                <a:rect l="l" t="t" r="r" b="b"/>
                <a:pathLst>
                  <a:path w="9114" h="14214" extrusionOk="0">
                    <a:moveTo>
                      <a:pt x="1356" y="0"/>
                    </a:moveTo>
                    <a:lnTo>
                      <a:pt x="0" y="950"/>
                    </a:lnTo>
                    <a:lnTo>
                      <a:pt x="9114" y="14213"/>
                    </a:lnTo>
                    <a:lnTo>
                      <a:pt x="9114" y="14213"/>
                    </a:lnTo>
                    <a:lnTo>
                      <a:pt x="1356" y="0"/>
                    </a:lnTo>
                    <a:close/>
                  </a:path>
                </a:pathLst>
              </a:custGeom>
              <a:solidFill>
                <a:schemeClr val="accent4"/>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5" name="Google Shape;465;p44"/>
              <p:cNvSpPr/>
              <p:nvPr/>
            </p:nvSpPr>
            <p:spPr>
              <a:xfrm>
                <a:off x="376200" y="1994925"/>
                <a:ext cx="202775" cy="217025"/>
              </a:xfrm>
              <a:custGeom>
                <a:avLst/>
                <a:gdLst/>
                <a:ahLst/>
                <a:cxnLst/>
                <a:rect l="l" t="t" r="r" b="b"/>
                <a:pathLst>
                  <a:path w="8111" h="8681" extrusionOk="0">
                    <a:moveTo>
                      <a:pt x="4014" y="1"/>
                    </a:moveTo>
                    <a:lnTo>
                      <a:pt x="0" y="2768"/>
                    </a:lnTo>
                    <a:lnTo>
                      <a:pt x="4096" y="8681"/>
                    </a:lnTo>
                    <a:lnTo>
                      <a:pt x="8110" y="5914"/>
                    </a:lnTo>
                    <a:lnTo>
                      <a:pt x="4014"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6" name="Google Shape;466;p44"/>
              <p:cNvSpPr/>
              <p:nvPr/>
            </p:nvSpPr>
            <p:spPr>
              <a:xfrm>
                <a:off x="412125" y="2157675"/>
                <a:ext cx="132250" cy="135650"/>
              </a:xfrm>
              <a:custGeom>
                <a:avLst/>
                <a:gdLst/>
                <a:ahLst/>
                <a:cxnLst/>
                <a:rect l="l" t="t" r="r" b="b"/>
                <a:pathLst>
                  <a:path w="5290" h="5426" extrusionOk="0">
                    <a:moveTo>
                      <a:pt x="4069" y="1"/>
                    </a:moveTo>
                    <a:lnTo>
                      <a:pt x="2089" y="1357"/>
                    </a:lnTo>
                    <a:lnTo>
                      <a:pt x="1" y="5425"/>
                    </a:lnTo>
                    <a:lnTo>
                      <a:pt x="5290" y="1764"/>
                    </a:lnTo>
                    <a:lnTo>
                      <a:pt x="4069"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7" name="Google Shape;467;p44"/>
              <p:cNvSpPr/>
              <p:nvPr/>
            </p:nvSpPr>
            <p:spPr>
              <a:xfrm>
                <a:off x="513850" y="2110900"/>
                <a:ext cx="162750" cy="90875"/>
              </a:xfrm>
              <a:custGeom>
                <a:avLst/>
                <a:gdLst/>
                <a:ahLst/>
                <a:cxnLst/>
                <a:rect l="l" t="t" r="r" b="b"/>
                <a:pathLst>
                  <a:path w="6510" h="3635" extrusionOk="0">
                    <a:moveTo>
                      <a:pt x="6510" y="0"/>
                    </a:moveTo>
                    <a:lnTo>
                      <a:pt x="2007" y="461"/>
                    </a:lnTo>
                    <a:lnTo>
                      <a:pt x="0" y="1872"/>
                    </a:lnTo>
                    <a:lnTo>
                      <a:pt x="1221" y="3635"/>
                    </a:lnTo>
                    <a:lnTo>
                      <a:pt x="651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68" name="Google Shape;468;p44"/>
              <p:cNvSpPr/>
              <p:nvPr/>
            </p:nvSpPr>
            <p:spPr>
              <a:xfrm>
                <a:off x="323975" y="1948000"/>
                <a:ext cx="186500" cy="139325"/>
              </a:xfrm>
              <a:custGeom>
                <a:avLst/>
                <a:gdLst/>
                <a:ahLst/>
                <a:cxnLst/>
                <a:rect l="l" t="t" r="r" b="b"/>
                <a:pathLst>
                  <a:path w="7460" h="5573" extrusionOk="0">
                    <a:moveTo>
                      <a:pt x="6356" y="1"/>
                    </a:moveTo>
                    <a:cubicBezTo>
                      <a:pt x="6163" y="1"/>
                      <a:pt x="5970" y="55"/>
                      <a:pt x="5805" y="169"/>
                    </a:cubicBezTo>
                    <a:lnTo>
                      <a:pt x="543" y="3804"/>
                    </a:lnTo>
                    <a:cubicBezTo>
                      <a:pt x="109" y="4102"/>
                      <a:pt x="0" y="4726"/>
                      <a:pt x="326" y="5160"/>
                    </a:cubicBezTo>
                    <a:cubicBezTo>
                      <a:pt x="511" y="5428"/>
                      <a:pt x="809" y="5572"/>
                      <a:pt x="1120" y="5572"/>
                    </a:cubicBezTo>
                    <a:cubicBezTo>
                      <a:pt x="1311" y="5572"/>
                      <a:pt x="1506" y="5518"/>
                      <a:pt x="1682" y="5404"/>
                    </a:cubicBezTo>
                    <a:lnTo>
                      <a:pt x="6917" y="1769"/>
                    </a:lnTo>
                    <a:cubicBezTo>
                      <a:pt x="7378" y="1471"/>
                      <a:pt x="7460" y="847"/>
                      <a:pt x="7161" y="413"/>
                    </a:cubicBezTo>
                    <a:cubicBezTo>
                      <a:pt x="6977" y="145"/>
                      <a:pt x="6667" y="1"/>
                      <a:pt x="635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grpSp>
        <p:nvGrpSpPr>
          <p:cNvPr id="469" name="Google Shape;469;p44"/>
          <p:cNvGrpSpPr/>
          <p:nvPr/>
        </p:nvGrpSpPr>
        <p:grpSpPr>
          <a:xfrm>
            <a:off x="7273378" y="3175309"/>
            <a:ext cx="1615619" cy="1464947"/>
            <a:chOff x="5882625" y="1638000"/>
            <a:chExt cx="983275" cy="891575"/>
          </a:xfrm>
        </p:grpSpPr>
        <p:sp>
          <p:nvSpPr>
            <p:cNvPr id="470" name="Google Shape;470;p44"/>
            <p:cNvSpPr/>
            <p:nvPr/>
          </p:nvSpPr>
          <p:spPr>
            <a:xfrm>
              <a:off x="5882625" y="1638000"/>
              <a:ext cx="983275" cy="891575"/>
            </a:xfrm>
            <a:custGeom>
              <a:avLst/>
              <a:gdLst/>
              <a:ahLst/>
              <a:cxnLst/>
              <a:rect l="l" t="t" r="r" b="b"/>
              <a:pathLst>
                <a:path w="39331" h="35663" extrusionOk="0">
                  <a:moveTo>
                    <a:pt x="30832" y="1"/>
                  </a:moveTo>
                  <a:cubicBezTo>
                    <a:pt x="28915" y="1"/>
                    <a:pt x="26983" y="651"/>
                    <a:pt x="25389" y="1980"/>
                  </a:cubicBezTo>
                  <a:lnTo>
                    <a:pt x="23436" y="3634"/>
                  </a:lnTo>
                  <a:lnTo>
                    <a:pt x="21944" y="4882"/>
                  </a:lnTo>
                  <a:lnTo>
                    <a:pt x="20154" y="6374"/>
                  </a:lnTo>
                  <a:lnTo>
                    <a:pt x="13183" y="12260"/>
                  </a:lnTo>
                  <a:lnTo>
                    <a:pt x="7270" y="17223"/>
                  </a:lnTo>
                  <a:lnTo>
                    <a:pt x="5941" y="18362"/>
                  </a:lnTo>
                  <a:lnTo>
                    <a:pt x="1574" y="22051"/>
                  </a:lnTo>
                  <a:cubicBezTo>
                    <a:pt x="164" y="23245"/>
                    <a:pt x="1" y="25306"/>
                    <a:pt x="1167" y="26689"/>
                  </a:cubicBezTo>
                  <a:lnTo>
                    <a:pt x="4449" y="30595"/>
                  </a:lnTo>
                  <a:lnTo>
                    <a:pt x="7731" y="34501"/>
                  </a:lnTo>
                  <a:cubicBezTo>
                    <a:pt x="8395" y="35271"/>
                    <a:pt x="9328" y="35663"/>
                    <a:pt x="10263" y="35663"/>
                  </a:cubicBezTo>
                  <a:cubicBezTo>
                    <a:pt x="11008" y="35663"/>
                    <a:pt x="11756" y="35413"/>
                    <a:pt x="12369" y="34908"/>
                  </a:cubicBezTo>
                  <a:lnTo>
                    <a:pt x="14458" y="33172"/>
                  </a:lnTo>
                  <a:lnTo>
                    <a:pt x="16302" y="31599"/>
                  </a:lnTo>
                  <a:lnTo>
                    <a:pt x="16790" y="31192"/>
                  </a:lnTo>
                  <a:lnTo>
                    <a:pt x="34258" y="16491"/>
                  </a:lnTo>
                  <a:lnTo>
                    <a:pt x="36211" y="14836"/>
                  </a:lnTo>
                  <a:cubicBezTo>
                    <a:pt x="37974" y="13345"/>
                    <a:pt x="39005" y="11256"/>
                    <a:pt x="39168" y="9140"/>
                  </a:cubicBezTo>
                  <a:cubicBezTo>
                    <a:pt x="39330" y="6998"/>
                    <a:pt x="38734" y="4801"/>
                    <a:pt x="37242" y="2983"/>
                  </a:cubicBezTo>
                  <a:cubicBezTo>
                    <a:pt x="35586" y="1012"/>
                    <a:pt x="33221" y="1"/>
                    <a:pt x="30832" y="1"/>
                  </a:cubicBezTo>
                  <a:close/>
                </a:path>
              </a:pathLst>
            </a:custGeom>
            <a:solidFill>
              <a:srgbClr val="FFFFFF"/>
            </a:solidFill>
            <a:ln w="114300" cap="flat" cmpd="sng">
              <a:solidFill>
                <a:schemeClr val="dk1"/>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nvGrpSpPr>
            <p:cNvPr id="471" name="Google Shape;471;p44"/>
            <p:cNvGrpSpPr/>
            <p:nvPr/>
          </p:nvGrpSpPr>
          <p:grpSpPr>
            <a:xfrm>
              <a:off x="5882641" y="1639031"/>
              <a:ext cx="983247" cy="889528"/>
              <a:chOff x="6301000" y="1413175"/>
              <a:chExt cx="984625" cy="890775"/>
            </a:xfrm>
          </p:grpSpPr>
          <p:sp>
            <p:nvSpPr>
              <p:cNvPr id="472" name="Google Shape;472;p44"/>
              <p:cNvSpPr/>
              <p:nvPr/>
            </p:nvSpPr>
            <p:spPr>
              <a:xfrm>
                <a:off x="6301000" y="1413175"/>
                <a:ext cx="984625" cy="890775"/>
              </a:xfrm>
              <a:custGeom>
                <a:avLst/>
                <a:gdLst/>
                <a:ahLst/>
                <a:cxnLst/>
                <a:rect l="l" t="t" r="r" b="b"/>
                <a:pathLst>
                  <a:path w="39385" h="35631" extrusionOk="0">
                    <a:moveTo>
                      <a:pt x="30803" y="0"/>
                    </a:moveTo>
                    <a:cubicBezTo>
                      <a:pt x="28894" y="0"/>
                      <a:pt x="26981" y="646"/>
                      <a:pt x="25416" y="1971"/>
                    </a:cubicBezTo>
                    <a:lnTo>
                      <a:pt x="1601" y="22015"/>
                    </a:lnTo>
                    <a:cubicBezTo>
                      <a:pt x="191" y="23181"/>
                      <a:pt x="1" y="25270"/>
                      <a:pt x="1194" y="26653"/>
                    </a:cubicBezTo>
                    <a:lnTo>
                      <a:pt x="7758" y="34438"/>
                    </a:lnTo>
                    <a:cubicBezTo>
                      <a:pt x="8423" y="35224"/>
                      <a:pt x="9357" y="35631"/>
                      <a:pt x="10294" y="35631"/>
                    </a:cubicBezTo>
                    <a:cubicBezTo>
                      <a:pt x="11038" y="35631"/>
                      <a:pt x="11784" y="35373"/>
                      <a:pt x="12396" y="34845"/>
                    </a:cubicBezTo>
                    <a:lnTo>
                      <a:pt x="36238" y="14827"/>
                    </a:lnTo>
                    <a:cubicBezTo>
                      <a:pt x="38001" y="13336"/>
                      <a:pt x="38978" y="11247"/>
                      <a:pt x="39195" y="9131"/>
                    </a:cubicBezTo>
                    <a:cubicBezTo>
                      <a:pt x="39385" y="6934"/>
                      <a:pt x="38734" y="4737"/>
                      <a:pt x="37269" y="2974"/>
                    </a:cubicBezTo>
                    <a:cubicBezTo>
                      <a:pt x="35580" y="1013"/>
                      <a:pt x="33194" y="0"/>
                      <a:pt x="3080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3" name="Google Shape;473;p44"/>
              <p:cNvSpPr/>
              <p:nvPr/>
            </p:nvSpPr>
            <p:spPr>
              <a:xfrm>
                <a:off x="6412900" y="1487525"/>
                <a:ext cx="872725" cy="816425"/>
              </a:xfrm>
              <a:custGeom>
                <a:avLst/>
                <a:gdLst/>
                <a:ahLst/>
                <a:cxnLst/>
                <a:rect l="l" t="t" r="r" b="b"/>
                <a:pathLst>
                  <a:path w="34909" h="32657" extrusionOk="0">
                    <a:moveTo>
                      <a:pt x="32793" y="0"/>
                    </a:moveTo>
                    <a:lnTo>
                      <a:pt x="0" y="27585"/>
                    </a:lnTo>
                    <a:lnTo>
                      <a:pt x="3282" y="31464"/>
                    </a:lnTo>
                    <a:cubicBezTo>
                      <a:pt x="3947" y="32250"/>
                      <a:pt x="4881" y="32657"/>
                      <a:pt x="5818" y="32657"/>
                    </a:cubicBezTo>
                    <a:cubicBezTo>
                      <a:pt x="6562" y="32657"/>
                      <a:pt x="7308" y="32399"/>
                      <a:pt x="7920" y="31871"/>
                    </a:cubicBezTo>
                    <a:lnTo>
                      <a:pt x="31762" y="11853"/>
                    </a:lnTo>
                    <a:cubicBezTo>
                      <a:pt x="33525" y="10362"/>
                      <a:pt x="34502" y="8273"/>
                      <a:pt x="34719" y="6157"/>
                    </a:cubicBezTo>
                    <a:cubicBezTo>
                      <a:pt x="34909" y="3960"/>
                      <a:pt x="34258" y="1763"/>
                      <a:pt x="32793" y="0"/>
                    </a:cubicBezTo>
                    <a:close/>
                  </a:path>
                </a:pathLst>
              </a:custGeom>
              <a:solidFill>
                <a:srgbClr val="F4962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4" name="Google Shape;474;p44"/>
              <p:cNvSpPr/>
              <p:nvPr/>
            </p:nvSpPr>
            <p:spPr>
              <a:xfrm>
                <a:off x="6392550" y="1504475"/>
                <a:ext cx="764925" cy="737100"/>
              </a:xfrm>
              <a:custGeom>
                <a:avLst/>
                <a:gdLst/>
                <a:ahLst/>
                <a:cxnLst/>
                <a:rect l="l" t="t" r="r" b="b"/>
                <a:pathLst>
                  <a:path w="30597" h="29484" extrusionOk="0">
                    <a:moveTo>
                      <a:pt x="19801" y="0"/>
                    </a:moveTo>
                    <a:lnTo>
                      <a:pt x="0" y="16654"/>
                    </a:lnTo>
                    <a:lnTo>
                      <a:pt x="10823" y="29484"/>
                    </a:lnTo>
                    <a:lnTo>
                      <a:pt x="30596" y="12830"/>
                    </a:lnTo>
                    <a:lnTo>
                      <a:pt x="19801" y="0"/>
                    </a:lnTo>
                    <a:close/>
                  </a:path>
                </a:pathLst>
              </a:custGeom>
              <a:solidFill>
                <a:srgbClr val="39335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5" name="Google Shape;475;p44"/>
              <p:cNvSpPr/>
              <p:nvPr/>
            </p:nvSpPr>
            <p:spPr>
              <a:xfrm>
                <a:off x="6438650" y="1843525"/>
                <a:ext cx="315350" cy="358725"/>
              </a:xfrm>
              <a:custGeom>
                <a:avLst/>
                <a:gdLst/>
                <a:ahLst/>
                <a:cxnLst/>
                <a:rect l="l" t="t" r="r" b="b"/>
                <a:pathLst>
                  <a:path w="12614" h="14349" extrusionOk="0">
                    <a:moveTo>
                      <a:pt x="1791" y="0"/>
                    </a:moveTo>
                    <a:lnTo>
                      <a:pt x="1" y="1519"/>
                    </a:lnTo>
                    <a:lnTo>
                      <a:pt x="10823" y="14349"/>
                    </a:lnTo>
                    <a:lnTo>
                      <a:pt x="12613" y="12830"/>
                    </a:lnTo>
                    <a:lnTo>
                      <a:pt x="179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476" name="Google Shape;476;p44"/>
              <p:cNvSpPr/>
              <p:nvPr/>
            </p:nvSpPr>
            <p:spPr>
              <a:xfrm>
                <a:off x="6806175" y="1534975"/>
                <a:ext cx="314675" cy="358750"/>
              </a:xfrm>
              <a:custGeom>
                <a:avLst/>
                <a:gdLst/>
                <a:ahLst/>
                <a:cxnLst/>
                <a:rect l="l" t="t" r="r" b="b"/>
                <a:pathLst>
                  <a:path w="12587" h="14350" extrusionOk="0">
                    <a:moveTo>
                      <a:pt x="1791" y="1"/>
                    </a:moveTo>
                    <a:lnTo>
                      <a:pt x="1" y="1493"/>
                    </a:lnTo>
                    <a:lnTo>
                      <a:pt x="10796" y="14349"/>
                    </a:lnTo>
                    <a:lnTo>
                      <a:pt x="12586" y="12830"/>
                    </a:lnTo>
                    <a:lnTo>
                      <a:pt x="179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grpSp>
      <p:sp>
        <p:nvSpPr>
          <p:cNvPr id="54" name="TextBox 53">
            <a:extLst>
              <a:ext uri="{FF2B5EF4-FFF2-40B4-BE49-F238E27FC236}">
                <a16:creationId xmlns:a16="http://schemas.microsoft.com/office/drawing/2014/main" id="{B3B137CC-C44F-9ACB-6C65-8B7690BA5B38}"/>
              </a:ext>
            </a:extLst>
          </p:cNvPr>
          <p:cNvSpPr txBox="1"/>
          <p:nvPr/>
        </p:nvSpPr>
        <p:spPr>
          <a:xfrm>
            <a:off x="1726829" y="2636612"/>
            <a:ext cx="6165159" cy="1077218"/>
          </a:xfrm>
          <a:prstGeom prst="rect">
            <a:avLst/>
          </a:prstGeom>
          <a:noFill/>
        </p:spPr>
        <p:txBody>
          <a:bodyPr wrap="square">
            <a:spAutoFit/>
          </a:bodyPr>
          <a:lstStyle/>
          <a:p>
            <a:pPr algn="ctr"/>
            <a:r>
              <a:rPr lang="en-US" sz="3200" b="1" dirty="0">
                <a:solidFill>
                  <a:schemeClr val="accent2"/>
                </a:solidFill>
                <a:latin typeface="Times New Roman" panose="02020603050405020304" pitchFamily="18" charset="0"/>
                <a:cs typeface="Times New Roman" panose="02020603050405020304" pitchFamily="18" charset="0"/>
              </a:rPr>
              <a:t>BIẾN CỐ TRONG MỘT SỐ TRÒ CHƠI ĐƠN GIẢN (</a:t>
            </a:r>
            <a:r>
              <a:rPr lang="en-US" sz="3200" b="1" dirty="0" err="1">
                <a:solidFill>
                  <a:schemeClr val="accent2"/>
                </a:solidFill>
                <a:latin typeface="Times New Roman" panose="02020603050405020304" pitchFamily="18" charset="0"/>
                <a:cs typeface="Times New Roman" panose="02020603050405020304" pitchFamily="18" charset="0"/>
              </a:rPr>
              <a:t>Tiết</a:t>
            </a:r>
            <a:r>
              <a:rPr lang="en-US" sz="3200" b="1" dirty="0">
                <a:solidFill>
                  <a:schemeClr val="accent2"/>
                </a:solidFill>
                <a:latin typeface="Times New Roman" panose="02020603050405020304" pitchFamily="18" charset="0"/>
                <a:cs typeface="Times New Roman" panose="02020603050405020304" pitchFamily="18" charset="0"/>
              </a:rPr>
              <a:t> 1)</a:t>
            </a:r>
            <a:endParaRPr lang="en-US" sz="3200" dirty="0"/>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dk1"/>
        </a:solidFill>
        <a:effectLst/>
      </p:bgPr>
    </p:bg>
    <p:spTree>
      <p:nvGrpSpPr>
        <p:cNvPr id="1" name="Shape 480"/>
        <p:cNvGrpSpPr/>
        <p:nvPr/>
      </p:nvGrpSpPr>
      <p:grpSpPr>
        <a:xfrm>
          <a:off x="0" y="0"/>
          <a:ext cx="0" cy="0"/>
          <a:chOff x="0" y="0"/>
          <a:chExt cx="0" cy="0"/>
        </a:xfrm>
      </p:grpSpPr>
      <p:sp>
        <p:nvSpPr>
          <p:cNvPr id="5" name="Sun 4">
            <a:extLst>
              <a:ext uri="{FF2B5EF4-FFF2-40B4-BE49-F238E27FC236}">
                <a16:creationId xmlns:a16="http://schemas.microsoft.com/office/drawing/2014/main" id="{5D06250A-2254-9AE4-C576-913B2108AFD6}"/>
              </a:ext>
            </a:extLst>
          </p:cNvPr>
          <p:cNvSpPr/>
          <p:nvPr/>
        </p:nvSpPr>
        <p:spPr>
          <a:xfrm>
            <a:off x="204289" y="1031771"/>
            <a:ext cx="3237355" cy="3086100"/>
          </a:xfrm>
          <a:prstGeom prst="sun">
            <a:avLst/>
          </a:prstGeom>
          <a:solidFill>
            <a:srgbClr val="FFC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rgbClr val="FF0000"/>
                </a:solidFill>
                <a:latin typeface="Times New Roman" panose="02020603050405020304" pitchFamily="18" charset="0"/>
                <a:cs typeface="Times New Roman" panose="02020603050405020304" pitchFamily="18" charset="0"/>
              </a:rPr>
              <a:t>HOẠT ĐỘNG</a:t>
            </a:r>
          </a:p>
        </p:txBody>
      </p:sp>
      <p:sp>
        <p:nvSpPr>
          <p:cNvPr id="8" name="TextBox 7">
            <a:extLst>
              <a:ext uri="{FF2B5EF4-FFF2-40B4-BE49-F238E27FC236}">
                <a16:creationId xmlns:a16="http://schemas.microsoft.com/office/drawing/2014/main" id="{39A2D13D-E829-D42A-D023-8677237CE854}"/>
              </a:ext>
            </a:extLst>
          </p:cNvPr>
          <p:cNvSpPr txBox="1"/>
          <p:nvPr/>
        </p:nvSpPr>
        <p:spPr>
          <a:xfrm>
            <a:off x="3441644" y="1240571"/>
            <a:ext cx="5789624" cy="584775"/>
          </a:xfrm>
          <a:prstGeom prst="rect">
            <a:avLst/>
          </a:prstGeom>
          <a:noFill/>
        </p:spPr>
        <p:txBody>
          <a:bodyPr wrap="square">
            <a:spAutoFit/>
          </a:bodyPr>
          <a:lstStyle/>
          <a:p>
            <a:r>
              <a:rPr lang="en-US" sz="3200" b="1" dirty="0">
                <a:solidFill>
                  <a:srgbClr val="FF0000"/>
                </a:solidFill>
                <a:highlight>
                  <a:srgbClr val="FFFF00"/>
                </a:highlight>
                <a:latin typeface="Times New Roman" panose="02020603050405020304" pitchFamily="18" charset="0"/>
                <a:ea typeface="Calibri" panose="020F0502020204030204" pitchFamily="34" charset="0"/>
              </a:rPr>
              <a:t>HÌNH THÀNH KIẾN THỨC</a:t>
            </a:r>
            <a:endParaRPr lang="en-US" sz="3200" dirty="0">
              <a:solidFill>
                <a:prstClr val="black"/>
              </a:solidFill>
              <a:highlight>
                <a:srgbClr val="FFFF00"/>
              </a:highlight>
            </a:endParaRPr>
          </a:p>
        </p:txBody>
      </p:sp>
      <p:pic>
        <p:nvPicPr>
          <p:cNvPr id="9" name="Hình ảnh 3" descr="Ảnh có chứa văn bản, bảng trắng&#10;&#10;Mô tả được tạo tự động">
            <a:extLst>
              <a:ext uri="{FF2B5EF4-FFF2-40B4-BE49-F238E27FC236}">
                <a16:creationId xmlns:a16="http://schemas.microsoft.com/office/drawing/2014/main" id="{99BC52A5-4BF3-7E48-EA8F-5333BC2BAB1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29034" y="2020989"/>
            <a:ext cx="2186740" cy="2186740"/>
          </a:xfrm>
          <a:prstGeom prst="rect">
            <a:avLst/>
          </a:prstGeom>
        </p:spPr>
      </p:pic>
    </p:spTree>
    <p:extLst>
      <p:ext uri="{BB962C8B-B14F-4D97-AF65-F5344CB8AC3E}">
        <p14:creationId xmlns:p14="http://schemas.microsoft.com/office/powerpoint/2010/main" val="426677977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500" fill="hold"/>
                                        <p:tgtEl>
                                          <p:spTgt spid="5"/>
                                        </p:tgtEl>
                                        <p:attrNameLst>
                                          <p:attrName>ppt_w</p:attrName>
                                        </p:attrNameLst>
                                      </p:cBhvr>
                                      <p:tavLst>
                                        <p:tav tm="0">
                                          <p:val>
                                            <p:fltVal val="0"/>
                                          </p:val>
                                        </p:tav>
                                        <p:tav tm="100000">
                                          <p:val>
                                            <p:strVal val="#ppt_w"/>
                                          </p:val>
                                        </p:tav>
                                      </p:tavLst>
                                    </p:anim>
                                    <p:anim calcmode="lin" valueType="num">
                                      <p:cBhvr>
                                        <p:cTn id="8" dur="1500" fill="hold"/>
                                        <p:tgtEl>
                                          <p:spTgt spid="5"/>
                                        </p:tgtEl>
                                        <p:attrNameLst>
                                          <p:attrName>ppt_h</p:attrName>
                                        </p:attrNameLst>
                                      </p:cBhvr>
                                      <p:tavLst>
                                        <p:tav tm="0">
                                          <p:val>
                                            <p:fltVal val="0"/>
                                          </p:val>
                                        </p:tav>
                                        <p:tav tm="100000">
                                          <p:val>
                                            <p:strVal val="#ppt_h"/>
                                          </p:val>
                                        </p:tav>
                                      </p:tavLst>
                                    </p:anim>
                                    <p:anim calcmode="lin" valueType="num">
                                      <p:cBhvr>
                                        <p:cTn id="9" dur="1500" fill="hold"/>
                                        <p:tgtEl>
                                          <p:spTgt spid="5"/>
                                        </p:tgtEl>
                                        <p:attrNameLst>
                                          <p:attrName>style.rotation</p:attrName>
                                        </p:attrNameLst>
                                      </p:cBhvr>
                                      <p:tavLst>
                                        <p:tav tm="0">
                                          <p:val>
                                            <p:fltVal val="360"/>
                                          </p:val>
                                        </p:tav>
                                        <p:tav tm="100000">
                                          <p:val>
                                            <p:fltVal val="0"/>
                                          </p:val>
                                        </p:tav>
                                      </p:tavLst>
                                    </p:anim>
                                    <p:animEffect transition="in" filter="fade">
                                      <p:cBhvr>
                                        <p:cTn id="10" dur="1500"/>
                                        <p:tgtEl>
                                          <p:spTgt spid="5"/>
                                        </p:tgtEl>
                                      </p:cBhvr>
                                    </p:animEffect>
                                  </p:childTnLst>
                                </p:cTn>
                              </p:par>
                            </p:childTnLst>
                          </p:cTn>
                        </p:par>
                        <p:par>
                          <p:cTn id="11" fill="hold">
                            <p:stCondLst>
                              <p:cond delay="1500"/>
                            </p:stCondLst>
                            <p:childTnLst>
                              <p:par>
                                <p:cTn id="12" presetID="56" presetClass="entr" presetSubtype="0" fill="hold" grpId="0" nodeType="afterEffect">
                                  <p:stCondLst>
                                    <p:cond delay="0"/>
                                  </p:stCondLst>
                                  <p:iterate type="lt">
                                    <p:tmPct val="10000"/>
                                  </p:iterate>
                                  <p:childTnLst>
                                    <p:set>
                                      <p:cBhvr>
                                        <p:cTn id="13" dur="1" fill="hold">
                                          <p:stCondLst>
                                            <p:cond delay="0"/>
                                          </p:stCondLst>
                                        </p:cTn>
                                        <p:tgtEl>
                                          <p:spTgt spid="8"/>
                                        </p:tgtEl>
                                        <p:attrNameLst>
                                          <p:attrName>style.visibility</p:attrName>
                                        </p:attrNameLst>
                                      </p:cBhvr>
                                      <p:to>
                                        <p:strVal val="visible"/>
                                      </p:to>
                                    </p:set>
                                    <p:anim by="(-#ppt_w*2)" calcmode="lin" valueType="num">
                                      <p:cBhvr rctx="PPT">
                                        <p:cTn id="14" dur="500" autoRev="1" fill="hold">
                                          <p:stCondLst>
                                            <p:cond delay="0"/>
                                          </p:stCondLst>
                                        </p:cTn>
                                        <p:tgtEl>
                                          <p:spTgt spid="8"/>
                                        </p:tgtEl>
                                        <p:attrNameLst>
                                          <p:attrName>ppt_w</p:attrName>
                                        </p:attrNameLst>
                                      </p:cBhvr>
                                    </p:anim>
                                    <p:anim by="(#ppt_w*0.50)" calcmode="lin" valueType="num">
                                      <p:cBhvr>
                                        <p:cTn id="15" dur="500" decel="50000" autoRev="1" fill="hold">
                                          <p:stCondLst>
                                            <p:cond delay="0"/>
                                          </p:stCondLst>
                                        </p:cTn>
                                        <p:tgtEl>
                                          <p:spTgt spid="8"/>
                                        </p:tgtEl>
                                        <p:attrNameLst>
                                          <p:attrName>ppt_x</p:attrName>
                                        </p:attrNameLst>
                                      </p:cBhvr>
                                    </p:anim>
                                    <p:anim from="(-#ppt_h/2)" to="(#ppt_y)" calcmode="lin" valueType="num">
                                      <p:cBhvr>
                                        <p:cTn id="16" dur="1000" fill="hold">
                                          <p:stCondLst>
                                            <p:cond delay="0"/>
                                          </p:stCondLst>
                                        </p:cTn>
                                        <p:tgtEl>
                                          <p:spTgt spid="8"/>
                                        </p:tgtEl>
                                        <p:attrNameLst>
                                          <p:attrName>ppt_y</p:attrName>
                                        </p:attrNameLst>
                                      </p:cBhvr>
                                    </p:anim>
                                    <p:animRot by="21600000">
                                      <p:cBhvr>
                                        <p:cTn id="17" dur="1000" fill="hold">
                                          <p:stCondLst>
                                            <p:cond delay="0"/>
                                          </p:stCondLst>
                                        </p:cTn>
                                        <p:tgtEl>
                                          <p:spTgt spid="8"/>
                                        </p:tgtEl>
                                        <p:attrNameLst>
                                          <p:attrName>r</p:attrName>
                                        </p:attrNameLst>
                                      </p:cBhvr>
                                    </p:animRo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p:bldLst>
  </p:timing>
</p:sld>
</file>

<file path=ppt/theme/theme1.xml><?xml version="1.0" encoding="utf-8"?>
<a:theme xmlns:a="http://schemas.openxmlformats.org/drawingml/2006/main" name="Math Subject for Middle School - 8th Grade: Real Numbers by Slidesgo">
  <a:themeElements>
    <a:clrScheme name="Simple Light">
      <a:dk1>
        <a:srgbClr val="FFFFFF"/>
      </a:dk1>
      <a:lt1>
        <a:srgbClr val="CA324C"/>
      </a:lt1>
      <a:dk2>
        <a:srgbClr val="F5AF33"/>
      </a:dk2>
      <a:lt2>
        <a:srgbClr val="54B1CB"/>
      </a:lt2>
      <a:accent1>
        <a:srgbClr val="AD4231"/>
      </a:accent1>
      <a:accent2>
        <a:srgbClr val="FFFFFF"/>
      </a:accent2>
      <a:accent3>
        <a:srgbClr val="FF932D"/>
      </a:accent3>
      <a:accent4>
        <a:srgbClr val="FBE1A4"/>
      </a:accent4>
      <a:accent5>
        <a:srgbClr val="393359"/>
      </a:accent5>
      <a:accent6>
        <a:srgbClr val="FFFFFF"/>
      </a:accent6>
      <a:hlink>
        <a:srgbClr val="FFFFFF"/>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UI/customUI14.xml>ID15 2022 CD STT 135 nguyenthuylinh080796@gmail.com
</file>

<file path=docProps/app.xml><?xml version="1.0" encoding="utf-8"?>
<Properties xmlns="http://schemas.openxmlformats.org/officeDocument/2006/extended-properties" xmlns:vt="http://schemas.openxmlformats.org/officeDocument/2006/docPropsVTypes">
  <TotalTime>439</TotalTime>
  <Words>2653</Words>
  <Application>Microsoft Office PowerPoint</Application>
  <PresentationFormat>On-screen Show (16:9)</PresentationFormat>
  <Paragraphs>267</Paragraphs>
  <Slides>30</Slides>
  <Notes>25</Notes>
  <HiddenSlides>0</HiddenSlides>
  <MMClips>1</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30</vt:i4>
      </vt:variant>
    </vt:vector>
  </HeadingPairs>
  <TitlesOfParts>
    <vt:vector size="42" baseType="lpstr">
      <vt:lpstr>Times New Roman</vt:lpstr>
      <vt:lpstr>Cambria Math</vt:lpstr>
      <vt:lpstr>Karla</vt:lpstr>
      <vt:lpstr>Londrina Solid</vt:lpstr>
      <vt:lpstr>Roboto Condensed Light</vt:lpstr>
      <vt:lpstr>Nunito</vt:lpstr>
      <vt:lpstr>Calibri</vt:lpstr>
      <vt:lpstr>Tahoma</vt:lpstr>
      <vt:lpstr>Arial</vt:lpstr>
      <vt:lpstr>Calibri Light</vt:lpstr>
      <vt:lpstr>Math Subject for Middle School - 8th Grade: Real Numbers by Slidesgo</vt:lpstr>
      <vt:lpstr>Office Theme</vt:lpstr>
      <vt:lpstr>PowerPoint Presentation</vt:lpstr>
      <vt:lpstr>PowerPoint Presentation</vt:lpstr>
      <vt:lpstr>PowerPoint Presentation</vt:lpstr>
      <vt:lpstr>CÁC HOẠT ĐỘNG</vt:lpstr>
      <vt:lpstr>PowerPoint Presentation</vt:lpstr>
      <vt:lpstr>PowerPoint Presentation</vt:lpstr>
      <vt:lpstr>PowerPoint Presentation</vt:lpstr>
      <vt:lpstr>Tiết … - Bài 5: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Đáp án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Nguyen Thuy</cp:lastModifiedBy>
  <cp:revision>31</cp:revision>
  <dcterms:modified xsi:type="dcterms:W3CDTF">2023-06-01T18:40:28Z</dcterms:modified>
</cp:coreProperties>
</file>