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f247fc356c334246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9" r:id="rId3"/>
  </p:sldMasterIdLst>
  <p:notesMasterIdLst>
    <p:notesMasterId r:id="rId35"/>
  </p:notesMasterIdLst>
  <p:sldIdLst>
    <p:sldId id="257" r:id="rId4"/>
    <p:sldId id="256" r:id="rId5"/>
    <p:sldId id="312" r:id="rId6"/>
    <p:sldId id="271" r:id="rId7"/>
    <p:sldId id="272" r:id="rId8"/>
    <p:sldId id="313" r:id="rId9"/>
    <p:sldId id="273" r:id="rId10"/>
    <p:sldId id="314" r:id="rId11"/>
    <p:sldId id="315" r:id="rId12"/>
    <p:sldId id="316" r:id="rId13"/>
    <p:sldId id="274" r:id="rId14"/>
    <p:sldId id="258" r:id="rId15"/>
    <p:sldId id="317" r:id="rId16"/>
    <p:sldId id="318" r:id="rId17"/>
    <p:sldId id="319" r:id="rId18"/>
    <p:sldId id="324" r:id="rId19"/>
    <p:sldId id="325" r:id="rId20"/>
    <p:sldId id="326" r:id="rId21"/>
    <p:sldId id="345" r:id="rId22"/>
    <p:sldId id="329" r:id="rId23"/>
    <p:sldId id="308" r:id="rId24"/>
    <p:sldId id="327" r:id="rId25"/>
    <p:sldId id="328" r:id="rId26"/>
    <p:sldId id="334" r:id="rId27"/>
    <p:sldId id="335" r:id="rId28"/>
    <p:sldId id="336" r:id="rId29"/>
    <p:sldId id="342" r:id="rId30"/>
    <p:sldId id="338" r:id="rId31"/>
    <p:sldId id="344" r:id="rId32"/>
    <p:sldId id="339" r:id="rId33"/>
    <p:sldId id="2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22C655-5519-B343-026A-82AD4D7C5BDD}" name="Nhữ Tiến Lâm" initials="NTL" userId="S::lamvlak52@nvc3.onmicrosoft.com::567420a5-674f-4e10-be84-9678a181730b" providerId="AD"/>
  <p188:author id="{7D5B93CA-3841-BEEF-5B10-F1805B6CF48E}" name="Nguyễn Thị Hòa" initials="NTH" userId="S::nthoa@edu365.edu.vn::6d0ad1da-8c64-4ff4-bc71-ea32aaab6c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3300"/>
    <a:srgbClr val="663300"/>
    <a:srgbClr val="0000CC"/>
    <a:srgbClr val="FFFF00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AD798-D828-4FB9-BD6B-D5091C46540A}" v="224" dt="2022-07-29T09:04:51.976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34" autoAdjust="0"/>
    <p:restoredTop sz="86436" autoAdjust="0"/>
  </p:normalViewPr>
  <p:slideViewPr>
    <p:cSldViewPr snapToGrid="0">
      <p:cViewPr varScale="1">
        <p:scale>
          <a:sx n="70" d="100"/>
          <a:sy n="70" d="100"/>
        </p:scale>
        <p:origin x="59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ữ Tiến Lâm" userId="567420a5-674f-4e10-be84-9678a181730b" providerId="ADAL" clId="{4C2AD798-D828-4FB9-BD6B-D5091C46540A}"/>
    <pc:docChg chg="undo custSel addSld delSld modSld">
      <pc:chgData name="Nhữ Tiến Lâm" userId="567420a5-674f-4e10-be84-9678a181730b" providerId="ADAL" clId="{4C2AD798-D828-4FB9-BD6B-D5091C46540A}" dt="2022-07-29T09:07:58.071" v="1171" actId="14100"/>
      <pc:docMkLst>
        <pc:docMk/>
      </pc:docMkLst>
      <pc:sldChg chg="addSp modSp mod modAnim delCm">
        <pc:chgData name="Nhữ Tiến Lâm" userId="567420a5-674f-4e10-be84-9678a181730b" providerId="ADAL" clId="{4C2AD798-D828-4FB9-BD6B-D5091C46540A}" dt="2022-07-29T07:46:47.520" v="793" actId="1076"/>
        <pc:sldMkLst>
          <pc:docMk/>
          <pc:sldMk cId="1754132729" sldId="256"/>
        </pc:sldMkLst>
        <pc:spChg chg="mod">
          <ac:chgData name="Nhữ Tiến Lâm" userId="567420a5-674f-4e10-be84-9678a181730b" providerId="ADAL" clId="{4C2AD798-D828-4FB9-BD6B-D5091C46540A}" dt="2022-07-28T07:56:56.137" v="733" actId="1076"/>
          <ac:spMkLst>
            <pc:docMk/>
            <pc:sldMk cId="1754132729" sldId="256"/>
            <ac:spMk id="14" creationId="{46F717D8-C27E-46B5-AC77-68D8EF1ADE96}"/>
          </ac:spMkLst>
        </pc:spChg>
        <pc:picChg chg="add mod">
          <ac:chgData name="Nhữ Tiến Lâm" userId="567420a5-674f-4e10-be84-9678a181730b" providerId="ADAL" clId="{4C2AD798-D828-4FB9-BD6B-D5091C46540A}" dt="2022-07-29T07:46:47.520" v="793" actId="1076"/>
          <ac:picMkLst>
            <pc:docMk/>
            <pc:sldMk cId="1754132729" sldId="256"/>
            <ac:picMk id="10" creationId="{38002D04-413C-63B9-88FB-9F8D114109DC}"/>
          </ac:picMkLst>
        </pc:picChg>
      </pc:sldChg>
      <pc:sldChg chg="modNotesTx">
        <pc:chgData name="Nhữ Tiến Lâm" userId="567420a5-674f-4e10-be84-9678a181730b" providerId="ADAL" clId="{4C2AD798-D828-4FB9-BD6B-D5091C46540A}" dt="2022-07-28T07:29:12.709" v="149" actId="20577"/>
        <pc:sldMkLst>
          <pc:docMk/>
          <pc:sldMk cId="0" sldId="257"/>
        </pc:sldMkLst>
      </pc:sldChg>
      <pc:sldChg chg="modSp mod delCm">
        <pc:chgData name="Nhữ Tiến Lâm" userId="567420a5-674f-4e10-be84-9678a181730b" providerId="ADAL" clId="{4C2AD798-D828-4FB9-BD6B-D5091C46540A}" dt="2022-07-29T08:47:45.729" v="1074" actId="1076"/>
        <pc:sldMkLst>
          <pc:docMk/>
          <pc:sldMk cId="1385515070" sldId="258"/>
        </pc:sldMkLst>
        <pc:picChg chg="mod">
          <ac:chgData name="Nhữ Tiến Lâm" userId="567420a5-674f-4e10-be84-9678a181730b" providerId="ADAL" clId="{4C2AD798-D828-4FB9-BD6B-D5091C46540A}" dt="2022-07-29T08:47:45.729" v="1074" actId="1076"/>
          <ac:picMkLst>
            <pc:docMk/>
            <pc:sldMk cId="1385515070" sldId="258"/>
            <ac:picMk id="14" creationId="{2F881744-8C14-A984-9700-97016F357A1B}"/>
          </ac:picMkLst>
        </pc:picChg>
      </pc:sldChg>
      <pc:sldChg chg="addSp delSp modSp mod delAnim modAnim">
        <pc:chgData name="Nhữ Tiến Lâm" userId="567420a5-674f-4e10-be84-9678a181730b" providerId="ADAL" clId="{4C2AD798-D828-4FB9-BD6B-D5091C46540A}" dt="2022-07-29T09:04:51.975" v="1129" actId="1076"/>
        <pc:sldMkLst>
          <pc:docMk/>
          <pc:sldMk cId="0" sldId="266"/>
        </pc:sldMkLst>
        <pc:spChg chg="del">
          <ac:chgData name="Nhữ Tiến Lâm" userId="567420a5-674f-4e10-be84-9678a181730b" providerId="ADAL" clId="{4C2AD798-D828-4FB9-BD6B-D5091C46540A}" dt="2022-07-29T08:08:13.683" v="907" actId="21"/>
          <ac:spMkLst>
            <pc:docMk/>
            <pc:sldMk cId="0" sldId="266"/>
            <ac:spMk id="6" creationId="{00000000-0000-0000-0000-000000000000}"/>
          </ac:spMkLst>
        </pc:spChg>
        <pc:spChg chg="del">
          <ac:chgData name="Nhữ Tiến Lâm" userId="567420a5-674f-4e10-be84-9678a181730b" providerId="ADAL" clId="{4C2AD798-D828-4FB9-BD6B-D5091C46540A}" dt="2022-07-29T08:17:22.095" v="944" actId="21"/>
          <ac:spMkLst>
            <pc:docMk/>
            <pc:sldMk cId="0" sldId="266"/>
            <ac:spMk id="9" creationId="{00000000-0000-0000-0000-000000000000}"/>
          </ac:spMkLst>
        </pc:spChg>
        <pc:spChg chg="del topLvl">
          <ac:chgData name="Nhữ Tiến Lâm" userId="567420a5-674f-4e10-be84-9678a181730b" providerId="ADAL" clId="{4C2AD798-D828-4FB9-BD6B-D5091C46540A}" dt="2022-07-29T08:17:27.964" v="945" actId="21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Nhữ Tiến Lâm" userId="567420a5-674f-4e10-be84-9678a181730b" providerId="ADAL" clId="{4C2AD798-D828-4FB9-BD6B-D5091C46540A}" dt="2022-07-29T09:01:41.686" v="1123" actId="14100"/>
          <ac:spMkLst>
            <pc:docMk/>
            <pc:sldMk cId="0" sldId="266"/>
            <ac:spMk id="11" creationId="{00000000-0000-0000-0000-000000000000}"/>
          </ac:spMkLst>
        </pc:spChg>
        <pc:spChg chg="del topLvl">
          <ac:chgData name="Nhữ Tiến Lâm" userId="567420a5-674f-4e10-be84-9678a181730b" providerId="ADAL" clId="{4C2AD798-D828-4FB9-BD6B-D5091C46540A}" dt="2022-07-29T08:11:59.966" v="933" actId="21"/>
          <ac:spMkLst>
            <pc:docMk/>
            <pc:sldMk cId="0" sldId="266"/>
            <ac:spMk id="14" creationId="{00000000-0000-0000-0000-000000000000}"/>
          </ac:spMkLst>
        </pc:spChg>
        <pc:spChg chg="del">
          <ac:chgData name="Nhữ Tiến Lâm" userId="567420a5-674f-4e10-be84-9678a181730b" providerId="ADAL" clId="{4C2AD798-D828-4FB9-BD6B-D5091C46540A}" dt="2022-07-29T08:06:41.424" v="890" actId="21"/>
          <ac:spMkLst>
            <pc:docMk/>
            <pc:sldMk cId="0" sldId="266"/>
            <ac:spMk id="15" creationId="{00000000-0000-0000-0000-000000000000}"/>
          </ac:spMkLst>
        </pc:spChg>
        <pc:spChg chg="mod topLvl">
          <ac:chgData name="Nhữ Tiến Lâm" userId="567420a5-674f-4e10-be84-9678a181730b" providerId="ADAL" clId="{4C2AD798-D828-4FB9-BD6B-D5091C46540A}" dt="2022-07-29T09:04:29.540" v="1127" actId="20577"/>
          <ac:spMkLst>
            <pc:docMk/>
            <pc:sldMk cId="0" sldId="266"/>
            <ac:spMk id="1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8:12:22.292" v="939" actId="1076"/>
          <ac:spMkLst>
            <pc:docMk/>
            <pc:sldMk cId="0" sldId="266"/>
            <ac:spMk id="26" creationId="{00000000-0000-0000-0000-000000000000}"/>
          </ac:spMkLst>
        </pc:spChg>
        <pc:spChg chg="add mod">
          <ac:chgData name="Nhữ Tiến Lâm" userId="567420a5-674f-4e10-be84-9678a181730b" providerId="ADAL" clId="{4C2AD798-D828-4FB9-BD6B-D5091C46540A}" dt="2022-07-29T09:04:34.451" v="1128" actId="20577"/>
          <ac:spMkLst>
            <pc:docMk/>
            <pc:sldMk cId="0" sldId="266"/>
            <ac:spMk id="29" creationId="{874B4E60-9D82-3A3E-43B1-E49F47ACD173}"/>
          </ac:spMkLst>
        </pc:spChg>
        <pc:spChg chg="add mod">
          <ac:chgData name="Nhữ Tiến Lâm" userId="567420a5-674f-4e10-be84-9678a181730b" providerId="ADAL" clId="{4C2AD798-D828-4FB9-BD6B-D5091C46540A}" dt="2022-07-29T09:01:51.882" v="1124" actId="1076"/>
          <ac:spMkLst>
            <pc:docMk/>
            <pc:sldMk cId="0" sldId="266"/>
            <ac:spMk id="30" creationId="{67F02C0F-0A17-51F3-45BD-308E24FAA69D}"/>
          </ac:spMkLst>
        </pc:spChg>
        <pc:spChg chg="add mod">
          <ac:chgData name="Nhữ Tiến Lâm" userId="567420a5-674f-4e10-be84-9678a181730b" providerId="ADAL" clId="{4C2AD798-D828-4FB9-BD6B-D5091C46540A}" dt="2022-07-29T09:04:51.975" v="1129" actId="1076"/>
          <ac:spMkLst>
            <pc:docMk/>
            <pc:sldMk cId="0" sldId="266"/>
            <ac:spMk id="32" creationId="{5082671E-9243-2901-7073-0AA8DFFDB61E}"/>
          </ac:spMkLst>
        </pc:spChg>
        <pc:spChg chg="add mod">
          <ac:chgData name="Nhữ Tiến Lâm" userId="567420a5-674f-4e10-be84-9678a181730b" providerId="ADAL" clId="{4C2AD798-D828-4FB9-BD6B-D5091C46540A}" dt="2022-07-29T08:29:18.716" v="1029" actId="1076"/>
          <ac:spMkLst>
            <pc:docMk/>
            <pc:sldMk cId="0" sldId="266"/>
            <ac:spMk id="34" creationId="{A474AFFA-4D34-C6A0-4052-D16FACAEAE7C}"/>
          </ac:spMkLst>
        </pc:spChg>
        <pc:spChg chg="add mod">
          <ac:chgData name="Nhữ Tiến Lâm" userId="567420a5-674f-4e10-be84-9678a181730b" providerId="ADAL" clId="{4C2AD798-D828-4FB9-BD6B-D5091C46540A}" dt="2022-07-29T08:28:44.883" v="1022" actId="255"/>
          <ac:spMkLst>
            <pc:docMk/>
            <pc:sldMk cId="0" sldId="266"/>
            <ac:spMk id="35" creationId="{3D54364A-1365-5311-A0F0-1A5C1641386F}"/>
          </ac:spMkLst>
        </pc:spChg>
        <pc:grpChg chg="del mod">
          <ac:chgData name="Nhữ Tiến Lâm" userId="567420a5-674f-4e10-be84-9678a181730b" providerId="ADAL" clId="{4C2AD798-D828-4FB9-BD6B-D5091C46540A}" dt="2022-07-29T08:12:02.953" v="934" actId="21"/>
          <ac:grpSpMkLst>
            <pc:docMk/>
            <pc:sldMk cId="0" sldId="266"/>
            <ac:grpSpMk id="2" creationId="{00000000-0000-0000-0000-000000000000}"/>
          </ac:grpSpMkLst>
        </pc:grpChg>
        <pc:grpChg chg="del mod">
          <ac:chgData name="Nhữ Tiến Lâm" userId="567420a5-674f-4e10-be84-9678a181730b" providerId="ADAL" clId="{4C2AD798-D828-4FB9-BD6B-D5091C46540A}" dt="2022-07-29T08:17:27.964" v="945" actId="21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17:22.095" v="944" actId="21"/>
          <ac:grpSpMkLst>
            <pc:docMk/>
            <pc:sldMk cId="0" sldId="266"/>
            <ac:grpSpMk id="8" creationId="{00000000-0000-0000-0000-000000000000}"/>
          </ac:grpSpMkLst>
        </pc:grpChg>
        <pc:grpChg chg="del mod">
          <ac:chgData name="Nhữ Tiến Lâm" userId="567420a5-674f-4e10-be84-9678a181730b" providerId="ADAL" clId="{4C2AD798-D828-4FB9-BD6B-D5091C46540A}" dt="2022-07-29T08:11:59.966" v="933" actId="21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11:59.966" v="933" actId="21"/>
          <ac:grpSpMkLst>
            <pc:docMk/>
            <pc:sldMk cId="0" sldId="266"/>
            <ac:grpSpMk id="13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06:34.166" v="888" actId="21"/>
          <ac:grpSpMkLst>
            <pc:docMk/>
            <pc:sldMk cId="0" sldId="266"/>
            <ac:grpSpMk id="17" creationId="{00000000-0000-0000-0000-000000000000}"/>
          </ac:grpSpMkLst>
        </pc:grpChg>
        <pc:grpChg chg="del mod">
          <ac:chgData name="Nhữ Tiến Lâm" userId="567420a5-674f-4e10-be84-9678a181730b" providerId="ADAL" clId="{4C2AD798-D828-4FB9-BD6B-D5091C46540A}" dt="2022-07-29T08:08:07.576" v="904" actId="21"/>
          <ac:grpSpMkLst>
            <pc:docMk/>
            <pc:sldMk cId="0" sldId="266"/>
            <ac:grpSpMk id="19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06:26.948" v="885" actId="21"/>
          <ac:grpSpMkLst>
            <pc:docMk/>
            <pc:sldMk cId="0" sldId="266"/>
            <ac:grpSpMk id="22" creationId="{00000000-0000-0000-0000-000000000000}"/>
          </ac:grpSpMkLst>
        </pc:grpChg>
        <pc:graphicFrameChg chg="add del">
          <ac:chgData name="Nhữ Tiến Lâm" userId="567420a5-674f-4e10-be84-9678a181730b" providerId="ADAL" clId="{4C2AD798-D828-4FB9-BD6B-D5091C46540A}" dt="2022-07-29T08:24:24.398" v="973" actId="21"/>
          <ac:graphicFrameMkLst>
            <pc:docMk/>
            <pc:sldMk cId="0" sldId="266"/>
            <ac:graphicFrameMk id="33" creationId="{46585C36-A18E-A723-AF5B-BB7F1664ABD8}"/>
          </ac:graphicFrameMkLst>
        </pc:graphicFrameChg>
        <pc:picChg chg="del">
          <ac:chgData name="Nhữ Tiến Lâm" userId="567420a5-674f-4e10-be84-9678a181730b" providerId="ADAL" clId="{4C2AD798-D828-4FB9-BD6B-D5091C46540A}" dt="2022-07-29T08:06:24.640" v="884" actId="21"/>
          <ac:picMkLst>
            <pc:docMk/>
            <pc:sldMk cId="0" sldId="266"/>
            <ac:picMk id="21" creationId="{00000000-0000-0000-0000-000000000000}"/>
          </ac:picMkLst>
        </pc:picChg>
        <pc:picChg chg="del">
          <ac:chgData name="Nhữ Tiến Lâm" userId="567420a5-674f-4e10-be84-9678a181730b" providerId="ADAL" clId="{4C2AD798-D828-4FB9-BD6B-D5091C46540A}" dt="2022-07-29T08:06:22.291" v="883" actId="21"/>
          <ac:picMkLst>
            <pc:docMk/>
            <pc:sldMk cId="0" sldId="266"/>
            <ac:picMk id="24" creationId="{00000000-0000-0000-0000-000000000000}"/>
          </ac:picMkLst>
        </pc:picChg>
        <pc:picChg chg="del">
          <ac:chgData name="Nhữ Tiến Lâm" userId="567420a5-674f-4e10-be84-9678a181730b" providerId="ADAL" clId="{4C2AD798-D828-4FB9-BD6B-D5091C46540A}" dt="2022-07-29T08:06:20.376" v="882" actId="21"/>
          <ac:picMkLst>
            <pc:docMk/>
            <pc:sldMk cId="0" sldId="266"/>
            <ac:picMk id="25" creationId="{00000000-0000-0000-0000-000000000000}"/>
          </ac:picMkLst>
        </pc:picChg>
        <pc:picChg chg="mod">
          <ac:chgData name="Nhữ Tiến Lâm" userId="567420a5-674f-4e10-be84-9678a181730b" providerId="ADAL" clId="{4C2AD798-D828-4FB9-BD6B-D5091C46540A}" dt="2022-07-29T08:29:31.759" v="1032" actId="1076"/>
          <ac:picMkLst>
            <pc:docMk/>
            <pc:sldMk cId="0" sldId="266"/>
            <ac:picMk id="28" creationId="{00000000-0000-0000-0000-000000000000}"/>
          </ac:picMkLst>
        </pc:picChg>
        <pc:picChg chg="add mod">
          <ac:chgData name="Nhữ Tiến Lâm" userId="567420a5-674f-4e10-be84-9678a181730b" providerId="ADAL" clId="{4C2AD798-D828-4FB9-BD6B-D5091C46540A}" dt="2022-07-29T08:29:49.294" v="1035" actId="1076"/>
          <ac:picMkLst>
            <pc:docMk/>
            <pc:sldMk cId="0" sldId="266"/>
            <ac:picMk id="31" creationId="{106D34F4-A98C-EAAC-FA34-EFF0A02178CD}"/>
          </ac:picMkLst>
        </pc:picChg>
      </pc:sldChg>
      <pc:sldChg chg="addSp modSp mod modAnim delCm">
        <pc:chgData name="Nhữ Tiến Lâm" userId="567420a5-674f-4e10-be84-9678a181730b" providerId="ADAL" clId="{4C2AD798-D828-4FB9-BD6B-D5091C46540A}" dt="2022-07-28T07:43:03.667" v="713"/>
        <pc:sldMkLst>
          <pc:docMk/>
          <pc:sldMk cId="0" sldId="272"/>
        </pc:sldMkLst>
        <pc:spChg chg="mod">
          <ac:chgData name="Nhữ Tiến Lâm" userId="567420a5-674f-4e10-be84-9678a181730b" providerId="ADAL" clId="{4C2AD798-D828-4FB9-BD6B-D5091C46540A}" dt="2022-07-28T07:15:19.065" v="19" actId="164"/>
          <ac:spMkLst>
            <pc:docMk/>
            <pc:sldMk cId="0" sldId="272"/>
            <ac:spMk id="1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8T07:15:57.398" v="22" actId="1076"/>
          <ac:spMkLst>
            <pc:docMk/>
            <pc:sldMk cId="0" sldId="272"/>
            <ac:spMk id="17" creationId="{67C3A219-9F8F-FF56-AC94-8F9DE940512B}"/>
          </ac:spMkLst>
        </pc:spChg>
        <pc:spChg chg="mod">
          <ac:chgData name="Nhữ Tiến Lâm" userId="567420a5-674f-4e10-be84-9678a181730b" providerId="ADAL" clId="{4C2AD798-D828-4FB9-BD6B-D5091C46540A}" dt="2022-07-28T07:15:44.447" v="20" actId="164"/>
          <ac:spMkLst>
            <pc:docMk/>
            <pc:sldMk cId="0" sldId="272"/>
            <ac:spMk id="22" creationId="{AF09FD72-1CA3-76BE-7851-7EBAB5396BDB}"/>
          </ac:spMkLst>
        </pc:spChg>
        <pc:spChg chg="mod">
          <ac:chgData name="Nhữ Tiến Lâm" userId="567420a5-674f-4e10-be84-9678a181730b" providerId="ADAL" clId="{4C2AD798-D828-4FB9-BD6B-D5091C46540A}" dt="2022-07-28T07:09:48.888" v="18" actId="164"/>
          <ac:spMkLst>
            <pc:docMk/>
            <pc:sldMk cId="0" sldId="272"/>
            <ac:spMk id="23" creationId="{6EFDC439-C2D0-41B6-AC51-E08049CF2C94}"/>
          </ac:spMkLst>
        </pc:spChg>
        <pc:spChg chg="mod">
          <ac:chgData name="Nhữ Tiến Lâm" userId="567420a5-674f-4e10-be84-9678a181730b" providerId="ADAL" clId="{4C2AD798-D828-4FB9-BD6B-D5091C46540A}" dt="2022-07-28T07:09:48.888" v="18" actId="164"/>
          <ac:spMkLst>
            <pc:docMk/>
            <pc:sldMk cId="0" sldId="272"/>
            <ac:spMk id="30" creationId="{516154B0-A1AC-866F-A4BC-8A5A7DAF07F5}"/>
          </ac:spMkLst>
        </pc:spChg>
        <pc:spChg chg="mod">
          <ac:chgData name="Nhữ Tiến Lâm" userId="567420a5-674f-4e10-be84-9678a181730b" providerId="ADAL" clId="{4C2AD798-D828-4FB9-BD6B-D5091C46540A}" dt="2022-07-28T07:15:44.447" v="20" actId="164"/>
          <ac:spMkLst>
            <pc:docMk/>
            <pc:sldMk cId="0" sldId="272"/>
            <ac:spMk id="31" creationId="{41DF639A-432E-85A0-ACD7-C0B8AAE6EB5F}"/>
          </ac:spMkLst>
        </pc:spChg>
        <pc:grpChg chg="add mod">
          <ac:chgData name="Nhữ Tiến Lâm" userId="567420a5-674f-4e10-be84-9678a181730b" providerId="ADAL" clId="{4C2AD798-D828-4FB9-BD6B-D5091C46540A}" dt="2022-07-28T07:09:48.888" v="18" actId="164"/>
          <ac:grpSpMkLst>
            <pc:docMk/>
            <pc:sldMk cId="0" sldId="272"/>
            <ac:grpSpMk id="2" creationId="{9CCFF629-14F5-9184-E863-A69E383B8016}"/>
          </ac:grpSpMkLst>
        </pc:grpChg>
        <pc:grpChg chg="add mod">
          <ac:chgData name="Nhữ Tiến Lâm" userId="567420a5-674f-4e10-be84-9678a181730b" providerId="ADAL" clId="{4C2AD798-D828-4FB9-BD6B-D5091C46540A}" dt="2022-07-28T07:15:19.065" v="19" actId="164"/>
          <ac:grpSpMkLst>
            <pc:docMk/>
            <pc:sldMk cId="0" sldId="272"/>
            <ac:grpSpMk id="3" creationId="{2AEDFA0E-BDE8-4CCA-599A-D77D6B922126}"/>
          </ac:grpSpMkLst>
        </pc:grpChg>
        <pc:grpChg chg="add mod">
          <ac:chgData name="Nhữ Tiến Lâm" userId="567420a5-674f-4e10-be84-9678a181730b" providerId="ADAL" clId="{4C2AD798-D828-4FB9-BD6B-D5091C46540A}" dt="2022-07-28T07:15:44.447" v="20" actId="164"/>
          <ac:grpSpMkLst>
            <pc:docMk/>
            <pc:sldMk cId="0" sldId="272"/>
            <ac:grpSpMk id="4" creationId="{5810BBE9-2552-9EA6-CA5E-42518F60058D}"/>
          </ac:grpSpMkLst>
        </pc:grpChg>
        <pc:grpChg chg="mod">
          <ac:chgData name="Nhữ Tiến Lâm" userId="567420a5-674f-4e10-be84-9678a181730b" providerId="ADAL" clId="{4C2AD798-D828-4FB9-BD6B-D5091C46540A}" dt="2022-07-28T07:15:19.065" v="19" actId="164"/>
          <ac:grpSpMkLst>
            <pc:docMk/>
            <pc:sldMk cId="0" sldId="272"/>
            <ac:grpSpMk id="26" creationId="{39658E24-C794-4A32-85EF-600A0BB2E947}"/>
          </ac:grpSpMkLst>
        </pc:grpChg>
      </pc:sldChg>
      <pc:sldChg chg="addSp delSp modSp mod delAnim modAnim delCm modNotesTx">
        <pc:chgData name="Nhữ Tiến Lâm" userId="567420a5-674f-4e10-be84-9678a181730b" providerId="ADAL" clId="{4C2AD798-D828-4FB9-BD6B-D5091C46540A}" dt="2022-07-29T07:49:41.230" v="877" actId="20577"/>
        <pc:sldMkLst>
          <pc:docMk/>
          <pc:sldMk cId="931724112" sldId="273"/>
        </pc:sldMkLst>
        <pc:graphicFrameChg chg="add del mod">
          <ac:chgData name="Nhữ Tiến Lâm" userId="567420a5-674f-4e10-be84-9678a181730b" providerId="ADAL" clId="{4C2AD798-D828-4FB9-BD6B-D5091C46540A}" dt="2022-07-28T07:48:13.996" v="731" actId="21"/>
          <ac:graphicFrameMkLst>
            <pc:docMk/>
            <pc:sldMk cId="931724112" sldId="273"/>
            <ac:graphicFrameMk id="12" creationId="{8316252E-21F4-883D-E0A2-DE825B141843}"/>
          </ac:graphicFrameMkLst>
        </pc:graphicFrameChg>
        <pc:graphicFrameChg chg="add del mod">
          <ac:chgData name="Nhữ Tiến Lâm" userId="567420a5-674f-4e10-be84-9678a181730b" providerId="ADAL" clId="{4C2AD798-D828-4FB9-BD6B-D5091C46540A}" dt="2022-07-29T07:38:28.505" v="751"/>
          <ac:graphicFrameMkLst>
            <pc:docMk/>
            <pc:sldMk cId="931724112" sldId="273"/>
            <ac:graphicFrameMk id="14" creationId="{9134D3A9-30D3-178C-32DF-C3B2A201B7CB}"/>
          </ac:graphicFrameMkLst>
        </pc:graphicFrameChg>
        <pc:graphicFrameChg chg="add del mod">
          <ac:chgData name="Nhữ Tiến Lâm" userId="567420a5-674f-4e10-be84-9678a181730b" providerId="ADAL" clId="{4C2AD798-D828-4FB9-BD6B-D5091C46540A}" dt="2022-07-29T07:41:55.763" v="780" actId="21"/>
          <ac:graphicFrameMkLst>
            <pc:docMk/>
            <pc:sldMk cId="931724112" sldId="273"/>
            <ac:graphicFrameMk id="15" creationId="{5FF547A8-D32C-0326-8D73-93F6BA06C2D5}"/>
          </ac:graphicFrameMkLst>
        </pc:graphicFrameChg>
        <pc:graphicFrameChg chg="add mod">
          <ac:chgData name="Nhữ Tiến Lâm" userId="567420a5-674f-4e10-be84-9678a181730b" providerId="ADAL" clId="{4C2AD798-D828-4FB9-BD6B-D5091C46540A}" dt="2022-07-29T07:42:11.339" v="782" actId="1076"/>
          <ac:graphicFrameMkLst>
            <pc:docMk/>
            <pc:sldMk cId="931724112" sldId="273"/>
            <ac:graphicFrameMk id="16" creationId="{794D70FA-016C-3EDA-93CA-66A94A3CD44E}"/>
          </ac:graphicFrameMkLst>
        </pc:graphicFrameChg>
        <pc:graphicFrameChg chg="del mod">
          <ac:chgData name="Nhữ Tiến Lâm" userId="567420a5-674f-4e10-be84-9678a181730b" providerId="ADAL" clId="{4C2AD798-D828-4FB9-BD6B-D5091C46540A}" dt="2022-07-29T07:40:49.783" v="765" actId="21"/>
          <ac:graphicFrameMkLst>
            <pc:docMk/>
            <pc:sldMk cId="931724112" sldId="273"/>
            <ac:graphicFrameMk id="33" creationId="{4BBFB077-E301-EABD-AE9A-8CC5C3A46C35}"/>
          </ac:graphicFrameMkLst>
        </pc:graphicFrameChg>
        <pc:picChg chg="add del mod">
          <ac:chgData name="Nhữ Tiến Lâm" userId="567420a5-674f-4e10-be84-9678a181730b" providerId="ADAL" clId="{4C2AD798-D828-4FB9-BD6B-D5091C46540A}" dt="2022-07-29T07:41:58.109" v="781" actId="21"/>
          <ac:picMkLst>
            <pc:docMk/>
            <pc:sldMk cId="931724112" sldId="273"/>
            <ac:picMk id="3" creationId="{C94671E5-CD8A-6D7A-79D7-AB9515699F6B}"/>
          </ac:picMkLst>
        </pc:picChg>
        <pc:picChg chg="mod">
          <ac:chgData name="Nhữ Tiến Lâm" userId="567420a5-674f-4e10-be84-9678a181730b" providerId="ADAL" clId="{4C2AD798-D828-4FB9-BD6B-D5091C46540A}" dt="2022-07-29T07:41:07.463" v="768" actId="1076"/>
          <ac:picMkLst>
            <pc:docMk/>
            <pc:sldMk cId="931724112" sldId="273"/>
            <ac:picMk id="4" creationId="{7BFEE031-360F-4D5F-904A-32B86E7ACC22}"/>
          </ac:picMkLst>
        </pc:picChg>
        <pc:picChg chg="mod">
          <ac:chgData name="Nhữ Tiến Lâm" userId="567420a5-674f-4e10-be84-9678a181730b" providerId="ADAL" clId="{4C2AD798-D828-4FB9-BD6B-D5091C46540A}" dt="2022-07-29T07:42:18.147" v="783" actId="1076"/>
          <ac:picMkLst>
            <pc:docMk/>
            <pc:sldMk cId="931724112" sldId="273"/>
            <ac:picMk id="13" creationId="{9948D26F-75E3-D453-4D6F-C26F657445B6}"/>
          </ac:picMkLst>
        </pc:picChg>
      </pc:sldChg>
      <pc:sldChg chg="modSp mod delCm modNotesTx">
        <pc:chgData name="Nhữ Tiến Lâm" userId="567420a5-674f-4e10-be84-9678a181730b" providerId="ADAL" clId="{4C2AD798-D828-4FB9-BD6B-D5091C46540A}" dt="2022-07-29T08:46:28.537" v="1073" actId="1076"/>
        <pc:sldMkLst>
          <pc:docMk/>
          <pc:sldMk cId="327627842" sldId="274"/>
        </pc:sldMkLst>
        <pc:spChg chg="mod">
          <ac:chgData name="Nhữ Tiến Lâm" userId="567420a5-674f-4e10-be84-9678a181730b" providerId="ADAL" clId="{4C2AD798-D828-4FB9-BD6B-D5091C46540A}" dt="2022-07-29T08:45:10.904" v="1067" actId="6549"/>
          <ac:spMkLst>
            <pc:docMk/>
            <pc:sldMk cId="327627842" sldId="274"/>
            <ac:spMk id="2" creationId="{45658449-2269-4924-B15E-751542577FC0}"/>
          </ac:spMkLst>
        </pc:spChg>
        <pc:spChg chg="mod">
          <ac:chgData name="Nhữ Tiến Lâm" userId="567420a5-674f-4e10-be84-9678a181730b" providerId="ADAL" clId="{4C2AD798-D828-4FB9-BD6B-D5091C46540A}" dt="2022-07-29T08:46:28.537" v="1073" actId="1076"/>
          <ac:spMkLst>
            <pc:docMk/>
            <pc:sldMk cId="327627842" sldId="274"/>
            <ac:spMk id="9" creationId="{53AE2B7E-6229-0A3F-87BE-F71867CE1921}"/>
          </ac:spMkLst>
        </pc:spChg>
        <pc:graphicFrameChg chg="mod modGraphic">
          <ac:chgData name="Nhữ Tiến Lâm" userId="567420a5-674f-4e10-be84-9678a181730b" providerId="ADAL" clId="{4C2AD798-D828-4FB9-BD6B-D5091C46540A}" dt="2022-07-29T08:46:24.381" v="1072" actId="1076"/>
          <ac:graphicFrameMkLst>
            <pc:docMk/>
            <pc:sldMk cId="327627842" sldId="274"/>
            <ac:graphicFrameMk id="3" creationId="{9FFFD4D2-EAF5-AE03-3556-40B609FC6FF1}"/>
          </ac:graphicFrameMkLst>
        </pc:graphicFrameChg>
      </pc:sldChg>
      <pc:sldChg chg="delCm">
        <pc:chgData name="Nhữ Tiến Lâm" userId="567420a5-674f-4e10-be84-9678a181730b" providerId="ADAL" clId="{4C2AD798-D828-4FB9-BD6B-D5091C46540A}" dt="2022-07-28T07:42:58.044" v="712"/>
        <pc:sldMkLst>
          <pc:docMk/>
          <pc:sldMk cId="1388761275" sldId="313"/>
        </pc:sldMkLst>
      </pc:sldChg>
      <pc:sldChg chg="modSp mod">
        <pc:chgData name="Nhữ Tiến Lâm" userId="567420a5-674f-4e10-be84-9678a181730b" providerId="ADAL" clId="{4C2AD798-D828-4FB9-BD6B-D5091C46540A}" dt="2022-07-29T08:43:08.008" v="1056" actId="20577"/>
        <pc:sldMkLst>
          <pc:docMk/>
          <pc:sldMk cId="1049859030" sldId="314"/>
        </pc:sldMkLst>
        <pc:spChg chg="mod">
          <ac:chgData name="Nhữ Tiến Lâm" userId="567420a5-674f-4e10-be84-9678a181730b" providerId="ADAL" clId="{4C2AD798-D828-4FB9-BD6B-D5091C46540A}" dt="2022-07-29T07:51:02.885" v="879" actId="20577"/>
          <ac:spMkLst>
            <pc:docMk/>
            <pc:sldMk cId="1049859030" sldId="314"/>
            <ac:spMk id="4" creationId="{365E9A6F-5702-51CD-0105-68E69A0A5C26}"/>
          </ac:spMkLst>
        </pc:spChg>
        <pc:spChg chg="mod">
          <ac:chgData name="Nhữ Tiến Lâm" userId="567420a5-674f-4e10-be84-9678a181730b" providerId="ADAL" clId="{4C2AD798-D828-4FB9-BD6B-D5091C46540A}" dt="2022-07-29T08:43:08.008" v="1056" actId="20577"/>
          <ac:spMkLst>
            <pc:docMk/>
            <pc:sldMk cId="1049859030" sldId="314"/>
            <ac:spMk id="7" creationId="{B5C9BE01-6E42-95A7-E605-F078DB2B5D19}"/>
          </ac:spMkLst>
        </pc:spChg>
        <pc:graphicFrameChg chg="mod">
          <ac:chgData name="Nhữ Tiến Lâm" userId="567420a5-674f-4e10-be84-9678a181730b" providerId="ADAL" clId="{4C2AD798-D828-4FB9-BD6B-D5091C46540A}" dt="2022-07-29T07:42:37.066" v="788"/>
          <ac:graphicFrameMkLst>
            <pc:docMk/>
            <pc:sldMk cId="1049859030" sldId="314"/>
            <ac:graphicFrameMk id="10" creationId="{8D7274ED-FC03-8119-9264-CFD1E6E60442}"/>
          </ac:graphicFrameMkLst>
        </pc:graphicFrameChg>
      </pc:sldChg>
      <pc:sldChg chg="modNotesTx">
        <pc:chgData name="Nhữ Tiến Lâm" userId="567420a5-674f-4e10-be84-9678a181730b" providerId="ADAL" clId="{4C2AD798-D828-4FB9-BD6B-D5091C46540A}" dt="2022-07-28T07:53:43.938" v="732" actId="6549"/>
        <pc:sldMkLst>
          <pc:docMk/>
          <pc:sldMk cId="2438968808" sldId="315"/>
        </pc:sldMkLst>
      </pc:sldChg>
      <pc:sldChg chg="modSp mod">
        <pc:chgData name="Nhữ Tiến Lâm" userId="567420a5-674f-4e10-be84-9678a181730b" providerId="ADAL" clId="{4C2AD798-D828-4FB9-BD6B-D5091C46540A}" dt="2022-07-29T08:49:40.904" v="1078" actId="1076"/>
        <pc:sldMkLst>
          <pc:docMk/>
          <pc:sldMk cId="2818856546" sldId="317"/>
        </pc:sldMkLst>
        <pc:spChg chg="mod">
          <ac:chgData name="Nhữ Tiến Lâm" userId="567420a5-674f-4e10-be84-9678a181730b" providerId="ADAL" clId="{4C2AD798-D828-4FB9-BD6B-D5091C46540A}" dt="2022-07-29T08:49:40.904" v="1078" actId="1076"/>
          <ac:spMkLst>
            <pc:docMk/>
            <pc:sldMk cId="2818856546" sldId="317"/>
            <ac:spMk id="3" creationId="{7DFF7223-9E4D-A3C7-F4BD-7A593DD3B7F4}"/>
          </ac:spMkLst>
        </pc:spChg>
        <pc:graphicFrameChg chg="modGraphic">
          <ac:chgData name="Nhữ Tiến Lâm" userId="567420a5-674f-4e10-be84-9678a181730b" providerId="ADAL" clId="{4C2AD798-D828-4FB9-BD6B-D5091C46540A}" dt="2022-07-29T08:48:19.072" v="1077" actId="113"/>
          <ac:graphicFrameMkLst>
            <pc:docMk/>
            <pc:sldMk cId="2818856546" sldId="317"/>
            <ac:graphicFrameMk id="4" creationId="{78F9D1BC-8343-92DF-DC5F-FBA982448727}"/>
          </ac:graphicFrameMkLst>
        </pc:graphicFrameChg>
      </pc:sldChg>
      <pc:sldChg chg="modSp mod delCm">
        <pc:chgData name="Nhữ Tiến Lâm" userId="567420a5-674f-4e10-be84-9678a181730b" providerId="ADAL" clId="{4C2AD798-D828-4FB9-BD6B-D5091C46540A}" dt="2022-07-29T08:50:02.590" v="1081" actId="113"/>
        <pc:sldMkLst>
          <pc:docMk/>
          <pc:sldMk cId="813343437" sldId="318"/>
        </pc:sldMkLst>
        <pc:graphicFrameChg chg="modGraphic">
          <ac:chgData name="Nhữ Tiến Lâm" userId="567420a5-674f-4e10-be84-9678a181730b" providerId="ADAL" clId="{4C2AD798-D828-4FB9-BD6B-D5091C46540A}" dt="2022-07-29T08:50:02.590" v="1081" actId="113"/>
          <ac:graphicFrameMkLst>
            <pc:docMk/>
            <pc:sldMk cId="813343437" sldId="318"/>
            <ac:graphicFrameMk id="4" creationId="{78F9D1BC-8343-92DF-DC5F-FBA982448727}"/>
          </ac:graphicFrameMkLst>
        </pc:graphicFrameChg>
      </pc:sldChg>
      <pc:sldChg chg="modSp mod delCm modNotesTx">
        <pc:chgData name="Nhữ Tiến Lâm" userId="567420a5-674f-4e10-be84-9678a181730b" providerId="ADAL" clId="{4C2AD798-D828-4FB9-BD6B-D5091C46540A}" dt="2022-07-29T08:51:53.245" v="1098" actId="20577"/>
        <pc:sldMkLst>
          <pc:docMk/>
          <pc:sldMk cId="3423077608" sldId="324"/>
        </pc:sldMkLst>
        <pc:spChg chg="mod">
          <ac:chgData name="Nhữ Tiến Lâm" userId="567420a5-674f-4e10-be84-9678a181730b" providerId="ADAL" clId="{4C2AD798-D828-4FB9-BD6B-D5091C46540A}" dt="2022-07-29T08:50:51.998" v="1083" actId="20577"/>
          <ac:spMkLst>
            <pc:docMk/>
            <pc:sldMk cId="3423077608" sldId="324"/>
            <ac:spMk id="2" creationId="{7A921A7E-AD3B-A15C-EACE-2484F8F65F56}"/>
          </ac:spMkLst>
        </pc:spChg>
        <pc:graphicFrameChg chg="modGraphic">
          <ac:chgData name="Nhữ Tiến Lâm" userId="567420a5-674f-4e10-be84-9678a181730b" providerId="ADAL" clId="{4C2AD798-D828-4FB9-BD6B-D5091C46540A}" dt="2022-07-29T08:51:53.245" v="1098" actId="20577"/>
          <ac:graphicFrameMkLst>
            <pc:docMk/>
            <pc:sldMk cId="3423077608" sldId="324"/>
            <ac:graphicFrameMk id="4" creationId="{CEEB2433-BFDE-50B5-C22E-6E1F196EC070}"/>
          </ac:graphicFrameMkLst>
        </pc:graphicFrameChg>
      </pc:sldChg>
      <pc:sldChg chg="delCm">
        <pc:chgData name="Nhữ Tiến Lâm" userId="567420a5-674f-4e10-be84-9678a181730b" providerId="ADAL" clId="{4C2AD798-D828-4FB9-BD6B-D5091C46540A}" dt="2022-07-28T07:45:02.672" v="723"/>
        <pc:sldMkLst>
          <pc:docMk/>
          <pc:sldMk cId="3479322158" sldId="325"/>
        </pc:sldMkLst>
      </pc:sldChg>
      <pc:sldChg chg="delCm">
        <pc:chgData name="Nhữ Tiến Lâm" userId="567420a5-674f-4e10-be84-9678a181730b" providerId="ADAL" clId="{4C2AD798-D828-4FB9-BD6B-D5091C46540A}" dt="2022-07-28T07:44:50.512" v="720"/>
        <pc:sldMkLst>
          <pc:docMk/>
          <pc:sldMk cId="2120156346" sldId="326"/>
        </pc:sldMkLst>
      </pc:sldChg>
      <pc:sldChg chg="modSp delCm modNotesTx">
        <pc:chgData name="Nhữ Tiến Lâm" userId="567420a5-674f-4e10-be84-9678a181730b" providerId="ADAL" clId="{4C2AD798-D828-4FB9-BD6B-D5091C46540A}" dt="2022-07-29T08:57:42.766" v="1120" actId="20577"/>
        <pc:sldMkLst>
          <pc:docMk/>
          <pc:sldMk cId="2986069840" sldId="327"/>
        </pc:sldMkLst>
        <pc:spChg chg="mod">
          <ac:chgData name="Nhữ Tiến Lâm" userId="567420a5-674f-4e10-be84-9678a181730b" providerId="ADAL" clId="{4C2AD798-D828-4FB9-BD6B-D5091C46540A}" dt="2022-07-29T08:57:42.766" v="1120" actId="20577"/>
          <ac:spMkLst>
            <pc:docMk/>
            <pc:sldMk cId="2986069840" sldId="327"/>
            <ac:spMk id="4" creationId="{180C8DB9-BCAE-C34B-6C63-E125B8950D49}"/>
          </ac:spMkLst>
        </pc:spChg>
      </pc:sldChg>
      <pc:sldChg chg="delCm">
        <pc:chgData name="Nhữ Tiến Lâm" userId="567420a5-674f-4e10-be84-9678a181730b" providerId="ADAL" clId="{4C2AD798-D828-4FB9-BD6B-D5091C46540A}" dt="2022-07-28T07:44:31.233" v="717"/>
        <pc:sldMkLst>
          <pc:docMk/>
          <pc:sldMk cId="4171518491" sldId="328"/>
        </pc:sldMkLst>
      </pc:sldChg>
      <pc:sldChg chg="delCm">
        <pc:chgData name="Nhữ Tiến Lâm" userId="567420a5-674f-4e10-be84-9678a181730b" providerId="ADAL" clId="{4C2AD798-D828-4FB9-BD6B-D5091C46540A}" dt="2022-07-28T07:44:42.672" v="719"/>
        <pc:sldMkLst>
          <pc:docMk/>
          <pc:sldMk cId="4137441416" sldId="329"/>
        </pc:sldMkLst>
      </pc:sldChg>
      <pc:sldChg chg="addSp modSp modAnim delCm modNotesTx">
        <pc:chgData name="Nhữ Tiến Lâm" userId="567420a5-674f-4e10-be84-9678a181730b" providerId="ADAL" clId="{4C2AD798-D828-4FB9-BD6B-D5091C46540A}" dt="2022-07-28T07:39:49.534" v="643"/>
        <pc:sldMkLst>
          <pc:docMk/>
          <pc:sldMk cId="1440363120" sldId="330"/>
        </pc:sldMkLst>
        <pc:spChg chg="mod">
          <ac:chgData name="Nhữ Tiến Lâm" userId="567420a5-674f-4e10-be84-9678a181730b" providerId="ADAL" clId="{4C2AD798-D828-4FB9-BD6B-D5091C46540A}" dt="2022-07-28T07:07:38.335" v="17" actId="164"/>
          <ac:spMkLst>
            <pc:docMk/>
            <pc:sldMk cId="1440363120" sldId="330"/>
            <ac:spMk id="65" creationId="{61ABD889-CCEB-4BFD-B139-AA3762F04A82}"/>
          </ac:spMkLst>
        </pc:spChg>
        <pc:grpChg chg="add mod">
          <ac:chgData name="Nhữ Tiến Lâm" userId="567420a5-674f-4e10-be84-9678a181730b" providerId="ADAL" clId="{4C2AD798-D828-4FB9-BD6B-D5091C46540A}" dt="2022-07-28T07:07:38.335" v="17" actId="164"/>
          <ac:grpSpMkLst>
            <pc:docMk/>
            <pc:sldMk cId="1440363120" sldId="330"/>
            <ac:grpSpMk id="2" creationId="{228EA9D1-FBE9-4F16-4408-EB70FFD2D2FE}"/>
          </ac:grpSpMkLst>
        </pc:grpChg>
        <pc:picChg chg="mod">
          <ac:chgData name="Nhữ Tiến Lâm" userId="567420a5-674f-4e10-be84-9678a181730b" providerId="ADAL" clId="{4C2AD798-D828-4FB9-BD6B-D5091C46540A}" dt="2022-07-28T07:07:38.335" v="17" actId="164"/>
          <ac:picMkLst>
            <pc:docMk/>
            <pc:sldMk cId="1440363120" sldId="330"/>
            <ac:picMk id="6" creationId="{AE2F2445-9A05-4DE7-9BE5-87A906C6E4C8}"/>
          </ac:picMkLst>
        </pc:picChg>
      </pc:sldChg>
      <pc:sldChg chg="delCm">
        <pc:chgData name="Nhữ Tiến Lâm" userId="567420a5-674f-4e10-be84-9678a181730b" providerId="ADAL" clId="{4C2AD798-D828-4FB9-BD6B-D5091C46540A}" dt="2022-07-28T07:39:56.691" v="644"/>
        <pc:sldMkLst>
          <pc:docMk/>
          <pc:sldMk cId="2126976712" sldId="333"/>
        </pc:sldMkLst>
      </pc:sldChg>
      <pc:sldChg chg="delCm">
        <pc:chgData name="Nhữ Tiến Lâm" userId="567420a5-674f-4e10-be84-9678a181730b" providerId="ADAL" clId="{4C2AD798-D828-4FB9-BD6B-D5091C46540A}" dt="2022-07-28T07:44:24.797" v="716"/>
        <pc:sldMkLst>
          <pc:docMk/>
          <pc:sldMk cId="3147047631" sldId="334"/>
        </pc:sldMkLst>
      </pc:sldChg>
      <pc:sldChg chg="modSp mod">
        <pc:chgData name="Nhữ Tiến Lâm" userId="567420a5-674f-4e10-be84-9678a181730b" providerId="ADAL" clId="{4C2AD798-D828-4FB9-BD6B-D5091C46540A}" dt="2022-07-29T09:07:58.071" v="1171" actId="14100"/>
        <pc:sldMkLst>
          <pc:docMk/>
          <pc:sldMk cId="2503301795" sldId="335"/>
        </pc:sldMkLst>
        <pc:spChg chg="mod">
          <ac:chgData name="Nhữ Tiến Lâm" userId="567420a5-674f-4e10-be84-9678a181730b" providerId="ADAL" clId="{4C2AD798-D828-4FB9-BD6B-D5091C46540A}" dt="2022-07-29T09:07:48.481" v="1169" actId="14100"/>
          <ac:spMkLst>
            <pc:docMk/>
            <pc:sldMk cId="2503301795" sldId="335"/>
            <ac:spMk id="95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58.071" v="1171" actId="14100"/>
          <ac:spMkLst>
            <pc:docMk/>
            <pc:sldMk cId="2503301795" sldId="335"/>
            <ac:spMk id="9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31.595" v="1164" actId="14100"/>
          <ac:spMkLst>
            <pc:docMk/>
            <pc:sldMk cId="2503301795" sldId="335"/>
            <ac:spMk id="100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28.808" v="1163" actId="14100"/>
          <ac:spMkLst>
            <pc:docMk/>
            <pc:sldMk cId="2503301795" sldId="335"/>
            <ac:spMk id="101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41.774" v="1167" actId="14100"/>
          <ac:spMkLst>
            <pc:docMk/>
            <pc:sldMk cId="2503301795" sldId="335"/>
            <ac:spMk id="162" creationId="{00000000-0000-0000-0000-000000000000}"/>
          </ac:spMkLst>
        </pc:spChg>
      </pc:sldChg>
      <pc:sldChg chg="modSp mod">
        <pc:chgData name="Nhữ Tiến Lâm" userId="567420a5-674f-4e10-be84-9678a181730b" providerId="ADAL" clId="{4C2AD798-D828-4FB9-BD6B-D5091C46540A}" dt="2022-07-29T09:07:17.705" v="1160" actId="1076"/>
        <pc:sldMkLst>
          <pc:docMk/>
          <pc:sldMk cId="146934521" sldId="336"/>
        </pc:sldMkLst>
        <pc:spChg chg="mod">
          <ac:chgData name="Nhữ Tiến Lâm" userId="567420a5-674f-4e10-be84-9678a181730b" providerId="ADAL" clId="{4C2AD798-D828-4FB9-BD6B-D5091C46540A}" dt="2022-07-29T09:07:12.408" v="1158" actId="14100"/>
          <ac:spMkLst>
            <pc:docMk/>
            <pc:sldMk cId="146934521" sldId="336"/>
            <ac:spMk id="1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15.190" v="1159" actId="14100"/>
          <ac:spMkLst>
            <pc:docMk/>
            <pc:sldMk cId="146934521" sldId="336"/>
            <ac:spMk id="29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17.705" v="1160" actId="1076"/>
          <ac:spMkLst>
            <pc:docMk/>
            <pc:sldMk cId="146934521" sldId="336"/>
            <ac:spMk id="30" creationId="{00000000-0000-0000-0000-000000000000}"/>
          </ac:spMkLst>
        </pc:spChg>
      </pc:sldChg>
      <pc:sldChg chg="modSp mod">
        <pc:chgData name="Nhữ Tiến Lâm" userId="567420a5-674f-4e10-be84-9678a181730b" providerId="ADAL" clId="{4C2AD798-D828-4FB9-BD6B-D5091C46540A}" dt="2022-07-29T09:07:01.828" v="1156" actId="14100"/>
        <pc:sldMkLst>
          <pc:docMk/>
          <pc:sldMk cId="202561337" sldId="342"/>
        </pc:sldMkLst>
        <pc:spChg chg="mod">
          <ac:chgData name="Nhữ Tiến Lâm" userId="567420a5-674f-4e10-be84-9678a181730b" providerId="ADAL" clId="{4C2AD798-D828-4FB9-BD6B-D5091C46540A}" dt="2022-07-29T09:06:59.233" v="1155" actId="14100"/>
          <ac:spMkLst>
            <pc:docMk/>
            <pc:sldMk cId="202561337" sldId="342"/>
            <ac:spMk id="1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01.828" v="1156" actId="14100"/>
          <ac:spMkLst>
            <pc:docMk/>
            <pc:sldMk cId="202561337" sldId="342"/>
            <ac:spMk id="30" creationId="{00000000-0000-0000-0000-000000000000}"/>
          </ac:spMkLst>
        </pc:spChg>
      </pc:sldChg>
      <pc:sldChg chg="modSp mod">
        <pc:chgData name="Nhữ Tiến Lâm" userId="567420a5-674f-4e10-be84-9678a181730b" providerId="ADAL" clId="{4C2AD798-D828-4FB9-BD6B-D5091C46540A}" dt="2022-07-29T09:06:54.145" v="1154" actId="1076"/>
        <pc:sldMkLst>
          <pc:docMk/>
          <pc:sldMk cId="973639936" sldId="344"/>
        </pc:sldMkLst>
        <pc:spChg chg="mod">
          <ac:chgData name="Nhữ Tiến Lâm" userId="567420a5-674f-4e10-be84-9678a181730b" providerId="ADAL" clId="{4C2AD798-D828-4FB9-BD6B-D5091C46540A}" dt="2022-07-29T09:06:43.651" v="1152" actId="14100"/>
          <ac:spMkLst>
            <pc:docMk/>
            <pc:sldMk cId="973639936" sldId="344"/>
            <ac:spMk id="15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8.484" v="1147" actId="1076"/>
          <ac:spMkLst>
            <pc:docMk/>
            <pc:sldMk cId="973639936" sldId="344"/>
            <ac:spMk id="1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8.813" v="1148" actId="1076"/>
          <ac:spMkLst>
            <pc:docMk/>
            <pc:sldMk cId="973639936" sldId="344"/>
            <ac:spMk id="18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54.145" v="1154" actId="1076"/>
          <ac:spMkLst>
            <pc:docMk/>
            <pc:sldMk cId="973639936" sldId="344"/>
            <ac:spMk id="2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6.580" v="1142" actId="1076"/>
          <ac:spMkLst>
            <pc:docMk/>
            <pc:sldMk cId="973639936" sldId="344"/>
            <ac:spMk id="8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6.946" v="1143" actId="14100"/>
          <ac:spMkLst>
            <pc:docMk/>
            <pc:sldMk cId="973639936" sldId="344"/>
            <ac:spMk id="88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9.098" v="1149" actId="1076"/>
          <ac:spMkLst>
            <pc:docMk/>
            <pc:sldMk cId="973639936" sldId="344"/>
            <ac:spMk id="89" creationId="{00000000-0000-0000-0000-000000000000}"/>
          </ac:spMkLst>
        </pc:spChg>
        <pc:picChg chg="mod">
          <ac:chgData name="Nhữ Tiến Lâm" userId="567420a5-674f-4e10-be84-9678a181730b" providerId="ADAL" clId="{4C2AD798-D828-4FB9-BD6B-D5091C46540A}" dt="2022-07-28T08:12:42.370" v="739" actId="1076"/>
          <ac:picMkLst>
            <pc:docMk/>
            <pc:sldMk cId="973639936" sldId="344"/>
            <ac:picMk id="5" creationId="{A9E30F87-AC3B-464A-ACE1-7680D911652F}"/>
          </ac:picMkLst>
        </pc:picChg>
        <pc:picChg chg="mod">
          <ac:chgData name="Nhữ Tiến Lâm" userId="567420a5-674f-4e10-be84-9678a181730b" providerId="ADAL" clId="{4C2AD798-D828-4FB9-BD6B-D5091C46540A}" dt="2022-07-28T08:12:36.064" v="737" actId="1076"/>
          <ac:picMkLst>
            <pc:docMk/>
            <pc:sldMk cId="973639936" sldId="344"/>
            <ac:picMk id="20" creationId="{FA2065B4-32D5-4275-B2C9-8B5FF2ACCBD4}"/>
          </ac:picMkLst>
        </pc:picChg>
      </pc:sldChg>
      <pc:sldChg chg="delCm">
        <pc:chgData name="Nhữ Tiến Lâm" userId="567420a5-674f-4e10-be84-9678a181730b" providerId="ADAL" clId="{4C2AD798-D828-4FB9-BD6B-D5091C46540A}" dt="2022-07-28T07:40:13.099" v="646"/>
        <pc:sldMkLst>
          <pc:docMk/>
          <pc:sldMk cId="971157874" sldId="346"/>
        </pc:sldMkLst>
      </pc:sldChg>
      <pc:sldChg chg="addSp delSp modSp new del mod delAnim modAnim">
        <pc:chgData name="Nhữ Tiến Lâm" userId="567420a5-674f-4e10-be84-9678a181730b" providerId="ADAL" clId="{4C2AD798-D828-4FB9-BD6B-D5091C46540A}" dt="2022-07-29T07:42:21.778" v="784" actId="2696"/>
        <pc:sldMkLst>
          <pc:docMk/>
          <pc:sldMk cId="3982539244" sldId="347"/>
        </pc:sldMkLst>
        <pc:graphicFrameChg chg="add del mod">
          <ac:chgData name="Nhữ Tiến Lâm" userId="567420a5-674f-4e10-be84-9678a181730b" providerId="ADAL" clId="{4C2AD798-D828-4FB9-BD6B-D5091C46540A}" dt="2022-07-29T07:40:38.581" v="763" actId="21"/>
          <ac:graphicFrameMkLst>
            <pc:docMk/>
            <pc:sldMk cId="3982539244" sldId="347"/>
            <ac:graphicFrameMk id="2" creationId="{2B865A79-03E2-D377-AEAD-666C203B2A8A}"/>
          </ac:graphicFrameMkLst>
        </pc:graphicFrameChg>
        <pc:graphicFrameChg chg="add del mod">
          <ac:chgData name="Nhữ Tiến Lâm" userId="567420a5-674f-4e10-be84-9678a181730b" providerId="ADAL" clId="{4C2AD798-D828-4FB9-BD6B-D5091C46540A}" dt="2022-07-29T07:41:46.395" v="777" actId="21"/>
          <ac:graphicFrameMkLst>
            <pc:docMk/>
            <pc:sldMk cId="3982539244" sldId="347"/>
            <ac:graphicFrameMk id="3" creationId="{F6C53D0B-010A-848C-176A-4303B60EFEA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endParaRPr lang="en-US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9400224337041"/>
          <c:y val="8.1604560010806279E-2"/>
          <c:w val="0.77429946074534006"/>
          <c:h val="0.623493018245386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66E-4ADD-9637-98CB1223ABD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66E-4ADD-9637-98CB1223ABD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66E-4ADD-9637-98CB1223ABD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66E-4ADD-9637-98CB1223ABD6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66E-4ADD-9637-98CB1223ABD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66E-4ADD-9637-98CB1223ABD6}"/>
              </c:ext>
            </c:extLst>
          </c:dPt>
          <c:dLbls>
            <c:dLbl>
              <c:idx val="0"/>
              <c:layout>
                <c:manualLayout>
                  <c:x val="-0.19256053063340386"/>
                  <c:y val="0.185574437190853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24,2%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66E-4ADD-9637-98CB1223ABD6}"/>
                </c:ext>
              </c:extLst>
            </c:dLbl>
            <c:dLbl>
              <c:idx val="1"/>
              <c:layout>
                <c:manualLayout>
                  <c:x val="-0.17499138235105505"/>
                  <c:y val="-0.156560991157964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27,0%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66E-4ADD-9637-98CB1223ABD6}"/>
                </c:ext>
              </c:extLst>
            </c:dLbl>
            <c:dLbl>
              <c:idx val="2"/>
              <c:layout>
                <c:manualLayout>
                  <c:x val="8.2349824200784641E-2"/>
                  <c:y val="-9.6593010607240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66E-4ADD-9637-98CB1223ABD6}"/>
                </c:ext>
              </c:extLst>
            </c:dLbl>
            <c:dLbl>
              <c:idx val="3"/>
              <c:layout>
                <c:manualLayout>
                  <c:x val="0.14337197590654757"/>
                  <c:y val="-0.114576517479502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66E-4ADD-9637-98CB1223ABD6}"/>
                </c:ext>
              </c:extLst>
            </c:dLbl>
            <c:dLbl>
              <c:idx val="4"/>
              <c:layout>
                <c:manualLayout>
                  <c:x val="0.15690742907928593"/>
                  <c:y val="-8.51002346754521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66E-4ADD-9637-98CB1223ABD6}"/>
                </c:ext>
              </c:extLst>
            </c:dLbl>
            <c:dLbl>
              <c:idx val="5"/>
              <c:layout>
                <c:manualLayout>
                  <c:x val="0.18134973759592976"/>
                  <c:y val="0.1145045443584404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66E-4ADD-9637-98CB1223AB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Khí</c:v>
                </c:pt>
                <c:pt idx="1">
                  <c:v>Than</c:v>
                </c:pt>
                <c:pt idx="2">
                  <c:v>Năng lượng hạt nhân</c:v>
                </c:pt>
                <c:pt idx="3">
                  <c:v>Thuỷ điện</c:v>
                </c:pt>
                <c:pt idx="4">
                  <c:v>Năng lượng tái tạo</c:v>
                </c:pt>
                <c:pt idx="5">
                  <c:v>Dầu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 formatCode="0.00%">
                  <c:v>0.24199999999999999</c:v>
                </c:pt>
                <c:pt idx="1">
                  <c:v>0.27</c:v>
                </c:pt>
                <c:pt idx="2" formatCode="0.00%">
                  <c:v>4.2999999999999997E-2</c:v>
                </c:pt>
                <c:pt idx="3" formatCode="0.00%">
                  <c:v>6.4000000000000001E-2</c:v>
                </c:pt>
                <c:pt idx="4" formatCode="0.00%">
                  <c:v>0.05</c:v>
                </c:pt>
                <c:pt idx="5" formatCode="0.00%">
                  <c:v>0.33100000000000002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6E-4ADD-9637-98CB1223ABD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7.3338026296637493E-2"/>
          <c:y val="0.64078514120975449"/>
          <c:w val="0.62928677932405563"/>
          <c:h val="0.35921485879024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endParaRPr lang="en-US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9400224337041"/>
          <c:y val="8.1604560010806279E-2"/>
          <c:w val="0.77429946074534006"/>
          <c:h val="0.623493018245386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73-42C3-9E36-FCDF5A62BC3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A73-42C3-9E36-FCDF5A62BC3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A73-42C3-9E36-FCDF5A62BC3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A73-42C3-9E36-FCDF5A62BC39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A73-42C3-9E36-FCDF5A62BC3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A73-42C3-9E36-FCDF5A62BC39}"/>
              </c:ext>
            </c:extLst>
          </c:dPt>
          <c:dLbls>
            <c:dLbl>
              <c:idx val="0"/>
              <c:layout>
                <c:manualLayout>
                  <c:x val="-0.19256053063340386"/>
                  <c:y val="0.185574437190853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24,2%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73-42C3-9E36-FCDF5A62BC39}"/>
                </c:ext>
              </c:extLst>
            </c:dLbl>
            <c:dLbl>
              <c:idx val="1"/>
              <c:layout>
                <c:manualLayout>
                  <c:x val="-0.17499138235105505"/>
                  <c:y val="-0.156560991157964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27,0%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A73-42C3-9E36-FCDF5A62BC39}"/>
                </c:ext>
              </c:extLst>
            </c:dLbl>
            <c:dLbl>
              <c:idx val="2"/>
              <c:layout>
                <c:manualLayout>
                  <c:x val="8.2349824200784641E-2"/>
                  <c:y val="-9.6593010607240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A73-42C3-9E36-FCDF5A62BC39}"/>
                </c:ext>
              </c:extLst>
            </c:dLbl>
            <c:dLbl>
              <c:idx val="3"/>
              <c:layout>
                <c:manualLayout>
                  <c:x val="0.14337197590654757"/>
                  <c:y val="-0.114576517479502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A73-42C3-9E36-FCDF5A62BC39}"/>
                </c:ext>
              </c:extLst>
            </c:dLbl>
            <c:dLbl>
              <c:idx val="4"/>
              <c:layout>
                <c:manualLayout>
                  <c:x val="0.15690742907928593"/>
                  <c:y val="-8.51002346754521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A73-42C3-9E36-FCDF5A62BC39}"/>
                </c:ext>
              </c:extLst>
            </c:dLbl>
            <c:dLbl>
              <c:idx val="5"/>
              <c:layout>
                <c:manualLayout>
                  <c:x val="0.18134973759592976"/>
                  <c:y val="0.1145045443584404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A73-42C3-9E36-FCDF5A62BC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Khí</c:v>
                </c:pt>
                <c:pt idx="1">
                  <c:v>Than</c:v>
                </c:pt>
                <c:pt idx="2">
                  <c:v>Năng lượng hạt nhân</c:v>
                </c:pt>
                <c:pt idx="3">
                  <c:v>Thuỷ điện</c:v>
                </c:pt>
                <c:pt idx="4">
                  <c:v>Năng lượng tái tạo</c:v>
                </c:pt>
                <c:pt idx="5">
                  <c:v>Dầu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 formatCode="0.00%">
                  <c:v>0.24199999999999999</c:v>
                </c:pt>
                <c:pt idx="1">
                  <c:v>0.27</c:v>
                </c:pt>
                <c:pt idx="2" formatCode="0.00%">
                  <c:v>4.2999999999999997E-2</c:v>
                </c:pt>
                <c:pt idx="3" formatCode="0.00%">
                  <c:v>6.4000000000000001E-2</c:v>
                </c:pt>
                <c:pt idx="4" formatCode="0.00%">
                  <c:v>0.05</c:v>
                </c:pt>
                <c:pt idx="5" formatCode="0.00%">
                  <c:v>0.33100000000000002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A73-42C3-9E36-FCDF5A62BC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2.5863243186539219E-2"/>
          <c:y val="0.69256784055544651"/>
          <c:w val="0.62928677932405563"/>
          <c:h val="0.30743215944455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97FEB-6FB1-48C1-B6BE-DB711649067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3444F-8E66-4228-95DE-9FD85AA0A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2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19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 / SGK trang 25.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(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2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8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1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biện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nhằm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thải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bớt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8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3/ SGK   trang 25.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06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khởi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15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2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32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B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36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7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4/ SGK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a, b, c.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a,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Ý d,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95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77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bi-o-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nấu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bi-o-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nấu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6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5/ SGK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28  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sẵn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2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670F-49FA-40A2-A0F1-2041D055D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EEDE8-402E-41B7-B864-572373777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D2C1F-561A-48D0-85B8-2BB18159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0DA00-05EB-4854-8B6E-C24C59D4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D185D-8374-4C80-AA5C-80990973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7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88D5-5727-4E37-8F05-8ECF4A78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730A6-BF3E-4E50-AB54-900D1D327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08B3-66F6-49F9-A4A6-1CA5DB6B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45D9-E0B4-4EC7-BBB8-DB5EE5C3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C2C31-2876-41D8-8351-0C80D67C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1114D-6D25-40C6-907A-0D6E1BD94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3A76B-40DB-44CF-92F0-5CE8E2721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B745B-0FCF-46FA-BB7C-9DF8D1BD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41295-18C4-4407-B479-50A3C10B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14956-8D09-4C2D-84B9-A51ACD19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4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7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59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0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52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3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0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6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C86C-6ED4-4F7A-BCD2-FC1A18287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07BCC-0374-4315-BC16-101D28B54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DD625-7974-4391-AE0D-F4FF76EE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A0A9E-06E0-4D38-978D-9A709017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B543-40B1-4A8C-8A9D-75885604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47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92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19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63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8359-E2EE-4B85-8FD5-DFF4D96A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25374-C1FA-4C63-8763-AF49D2A76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17142-33B2-4EF3-9037-6954CB32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E6F22-98DA-4C22-9770-DA547A9D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054CA-697D-425F-9440-62576726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FAFD-5083-4853-A608-67539B3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2D37-62E9-485B-8E2A-53DCFEC00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45605-AB8C-4143-80A0-34345DE3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DB375-14D5-4EBE-BD7F-53C8AF20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3DE8A-9062-4EA5-8AB7-D19BD597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D2FAF-3128-41F8-AF09-2F51B758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0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C487-77ED-4D1D-96F1-1D4F7F7A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0B93-E6DD-427F-BC9A-E1A5CC42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A6672-F7DA-49DC-AA94-F45F6C7F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9EB6B-0388-449B-85EB-67C2DA038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D4B68-B742-4DCA-899C-A6D636A05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790B7-5A44-47AA-93F5-3CF6A0ED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AB996-13EF-4BD8-80D4-E757C7B7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C37A5-2C65-4305-BB18-76D1A9C2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1B0-EEFC-481D-8D3E-7CA13F6E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310FC-A285-43B7-8124-3E139F8B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61863-A863-49D1-BEF5-F49D0069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81495-7C45-4181-B1AC-00C1C267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6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E34EF-A8B3-4703-AE7C-6CCAB9FA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24C03-F415-4BE1-87C6-B4872137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163FD-149D-48D8-9C62-CDE40A67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7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EF59-862F-450D-AE6D-5335892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07840-5D48-4E7A-8086-73C2AC15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D74C-4CBD-4B93-B1DE-79518AC76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AB8A4-2225-45AD-B0BC-32795B8C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9E5E7-C662-425E-A239-EB1EFE22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3BE53-2EF2-4081-9C71-FAA90C1C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C86A-2F29-4D93-8F59-D8C0F092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667A1-388A-42D2-AAA0-85DD2F29C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6E2F2-542C-41D7-881C-996890D14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2A130-151C-49CB-8975-EBB6A95A9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7751F-E42C-4ADF-9224-F4D36862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8B592-C3E5-4C5A-9CE0-4B51CAC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4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D20D5-1DD3-4E0B-A88E-63A8A9B8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4CBDD-3206-4D7E-9797-5DA9A57A0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41144-9D4A-4071-B5B6-9EF43C814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81A38-5D40-432C-8991-E7981BEF9F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9A952-8DC9-4844-A8B5-367BD354D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6EAC-750C-48D8-B16A-1FF15B968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2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93E93-166D-47F5-9EF1-ACEABE24AEEA}" type="datetimeFigureOut">
              <a:rPr kumimoji="0" lang="zh-CN" altLang="en-US" sz="11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1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8D5ACA-62CA-46DB-AD6B-12EDD6D51A23}" type="slidenum">
              <a:rPr kumimoji="0" lang="zh-CN" altLang="en-US" sz="11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62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4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3" Type="http://schemas.openxmlformats.org/officeDocument/2006/relationships/image" Target="../media/image31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7.gif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0" Type="http://schemas.openxmlformats.org/officeDocument/2006/relationships/image" Target="../media/image49.jpeg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4.wav"/><Relationship Id="rId10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0.gif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6414" y="39370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3517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NAY!</a:t>
            </a:r>
          </a:p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90.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642" y="3274943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30800" y="-611346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an tổ ong: Tác hại và các biện pháp ngăn chặn - Aqualife">
            <a:extLst>
              <a:ext uri="{FF2B5EF4-FFF2-40B4-BE49-F238E27FC236}">
                <a16:creationId xmlns:a16="http://schemas.microsoft.com/office/drawing/2014/main" id="{E495D615-ABC9-29CE-59A6-7390C740F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/>
          <a:stretch/>
        </p:blipFill>
        <p:spPr bwMode="auto">
          <a:xfrm>
            <a:off x="5922523" y="48986"/>
            <a:ext cx="6362006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ảnh báo hiện tượng tử vong do đốt than, đốt củi trong nhà ngày giá rét |  Báo Dân tộc và Phát triển">
            <a:extLst>
              <a:ext uri="{FF2B5EF4-FFF2-40B4-BE49-F238E27FC236}">
                <a16:creationId xmlns:a16="http://schemas.microsoft.com/office/drawing/2014/main" id="{F91D7F91-BEDD-2E89-F6AF-3750DBB6E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2"/>
          <a:stretch/>
        </p:blipFill>
        <p:spPr bwMode="auto">
          <a:xfrm>
            <a:off x="1" y="1"/>
            <a:ext cx="5922522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7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FFFD4D2-EAF5-AE03-3556-40B609FC6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378830"/>
              </p:ext>
            </p:extLst>
          </p:nvPr>
        </p:nvGraphicFramePr>
        <p:xfrm>
          <a:off x="338681" y="4846320"/>
          <a:ext cx="8477955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1054">
                  <a:extLst>
                    <a:ext uri="{9D8B030D-6E8A-4147-A177-3AD203B41FA5}">
                      <a16:colId xmlns:a16="http://schemas.microsoft.com/office/drawing/2014/main" val="2587980560"/>
                    </a:ext>
                  </a:extLst>
                </a:gridCol>
                <a:gridCol w="1533539">
                  <a:extLst>
                    <a:ext uri="{9D8B030D-6E8A-4147-A177-3AD203B41FA5}">
                      <a16:colId xmlns:a16="http://schemas.microsoft.com/office/drawing/2014/main" val="1810863967"/>
                    </a:ext>
                  </a:extLst>
                </a:gridCol>
                <a:gridCol w="1664454">
                  <a:extLst>
                    <a:ext uri="{9D8B030D-6E8A-4147-A177-3AD203B41FA5}">
                      <a16:colId xmlns:a16="http://schemas.microsoft.com/office/drawing/2014/main" val="3996295663"/>
                    </a:ext>
                  </a:extLst>
                </a:gridCol>
                <a:gridCol w="1664454">
                  <a:extLst>
                    <a:ext uri="{9D8B030D-6E8A-4147-A177-3AD203B41FA5}">
                      <a16:colId xmlns:a16="http://schemas.microsoft.com/office/drawing/2014/main" val="3749683003"/>
                    </a:ext>
                  </a:extLst>
                </a:gridCol>
                <a:gridCol w="1664454">
                  <a:extLst>
                    <a:ext uri="{9D8B030D-6E8A-4147-A177-3AD203B41FA5}">
                      <a16:colId xmlns:a16="http://schemas.microsoft.com/office/drawing/2014/main" val="2846749489"/>
                    </a:ext>
                  </a:extLst>
                </a:gridCol>
              </a:tblGrid>
              <a:tr h="9207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241519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46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B98553D-6F20-0E3B-546E-4FA05BD2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14" y="278804"/>
            <a:ext cx="3323186" cy="455212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39" y="4501890"/>
            <a:ext cx="2340553" cy="2340553"/>
          </a:xfrm>
          <a:prstGeom prst="rect">
            <a:avLst/>
          </a:prstGeom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FFB45477-CB46-A3F1-779A-6807E1F43BC7}"/>
              </a:ext>
            </a:extLst>
          </p:cNvPr>
          <p:cNvSpPr txBox="1"/>
          <p:nvPr/>
        </p:nvSpPr>
        <p:spPr>
          <a:xfrm>
            <a:off x="302311" y="-64830"/>
            <a:ext cx="467857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24/SGK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BF48374-C02F-0CBA-4694-7CF011F03B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51" y="5019830"/>
            <a:ext cx="1486856" cy="8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5658449-2269-4924-B15E-751542577FC0}"/>
              </a:ext>
            </a:extLst>
          </p:cNvPr>
          <p:cNvSpPr txBox="1"/>
          <p:nvPr/>
        </p:nvSpPr>
        <p:spPr>
          <a:xfrm>
            <a:off x="338681" y="538044"/>
            <a:ext cx="7988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C5CD22D-C77F-1B4A-8B7B-73EB196B4D80}"/>
              </a:ext>
            </a:extLst>
          </p:cNvPr>
          <p:cNvSpPr txBox="1"/>
          <p:nvPr/>
        </p:nvSpPr>
        <p:spPr>
          <a:xfrm>
            <a:off x="302311" y="1941015"/>
            <a:ext cx="753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0B5CFA-E149-8558-2837-D799169FAF43}"/>
              </a:ext>
            </a:extLst>
          </p:cNvPr>
          <p:cNvSpPr txBox="1"/>
          <p:nvPr/>
        </p:nvSpPr>
        <p:spPr>
          <a:xfrm>
            <a:off x="322174" y="2491506"/>
            <a:ext cx="8201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3AE2B7E-6229-0A3F-87BE-F71867CE1921}"/>
              </a:ext>
            </a:extLst>
          </p:cNvPr>
          <p:cNvSpPr txBox="1"/>
          <p:nvPr/>
        </p:nvSpPr>
        <p:spPr>
          <a:xfrm>
            <a:off x="302311" y="3808873"/>
            <a:ext cx="669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7627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1D2CE4-1AF6-4A6D-7ACC-1AFC9CB9B652}"/>
                  </a:ext>
                </a:extLst>
              </p:cNvPr>
              <p:cNvSpPr txBox="1"/>
              <p:nvPr/>
            </p:nvSpPr>
            <p:spPr>
              <a:xfrm>
                <a:off x="422264" y="605092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%+2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%+9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%+40%=100%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1D2CE4-1AF6-4A6D-7ACC-1AFC9CB9B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64" y="605092"/>
                <a:ext cx="10004733" cy="523220"/>
              </a:xfrm>
              <a:prstGeom prst="rect">
                <a:avLst/>
              </a:prstGeom>
              <a:blipFill>
                <a:blip r:embed="rId3"/>
                <a:stretch>
                  <a:fillRect l="-121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09827BA-871A-4B60-3FEA-62A4B39B78B1}"/>
              </a:ext>
            </a:extLst>
          </p:cNvPr>
          <p:cNvSpPr txBox="1"/>
          <p:nvPr/>
        </p:nvSpPr>
        <p:spPr>
          <a:xfrm>
            <a:off x="422264" y="139810"/>
            <a:ext cx="7830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A7885-4E15-D1A6-B6F0-567D165F9EB5}"/>
                  </a:ext>
                </a:extLst>
              </p:cNvPr>
              <p:cNvSpPr txBox="1"/>
              <p:nvPr/>
            </p:nvSpPr>
            <p:spPr>
              <a:xfrm>
                <a:off x="4738977" y="1107441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%=100%−40%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A7885-4E15-D1A6-B6F0-567D165F9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77" y="1107441"/>
                <a:ext cx="492391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2A491F-3048-3F2B-1D37-7D8EADB838F7}"/>
                  </a:ext>
                </a:extLst>
              </p:cNvPr>
              <p:cNvSpPr txBox="1"/>
              <p:nvPr/>
            </p:nvSpPr>
            <p:spPr>
              <a:xfrm>
                <a:off x="4738977" y="1609789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%=60%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2A491F-3048-3F2B-1D37-7D8EADB83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77" y="1609789"/>
                <a:ext cx="492391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B27355-3482-356F-E2F9-CF92697D7239}"/>
                  </a:ext>
                </a:extLst>
              </p:cNvPr>
              <p:cNvSpPr txBox="1"/>
              <p:nvPr/>
            </p:nvSpPr>
            <p:spPr>
              <a:xfrm>
                <a:off x="5424630" y="2065000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B27355-3482-356F-E2F9-CF92697D7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630" y="2065000"/>
                <a:ext cx="492391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206BE7-D829-EEA7-5518-8992AF1A6573}"/>
                  </a:ext>
                </a:extLst>
              </p:cNvPr>
              <p:cNvSpPr txBox="1"/>
              <p:nvPr/>
            </p:nvSpPr>
            <p:spPr>
              <a:xfrm>
                <a:off x="4738977" y="2475067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206BE7-D829-EEA7-5518-8992AF1A6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77" y="2475067"/>
                <a:ext cx="4923911" cy="523220"/>
              </a:xfrm>
              <a:prstGeom prst="rect">
                <a:avLst/>
              </a:prstGeom>
              <a:blipFill>
                <a:blip r:embed="rId7"/>
                <a:stretch>
                  <a:fillRect l="-247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76F8F86-A055-A017-4FA7-E3B1523FAD87}"/>
              </a:ext>
            </a:extLst>
          </p:cNvPr>
          <p:cNvSpPr txBox="1"/>
          <p:nvPr/>
        </p:nvSpPr>
        <p:spPr>
          <a:xfrm>
            <a:off x="525675" y="3077138"/>
            <a:ext cx="83431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8354F0-166C-5FFE-8CA9-8F9D3BE50D92}"/>
                  </a:ext>
                </a:extLst>
              </p:cNvPr>
              <p:cNvSpPr txBox="1"/>
              <p:nvPr/>
            </p:nvSpPr>
            <p:spPr>
              <a:xfrm>
                <a:off x="525675" y="4540985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%=9.5%=45%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8354F0-166C-5FFE-8CA9-8F9D3BE50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5" y="4540985"/>
                <a:ext cx="10004733" cy="523220"/>
              </a:xfrm>
              <a:prstGeom prst="rect">
                <a:avLst/>
              </a:prstGeom>
              <a:blipFill>
                <a:blip r:embed="rId8"/>
                <a:stretch>
                  <a:fillRect l="-121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63AFA5-A161-C625-91A5-E00CEF562802}"/>
                  </a:ext>
                </a:extLst>
              </p:cNvPr>
              <p:cNvSpPr txBox="1"/>
              <p:nvPr/>
            </p:nvSpPr>
            <p:spPr>
              <a:xfrm>
                <a:off x="525675" y="5221908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%=2.5%=10%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63AFA5-A161-C625-91A5-E00CEF562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5" y="5221908"/>
                <a:ext cx="10004733" cy="523220"/>
              </a:xfrm>
              <a:prstGeom prst="rect">
                <a:avLst/>
              </a:prstGeom>
              <a:blipFill>
                <a:blip r:embed="rId9"/>
                <a:stretch>
                  <a:fillRect l="-1219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128C31-B3F1-47B0-7095-A1E42F214631}"/>
                  </a:ext>
                </a:extLst>
              </p:cNvPr>
              <p:cNvSpPr txBox="1"/>
              <p:nvPr/>
            </p:nvSpPr>
            <p:spPr>
              <a:xfrm>
                <a:off x="525675" y="5899588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vitamin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%=5%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128C31-B3F1-47B0-7095-A1E42F214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5" y="5899588"/>
                <a:ext cx="10004733" cy="523220"/>
              </a:xfrm>
              <a:prstGeom prst="rect">
                <a:avLst/>
              </a:prstGeom>
              <a:blipFill>
                <a:blip r:embed="rId10"/>
                <a:stretch>
                  <a:fillRect l="-121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2F881744-8C14-A984-9700-97016F357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8814" y="1493574"/>
            <a:ext cx="3323186" cy="45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5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A2A4A-197F-85C2-6B98-88F0F245B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05"/>
          <a:stretch/>
        </p:blipFill>
        <p:spPr>
          <a:xfrm>
            <a:off x="5014834" y="3983538"/>
            <a:ext cx="3833192" cy="1829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F7223-9E4D-A3C7-F4BD-7A593DD3B7F4}"/>
              </a:ext>
            </a:extLst>
          </p:cNvPr>
          <p:cNvSpPr txBox="1"/>
          <p:nvPr/>
        </p:nvSpPr>
        <p:spPr>
          <a:xfrm>
            <a:off x="297460" y="291840"/>
            <a:ext cx="1159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F9D1BC-8343-92DF-DC5F-FBA98244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290613"/>
              </p:ext>
            </p:extLst>
          </p:nvPr>
        </p:nvGraphicFramePr>
        <p:xfrm>
          <a:off x="403911" y="1411423"/>
          <a:ext cx="1159708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1849">
                  <a:extLst>
                    <a:ext uri="{9D8B030D-6E8A-4147-A177-3AD203B41FA5}">
                      <a16:colId xmlns:a16="http://schemas.microsoft.com/office/drawing/2014/main" val="2587980560"/>
                    </a:ext>
                  </a:extLst>
                </a:gridCol>
                <a:gridCol w="2136983">
                  <a:extLst>
                    <a:ext uri="{9D8B030D-6E8A-4147-A177-3AD203B41FA5}">
                      <a16:colId xmlns:a16="http://schemas.microsoft.com/office/drawing/2014/main" val="1810863967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99629566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74968300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2846749489"/>
                    </a:ext>
                  </a:extLst>
                </a:gridCol>
              </a:tblGrid>
              <a:tr h="45245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241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46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D598B7F-32A7-55C3-ED27-3B089EA3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12"/>
          <a:stretch/>
        </p:blipFill>
        <p:spPr>
          <a:xfrm>
            <a:off x="8317424" y="3205415"/>
            <a:ext cx="3833192" cy="3453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52B77-68B1-41D5-B86F-3778D505FEC8}"/>
              </a:ext>
            </a:extLst>
          </p:cNvPr>
          <p:cNvSpPr txBox="1"/>
          <p:nvPr/>
        </p:nvSpPr>
        <p:spPr>
          <a:xfrm>
            <a:off x="10263850" y="3983538"/>
            <a:ext cx="1183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g 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15D90-B6A0-DABC-1B6A-EF241FD1B17A}"/>
              </a:ext>
            </a:extLst>
          </p:cNvPr>
          <p:cNvSpPr txBox="1"/>
          <p:nvPr/>
        </p:nvSpPr>
        <p:spPr>
          <a:xfrm>
            <a:off x="372271" y="3291040"/>
            <a:ext cx="4567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A8B2-FB32-E507-C769-DEED58F9B61A}"/>
              </a:ext>
            </a:extLst>
          </p:cNvPr>
          <p:cNvSpPr txBox="1"/>
          <p:nvPr/>
        </p:nvSpPr>
        <p:spPr>
          <a:xfrm>
            <a:off x="372272" y="4946549"/>
            <a:ext cx="4567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/>
              <p:nvPr/>
            </p:nvSpPr>
            <p:spPr>
              <a:xfrm>
                <a:off x="372271" y="5900656"/>
                <a:ext cx="45677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120:40=3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71" y="5900656"/>
                <a:ext cx="4567749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85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F7223-9E4D-A3C7-F4BD-7A593DD3B7F4}"/>
              </a:ext>
            </a:extLst>
          </p:cNvPr>
          <p:cNvSpPr txBox="1"/>
          <p:nvPr/>
        </p:nvSpPr>
        <p:spPr>
          <a:xfrm>
            <a:off x="302311" y="316965"/>
            <a:ext cx="1159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Giả sử loại thực phẩm trên chứa 120 g chất bột đường. Hoàn thành số liệu ở bảng sau: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F9D1BC-8343-92DF-DC5F-FBA98244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49714"/>
              </p:ext>
            </p:extLst>
          </p:nvPr>
        </p:nvGraphicFramePr>
        <p:xfrm>
          <a:off x="403911" y="1411422"/>
          <a:ext cx="11597080" cy="1642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1849">
                  <a:extLst>
                    <a:ext uri="{9D8B030D-6E8A-4147-A177-3AD203B41FA5}">
                      <a16:colId xmlns:a16="http://schemas.microsoft.com/office/drawing/2014/main" val="2587980560"/>
                    </a:ext>
                  </a:extLst>
                </a:gridCol>
                <a:gridCol w="2136983">
                  <a:extLst>
                    <a:ext uri="{9D8B030D-6E8A-4147-A177-3AD203B41FA5}">
                      <a16:colId xmlns:a16="http://schemas.microsoft.com/office/drawing/2014/main" val="1810863967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99629566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74968300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2846749489"/>
                    </a:ext>
                  </a:extLst>
                </a:gridCol>
              </a:tblGrid>
              <a:tr h="106062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bột đường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đạm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24151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46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015D90-B6A0-DABC-1B6A-EF241FD1B17A}"/>
              </a:ext>
            </a:extLst>
          </p:cNvPr>
          <p:cNvSpPr txBox="1"/>
          <p:nvPr/>
        </p:nvSpPr>
        <p:spPr>
          <a:xfrm>
            <a:off x="297460" y="3652586"/>
            <a:ext cx="1105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120 g chất bột đường chiếm 40% khối lượng các chất dinh dưỡng.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A8B2-FB32-E507-C769-DEED58F9B61A}"/>
              </a:ext>
            </a:extLst>
          </p:cNvPr>
          <p:cNvSpPr txBox="1"/>
          <p:nvPr/>
        </p:nvSpPr>
        <p:spPr>
          <a:xfrm>
            <a:off x="372272" y="4346782"/>
            <a:ext cx="904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1% khối lượng các chất dinh dưỡng có khối lượng là.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/>
              <p:nvPr/>
            </p:nvSpPr>
            <p:spPr>
              <a:xfrm>
                <a:off x="8247911" y="4346782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120:40=3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11" y="4346782"/>
                <a:ext cx="2914062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36FA40-779B-9D54-ADB5-3A56F9C60F9C}"/>
              </a:ext>
            </a:extLst>
          </p:cNvPr>
          <p:cNvSpPr txBox="1"/>
          <p:nvPr/>
        </p:nvSpPr>
        <p:spPr>
          <a:xfrm>
            <a:off x="372272" y="5040978"/>
            <a:ext cx="644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chất đạm trong thực phẩm là: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813424-8257-A18D-E1AD-AB82C5CBBB85}"/>
                  </a:ext>
                </a:extLst>
              </p:cNvPr>
              <p:cNvSpPr txBox="1"/>
              <p:nvPr/>
            </p:nvSpPr>
            <p:spPr>
              <a:xfrm>
                <a:off x="6505241" y="5040978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135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813424-8257-A18D-E1AD-AB82C5CBB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241" y="5040978"/>
                <a:ext cx="2914062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3E92391-D562-102F-55BC-02AFD5157E4B}"/>
              </a:ext>
            </a:extLst>
          </p:cNvPr>
          <p:cNvSpPr txBox="1"/>
          <p:nvPr/>
        </p:nvSpPr>
        <p:spPr>
          <a:xfrm>
            <a:off x="403911" y="5635830"/>
            <a:ext cx="644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chất béo trong thực phẩm là: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C9B62F-114A-C379-4BDB-E1171F0C085B}"/>
                  </a:ext>
                </a:extLst>
              </p:cNvPr>
              <p:cNvSpPr txBox="1"/>
              <p:nvPr/>
            </p:nvSpPr>
            <p:spPr>
              <a:xfrm>
                <a:off x="6536880" y="5635830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3.10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C9B62F-114A-C379-4BDB-E1171F0C0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880" y="5635830"/>
                <a:ext cx="2914062" cy="523220"/>
              </a:xfrm>
              <a:prstGeom prst="rect">
                <a:avLst/>
              </a:prstGeom>
              <a:blipFill>
                <a:blip r:embed="rId5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6C93E6B-320E-18A4-8FFF-5C2B2B8FD052}"/>
              </a:ext>
            </a:extLst>
          </p:cNvPr>
          <p:cNvSpPr txBox="1"/>
          <p:nvPr/>
        </p:nvSpPr>
        <p:spPr>
          <a:xfrm>
            <a:off x="403912" y="6159050"/>
            <a:ext cx="8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vitamin và khoáng chất trong thực phẩm là: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1D5C33-CC71-DE99-4C7D-58A7C5D419EB}"/>
                  </a:ext>
                </a:extLst>
              </p:cNvPr>
              <p:cNvSpPr txBox="1"/>
              <p:nvPr/>
            </p:nvSpPr>
            <p:spPr>
              <a:xfrm>
                <a:off x="8461860" y="6163106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3.5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1D5C33-CC71-DE99-4C7D-58A7C5D41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860" y="6163106"/>
                <a:ext cx="2914062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DA3E94-407B-BD86-89D4-A8FB160BB314}"/>
                  </a:ext>
                </a:extLst>
              </p:cNvPr>
              <p:cNvSpPr txBox="1"/>
              <p:nvPr/>
            </p:nvSpPr>
            <p:spPr>
              <a:xfrm>
                <a:off x="3332069" y="2500753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120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DA3E94-407B-BD86-89D4-A8FB160BB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069" y="2500753"/>
                <a:ext cx="119608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10DAB7-0593-2FEA-A2BB-611CF1948B83}"/>
                  </a:ext>
                </a:extLst>
              </p:cNvPr>
              <p:cNvSpPr txBox="1"/>
              <p:nvPr/>
            </p:nvSpPr>
            <p:spPr>
              <a:xfrm>
                <a:off x="5652483" y="2484842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135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10DAB7-0593-2FEA-A2BB-611CF1948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483" y="2484842"/>
                <a:ext cx="119608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735F0F-B27D-8DAF-970C-C952E847C39B}"/>
                  </a:ext>
                </a:extLst>
              </p:cNvPr>
              <p:cNvSpPr txBox="1"/>
              <p:nvPr/>
            </p:nvSpPr>
            <p:spPr>
              <a:xfrm>
                <a:off x="7957751" y="2500753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30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735F0F-B27D-8DAF-970C-C952E847C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751" y="2500753"/>
                <a:ext cx="119608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9661D4-ACF2-0D4B-60F2-A11440084159}"/>
                  </a:ext>
                </a:extLst>
              </p:cNvPr>
              <p:cNvSpPr txBox="1"/>
              <p:nvPr/>
            </p:nvSpPr>
            <p:spPr>
              <a:xfrm>
                <a:off x="10179841" y="2500753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15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9661D4-ACF2-0D4B-60F2-A1144008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841" y="2500753"/>
                <a:ext cx="119608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34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CCA114F-6C16-4228-A6C8-029AFB313677}"/>
              </a:ext>
            </a:extLst>
          </p:cNvPr>
          <p:cNvSpPr/>
          <p:nvPr/>
        </p:nvSpPr>
        <p:spPr>
          <a:xfrm>
            <a:off x="0" y="5925010"/>
            <a:ext cx="12314641" cy="93298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6FC70F60-E99A-4FA1-893D-8BF13BB52242}"/>
              </a:ext>
            </a:extLst>
          </p:cNvPr>
          <p:cNvSpPr/>
          <p:nvPr/>
        </p:nvSpPr>
        <p:spPr>
          <a:xfrm>
            <a:off x="568685" y="303333"/>
            <a:ext cx="10005646" cy="442253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AB9CF57-4BD1-4C02-9B93-5E92BCC4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60715" y="1739292"/>
            <a:ext cx="1328814" cy="4200275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D954DA98-CADF-41F7-8A69-223A351BCA76}"/>
              </a:ext>
            </a:extLst>
          </p:cNvPr>
          <p:cNvSpPr/>
          <p:nvPr/>
        </p:nvSpPr>
        <p:spPr>
          <a:xfrm>
            <a:off x="1333743" y="918433"/>
            <a:ext cx="6997217" cy="181739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438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6CC4B6F-1A20-A7E1-9BFD-4F4689BCAD5B}"/>
              </a:ext>
            </a:extLst>
          </p:cNvPr>
          <p:cNvSpPr txBox="1"/>
          <p:nvPr/>
        </p:nvSpPr>
        <p:spPr>
          <a:xfrm>
            <a:off x="369973" y="4181502"/>
            <a:ext cx="775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73CB29-6C15-FB60-99C4-6F638391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8441727" y="1206042"/>
            <a:ext cx="3139712" cy="358586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EB2433-BFDE-50B5-C22E-6E1F196EC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787755"/>
              </p:ext>
            </p:extLst>
          </p:nvPr>
        </p:nvGraphicFramePr>
        <p:xfrm>
          <a:off x="369973" y="4791903"/>
          <a:ext cx="11620829" cy="15126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1648">
                  <a:extLst>
                    <a:ext uri="{9D8B030D-6E8A-4147-A177-3AD203B41FA5}">
                      <a16:colId xmlns:a16="http://schemas.microsoft.com/office/drawing/2014/main" val="2032115290"/>
                    </a:ext>
                  </a:extLst>
                </a:gridCol>
                <a:gridCol w="1663546">
                  <a:extLst>
                    <a:ext uri="{9D8B030D-6E8A-4147-A177-3AD203B41FA5}">
                      <a16:colId xmlns:a16="http://schemas.microsoft.com/office/drawing/2014/main" val="1758106009"/>
                    </a:ext>
                  </a:extLst>
                </a:gridCol>
                <a:gridCol w="1595181">
                  <a:extLst>
                    <a:ext uri="{9D8B030D-6E8A-4147-A177-3AD203B41FA5}">
                      <a16:colId xmlns:a16="http://schemas.microsoft.com/office/drawing/2014/main" val="3403637415"/>
                    </a:ext>
                  </a:extLst>
                </a:gridCol>
                <a:gridCol w="1530413">
                  <a:extLst>
                    <a:ext uri="{9D8B030D-6E8A-4147-A177-3AD203B41FA5}">
                      <a16:colId xmlns:a16="http://schemas.microsoft.com/office/drawing/2014/main" val="3856405233"/>
                    </a:ext>
                  </a:extLst>
                </a:gridCol>
                <a:gridCol w="1938203">
                  <a:extLst>
                    <a:ext uri="{9D8B030D-6E8A-4147-A177-3AD203B41FA5}">
                      <a16:colId xmlns:a16="http://schemas.microsoft.com/office/drawing/2014/main" val="2162362952"/>
                    </a:ext>
                  </a:extLst>
                </a:gridCol>
                <a:gridCol w="2651838">
                  <a:extLst>
                    <a:ext uri="{9D8B030D-6E8A-4147-A177-3AD203B41FA5}">
                      <a16:colId xmlns:a16="http://schemas.microsoft.com/office/drawing/2014/main" val="17551785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041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147235"/>
                  </a:ext>
                </a:extLst>
              </a:tr>
            </a:tbl>
          </a:graphicData>
        </a:graphic>
      </p:graphicFrame>
      <p:sp>
        <p:nvSpPr>
          <p:cNvPr id="10" name="Freeform 4">
            <a:extLst>
              <a:ext uri="{FF2B5EF4-FFF2-40B4-BE49-F238E27FC236}">
                <a16:creationId xmlns:a16="http://schemas.microsoft.com/office/drawing/2014/main" id="{0BEC8BD9-652B-5CAB-752D-BDF4FC695890}"/>
              </a:ext>
            </a:extLst>
          </p:cNvPr>
          <p:cNvSpPr/>
          <p:nvPr/>
        </p:nvSpPr>
        <p:spPr>
          <a:xfrm>
            <a:off x="369973" y="109949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921A7E-AD3B-A15C-EACE-2484F8F65F56}"/>
              </a:ext>
            </a:extLst>
          </p:cNvPr>
          <p:cNvSpPr txBox="1"/>
          <p:nvPr/>
        </p:nvSpPr>
        <p:spPr>
          <a:xfrm>
            <a:off x="369973" y="719834"/>
            <a:ext cx="8071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Singapore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77,2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carbonic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Singapore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908660-03EF-8129-DF1E-1F13F8ADFB84}"/>
              </a:ext>
            </a:extLst>
          </p:cNvPr>
          <p:cNvSpPr txBox="1"/>
          <p:nvPr/>
        </p:nvSpPr>
        <p:spPr>
          <a:xfrm>
            <a:off x="369973" y="3372754"/>
            <a:ext cx="7424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B69FC865-E681-F86B-797F-8248108FE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20448" y="109949"/>
            <a:ext cx="1521981" cy="15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673CB29-6C15-FB60-99C4-6F638391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8204191" y="1634083"/>
            <a:ext cx="3139712" cy="3585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FDC4B9-4BA6-B330-5A10-B4E449DB35E9}"/>
              </a:ext>
            </a:extLst>
          </p:cNvPr>
          <p:cNvSpPr txBox="1"/>
          <p:nvPr/>
        </p:nvSpPr>
        <p:spPr>
          <a:xfrm>
            <a:off x="3712493" y="324644"/>
            <a:ext cx="1301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B2AEC-4722-931C-E016-4595FDD9F4FF}"/>
                  </a:ext>
                </a:extLst>
              </p:cNvPr>
              <p:cNvSpPr txBox="1"/>
              <p:nvPr/>
            </p:nvSpPr>
            <p:spPr>
              <a:xfrm>
                <a:off x="113284" y="754548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60,3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=46,5516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B2AEC-4722-931C-E016-4595FDD9F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4" y="754548"/>
                <a:ext cx="7756601" cy="954107"/>
              </a:xfrm>
              <a:prstGeom prst="rect">
                <a:avLst/>
              </a:prstGeom>
              <a:blipFill>
                <a:blip r:embed="rId4"/>
                <a:stretch>
                  <a:fillRect l="-1651" t="-7051" r="-157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06157-E273-3A38-4054-F5EBE07EC5C3}"/>
                  </a:ext>
                </a:extLst>
              </p:cNvPr>
              <p:cNvSpPr txBox="1"/>
              <p:nvPr/>
            </p:nvSpPr>
            <p:spPr>
              <a:xfrm>
                <a:off x="109444" y="1827560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3,8%.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=10,6536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06157-E273-3A38-4054-F5EBE07EC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4" y="1827560"/>
                <a:ext cx="7756601" cy="954107"/>
              </a:xfrm>
              <a:prstGeom prst="rect">
                <a:avLst/>
              </a:prstGeom>
              <a:blipFill>
                <a:blip r:embed="rId5"/>
                <a:stretch>
                  <a:fillRect l="-1651" t="-7051" r="-283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9FF8D0-5188-D868-C881-B0AA5FD7D3FE}"/>
                  </a:ext>
                </a:extLst>
              </p:cNvPr>
              <p:cNvSpPr txBox="1"/>
              <p:nvPr/>
            </p:nvSpPr>
            <p:spPr>
              <a:xfrm>
                <a:off x="109443" y="2949961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4,5%.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=11,194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9FF8D0-5188-D868-C881-B0AA5FD7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3" y="2949961"/>
                <a:ext cx="7756601" cy="954107"/>
              </a:xfrm>
              <a:prstGeom prst="rect">
                <a:avLst/>
              </a:prstGeom>
              <a:blipFill>
                <a:blip r:embed="rId6"/>
                <a:stretch>
                  <a:fillRect l="-1651" t="-7051" r="-275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A372C3B8-6E0A-952D-1019-4F3636C45153}"/>
                  </a:ext>
                </a:extLst>
              </p:cNvPr>
              <p:cNvSpPr txBox="1"/>
              <p:nvPr/>
            </p:nvSpPr>
            <p:spPr>
              <a:xfrm>
                <a:off x="109443" y="4050267"/>
                <a:ext cx="76374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,6%.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=5,8672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A372C3B8-6E0A-952D-1019-4F3636C45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3" y="4050267"/>
                <a:ext cx="7637444" cy="954107"/>
              </a:xfrm>
              <a:prstGeom prst="rect">
                <a:avLst/>
              </a:prstGeom>
              <a:blipFill>
                <a:blip r:embed="rId7"/>
                <a:stretch>
                  <a:fillRect l="-1676" t="-6369" r="-279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1F7075E0-8A1E-43C1-1DE8-556F63114BFB}"/>
                  </a:ext>
                </a:extLst>
              </p:cNvPr>
              <p:cNvSpPr txBox="1"/>
              <p:nvPr/>
            </p:nvSpPr>
            <p:spPr>
              <a:xfrm>
                <a:off x="109443" y="5145374"/>
                <a:ext cx="78160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,8%.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=2,9336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1F7075E0-8A1E-43C1-1DE8-556F63114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3" y="5145374"/>
                <a:ext cx="7816058" cy="954107"/>
              </a:xfrm>
              <a:prstGeom prst="rect">
                <a:avLst/>
              </a:prstGeom>
              <a:blipFill>
                <a:blip r:embed="rId8"/>
                <a:stretch>
                  <a:fillRect l="-163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322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EB6FBF-DFCF-3095-67A9-C9838866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195923"/>
              </p:ext>
            </p:extLst>
          </p:nvPr>
        </p:nvGraphicFramePr>
        <p:xfrm>
          <a:off x="557048" y="598804"/>
          <a:ext cx="11077903" cy="28301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17184">
                  <a:extLst>
                    <a:ext uri="{9D8B030D-6E8A-4147-A177-3AD203B41FA5}">
                      <a16:colId xmlns:a16="http://schemas.microsoft.com/office/drawing/2014/main" val="2032115290"/>
                    </a:ext>
                  </a:extLst>
                </a:gridCol>
                <a:gridCol w="1624798">
                  <a:extLst>
                    <a:ext uri="{9D8B030D-6E8A-4147-A177-3AD203B41FA5}">
                      <a16:colId xmlns:a16="http://schemas.microsoft.com/office/drawing/2014/main" val="1758106009"/>
                    </a:ext>
                  </a:extLst>
                </a:gridCol>
                <a:gridCol w="1558026">
                  <a:extLst>
                    <a:ext uri="{9D8B030D-6E8A-4147-A177-3AD203B41FA5}">
                      <a16:colId xmlns:a16="http://schemas.microsoft.com/office/drawing/2014/main" val="3403637415"/>
                    </a:ext>
                  </a:extLst>
                </a:gridCol>
                <a:gridCol w="1494767">
                  <a:extLst>
                    <a:ext uri="{9D8B030D-6E8A-4147-A177-3AD203B41FA5}">
                      <a16:colId xmlns:a16="http://schemas.microsoft.com/office/drawing/2014/main" val="3856405233"/>
                    </a:ext>
                  </a:extLst>
                </a:gridCol>
                <a:gridCol w="1893057">
                  <a:extLst>
                    <a:ext uri="{9D8B030D-6E8A-4147-A177-3AD203B41FA5}">
                      <a16:colId xmlns:a16="http://schemas.microsoft.com/office/drawing/2014/main" val="2162362952"/>
                    </a:ext>
                  </a:extLst>
                </a:gridCol>
                <a:gridCol w="2590071">
                  <a:extLst>
                    <a:ext uri="{9D8B030D-6E8A-4147-A177-3AD203B41FA5}">
                      <a16:colId xmlns:a16="http://schemas.microsoft.com/office/drawing/2014/main" val="1755178591"/>
                    </a:ext>
                  </a:extLst>
                </a:gridCol>
              </a:tblGrid>
              <a:tr h="1185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endParaRPr lang="fr-FR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041176"/>
                  </a:ext>
                </a:extLst>
              </a:tr>
              <a:tr h="1070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endParaRPr lang="fr-FR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1472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642858-BACB-2133-AC26-2082D1BAE20B}"/>
              </a:ext>
            </a:extLst>
          </p:cNvPr>
          <p:cNvSpPr txBox="1"/>
          <p:nvPr/>
        </p:nvSpPr>
        <p:spPr>
          <a:xfrm>
            <a:off x="404899" y="29122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2DC42328-B244-2C38-8AE2-EBA548C17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4555648" y="3429001"/>
            <a:ext cx="4764661" cy="3399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D2515AB-D428-A3F9-99F6-5CF37E8F45E0}"/>
                  </a:ext>
                </a:extLst>
              </p:cNvPr>
              <p:cNvSpPr txBox="1"/>
              <p:nvPr/>
            </p:nvSpPr>
            <p:spPr>
              <a:xfrm>
                <a:off x="2280540" y="2314550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46,5516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D2515AB-D428-A3F9-99F6-5CF37E8F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540" y="2314550"/>
                <a:ext cx="2035278" cy="59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F2D1764-33A5-8147-0D36-0A679315F4D7}"/>
                  </a:ext>
                </a:extLst>
              </p:cNvPr>
              <p:cNvSpPr txBox="1"/>
              <p:nvPr/>
            </p:nvSpPr>
            <p:spPr>
              <a:xfrm>
                <a:off x="3904829" y="2291674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10,6536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F2D1764-33A5-8147-0D36-0A679315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829" y="2291674"/>
                <a:ext cx="2035278" cy="59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482F49F-9504-8350-B72F-B8931CEB4352}"/>
                  </a:ext>
                </a:extLst>
              </p:cNvPr>
              <p:cNvSpPr txBox="1"/>
              <p:nvPr/>
            </p:nvSpPr>
            <p:spPr>
              <a:xfrm>
                <a:off x="7034632" y="2291673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5,8672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482F49F-9504-8350-B72F-B8931CEB4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632" y="2291673"/>
                <a:ext cx="2035278" cy="59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DA864A9-7171-518F-B171-DC74A50A0E35}"/>
                  </a:ext>
                </a:extLst>
              </p:cNvPr>
              <p:cNvSpPr txBox="1"/>
              <p:nvPr/>
            </p:nvSpPr>
            <p:spPr>
              <a:xfrm>
                <a:off x="5382127" y="2268088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11,194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DA864A9-7171-518F-B171-DC74A50A0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127" y="2268088"/>
                <a:ext cx="2035278" cy="5918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59A7D52-21D5-730E-581E-E2999A1FE3BE}"/>
                  </a:ext>
                </a:extLst>
              </p:cNvPr>
              <p:cNvSpPr txBox="1"/>
              <p:nvPr/>
            </p:nvSpPr>
            <p:spPr>
              <a:xfrm>
                <a:off x="9394179" y="2268088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2,9336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59A7D52-21D5-730E-581E-E2999A1FE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179" y="2268088"/>
                <a:ext cx="2035278" cy="5918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1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5F92B6-AB61-3DCD-241A-78D570AD680E}"/>
              </a:ext>
            </a:extLst>
          </p:cNvPr>
          <p:cNvSpPr/>
          <p:nvPr/>
        </p:nvSpPr>
        <p:spPr>
          <a:xfrm>
            <a:off x="1" y="2575704"/>
            <a:ext cx="12192000" cy="4282296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E5EF5-57E9-6B2B-4045-985305430C46}"/>
              </a:ext>
            </a:extLst>
          </p:cNvPr>
          <p:cNvSpPr/>
          <p:nvPr/>
        </p:nvSpPr>
        <p:spPr>
          <a:xfrm>
            <a:off x="0" y="0"/>
            <a:ext cx="12192000" cy="27630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BC5D6-7E89-48C1-302F-6D8901034E14}"/>
              </a:ext>
            </a:extLst>
          </p:cNvPr>
          <p:cNvSpPr txBox="1"/>
          <p:nvPr/>
        </p:nvSpPr>
        <p:spPr>
          <a:xfrm>
            <a:off x="1212226" y="3759989"/>
            <a:ext cx="94693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EE2AE-CB3F-959B-9648-6DD0F5E47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8" y="1298555"/>
            <a:ext cx="2934336" cy="1907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C1010-D10E-F1D0-F2ED-DE3FB2FB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48" y="1298555"/>
            <a:ext cx="2934336" cy="1907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F6D6DA-1788-127A-8C30-A9319E7B5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58" y="1298555"/>
            <a:ext cx="2934336" cy="1907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F3E793-5AD3-BBE0-9F9D-5FCBE2360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68" y="1298555"/>
            <a:ext cx="2934336" cy="190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45CC4-7296-C22E-92E4-3BEF14FF2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77" y="1298555"/>
            <a:ext cx="2934336" cy="190728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272C83A-DFEF-E70D-FA28-6E97BA716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63326" y="260492"/>
            <a:ext cx="1521981" cy="15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F8DB0489-2C54-4FCF-A9C7-5B2954BB0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7207" y="1035877"/>
            <a:ext cx="11792158" cy="3200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F66F3-630A-43C2-9B64-ECD666655836}"/>
              </a:ext>
            </a:extLst>
          </p:cNvPr>
          <p:cNvSpPr txBox="1"/>
          <p:nvPr/>
        </p:nvSpPr>
        <p:spPr>
          <a:xfrm>
            <a:off x="484606" y="1553279"/>
            <a:ext cx="11128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15%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35 %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50%.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DA15FC2B-8EB5-4AD0-A32F-77A46CF28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60077" y="3556665"/>
            <a:ext cx="2059288" cy="309455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0A40CC9F-8BA1-48DD-9339-F8B0C502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50997" y="206250"/>
            <a:ext cx="1821519" cy="431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F717D8-C27E-46B5-AC77-68D8EF1ADE96}"/>
              </a:ext>
            </a:extLst>
          </p:cNvPr>
          <p:cNvSpPr txBox="1"/>
          <p:nvPr/>
        </p:nvSpPr>
        <p:spPr>
          <a:xfrm>
            <a:off x="5092110" y="122924"/>
            <a:ext cx="3251201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B90DD-EEC5-EDA3-423A-915093DF9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321" y="4368696"/>
            <a:ext cx="2302633" cy="2364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2DBDE1-D7DA-C7AB-0FB0-DE2C82EDD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2110" y="4345129"/>
            <a:ext cx="2227791" cy="2412000"/>
          </a:xfrm>
          <a:prstGeom prst="rect">
            <a:avLst/>
          </a:prstGeom>
        </p:spPr>
      </p:pic>
      <p:pic>
        <p:nvPicPr>
          <p:cNvPr id="6" name="!!5">
            <a:extLst>
              <a:ext uri="{FF2B5EF4-FFF2-40B4-BE49-F238E27FC236}">
                <a16:creationId xmlns:a16="http://schemas.microsoft.com/office/drawing/2014/main" id="{EE9E5F55-2C7F-578B-4827-4877B122FE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0889" y="4387482"/>
            <a:ext cx="2227791" cy="2327295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8002D04-413C-63B9-88FB-9F8D114109D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14475" y="4646876"/>
            <a:ext cx="2110253" cy="21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3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82DF5F-86C9-7358-439D-BCE84717513C}"/>
              </a:ext>
            </a:extLst>
          </p:cNvPr>
          <p:cNvSpPr txBox="1"/>
          <p:nvPr/>
        </p:nvSpPr>
        <p:spPr>
          <a:xfrm>
            <a:off x="309717" y="3199476"/>
            <a:ext cx="11385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4" name="Picture 2" descr="Bảng mica tắt điện khi không sử dụng">
            <a:extLst>
              <a:ext uri="{FF2B5EF4-FFF2-40B4-BE49-F238E27FC236}">
                <a16:creationId xmlns:a16="http://schemas.microsoft.com/office/drawing/2014/main" id="{B1F6896C-1028-790F-9894-AF7D787D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5" y="4016642"/>
            <a:ext cx="5378245" cy="26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ơ hội “kích cầu” vận tải công cộng - Hànộimới">
            <a:extLst>
              <a:ext uri="{FF2B5EF4-FFF2-40B4-BE49-F238E27FC236}">
                <a16:creationId xmlns:a16="http://schemas.microsoft.com/office/drawing/2014/main" id="{ABB90898-7500-2AB6-D920-42A2236C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66" y="4000477"/>
            <a:ext cx="4396615" cy="26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C76E87-3493-3848-95FD-FFA40F5A042A}"/>
              </a:ext>
            </a:extLst>
          </p:cNvPr>
          <p:cNvSpPr txBox="1"/>
          <p:nvPr/>
        </p:nvSpPr>
        <p:spPr>
          <a:xfrm>
            <a:off x="248265" y="192146"/>
            <a:ext cx="10633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biện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nhằm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thải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bớt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kính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:</a:t>
            </a:r>
            <a:endParaRPr lang="en-US" sz="2800" b="1" i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683048-AE9E-D9D9-C564-7160B7AFCD21}"/>
              </a:ext>
            </a:extLst>
          </p:cNvPr>
          <p:cNvSpPr txBox="1"/>
          <p:nvPr/>
        </p:nvSpPr>
        <p:spPr>
          <a:xfrm>
            <a:off x="248265" y="1072446"/>
            <a:ext cx="966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8FADD40-4805-B0C0-3C7E-139A79BE4C07}"/>
              </a:ext>
            </a:extLst>
          </p:cNvPr>
          <p:cNvSpPr txBox="1"/>
          <p:nvPr/>
        </p:nvSpPr>
        <p:spPr>
          <a:xfrm>
            <a:off x="309717" y="1562442"/>
            <a:ext cx="704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EA692F9-1FC1-EB5C-A52F-BD0173FE2D2B}"/>
              </a:ext>
            </a:extLst>
          </p:cNvPr>
          <p:cNvSpPr txBox="1"/>
          <p:nvPr/>
        </p:nvSpPr>
        <p:spPr>
          <a:xfrm>
            <a:off x="297240" y="2083681"/>
            <a:ext cx="69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3A4D42-8CBC-4134-7C1E-68DB7DEC9ABD}"/>
              </a:ext>
            </a:extLst>
          </p:cNvPr>
          <p:cNvSpPr txBox="1"/>
          <p:nvPr/>
        </p:nvSpPr>
        <p:spPr>
          <a:xfrm>
            <a:off x="309717" y="2676256"/>
            <a:ext cx="578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CCA114F-6C16-4228-A6C8-029AFB313677}"/>
              </a:ext>
            </a:extLst>
          </p:cNvPr>
          <p:cNvSpPr/>
          <p:nvPr/>
        </p:nvSpPr>
        <p:spPr>
          <a:xfrm>
            <a:off x="-61321" y="5925011"/>
            <a:ext cx="12314641" cy="93298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6FC70F60-E99A-4FA1-893D-8BF13BB52242}"/>
              </a:ext>
            </a:extLst>
          </p:cNvPr>
          <p:cNvSpPr/>
          <p:nvPr/>
        </p:nvSpPr>
        <p:spPr>
          <a:xfrm>
            <a:off x="2126566" y="634460"/>
            <a:ext cx="10005646" cy="442253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AB9CF57-4BD1-4C02-9B93-5E92BCC4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121853" y="1659143"/>
            <a:ext cx="1252797" cy="3959992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D954DA98-CADF-41F7-8A69-223A351BCA76}"/>
              </a:ext>
            </a:extLst>
          </p:cNvPr>
          <p:cNvSpPr/>
          <p:nvPr/>
        </p:nvSpPr>
        <p:spPr>
          <a:xfrm>
            <a:off x="3259394" y="998583"/>
            <a:ext cx="7477431" cy="62492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41744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06B2AEC-4722-931C-E016-4595FDD9F4FF}"/>
              </a:ext>
            </a:extLst>
          </p:cNvPr>
          <p:cNvSpPr txBox="1"/>
          <p:nvPr/>
        </p:nvSpPr>
        <p:spPr>
          <a:xfrm>
            <a:off x="330678" y="751344"/>
            <a:ext cx="7756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6,15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3,07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EB9D0-B874-2CAE-8C56-986388FF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202" y="1863719"/>
            <a:ext cx="3234113" cy="3522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66933"/>
            <a:ext cx="1696786" cy="169678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46859FCC-4F5E-ADC1-0E60-BDCA3264DB3A}"/>
              </a:ext>
            </a:extLst>
          </p:cNvPr>
          <p:cNvSpPr/>
          <p:nvPr/>
        </p:nvSpPr>
        <p:spPr>
          <a:xfrm>
            <a:off x="330679" y="115428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95B8BB2-1E88-EC9C-9952-0B2FB639A55F}"/>
              </a:ext>
            </a:extLst>
          </p:cNvPr>
          <p:cNvSpPr txBox="1"/>
          <p:nvPr/>
        </p:nvSpPr>
        <p:spPr>
          <a:xfrm>
            <a:off x="330678" y="3555470"/>
            <a:ext cx="775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0C8DB9-BCAE-C34B-6C63-E125B8950D49}"/>
              </a:ext>
            </a:extLst>
          </p:cNvPr>
          <p:cNvSpPr txBox="1"/>
          <p:nvPr/>
        </p:nvSpPr>
        <p:spPr>
          <a:xfrm>
            <a:off x="330678" y="4721661"/>
            <a:ext cx="6862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2986069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445DA-C902-6522-8D40-B98A0AD9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1" y="355157"/>
            <a:ext cx="3234113" cy="3522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4BBC1-7793-382B-CC2B-0DD782EA1F2F}"/>
              </a:ext>
            </a:extLst>
          </p:cNvPr>
          <p:cNvSpPr txBox="1"/>
          <p:nvPr/>
        </p:nvSpPr>
        <p:spPr>
          <a:xfrm>
            <a:off x="5390619" y="239737"/>
            <a:ext cx="139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DF53EC-B886-9A2B-9697-4629FB08FB47}"/>
                  </a:ext>
                </a:extLst>
              </p:cNvPr>
              <p:cNvSpPr txBox="1"/>
              <p:nvPr/>
            </p:nvSpPr>
            <p:spPr>
              <a:xfrm>
                <a:off x="358547" y="762957"/>
                <a:ext cx="790153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45,2%.6,15=2,7798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DF53EC-B886-9A2B-9697-4629FB08F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7" y="762957"/>
                <a:ext cx="7901534" cy="954107"/>
              </a:xfrm>
              <a:prstGeom prst="rect">
                <a:avLst/>
              </a:prstGeom>
              <a:blipFill>
                <a:blip r:embed="rId4"/>
                <a:stretch>
                  <a:fillRect l="-1312" t="-6369" r="-254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9DBC2E-0FC0-00B6-BE1A-EC30389B65B4}"/>
                  </a:ext>
                </a:extLst>
              </p:cNvPr>
              <p:cNvSpPr txBox="1"/>
              <p:nvPr/>
            </p:nvSpPr>
            <p:spPr>
              <a:xfrm>
                <a:off x="358547" y="1863254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6,8%.6,15=1,6482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9DBC2E-0FC0-00B6-BE1A-EC30389B6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7" y="1863254"/>
                <a:ext cx="7756601" cy="954107"/>
              </a:xfrm>
              <a:prstGeom prst="rect">
                <a:avLst/>
              </a:prstGeom>
              <a:blipFill>
                <a:blip r:embed="rId5"/>
                <a:stretch>
                  <a:fillRect t="-7051" r="-1179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FF8D37-F621-CF32-2618-E2881F0D23FF}"/>
                  </a:ext>
                </a:extLst>
              </p:cNvPr>
              <p:cNvSpPr txBox="1"/>
              <p:nvPr/>
            </p:nvSpPr>
            <p:spPr>
              <a:xfrm>
                <a:off x="358546" y="2963551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6,15=0,5535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FF8D37-F621-CF32-2618-E2881F0D2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6" y="2963551"/>
                <a:ext cx="7756601" cy="954107"/>
              </a:xfrm>
              <a:prstGeom prst="rect">
                <a:avLst/>
              </a:prstGeom>
              <a:blipFill>
                <a:blip r:embed="rId6"/>
                <a:stretch>
                  <a:fillRect t="-6369" r="-542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">
            <a:extLst>
              <a:ext uri="{FF2B5EF4-FFF2-40B4-BE49-F238E27FC236}">
                <a16:creationId xmlns:a16="http://schemas.microsoft.com/office/drawing/2014/main" id="{4C9494D4-9464-C982-D05D-5B26E4EC299D}"/>
              </a:ext>
            </a:extLst>
          </p:cNvPr>
          <p:cNvGrpSpPr/>
          <p:nvPr/>
        </p:nvGrpSpPr>
        <p:grpSpPr>
          <a:xfrm>
            <a:off x="367812" y="4063848"/>
            <a:ext cx="10908169" cy="1583889"/>
            <a:chOff x="367812" y="4063848"/>
            <a:chExt cx="10908169" cy="15838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76FA2-D9B1-3D8E-232D-0D6099FAFC3C}"/>
                </a:ext>
              </a:extLst>
            </p:cNvPr>
            <p:cNvSpPr txBox="1"/>
            <p:nvPr/>
          </p:nvSpPr>
          <p:spPr>
            <a:xfrm>
              <a:off x="367812" y="4063848"/>
              <a:ext cx="10269708" cy="983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gạo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trắng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khẩu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gạo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gạo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nếp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là 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834394-9852-016E-E20F-F50996746434}"/>
                    </a:ext>
                  </a:extLst>
                </p:cNvPr>
                <p:cNvSpPr txBox="1"/>
                <p:nvPr/>
              </p:nvSpPr>
              <p:spPr>
                <a:xfrm>
                  <a:off x="2294026" y="5124517"/>
                  <a:ext cx="898195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,7798−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648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2+0,5535</m:t>
                          </m:r>
                        </m:e>
                      </m:d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0,5781</m:t>
                      </m:r>
                    </m:oMath>
                  </a14:m>
                  <a:r>
                    <a:rPr lang="en-US" sz="2800" dirty="0"/>
                    <a:t>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triệu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tấn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).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834394-9852-016E-E20F-F509967464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4026" y="5124517"/>
                  <a:ext cx="898195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4118" b="-3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715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đi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mật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6" y="2192284"/>
            <a:ext cx="2650039" cy="26618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67" y="5203596"/>
            <a:ext cx="12196067" cy="16544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0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05" y="3036593"/>
            <a:ext cx="2124296" cy="212429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314" y="98300"/>
            <a:ext cx="7104606" cy="1607820"/>
          </a:xfrm>
          <a:prstGeom prst="wedgeRoundRectCallout">
            <a:avLst>
              <a:gd name="adj1" fmla="val 52946"/>
              <a:gd name="adj2" fmla="val 647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85" y="196044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043857" y="5069497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4" y="3036593"/>
            <a:ext cx="1962822" cy="19628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59127" y="5057524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30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58" y="3315936"/>
            <a:ext cx="2007490" cy="200749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178084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37" y="3036593"/>
            <a:ext cx="2242165" cy="224216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178084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314" y="31453"/>
            <a:ext cx="705611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 descr="C:\Users\trang\OneDrive\Máy tính\z3511645847121_b117a5d7a7d40ba27088b7f7e25cfd00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09" y="31453"/>
            <a:ext cx="3705746" cy="282258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Rectangle 94"/>
          <p:cNvSpPr/>
          <p:nvPr/>
        </p:nvSpPr>
        <p:spPr>
          <a:xfrm>
            <a:off x="268272" y="1825336"/>
            <a:ext cx="2775585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93540" y="2358736"/>
            <a:ext cx="2603630" cy="882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502126" y="243493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98" name="TextBox 7"/>
          <p:cNvSpPr txBox="1">
            <a:spLocks noChangeArrowheads="1"/>
          </p:cNvSpPr>
          <p:nvPr/>
        </p:nvSpPr>
        <p:spPr bwMode="auto">
          <a:xfrm>
            <a:off x="1360964" y="2317461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502126" y="243493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73526" y="1825336"/>
            <a:ext cx="2787014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393540" y="1825336"/>
            <a:ext cx="2546986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502126" y="243493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33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5500"/>
                            </p:stCondLst>
                            <p:childTnLst>
                              <p:par>
                                <p:cTn id="2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7500"/>
                            </p:stCondLst>
                            <p:childTnLst>
                              <p:par>
                                <p:cTn id="2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2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2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5500"/>
                            </p:stCondLst>
                            <p:childTnLst>
                              <p:par>
                                <p:cTn id="2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7500"/>
                            </p:stCondLst>
                            <p:childTnLst>
                              <p:par>
                                <p:cTn id="2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500"/>
                            </p:stCondLst>
                            <p:childTnLst>
                              <p:par>
                                <p:cTn id="2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2500"/>
                            </p:stCondLst>
                            <p:childTnLst>
                              <p:par>
                                <p:cTn id="3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3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3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9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0" dur="2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64A3B-E603-4DB3-A143-2FC00A84712E}"/>
              </a:ext>
            </a:extLst>
          </p:cNvPr>
          <p:cNvSpPr/>
          <p:nvPr/>
        </p:nvSpPr>
        <p:spPr>
          <a:xfrm>
            <a:off x="0" y="3807524"/>
            <a:ext cx="12192000" cy="3050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12" y="3343274"/>
            <a:ext cx="2934336" cy="181469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7734" y="69773"/>
            <a:ext cx="6802665" cy="1946372"/>
          </a:xfrm>
          <a:prstGeom prst="wedgeRoundRectCallout">
            <a:avLst>
              <a:gd name="adj1" fmla="val 52913"/>
              <a:gd name="adj2" fmla="val 4611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5573" y="3859577"/>
            <a:ext cx="3125747" cy="12511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12" y="4561956"/>
            <a:ext cx="2934336" cy="234045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56443" y="5342813"/>
            <a:ext cx="3125747" cy="12137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90" y="4743184"/>
            <a:ext cx="3077906" cy="216039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96852" y="5253424"/>
            <a:ext cx="3974067" cy="130316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 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44" y="2953566"/>
            <a:ext cx="2934336" cy="24378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160018" y="3819632"/>
            <a:ext cx="3847734" cy="1201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19" y="75622"/>
            <a:ext cx="674548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 descr="C:\Users\trang\OneDrive\Máy tính\z3511645847121_b117a5d7a7d40ba27088b7f7e25cfd00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5622"/>
            <a:ext cx="4716403" cy="32232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7834" y="2203809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34" y="2832120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095272" y="2695934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5746" y="2203809"/>
            <a:ext cx="2787687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1410" y="2215191"/>
            <a:ext cx="26957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04" y="1295399"/>
            <a:ext cx="2347639" cy="23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64A3B-E603-4DB3-A143-2FC00A84712E}"/>
              </a:ext>
            </a:extLst>
          </p:cNvPr>
          <p:cNvSpPr/>
          <p:nvPr/>
        </p:nvSpPr>
        <p:spPr>
          <a:xfrm>
            <a:off x="0" y="3807524"/>
            <a:ext cx="12192000" cy="3050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46" y="5157546"/>
            <a:ext cx="2934336" cy="181469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8931" y="114011"/>
            <a:ext cx="7167219" cy="1830393"/>
          </a:xfrm>
          <a:prstGeom prst="wedgeRoundRectCallout">
            <a:avLst>
              <a:gd name="adj1" fmla="val 52913"/>
              <a:gd name="adj2" fmla="val 4611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013146" y="5460536"/>
            <a:ext cx="3974067" cy="12511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12" y="4972050"/>
            <a:ext cx="2934336" cy="193035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149666" y="5600746"/>
            <a:ext cx="3678272" cy="12137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00" y="3343274"/>
            <a:ext cx="3077906" cy="216039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13146" y="4010288"/>
            <a:ext cx="3974067" cy="11472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106" y="3525222"/>
            <a:ext cx="2934336" cy="190728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980204" y="4010288"/>
            <a:ext cx="3847734" cy="1201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19" y="75622"/>
            <a:ext cx="6876238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9688" y="1126912"/>
            <a:ext cx="675071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 descr="C:\Users\trang\OneDrive\Máy tính\z3511645847121_b117a5d7a7d40ba27088b7f7e25cfd00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5622"/>
            <a:ext cx="4716403" cy="322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78" y="1289225"/>
            <a:ext cx="2654718" cy="26547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34" y="2203809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930" y="2832120"/>
            <a:ext cx="2774503" cy="7877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095272" y="2695934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34" y="2203809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8930" y="2261979"/>
            <a:ext cx="2774504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25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70404" y="96982"/>
            <a:ext cx="1753277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07" y="3245089"/>
            <a:ext cx="2511413" cy="251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11" y="2418814"/>
            <a:ext cx="1980518" cy="19805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1881" y="96981"/>
            <a:ext cx="8139841" cy="2400445"/>
          </a:xfrm>
          <a:prstGeom prst="wedgeRoundRectCallout">
            <a:avLst>
              <a:gd name="adj1" fmla="val 52582"/>
              <a:gd name="adj2" fmla="val 19053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363489" y="5563322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C.30%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69736" y="5563322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20%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30853" y="5598912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25%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42" y="3380776"/>
            <a:ext cx="2412058" cy="241205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78977" y="5590918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15%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468" y="81688"/>
            <a:ext cx="8451054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hỏi: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25" y="23803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925" y="3008684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91525" y="29899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1150363" y="287249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91525" y="29899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925" y="23803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925" y="2438543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91525" y="29899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67" y="3235675"/>
            <a:ext cx="2457879" cy="2457879"/>
          </a:xfrm>
          <a:prstGeom prst="rect">
            <a:avLst/>
          </a:prstGeom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8320264" y="76192"/>
            <a:ext cx="169772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600032"/>
              </p:ext>
            </p:extLst>
          </p:nvPr>
        </p:nvGraphicFramePr>
        <p:xfrm>
          <a:off x="8320265" y="76193"/>
          <a:ext cx="3700505" cy="352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2657846" imgH="2534004" progId="Paint.Picture">
                  <p:embed/>
                </p:oleObj>
              </mc:Choice>
              <mc:Fallback>
                <p:oleObj name="Bitmap Image" r:id="rId11" imgW="2657846" imgH="2534004" progId="Paint.Picture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265" y="76193"/>
                        <a:ext cx="3700505" cy="3528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8" y="3347671"/>
            <a:ext cx="2407278" cy="24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64A3B-E603-4DB3-A143-2FC00A84712E}"/>
              </a:ext>
            </a:extLst>
          </p:cNvPr>
          <p:cNvSpPr/>
          <p:nvPr/>
        </p:nvSpPr>
        <p:spPr>
          <a:xfrm>
            <a:off x="0" y="3858348"/>
            <a:ext cx="12192000" cy="299965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129647" y="75621"/>
            <a:ext cx="146453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5526"/>
              </p:ext>
            </p:extLst>
          </p:nvPr>
        </p:nvGraphicFramePr>
        <p:xfrm>
          <a:off x="8139479" y="75621"/>
          <a:ext cx="3533409" cy="3267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123810" imgH="2991268" progId="Paint.Picture">
                  <p:embed/>
                </p:oleObj>
              </mc:Choice>
              <mc:Fallback>
                <p:oleObj name="Bitmap Image" r:id="rId8" imgW="3123810" imgH="2991268" progId="Paint.Picture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9479" y="75621"/>
                        <a:ext cx="3533409" cy="32676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389" y="3456016"/>
            <a:ext cx="2934336" cy="181469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-95035" y="36562"/>
            <a:ext cx="8033051" cy="2654038"/>
          </a:xfrm>
          <a:prstGeom prst="wedgeRoundRectCallout">
            <a:avLst>
              <a:gd name="adj1" fmla="val 52913"/>
              <a:gd name="adj2" fmla="val 4611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645403" y="3900448"/>
            <a:ext cx="3986898" cy="139098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394" y="4826279"/>
            <a:ext cx="2934336" cy="210988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695450" y="5483259"/>
            <a:ext cx="3936852" cy="11107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01" y="5148740"/>
            <a:ext cx="2983317" cy="176321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13146" y="5504591"/>
            <a:ext cx="4178854" cy="106061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60" y="3573840"/>
            <a:ext cx="2934336" cy="192800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013146" y="4005018"/>
            <a:ext cx="4172813" cy="12533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29253" y="21228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5953" y="2751184"/>
            <a:ext cx="2808899" cy="838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757853" y="27324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616691" y="261499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57853" y="27324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29253" y="21228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72603" y="2140624"/>
            <a:ext cx="2808900" cy="4305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757853" y="27324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736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8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5">
            <a:extLst>
              <a:ext uri="{FF2B5EF4-FFF2-40B4-BE49-F238E27FC236}">
                <a16:creationId xmlns:a16="http://schemas.microsoft.com/office/drawing/2014/main" id="{0CD7B193-B377-A696-98B2-3D24595EE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334" y="1316486"/>
            <a:ext cx="4728646" cy="4939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B2C02-0E5E-01C3-6903-D6ABD125F253}"/>
              </a:ext>
            </a:extLst>
          </p:cNvPr>
          <p:cNvSpPr txBox="1"/>
          <p:nvPr/>
        </p:nvSpPr>
        <p:spPr>
          <a:xfrm>
            <a:off x="3389192" y="4774626"/>
            <a:ext cx="124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C0B0AE-45FA-5257-FE3A-6F091C6590B3}"/>
              </a:ext>
            </a:extLst>
          </p:cNvPr>
          <p:cNvSpPr txBox="1"/>
          <p:nvPr/>
        </p:nvSpPr>
        <p:spPr>
          <a:xfrm>
            <a:off x="4392076" y="3465493"/>
            <a:ext cx="124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D5F84-FCD4-EC99-5D07-73B6C74D1A95}"/>
              </a:ext>
            </a:extLst>
          </p:cNvPr>
          <p:cNvSpPr txBox="1"/>
          <p:nvPr/>
        </p:nvSpPr>
        <p:spPr>
          <a:xfrm>
            <a:off x="3149224" y="3465493"/>
            <a:ext cx="124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86E8EE-98A3-BE0B-07D4-5083813EF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r="13151"/>
          <a:stretch/>
        </p:blipFill>
        <p:spPr>
          <a:xfrm>
            <a:off x="6376232" y="1386840"/>
            <a:ext cx="3902087" cy="5451132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463EE12B-2A51-389F-B91A-9FA9805FA66D}"/>
              </a:ext>
            </a:extLst>
          </p:cNvPr>
          <p:cNvSpPr txBox="1"/>
          <p:nvPr/>
        </p:nvSpPr>
        <p:spPr>
          <a:xfrm>
            <a:off x="5516244" y="171514"/>
            <a:ext cx="3251201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6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769597" y="1549835"/>
            <a:ext cx="8790706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6995" y="711665"/>
            <a:ext cx="5298155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20285" y="-14595"/>
            <a:ext cx="4083287" cy="776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42226" y="3425705"/>
            <a:ext cx="1893759" cy="5510939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874B4E60-9D82-3A3E-43B1-E49F47ACD173}"/>
              </a:ext>
            </a:extLst>
          </p:cNvPr>
          <p:cNvSpPr txBox="1"/>
          <p:nvPr/>
        </p:nvSpPr>
        <p:spPr>
          <a:xfrm>
            <a:off x="661221" y="1130750"/>
            <a:ext cx="5725687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7F02C0F-0A17-51F3-45BD-308E24FAA69D}"/>
              </a:ext>
            </a:extLst>
          </p:cNvPr>
          <p:cNvSpPr txBox="1"/>
          <p:nvPr/>
        </p:nvSpPr>
        <p:spPr>
          <a:xfrm>
            <a:off x="825828" y="2070651"/>
            <a:ext cx="8551718" cy="13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106D34F4-A98C-EAAC-FA34-EFF0A0217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303" y="1124201"/>
            <a:ext cx="2567306" cy="2496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082671E-9243-2901-7073-0AA8DFFDB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354" y="3390008"/>
            <a:ext cx="7398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A474AFFA-4D34-C6A0-4052-D16FACAE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354" y="4746359"/>
            <a:ext cx="7660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3D54364A-1365-5311-A0F0-1A5C1641386F}"/>
              </a:ext>
            </a:extLst>
          </p:cNvPr>
          <p:cNvSpPr txBox="1"/>
          <p:nvPr/>
        </p:nvSpPr>
        <p:spPr>
          <a:xfrm>
            <a:off x="952354" y="3890003"/>
            <a:ext cx="8425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6" grpId="0"/>
      <p:bldP spid="29" grpId="0"/>
      <p:bldP spid="30" grpId="0"/>
      <p:bldP spid="32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9313584" y="485364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1592931"/>
            <a:ext cx="11308080" cy="2955134"/>
            <a:chOff x="-1690422" y="-6983"/>
            <a:chExt cx="19181954" cy="5102494"/>
          </a:xfrm>
        </p:grpSpPr>
        <p:grpSp>
          <p:nvGrpSpPr>
            <p:cNvPr id="5" name="Group 5"/>
            <p:cNvGrpSpPr/>
            <p:nvPr/>
          </p:nvGrpSpPr>
          <p:grpSpPr>
            <a:xfrm>
              <a:off x="-1690422" y="-6983"/>
              <a:ext cx="19181954" cy="5102494"/>
              <a:chOff x="-986018" y="-4073"/>
              <a:chExt cx="11188776" cy="29762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86018" y="-4073"/>
                <a:ext cx="11188776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-1533958" y="1259146"/>
              <a:ext cx="18869026" cy="29915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4: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 ĐỒ HÌNH QUẠT TRÒN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3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25702" y="1306313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31680" y="799290"/>
            <a:ext cx="624193" cy="894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281F12-B341-0D08-D176-95BC6061B10A}"/>
              </a:ext>
            </a:extLst>
          </p:cNvPr>
          <p:cNvSpPr txBox="1"/>
          <p:nvPr/>
        </p:nvSpPr>
        <p:spPr>
          <a:xfrm>
            <a:off x="4676943" y="6188577"/>
            <a:ext cx="302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186239" y="210602"/>
            <a:ext cx="7868351" cy="82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EDFA0E-BDE8-4CCA-599A-D77D6B922126}"/>
              </a:ext>
            </a:extLst>
          </p:cNvPr>
          <p:cNvGrpSpPr/>
          <p:nvPr/>
        </p:nvGrpSpPr>
        <p:grpSpPr>
          <a:xfrm>
            <a:off x="2097401" y="1237266"/>
            <a:ext cx="10094599" cy="1581118"/>
            <a:chOff x="2097401" y="1237266"/>
            <a:chExt cx="10094599" cy="1581118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39658E24-C794-4A32-85EF-600A0BB2E947}"/>
                </a:ext>
              </a:extLst>
            </p:cNvPr>
            <p:cNvGrpSpPr/>
            <p:nvPr/>
          </p:nvGrpSpPr>
          <p:grpSpPr>
            <a:xfrm>
              <a:off x="2097401" y="1237266"/>
              <a:ext cx="10094599" cy="1581118"/>
              <a:chOff x="0" y="1"/>
              <a:chExt cx="2167483" cy="511495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DB4BAB1-EF3A-4837-A73E-823789F75AF2}"/>
                  </a:ext>
                </a:extLst>
              </p:cNvPr>
              <p:cNvSpPr/>
              <p:nvPr/>
            </p:nvSpPr>
            <p:spPr>
              <a:xfrm>
                <a:off x="0" y="1"/>
                <a:ext cx="2167483" cy="511495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6" name="TextBox 15"/>
            <p:cNvSpPr txBox="1"/>
            <p:nvPr/>
          </p:nvSpPr>
          <p:spPr>
            <a:xfrm>
              <a:off x="2373948" y="1287237"/>
              <a:ext cx="9650412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6177CB-1568-4D26-80D5-A8223EDC2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3" t="1032" r="26842" b="-1032"/>
          <a:stretch/>
        </p:blipFill>
        <p:spPr>
          <a:xfrm flipH="1">
            <a:off x="42347" y="1276935"/>
            <a:ext cx="2381882" cy="492078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9CCFF629-14F5-9184-E863-A69E383B8016}"/>
              </a:ext>
            </a:extLst>
          </p:cNvPr>
          <p:cNvGrpSpPr/>
          <p:nvPr/>
        </p:nvGrpSpPr>
        <p:grpSpPr>
          <a:xfrm>
            <a:off x="3186237" y="2879839"/>
            <a:ext cx="7868351" cy="673988"/>
            <a:chOff x="3186237" y="2879839"/>
            <a:chExt cx="7868351" cy="673988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516154B0-A1AC-866F-A4BC-8A5A7DAF07F5}"/>
                </a:ext>
              </a:extLst>
            </p:cNvPr>
            <p:cNvSpPr/>
            <p:nvPr/>
          </p:nvSpPr>
          <p:spPr>
            <a:xfrm>
              <a:off x="3186237" y="2994486"/>
              <a:ext cx="7868351" cy="559341"/>
            </a:xfrm>
            <a:custGeom>
              <a:avLst/>
              <a:gdLst/>
              <a:ahLst/>
              <a:cxnLst/>
              <a:rect l="l" t="t" r="r" b="b"/>
              <a:pathLst>
                <a:path w="2167483" h="1296448">
                  <a:moveTo>
                    <a:pt x="2043023" y="1296448"/>
                  </a:moveTo>
                  <a:lnTo>
                    <a:pt x="124460" y="1296448"/>
                  </a:lnTo>
                  <a:cubicBezTo>
                    <a:pt x="55880" y="1296448"/>
                    <a:pt x="0" y="1240568"/>
                    <a:pt x="0" y="11719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3023" y="0"/>
                  </a:lnTo>
                  <a:cubicBezTo>
                    <a:pt x="2111603" y="0"/>
                    <a:pt x="2167483" y="55880"/>
                    <a:pt x="2167483" y="124460"/>
                  </a:cubicBezTo>
                  <a:lnTo>
                    <a:pt x="2167483" y="1171988"/>
                  </a:lnTo>
                  <a:cubicBezTo>
                    <a:pt x="2167483" y="1240568"/>
                    <a:pt x="2111603" y="1296448"/>
                    <a:pt x="2043023" y="129644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FDC439-C2D0-41B6-AC51-E08049CF2C94}"/>
                </a:ext>
              </a:extLst>
            </p:cNvPr>
            <p:cNvSpPr txBox="1"/>
            <p:nvPr/>
          </p:nvSpPr>
          <p:spPr>
            <a:xfrm>
              <a:off x="4592424" y="2879839"/>
              <a:ext cx="4678575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23/SGK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5810BBE9-2552-9EA6-CA5E-42518F60058D}"/>
              </a:ext>
            </a:extLst>
          </p:cNvPr>
          <p:cNvGrpSpPr/>
          <p:nvPr/>
        </p:nvGrpSpPr>
        <p:grpSpPr>
          <a:xfrm>
            <a:off x="3186236" y="3528267"/>
            <a:ext cx="7868351" cy="662427"/>
            <a:chOff x="3186236" y="3528267"/>
            <a:chExt cx="7868351" cy="662427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41DF639A-432E-85A0-ACD7-C0B8AAE6EB5F}"/>
                </a:ext>
              </a:extLst>
            </p:cNvPr>
            <p:cNvSpPr/>
            <p:nvPr/>
          </p:nvSpPr>
          <p:spPr>
            <a:xfrm>
              <a:off x="3186236" y="3631352"/>
              <a:ext cx="7868351" cy="559342"/>
            </a:xfrm>
            <a:custGeom>
              <a:avLst/>
              <a:gdLst/>
              <a:ahLst/>
              <a:cxnLst/>
              <a:rect l="l" t="t" r="r" b="b"/>
              <a:pathLst>
                <a:path w="2167483" h="1296448">
                  <a:moveTo>
                    <a:pt x="2043023" y="1296448"/>
                  </a:moveTo>
                  <a:lnTo>
                    <a:pt x="124460" y="1296448"/>
                  </a:lnTo>
                  <a:cubicBezTo>
                    <a:pt x="55880" y="1296448"/>
                    <a:pt x="0" y="1240568"/>
                    <a:pt x="0" y="11719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3023" y="0"/>
                  </a:lnTo>
                  <a:cubicBezTo>
                    <a:pt x="2111603" y="0"/>
                    <a:pt x="2167483" y="55880"/>
                    <a:pt x="2167483" y="124460"/>
                  </a:cubicBezTo>
                  <a:lnTo>
                    <a:pt x="2167483" y="1171988"/>
                  </a:lnTo>
                  <a:cubicBezTo>
                    <a:pt x="2167483" y="1240568"/>
                    <a:pt x="2111603" y="1296448"/>
                    <a:pt x="2043023" y="129644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09FD72-1CA3-76BE-7851-7EBAB5396BDB}"/>
                </a:ext>
              </a:extLst>
            </p:cNvPr>
            <p:cNvSpPr txBox="1"/>
            <p:nvPr/>
          </p:nvSpPr>
          <p:spPr>
            <a:xfrm>
              <a:off x="4592425" y="3528267"/>
              <a:ext cx="4678575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24/SGK</a:t>
              </a:r>
            </a:p>
          </p:txBody>
        </p:sp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3DC3565B-98F9-B560-77F5-3CEF376A03BF}"/>
              </a:ext>
            </a:extLst>
          </p:cNvPr>
          <p:cNvSpPr/>
          <p:nvPr/>
        </p:nvSpPr>
        <p:spPr>
          <a:xfrm>
            <a:off x="3210524" y="4263710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67C3A219-9F8F-FF56-AC94-8F9DE940512B}"/>
              </a:ext>
            </a:extLst>
          </p:cNvPr>
          <p:cNvSpPr/>
          <p:nvPr/>
        </p:nvSpPr>
        <p:spPr>
          <a:xfrm>
            <a:off x="3186236" y="4986372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09BBFAEC-8BB6-F475-F86A-FA86564A7722}"/>
              </a:ext>
            </a:extLst>
          </p:cNvPr>
          <p:cNvSpPr/>
          <p:nvPr/>
        </p:nvSpPr>
        <p:spPr>
          <a:xfrm>
            <a:off x="971359" y="1898877"/>
            <a:ext cx="7868351" cy="559341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F33347-C2C3-CFCB-35A8-41CCA099338D}"/>
              </a:ext>
            </a:extLst>
          </p:cNvPr>
          <p:cNvSpPr txBox="1"/>
          <p:nvPr/>
        </p:nvSpPr>
        <p:spPr>
          <a:xfrm>
            <a:off x="139380" y="177065"/>
            <a:ext cx="119132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8761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482" y="-201501"/>
            <a:ext cx="1984657" cy="198465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E133C1D4-76E4-7C3C-5511-2FFDA2CB300F}"/>
              </a:ext>
            </a:extLst>
          </p:cNvPr>
          <p:cNvSpPr txBox="1"/>
          <p:nvPr/>
        </p:nvSpPr>
        <p:spPr>
          <a:xfrm>
            <a:off x="238865" y="0"/>
            <a:ext cx="585713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 SGK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7661EA-973C-320E-3A23-F2049DCE19B8}"/>
              </a:ext>
            </a:extLst>
          </p:cNvPr>
          <p:cNvSpPr txBox="1"/>
          <p:nvPr/>
        </p:nvSpPr>
        <p:spPr>
          <a:xfrm>
            <a:off x="254870" y="696171"/>
            <a:ext cx="8508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AAD229-CE5E-23D6-2141-B45B27B0B834}"/>
              </a:ext>
            </a:extLst>
          </p:cNvPr>
          <p:cNvSpPr txBox="1"/>
          <p:nvPr/>
        </p:nvSpPr>
        <p:spPr>
          <a:xfrm>
            <a:off x="254870" y="1745844"/>
            <a:ext cx="8188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466EB7E-7275-511D-4EAD-59C1CFDB112C}"/>
              </a:ext>
            </a:extLst>
          </p:cNvPr>
          <p:cNvSpPr txBox="1"/>
          <p:nvPr/>
        </p:nvSpPr>
        <p:spPr>
          <a:xfrm>
            <a:off x="238864" y="2813564"/>
            <a:ext cx="791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34825DD-D92F-C3C3-B250-EFC06A179826}"/>
              </a:ext>
            </a:extLst>
          </p:cNvPr>
          <p:cNvSpPr txBox="1"/>
          <p:nvPr/>
        </p:nvSpPr>
        <p:spPr>
          <a:xfrm>
            <a:off x="254870" y="3915948"/>
            <a:ext cx="7574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F2EC551-7097-AE35-C2AB-31A1AD5BE1DB}"/>
              </a:ext>
            </a:extLst>
          </p:cNvPr>
          <p:cNvSpPr txBox="1"/>
          <p:nvPr/>
        </p:nvSpPr>
        <p:spPr>
          <a:xfrm>
            <a:off x="254870" y="5139383"/>
            <a:ext cx="7574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948D26F-75E3-D453-4D6F-C26F657445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93" y="51313"/>
            <a:ext cx="1736690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Chart 32">
            <a:extLst>
              <a:ext uri="{FF2B5EF4-FFF2-40B4-BE49-F238E27FC236}">
                <a16:creationId xmlns:a16="http://schemas.microsoft.com/office/drawing/2014/main" id="{794D70FA-016C-3EDA-93CA-66A94A3CD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652885"/>
              </p:ext>
            </p:extLst>
          </p:nvPr>
        </p:nvGraphicFramePr>
        <p:xfrm>
          <a:off x="7809354" y="1258235"/>
          <a:ext cx="4280167" cy="5315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172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5E9A6F-5702-51CD-0105-68E69A0A5C26}"/>
              </a:ext>
            </a:extLst>
          </p:cNvPr>
          <p:cNvSpPr txBox="1"/>
          <p:nvPr/>
        </p:nvSpPr>
        <p:spPr>
          <a:xfrm>
            <a:off x="4810310" y="502148"/>
            <a:ext cx="66142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42995-7A54-14BE-5D07-EAE338281F3D}"/>
              </a:ext>
            </a:extLst>
          </p:cNvPr>
          <p:cNvSpPr txBox="1"/>
          <p:nvPr/>
        </p:nvSpPr>
        <p:spPr>
          <a:xfrm>
            <a:off x="3048000" y="-2107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9BE01-6E42-95A7-E605-F078DB2B5D19}"/>
                  </a:ext>
                </a:extLst>
              </p:cNvPr>
              <p:cNvSpPr txBox="1"/>
              <p:nvPr/>
            </p:nvSpPr>
            <p:spPr>
              <a:xfrm>
                <a:off x="4810310" y="1864521"/>
                <a:ext cx="661429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(bao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27,0%+33,1%+24,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%=84,3%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9BE01-6E42-95A7-E605-F078DB2B5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10" y="1864521"/>
                <a:ext cx="6614291" cy="1384995"/>
              </a:xfrm>
              <a:prstGeom prst="rect">
                <a:avLst/>
              </a:prstGeom>
              <a:blipFill>
                <a:blip r:embed="rId3"/>
                <a:stretch>
                  <a:fillRect l="-1843" t="-4846" r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B89387-0BD8-1BE1-7648-44EC5CDCC0BA}"/>
                  </a:ext>
                </a:extLst>
              </p:cNvPr>
              <p:cNvSpPr txBox="1"/>
              <p:nvPr/>
            </p:nvSpPr>
            <p:spPr>
              <a:xfrm>
                <a:off x="4810310" y="3304968"/>
                <a:ext cx="6614292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Do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84,3:5,0=16,86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17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B89387-0BD8-1BE1-7648-44EC5CDCC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10" y="3304968"/>
                <a:ext cx="6614292" cy="1384995"/>
              </a:xfrm>
              <a:prstGeom prst="rect">
                <a:avLst/>
              </a:prstGeom>
              <a:blipFill>
                <a:blip r:embed="rId5"/>
                <a:stretch>
                  <a:fillRect l="-1843" t="-4405" r="-193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ED27E1D-3630-7527-26C4-D9127C7F111F}"/>
              </a:ext>
            </a:extLst>
          </p:cNvPr>
          <p:cNvSpPr txBox="1"/>
          <p:nvPr/>
        </p:nvSpPr>
        <p:spPr>
          <a:xfrm>
            <a:off x="4810310" y="4800867"/>
            <a:ext cx="67619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d)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ô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nhiễm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bụi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ô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nhiễm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khoẻ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aphicFrame>
        <p:nvGraphicFramePr>
          <p:cNvPr id="10" name="Chart 32">
            <a:extLst>
              <a:ext uri="{FF2B5EF4-FFF2-40B4-BE49-F238E27FC236}">
                <a16:creationId xmlns:a16="http://schemas.microsoft.com/office/drawing/2014/main" id="{8D7274ED-FC03-8119-9264-CFD1E6E60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453055"/>
              </p:ext>
            </p:extLst>
          </p:nvPr>
        </p:nvGraphicFramePr>
        <p:xfrm>
          <a:off x="11851" y="578679"/>
          <a:ext cx="4280167" cy="59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985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2" grpId="0"/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hói, bụi xe gây nhiều bệnh tật - Tuổi Trẻ Online">
            <a:extLst>
              <a:ext uri="{FF2B5EF4-FFF2-40B4-BE49-F238E27FC236}">
                <a16:creationId xmlns:a16="http://schemas.microsoft.com/office/drawing/2014/main" id="{2AF2ACE5-870C-1A88-EEFA-B7E0E8CD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3405"/>
            <a:ext cx="12153900" cy="67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68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3178</Words>
  <Application>Microsoft Office PowerPoint</Application>
  <PresentationFormat>Widescreen</PresentationFormat>
  <Paragraphs>669</Paragraphs>
  <Slides>31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5_Office Theme</vt:lpstr>
      <vt:lpstr>1_自定义设计方案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Nguyen Thuy</cp:lastModifiedBy>
  <cp:revision>143</cp:revision>
  <dcterms:created xsi:type="dcterms:W3CDTF">2022-03-11T10:07:40Z</dcterms:created>
  <dcterms:modified xsi:type="dcterms:W3CDTF">2023-06-01T18:36:13Z</dcterms:modified>
</cp:coreProperties>
</file>