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d800a2b1b25e4131" Type="http://schemas.microsoft.com/office/2007/relationships/ui/extensibility" Target="customUI/customUI14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9" r:id="rId2"/>
    <p:sldId id="281" r:id="rId3"/>
    <p:sldId id="586" r:id="rId4"/>
    <p:sldId id="326" r:id="rId5"/>
    <p:sldId id="456" r:id="rId6"/>
    <p:sldId id="345" r:id="rId7"/>
    <p:sldId id="575" r:id="rId8"/>
    <p:sldId id="483" r:id="rId9"/>
    <p:sldId id="589" r:id="rId10"/>
    <p:sldId id="588" r:id="rId11"/>
    <p:sldId id="351" r:id="rId12"/>
    <p:sldId id="577" r:id="rId13"/>
    <p:sldId id="590" r:id="rId14"/>
    <p:sldId id="587" r:id="rId15"/>
    <p:sldId id="484" r:id="rId16"/>
    <p:sldId id="579" r:id="rId17"/>
    <p:sldId id="581" r:id="rId18"/>
    <p:sldId id="510" r:id="rId19"/>
    <p:sldId id="582" r:id="rId20"/>
    <p:sldId id="580" r:id="rId21"/>
    <p:sldId id="494" r:id="rId22"/>
    <p:sldId id="584" r:id="rId23"/>
    <p:sldId id="585" r:id="rId24"/>
    <p:sldId id="304" r:id="rId25"/>
    <p:sldId id="325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/>
  <p:cmAuthor id="2" name="ADMIN" initials="A" lastIdx="3" clrIdx="1"/>
  <p:cmAuthor id="3" name="Nhữ Tiến Lâm" initials="NTL" lastIdx="2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28"/>
    <a:srgbClr val="FFFFCC"/>
    <a:srgbClr val="A9DA74"/>
    <a:srgbClr val="00682F"/>
    <a:srgbClr val="C0E498"/>
    <a:srgbClr val="8BCD43"/>
    <a:srgbClr val="DE4654"/>
    <a:srgbClr val="543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BE0270-9A05-469B-9E29-86B7CA24F838}" v="3126" dt="2022-07-29T00:37:42.8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898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0.bin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2.bin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9.bin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0.bin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9.bin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30.bin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9.bin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Sheet1!$B$103</c:f>
              <c:strCache>
                <c:ptCount val="1"/>
                <c:pt idx="0">
                  <c:v>Tỉ lệ </c:v>
                </c:pt>
              </c:strCache>
            </c:strRef>
          </c:tx>
          <c:dLbls>
            <c:dLbl>
              <c:idx val="0"/>
              <c:layout>
                <c:manualLayout>
                  <c:x val="-0.26536872143318535"/>
                  <c:y val="8.662025354938788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EA-4970-961B-A7E1F2AA44D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Sheet1!$C$102:$E$102</c:f>
              <c:strCache>
                <c:ptCount val="3"/>
                <c:pt idx="0">
                  <c:v>Truyện thiếu nhi</c:v>
                </c:pt>
                <c:pt idx="1">
                  <c:v>Sách giáo khoa</c:v>
                </c:pt>
                <c:pt idx="2">
                  <c:v>Các loại sách khác</c:v>
                </c:pt>
              </c:strCache>
            </c:strRef>
          </c:cat>
          <c:val>
            <c:numRef>
              <c:f>Sheet1!$C$103:$E$103</c:f>
              <c:numCache>
                <c:formatCode>General</c:formatCode>
                <c:ptCount val="3"/>
                <c:pt idx="0">
                  <c:v>50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33-4BE0-A1DF-8829C7CFC572}"/>
            </c:ext>
          </c:extLst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Sheet1!$C$102:$E$102</c:f>
              <c:strCache>
                <c:ptCount val="3"/>
                <c:pt idx="0">
                  <c:v>Truyện thiếu nhi</c:v>
                </c:pt>
                <c:pt idx="1">
                  <c:v>Sách giáo khoa</c:v>
                </c:pt>
                <c:pt idx="2">
                  <c:v>Các loại sách khác</c:v>
                </c:pt>
              </c:strCache>
            </c:strRef>
          </c:cat>
          <c:val>
            <c:numRef>
              <c:f>Sheet1!$C$104:$E$104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1-6933-4BE0-A1DF-8829C7CFC57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err="1">
                <a:solidFill>
                  <a:srgbClr val="FF0000"/>
                </a:solidFill>
              </a:rPr>
              <a:t>Các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 err="1">
                <a:solidFill>
                  <a:srgbClr val="FF0000"/>
                </a:solidFill>
              </a:rPr>
              <a:t>yếu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 err="1">
                <a:solidFill>
                  <a:srgbClr val="FF0000"/>
                </a:solidFill>
              </a:rPr>
              <a:t>tố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 err="1">
                <a:solidFill>
                  <a:srgbClr val="FF0000"/>
                </a:solidFill>
              </a:rPr>
              <a:t>ảnh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 err="1">
                <a:solidFill>
                  <a:srgbClr val="FF0000"/>
                </a:solidFill>
              </a:rPr>
              <a:t>hưởng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 err="1">
                <a:solidFill>
                  <a:srgbClr val="FF0000"/>
                </a:solidFill>
              </a:rPr>
              <a:t>đến</a:t>
            </a:r>
            <a:endParaRPr lang="en-US" baseline="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 err="1">
                <a:solidFill>
                  <a:srgbClr val="FF0000"/>
                </a:solidFill>
              </a:rPr>
              <a:t>sự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 err="1">
                <a:solidFill>
                  <a:srgbClr val="FF0000"/>
                </a:solidFill>
              </a:rPr>
              <a:t>phát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 err="1">
                <a:solidFill>
                  <a:srgbClr val="FF0000"/>
                </a:solidFill>
              </a:rPr>
              <a:t>triển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 err="1">
                <a:solidFill>
                  <a:srgbClr val="FF0000"/>
                </a:solidFill>
              </a:rPr>
              <a:t>chiều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 err="1">
                <a:solidFill>
                  <a:srgbClr val="FF0000"/>
                </a:solidFill>
              </a:rPr>
              <a:t>cao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 err="1">
                <a:solidFill>
                  <a:srgbClr val="FF0000"/>
                </a:solidFill>
              </a:rPr>
              <a:t>của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 err="1">
                <a:solidFill>
                  <a:srgbClr val="FF0000"/>
                </a:solidFill>
              </a:rPr>
              <a:t>trẻ</a:t>
            </a:r>
            <a:endParaRPr lang="en-US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12021785412416666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Sheet1!$B$3</c:f>
              <c:strCache>
                <c:ptCount val="1"/>
                <c:pt idx="0">
                  <c:v>Tỉ lệ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Sheet1!$C$2:$G$2</c:f>
              <c:strCache>
                <c:ptCount val="5"/>
                <c:pt idx="0">
                  <c:v>Vận động</c:v>
                </c:pt>
                <c:pt idx="1">
                  <c:v>Di truyền</c:v>
                </c:pt>
                <c:pt idx="2">
                  <c:v>Dinh dưỡng</c:v>
                </c:pt>
                <c:pt idx="3">
                  <c:v>Giấc ngủ và môi trường</c:v>
                </c:pt>
                <c:pt idx="4">
                  <c:v>Các yếu tố khác</c:v>
                </c:pt>
              </c:strCache>
            </c:strRef>
          </c:cat>
          <c:val>
            <c:numRef>
              <c:f>Sheet1!$C$3:$G$3</c:f>
              <c:numCache>
                <c:formatCode>General</c:formatCode>
                <c:ptCount val="5"/>
                <c:pt idx="0">
                  <c:v>20</c:v>
                </c:pt>
                <c:pt idx="1">
                  <c:v>23</c:v>
                </c:pt>
                <c:pt idx="2">
                  <c:v>32</c:v>
                </c:pt>
                <c:pt idx="3">
                  <c:v>16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15-4F1C-BDCC-5668C278DD2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59892013498312713"/>
          <c:y val="0.38446860809065536"/>
          <c:w val="0.39139463499265992"/>
          <c:h val="0.60031496062992129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Hình 26</a:t>
            </a:r>
          </a:p>
        </c:rich>
      </c:tx>
      <c:layout>
        <c:manualLayout>
          <c:xMode val="edge"/>
          <c:yMode val="edge"/>
          <c:x val="0.36277489229591775"/>
          <c:y val="0.90572446682956953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Sheet1!$B$43</c:f>
              <c:strCache>
                <c:ptCount val="1"/>
                <c:pt idx="0">
                  <c:v>Tỉ lệ học sinh</c:v>
                </c:pt>
              </c:strCache>
            </c:strRef>
          </c:tx>
          <c:dLbls>
            <c:dLbl>
              <c:idx val="0"/>
              <c:layout>
                <c:manualLayout>
                  <c:x val="-0.15462633781431692"/>
                  <c:y val="0.1713965324229801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4D-47FE-B353-544D7AA0EF67}"/>
                </c:ext>
              </c:extLst>
            </c:dLbl>
            <c:dLbl>
              <c:idx val="1"/>
              <c:layout>
                <c:manualLayout>
                  <c:x val="-0.1703634956456738"/>
                  <c:y val="-3.056280336620774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4D-47FE-B353-544D7AA0EF67}"/>
                </c:ext>
              </c:extLst>
            </c:dLbl>
            <c:dLbl>
              <c:idx val="2"/>
              <c:layout>
                <c:manualLayout>
                  <c:x val="-0.15240108352158402"/>
                  <c:y val="-0.170254668337452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974994092692467"/>
                      <c:h val="0.196990721741968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B89-4C2C-8586-135AFA52BC4B}"/>
                </c:ext>
              </c:extLst>
            </c:dLbl>
            <c:dLbl>
              <c:idx val="3"/>
              <c:layout>
                <c:manualLayout>
                  <c:x val="0.16998998568060333"/>
                  <c:y val="-0.1571539796886370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4D-47FE-B353-544D7AA0EF67}"/>
                </c:ext>
              </c:extLst>
            </c:dLbl>
            <c:dLbl>
              <c:idx val="4"/>
              <c:layout>
                <c:manualLayout>
                  <c:x val="0.20212935445444333"/>
                  <c:y val="0.1990343504452245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4D-47FE-B353-544D7AA0EF6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Sheet1!$C$42:$G$42</c:f>
              <c:strCache>
                <c:ptCount val="5"/>
                <c:pt idx="0">
                  <c:v>Táo</c:v>
                </c:pt>
                <c:pt idx="1">
                  <c:v>Chuối</c:v>
                </c:pt>
                <c:pt idx="2">
                  <c:v>Lê</c:v>
                </c:pt>
                <c:pt idx="3">
                  <c:v>Dưa hấu</c:v>
                </c:pt>
                <c:pt idx="4">
                  <c:v>Cam</c:v>
                </c:pt>
              </c:strCache>
            </c:strRef>
          </c:cat>
          <c:val>
            <c:numRef>
              <c:f>Sheet1!$C$43:$G$43</c:f>
              <c:numCache>
                <c:formatCode>General</c:formatCode>
                <c:ptCount val="5"/>
                <c:pt idx="0">
                  <c:v>20</c:v>
                </c:pt>
                <c:pt idx="1">
                  <c:v>15</c:v>
                </c:pt>
                <c:pt idx="2">
                  <c:v>10</c:v>
                </c:pt>
                <c:pt idx="3">
                  <c:v>30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89-4C2C-8586-135AFA52BC4B}"/>
            </c:ext>
          </c:extLst>
        </c:ser>
        <c:ser>
          <c:idx val="1"/>
          <c:order val="1"/>
          <c:tx>
            <c:strRef>
              <c:f>Sheet1!$B$44</c:f>
              <c:strCache>
                <c:ptCount val="1"/>
                <c:pt idx="0">
                  <c:v>(tính theo tỉ số phần trăm)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Sheet1!$C$42:$G$42</c:f>
              <c:strCache>
                <c:ptCount val="5"/>
                <c:pt idx="0">
                  <c:v>Táo</c:v>
                </c:pt>
                <c:pt idx="1">
                  <c:v>Chuối</c:v>
                </c:pt>
                <c:pt idx="2">
                  <c:v>Lê</c:v>
                </c:pt>
                <c:pt idx="3">
                  <c:v>Dưa hấu</c:v>
                </c:pt>
                <c:pt idx="4">
                  <c:v>Cam</c:v>
                </c:pt>
              </c:strCache>
            </c:strRef>
          </c:cat>
          <c:val>
            <c:numRef>
              <c:f>Sheet1!$C$44:$G$44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EB89-4C2C-8586-135AFA52BC4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Hình 26</a:t>
            </a:r>
          </a:p>
        </c:rich>
      </c:tx>
      <c:layout>
        <c:manualLayout>
          <c:xMode val="edge"/>
          <c:yMode val="edge"/>
          <c:x val="0.41471354108905406"/>
          <c:y val="0.8923884514435696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Sheet1!$B$43</c:f>
              <c:strCache>
                <c:ptCount val="1"/>
                <c:pt idx="0">
                  <c:v>Tỉ lệ học sinh</c:v>
                </c:pt>
              </c:strCache>
            </c:strRef>
          </c:tx>
          <c:dLbls>
            <c:dLbl>
              <c:idx val="2"/>
              <c:layout>
                <c:manualLayout>
                  <c:x val="-8.9193722065069689E-2"/>
                  <c:y val="-0.1558354495444159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92473476026765"/>
                      <c:h val="0.160629921259842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B89-4C2C-8586-135AFA52BC4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Sheet1!$C$42:$G$42</c:f>
              <c:strCache>
                <c:ptCount val="5"/>
                <c:pt idx="0">
                  <c:v>Táo</c:v>
                </c:pt>
                <c:pt idx="1">
                  <c:v>Chuối</c:v>
                </c:pt>
                <c:pt idx="2">
                  <c:v>Lê</c:v>
                </c:pt>
                <c:pt idx="3">
                  <c:v>Dưa hấu</c:v>
                </c:pt>
                <c:pt idx="4">
                  <c:v>Cam</c:v>
                </c:pt>
              </c:strCache>
            </c:strRef>
          </c:cat>
          <c:val>
            <c:numRef>
              <c:f>Sheet1!$C$43:$G$43</c:f>
              <c:numCache>
                <c:formatCode>General</c:formatCode>
                <c:ptCount val="5"/>
                <c:pt idx="0">
                  <c:v>20</c:v>
                </c:pt>
                <c:pt idx="1">
                  <c:v>15</c:v>
                </c:pt>
                <c:pt idx="2">
                  <c:v>10</c:v>
                </c:pt>
                <c:pt idx="3">
                  <c:v>30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89-4C2C-8586-135AFA52BC4B}"/>
            </c:ext>
          </c:extLst>
        </c:ser>
        <c:ser>
          <c:idx val="1"/>
          <c:order val="1"/>
          <c:tx>
            <c:strRef>
              <c:f>Sheet1!$B$44</c:f>
              <c:strCache>
                <c:ptCount val="1"/>
                <c:pt idx="0">
                  <c:v>(tính theo tỉ số phần trăm)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Sheet1!$C$42:$G$42</c:f>
              <c:strCache>
                <c:ptCount val="5"/>
                <c:pt idx="0">
                  <c:v>Táo</c:v>
                </c:pt>
                <c:pt idx="1">
                  <c:v>Chuối</c:v>
                </c:pt>
                <c:pt idx="2">
                  <c:v>Lê</c:v>
                </c:pt>
                <c:pt idx="3">
                  <c:v>Dưa hấu</c:v>
                </c:pt>
                <c:pt idx="4">
                  <c:v>Cam</c:v>
                </c:pt>
              </c:strCache>
            </c:strRef>
          </c:cat>
          <c:val>
            <c:numRef>
              <c:f>Sheet1!$C$44:$G$44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EB89-4C2C-8586-135AFA52BC4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Sheet1!$B$103</c:f>
              <c:strCache>
                <c:ptCount val="1"/>
                <c:pt idx="0">
                  <c:v>Tỉ lệ </c:v>
                </c:pt>
              </c:strCache>
            </c:strRef>
          </c:tx>
          <c:dLbls>
            <c:dLbl>
              <c:idx val="0"/>
              <c:layout>
                <c:manualLayout>
                  <c:x val="-0.24089906086085006"/>
                  <c:y val="-2.086342258267599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CB-406E-9DE6-D4D213029D50}"/>
                </c:ext>
              </c:extLst>
            </c:dLbl>
            <c:dLbl>
              <c:idx val="1"/>
              <c:layout>
                <c:manualLayout>
                  <c:x val="0.21291251326684743"/>
                  <c:y val="-0.2062983030375542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CB-406E-9DE6-D4D213029D50}"/>
                </c:ext>
              </c:extLst>
            </c:dLbl>
            <c:dLbl>
              <c:idx val="2"/>
              <c:layout>
                <c:manualLayout>
                  <c:x val="0.23352295962387154"/>
                  <c:y val="0.2561478211822618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CCB-406E-9DE6-D4D213029D5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Sheet1!$C$102:$E$102</c:f>
              <c:strCache>
                <c:ptCount val="3"/>
                <c:pt idx="0">
                  <c:v>Truyện thiếu nhi</c:v>
                </c:pt>
                <c:pt idx="1">
                  <c:v>Sách giáo khoa</c:v>
                </c:pt>
                <c:pt idx="2">
                  <c:v>Các loại sách khác</c:v>
                </c:pt>
              </c:strCache>
            </c:strRef>
          </c:cat>
          <c:val>
            <c:numRef>
              <c:f>Sheet1!$C$103:$E$103</c:f>
              <c:numCache>
                <c:formatCode>General</c:formatCode>
                <c:ptCount val="3"/>
                <c:pt idx="0">
                  <c:v>50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CB-406E-9DE6-D4D213029D50}"/>
            </c:ext>
          </c:extLst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Sheet1!$C$102:$E$102</c:f>
              <c:strCache>
                <c:ptCount val="3"/>
                <c:pt idx="0">
                  <c:v>Truyện thiếu nhi</c:v>
                </c:pt>
                <c:pt idx="1">
                  <c:v>Sách giáo khoa</c:v>
                </c:pt>
                <c:pt idx="2">
                  <c:v>Các loại sách khác</c:v>
                </c:pt>
              </c:strCache>
            </c:strRef>
          </c:cat>
          <c:val>
            <c:numRef>
              <c:f>Sheet1!$C$104:$E$104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1-4CCB-406E-9DE6-D4D213029D5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Sheet1!$B$103</c:f>
              <c:strCache>
                <c:ptCount val="1"/>
                <c:pt idx="0">
                  <c:v>Tỉ lệ </c:v>
                </c:pt>
              </c:strCache>
            </c:strRef>
          </c:tx>
          <c:dLbls>
            <c:dLbl>
              <c:idx val="0"/>
              <c:layout>
                <c:manualLayout>
                  <c:x val="-0.24089906086085006"/>
                  <c:y val="-2.086342258267599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80-4F5D-83B0-A0A116ADA636}"/>
                </c:ext>
              </c:extLst>
            </c:dLbl>
            <c:dLbl>
              <c:idx val="1"/>
              <c:layout>
                <c:manualLayout>
                  <c:x val="0.23282538499306529"/>
                  <c:y val="-0.1738745036245555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349640362540364"/>
                      <c:h val="0.287792317075723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480-4F5D-83B0-A0A116ADA636}"/>
                </c:ext>
              </c:extLst>
            </c:dLbl>
            <c:dLbl>
              <c:idx val="2"/>
              <c:layout>
                <c:manualLayout>
                  <c:x val="0.22214422411846707"/>
                  <c:y val="0.1653616360309980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493373496134839"/>
                      <c:h val="0.354877104154465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480-4F5D-83B0-A0A116ADA6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Sheet1!$C$102:$E$102</c:f>
              <c:strCache>
                <c:ptCount val="3"/>
                <c:pt idx="0">
                  <c:v>Truyện thiếu nhi</c:v>
                </c:pt>
                <c:pt idx="1">
                  <c:v>Sách giáo khoa</c:v>
                </c:pt>
                <c:pt idx="2">
                  <c:v>Các loại sách khác</c:v>
                </c:pt>
              </c:strCache>
            </c:strRef>
          </c:cat>
          <c:val>
            <c:numRef>
              <c:f>Sheet1!$C$103:$E$103</c:f>
              <c:numCache>
                <c:formatCode>General</c:formatCode>
                <c:ptCount val="3"/>
                <c:pt idx="0">
                  <c:v>50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80-4F5D-83B0-A0A116ADA636}"/>
            </c:ext>
          </c:extLst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Sheet1!$C$102:$E$102</c:f>
              <c:strCache>
                <c:ptCount val="3"/>
                <c:pt idx="0">
                  <c:v>Truyện thiếu nhi</c:v>
                </c:pt>
                <c:pt idx="1">
                  <c:v>Sách giáo khoa</c:v>
                </c:pt>
                <c:pt idx="2">
                  <c:v>Các loại sách khác</c:v>
                </c:pt>
              </c:strCache>
            </c:strRef>
          </c:cat>
          <c:val>
            <c:numRef>
              <c:f>Sheet1!$C$104:$E$104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4-0480-4F5D-83B0-A0A116ADA63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u="sng" dirty="0" err="1">
                <a:solidFill>
                  <a:srgbClr val="0070C0"/>
                </a:solidFill>
              </a:rPr>
              <a:t>Các</a:t>
            </a:r>
            <a:r>
              <a:rPr lang="en-US" u="sng" dirty="0">
                <a:solidFill>
                  <a:srgbClr val="0070C0"/>
                </a:solidFill>
              </a:rPr>
              <a:t> </a:t>
            </a:r>
            <a:r>
              <a:rPr lang="en-US" u="sng" dirty="0" err="1">
                <a:solidFill>
                  <a:srgbClr val="0070C0"/>
                </a:solidFill>
              </a:rPr>
              <a:t>thể</a:t>
            </a:r>
            <a:r>
              <a:rPr lang="en-US" u="sng" dirty="0">
                <a:solidFill>
                  <a:srgbClr val="0070C0"/>
                </a:solidFill>
              </a:rPr>
              <a:t> </a:t>
            </a:r>
            <a:r>
              <a:rPr lang="en-US" u="sng" dirty="0" err="1">
                <a:solidFill>
                  <a:srgbClr val="0070C0"/>
                </a:solidFill>
              </a:rPr>
              <a:t>loại</a:t>
            </a:r>
            <a:r>
              <a:rPr lang="en-US" u="sng" dirty="0">
                <a:solidFill>
                  <a:srgbClr val="0070C0"/>
                </a:solidFill>
              </a:rPr>
              <a:t> </a:t>
            </a:r>
            <a:r>
              <a:rPr lang="en-US" u="sng" dirty="0" err="1">
                <a:solidFill>
                  <a:srgbClr val="0070C0"/>
                </a:solidFill>
              </a:rPr>
              <a:t>phim</a:t>
            </a:r>
            <a:r>
              <a:rPr lang="en-US" u="sng" dirty="0">
                <a:solidFill>
                  <a:srgbClr val="0070C0"/>
                </a:solidFill>
              </a:rPr>
              <a:t> </a:t>
            </a:r>
            <a:r>
              <a:rPr lang="en-US" u="sng" dirty="0" err="1">
                <a:solidFill>
                  <a:srgbClr val="0070C0"/>
                </a:solidFill>
              </a:rPr>
              <a:t>yêu</a:t>
            </a:r>
            <a:r>
              <a:rPr lang="en-US" u="sng" dirty="0">
                <a:solidFill>
                  <a:srgbClr val="0070C0"/>
                </a:solidFill>
              </a:rPr>
              <a:t> </a:t>
            </a:r>
            <a:r>
              <a:rPr lang="en-US" u="sng" dirty="0" err="1">
                <a:solidFill>
                  <a:srgbClr val="0070C0"/>
                </a:solidFill>
              </a:rPr>
              <a:t>thích</a:t>
            </a:r>
            <a:endParaRPr lang="en-US" u="sng" dirty="0">
              <a:solidFill>
                <a:srgbClr val="0070C0"/>
              </a:solidFill>
            </a:endParaRPr>
          </a:p>
        </c:rich>
      </c:tx>
      <c:layout>
        <c:manualLayout>
          <c:xMode val="edge"/>
          <c:yMode val="edge"/>
          <c:x val="0.15474001820310565"/>
          <c:y val="2.4875621890547265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Sheet1!$B$49</c:f>
              <c:strCache>
                <c:ptCount val="1"/>
                <c:pt idx="0">
                  <c:v>Tỉ lệ yêu thích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Sheet1!$C$48:$F$48</c:f>
              <c:strCache>
                <c:ptCount val="4"/>
                <c:pt idx="0">
                  <c:v>KH viễn tưởng</c:v>
                </c:pt>
                <c:pt idx="1">
                  <c:v>Hành động</c:v>
                </c:pt>
                <c:pt idx="2">
                  <c:v>Hài</c:v>
                </c:pt>
                <c:pt idx="3">
                  <c:v>Hoạt hình</c:v>
                </c:pt>
              </c:strCache>
            </c:strRef>
          </c:cat>
          <c:val>
            <c:numRef>
              <c:f>Sheet1!$C$49:$F$49</c:f>
              <c:numCache>
                <c:formatCode>General</c:formatCode>
                <c:ptCount val="4"/>
                <c:pt idx="0">
                  <c:v>30</c:v>
                </c:pt>
                <c:pt idx="1">
                  <c:v>35</c:v>
                </c:pt>
                <c:pt idx="2">
                  <c:v>20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13-4111-BBA7-57654E2FBA6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Sheet1!$B$49</c:f>
              <c:strCache>
                <c:ptCount val="1"/>
                <c:pt idx="0">
                  <c:v>Tỉ lệ yêu thích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Sheet1!$C$48:$F$48</c:f>
              <c:strCache>
                <c:ptCount val="4"/>
                <c:pt idx="0">
                  <c:v>KH viễn tưởng</c:v>
                </c:pt>
                <c:pt idx="1">
                  <c:v>Hành động</c:v>
                </c:pt>
                <c:pt idx="2">
                  <c:v>Hài</c:v>
                </c:pt>
                <c:pt idx="3">
                  <c:v>Hoạt hình</c:v>
                </c:pt>
              </c:strCache>
            </c:strRef>
          </c:cat>
          <c:val>
            <c:numRef>
              <c:f>Sheet1!$C$49:$F$49</c:f>
              <c:numCache>
                <c:formatCode>General</c:formatCode>
                <c:ptCount val="4"/>
                <c:pt idx="0">
                  <c:v>30</c:v>
                </c:pt>
                <c:pt idx="1">
                  <c:v>35</c:v>
                </c:pt>
                <c:pt idx="2">
                  <c:v>20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7A-488E-8FC2-C841FF68162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053926970154947"/>
          <c:y val="0.62670734791956495"/>
          <c:w val="0.24236830158383274"/>
          <c:h val="0.3488997091185026"/>
        </c:manualLayout>
      </c:layout>
      <c:overlay val="0"/>
      <c:txPr>
        <a:bodyPr/>
        <a:lstStyle/>
        <a:p>
          <a:pPr>
            <a:defRPr sz="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u="none"/>
            </a:pPr>
            <a:r>
              <a:rPr lang="en-US" u="none" dirty="0" err="1">
                <a:solidFill>
                  <a:schemeClr val="tx1"/>
                </a:solidFill>
              </a:rPr>
              <a:t>Tỉ</a:t>
            </a:r>
            <a:r>
              <a:rPr lang="en-US" u="none" dirty="0">
                <a:solidFill>
                  <a:schemeClr val="tx1"/>
                </a:solidFill>
              </a:rPr>
              <a:t> </a:t>
            </a:r>
            <a:r>
              <a:rPr lang="en-US" u="none" dirty="0" err="1">
                <a:solidFill>
                  <a:schemeClr val="tx1"/>
                </a:solidFill>
              </a:rPr>
              <a:t>lệ</a:t>
            </a:r>
            <a:r>
              <a:rPr lang="en-US" u="none" dirty="0">
                <a:solidFill>
                  <a:schemeClr val="tx1"/>
                </a:solidFill>
              </a:rPr>
              <a:t> </a:t>
            </a:r>
            <a:r>
              <a:rPr lang="en-US" u="none" dirty="0" err="1">
                <a:solidFill>
                  <a:schemeClr val="tx1"/>
                </a:solidFill>
              </a:rPr>
              <a:t>cỡ</a:t>
            </a:r>
            <a:r>
              <a:rPr lang="en-US" u="none" baseline="0" dirty="0">
                <a:solidFill>
                  <a:schemeClr val="tx1"/>
                </a:solidFill>
              </a:rPr>
              <a:t> </a:t>
            </a:r>
            <a:r>
              <a:rPr lang="en-US" u="none" baseline="0" dirty="0" err="1">
                <a:solidFill>
                  <a:schemeClr val="tx1"/>
                </a:solidFill>
              </a:rPr>
              <a:t>áo</a:t>
            </a:r>
            <a:r>
              <a:rPr lang="en-US" u="none" baseline="0" dirty="0">
                <a:solidFill>
                  <a:schemeClr val="tx1"/>
                </a:solidFill>
              </a:rPr>
              <a:t> </a:t>
            </a:r>
            <a:r>
              <a:rPr lang="en-US" u="none" baseline="0" dirty="0" err="1">
                <a:solidFill>
                  <a:schemeClr val="tx1"/>
                </a:solidFill>
              </a:rPr>
              <a:t>của</a:t>
            </a:r>
            <a:r>
              <a:rPr lang="en-US" u="none" baseline="0" dirty="0">
                <a:solidFill>
                  <a:schemeClr val="tx1"/>
                </a:solidFill>
              </a:rPr>
              <a:t> </a:t>
            </a:r>
            <a:r>
              <a:rPr lang="en-US" u="none" baseline="0" dirty="0" err="1">
                <a:solidFill>
                  <a:schemeClr val="tx1"/>
                </a:solidFill>
              </a:rPr>
              <a:t>các</a:t>
            </a:r>
            <a:r>
              <a:rPr lang="en-US" u="none" baseline="0" dirty="0">
                <a:solidFill>
                  <a:schemeClr val="tx1"/>
                </a:solidFill>
              </a:rPr>
              <a:t> </a:t>
            </a:r>
            <a:r>
              <a:rPr lang="en-US" u="none" baseline="0" dirty="0" err="1">
                <a:solidFill>
                  <a:schemeClr val="tx1"/>
                </a:solidFill>
              </a:rPr>
              <a:t>bạn</a:t>
            </a:r>
            <a:r>
              <a:rPr lang="en-US" u="none" baseline="0" dirty="0">
                <a:solidFill>
                  <a:schemeClr val="tx1"/>
                </a:solidFill>
              </a:rPr>
              <a:t> </a:t>
            </a:r>
            <a:r>
              <a:rPr lang="en-US" u="none" baseline="0" dirty="0" err="1">
                <a:solidFill>
                  <a:schemeClr val="tx1"/>
                </a:solidFill>
              </a:rPr>
              <a:t>trong</a:t>
            </a:r>
            <a:r>
              <a:rPr lang="en-US" u="none" baseline="0" dirty="0">
                <a:solidFill>
                  <a:schemeClr val="tx1"/>
                </a:solidFill>
              </a:rPr>
              <a:t> </a:t>
            </a:r>
            <a:r>
              <a:rPr lang="en-US" u="none" baseline="0" dirty="0" err="1">
                <a:solidFill>
                  <a:schemeClr val="tx1"/>
                </a:solidFill>
              </a:rPr>
              <a:t>lớp</a:t>
            </a:r>
            <a:r>
              <a:rPr lang="en-US" u="none" baseline="0" dirty="0">
                <a:solidFill>
                  <a:schemeClr val="tx1"/>
                </a:solidFill>
              </a:rPr>
              <a:t> </a:t>
            </a:r>
            <a:r>
              <a:rPr lang="en-US" u="none" baseline="0" dirty="0" err="1">
                <a:solidFill>
                  <a:schemeClr val="tx1"/>
                </a:solidFill>
              </a:rPr>
              <a:t>7A</a:t>
            </a:r>
            <a:endParaRPr lang="en-US" u="none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0504729578386947"/>
          <c:y val="4.6376811594202899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Sheet1!$B$63</c:f>
              <c:strCache>
                <c:ptCount val="1"/>
                <c:pt idx="0">
                  <c:v>Tỉ lệ</c:v>
                </c:pt>
              </c:strCache>
            </c:strRef>
          </c:tx>
          <c:cat>
            <c:strRef>
              <c:f>Sheet1!$C$62:$F$62</c:f>
              <c:strCache>
                <c:ptCount val="4"/>
                <c:pt idx="0">
                  <c:v>?</c:v>
                </c:pt>
                <c:pt idx="1">
                  <c:v>?</c:v>
                </c:pt>
                <c:pt idx="2">
                  <c:v>?</c:v>
                </c:pt>
                <c:pt idx="3">
                  <c:v>?</c:v>
                </c:pt>
              </c:strCache>
            </c:strRef>
          </c:cat>
          <c:val>
            <c:numRef>
              <c:f>Sheet1!$C$63:$F$63</c:f>
              <c:numCache>
                <c:formatCode>General</c:formatCode>
                <c:ptCount val="4"/>
                <c:pt idx="0">
                  <c:v>15</c:v>
                </c:pt>
                <c:pt idx="1">
                  <c:v>50</c:v>
                </c:pt>
                <c:pt idx="2">
                  <c:v>30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71-4E31-9774-A5E37AA001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err="1"/>
              <a:t>Tỉ</a:t>
            </a:r>
            <a:r>
              <a:rPr lang="en-US" dirty="0"/>
              <a:t> </a:t>
            </a:r>
            <a:r>
              <a:rPr lang="en-US" dirty="0" err="1"/>
              <a:t>lệ</a:t>
            </a:r>
            <a:r>
              <a:rPr lang="en-US" dirty="0"/>
              <a:t> </a:t>
            </a:r>
            <a:r>
              <a:rPr lang="en-US" dirty="0" err="1"/>
              <a:t>cỡ</a:t>
            </a:r>
            <a:r>
              <a:rPr lang="en-US" baseline="0" dirty="0"/>
              <a:t> </a:t>
            </a:r>
            <a:r>
              <a:rPr lang="en-US" baseline="0" dirty="0" err="1"/>
              <a:t>áo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bạn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7A</a:t>
            </a:r>
            <a:endParaRPr lang="en-US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Sheet1!$B$67</c:f>
              <c:strCache>
                <c:ptCount val="1"/>
                <c:pt idx="0">
                  <c:v>Tỉ lệ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Sheet1!$C$66:$F$66</c:f>
              <c:strCache>
                <c:ptCount val="4"/>
                <c:pt idx="0">
                  <c:v>S</c:v>
                </c:pt>
                <c:pt idx="1">
                  <c:v>M</c:v>
                </c:pt>
                <c:pt idx="2">
                  <c:v>L</c:v>
                </c:pt>
                <c:pt idx="3">
                  <c:v>XL</c:v>
                </c:pt>
              </c:strCache>
            </c:strRef>
          </c:cat>
          <c:val>
            <c:numRef>
              <c:f>Sheet1!$C$67:$F$67</c:f>
              <c:numCache>
                <c:formatCode>General</c:formatCode>
                <c:ptCount val="4"/>
                <c:pt idx="0">
                  <c:v>15</c:v>
                </c:pt>
                <c:pt idx="1">
                  <c:v>50</c:v>
                </c:pt>
                <c:pt idx="2">
                  <c:v>30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E6-486A-883E-06C79BAC3FA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7-25T23:05:45.019" idx="3">
    <p:pos x="1366" y="346"/>
    <p:text>slide 3
- Slide 3:  Ký hiệu hoạt động (trong file gợi ý hoặc khác)
điều chỉnh lại font chữ về time new roman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6C867-5640-4890-9BBB-DBBB33C62E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595FF9-7F13-4589-ADB1-A98CFA417FE8}">
      <dgm:prSet phldrT="[Text]" custT="1"/>
      <dgm:spPr>
        <a:solidFill>
          <a:srgbClr val="FFC000"/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2400" b="1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1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2400" dirty="0">
            <a:solidFill>
              <a:schemeClr val="tx1"/>
            </a:solidFill>
          </a:endParaRPr>
        </a:p>
      </dgm:t>
    </dgm:pt>
    <dgm:pt modelId="{B327BC0A-A89C-479E-B8CD-C46EF1DB42D9}" type="parTrans" cxnId="{98EF93F6-9645-42BA-9EDE-0684263968A6}">
      <dgm:prSet/>
      <dgm:spPr/>
      <dgm:t>
        <a:bodyPr/>
        <a:lstStyle/>
        <a:p>
          <a:endParaRPr lang="en-US"/>
        </a:p>
      </dgm:t>
    </dgm:pt>
    <dgm:pt modelId="{41D8AE83-6358-42AE-B439-0EFC9D377ED1}" type="sibTrans" cxnId="{98EF93F6-9645-42BA-9EDE-0684263968A6}">
      <dgm:prSet/>
      <dgm:spPr/>
      <dgm:t>
        <a:bodyPr/>
        <a:lstStyle/>
        <a:p>
          <a:endParaRPr lang="en-US"/>
        </a:p>
      </dgm:t>
    </dgm:pt>
    <dgm:pt modelId="{ECA0ABAF-B23C-4736-AEB9-5FAE681D07FA}">
      <dgm:prSet phldrT="[Text]" custT="1"/>
      <dgm:spPr/>
      <dgm:t>
        <a:bodyPr/>
        <a:lstStyle/>
        <a:p>
          <a:r>
            <a:rPr lang="vi-VN" alt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SGK, kế hoạch bài dạy</a:t>
          </a:r>
          <a:r>
            <a: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phiếu</a:t>
          </a:r>
          <a:r>
            <a: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vẽ</a:t>
          </a:r>
          <a:r>
            <a: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alt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mở</a:t>
          </a:r>
          <a:r>
            <a: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Ví</a:t>
          </a:r>
          <a:r>
            <a: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dụ</a:t>
          </a:r>
          <a:r>
            <a: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3, </a:t>
          </a:r>
          <a:r>
            <a:rPr lang="en-US" alt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toán</a:t>
          </a:r>
          <a:r>
            <a: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2, </a:t>
          </a:r>
          <a:r>
            <a:rPr lang="en-US" alt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toán</a:t>
          </a:r>
          <a:r>
            <a: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3, </a:t>
          </a:r>
          <a:r>
            <a:rPr lang="en-US" alt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toán</a:t>
          </a:r>
          <a:r>
            <a: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hướng</a:t>
          </a:r>
          <a:r>
            <a: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dẫn</a:t>
          </a:r>
          <a:r>
            <a: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dirty="0"/>
        </a:p>
      </dgm:t>
    </dgm:pt>
    <dgm:pt modelId="{A44464D3-94BC-4791-92AF-D4DDB39C3B1A}" type="parTrans" cxnId="{8424536B-BE7E-4427-8F9D-11FD9E33F2DF}">
      <dgm:prSet/>
      <dgm:spPr/>
      <dgm:t>
        <a:bodyPr/>
        <a:lstStyle/>
        <a:p>
          <a:endParaRPr lang="en-US"/>
        </a:p>
      </dgm:t>
    </dgm:pt>
    <dgm:pt modelId="{C021D020-C3B9-4ABB-A06B-CC452B865337}" type="sibTrans" cxnId="{8424536B-BE7E-4427-8F9D-11FD9E33F2DF}">
      <dgm:prSet/>
      <dgm:spPr/>
      <dgm:t>
        <a:bodyPr/>
        <a:lstStyle/>
        <a:p>
          <a:endParaRPr lang="en-US"/>
        </a:p>
      </dgm:t>
    </dgm:pt>
    <dgm:pt modelId="{704E6F5A-9DD3-4463-B617-DAC4CB1475BA}">
      <dgm:prSet phldrT="[Text]" custT="1"/>
      <dgm:spPr/>
      <dgm:t>
        <a:bodyPr/>
        <a:lstStyle/>
        <a:p>
          <a:r>
            <a:rPr lang="vi-VN" sz="2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SGK</a:t>
          </a:r>
          <a:r>
            <a:rPr lang="en-US" sz="2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dirty="0">
            <a:latin typeface="+mj-lt"/>
          </a:endParaRPr>
        </a:p>
      </dgm:t>
    </dgm:pt>
    <dgm:pt modelId="{527A9CE6-AF4E-472F-AD59-A231136EB5D9}" type="parTrans" cxnId="{D4D75E30-4B78-4946-8E43-D2A67A5959C0}">
      <dgm:prSet/>
      <dgm:spPr/>
      <dgm:t>
        <a:bodyPr/>
        <a:lstStyle/>
        <a:p>
          <a:endParaRPr lang="en-US"/>
        </a:p>
      </dgm:t>
    </dgm:pt>
    <dgm:pt modelId="{3EE0876E-E618-456F-81E9-FBAA95CF7E2B}" type="sibTrans" cxnId="{D4D75E30-4B78-4946-8E43-D2A67A5959C0}">
      <dgm:prSet/>
      <dgm:spPr/>
      <dgm:t>
        <a:bodyPr/>
        <a:lstStyle/>
        <a:p>
          <a:endParaRPr lang="en-US"/>
        </a:p>
      </dgm:t>
    </dgm:pt>
    <dgm:pt modelId="{E1F6625C-DEE5-4E81-9E17-CE182C3F5B83}">
      <dgm:prSet phldrT="[Text]" custT="1"/>
      <dgm:spPr/>
      <dgm:t>
        <a:bodyPr/>
        <a:lstStyle/>
        <a:p>
          <a:r>
            <a: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alt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thẳng có </a:t>
          </a:r>
          <a:r>
            <a:rPr lang="en-US" alt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vạch</a:t>
          </a:r>
          <a:r>
            <a: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alt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chia đơn vị,</a:t>
          </a:r>
          <a:r>
            <a: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alt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compa</a:t>
          </a:r>
          <a:r>
            <a: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vi-VN" alt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 chiếu</a:t>
          </a:r>
          <a:r>
            <a: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dirty="0"/>
        </a:p>
      </dgm:t>
    </dgm:pt>
    <dgm:pt modelId="{36AAC359-CE2D-49C3-8DCE-CD6A0AB76C47}" type="parTrans" cxnId="{16414EC6-8CBC-4C11-938D-F4D86DEAFD64}">
      <dgm:prSet/>
      <dgm:spPr/>
      <dgm:t>
        <a:bodyPr/>
        <a:lstStyle/>
        <a:p>
          <a:endParaRPr lang="en-US"/>
        </a:p>
      </dgm:t>
    </dgm:pt>
    <dgm:pt modelId="{C1C3EF18-84B5-4FA0-8B06-B82A0F1FB869}" type="sibTrans" cxnId="{16414EC6-8CBC-4C11-938D-F4D86DEAFD64}">
      <dgm:prSet/>
      <dgm:spPr/>
      <dgm:t>
        <a:bodyPr/>
        <a:lstStyle/>
        <a:p>
          <a:endParaRPr lang="en-US"/>
        </a:p>
      </dgm:t>
    </dgm:pt>
    <dgm:pt modelId="{7C640BC9-3B54-462E-81CB-2C5C26E6BC7C}">
      <dgm:prSet phldrT="[Text]" custT="1"/>
      <dgm:spPr/>
      <dgm:t>
        <a:bodyPr/>
        <a:lstStyle/>
        <a:p>
          <a:r>
            <a:rPr lang="en-US" sz="24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rPr>
            <a:t>T</a:t>
          </a:r>
          <a:r>
            <a:rPr lang="vi-VN" sz="24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rPr>
            <a:t>hước thẳng có </a:t>
          </a:r>
          <a:r>
            <a:rPr lang="en-US" sz="2400" dirty="0" err="1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rPr>
            <a:t>vạch</a:t>
          </a:r>
          <a:r>
            <a:rPr lang="en-US" sz="24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rPr>
            <a:t> </a:t>
          </a:r>
          <a:r>
            <a:rPr lang="vi-VN" sz="24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rPr>
            <a:t>chia đơn vị, bảng nh</a:t>
          </a:r>
          <a:r>
            <a:rPr lang="en-US" sz="24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rPr>
            <a:t>ó</a:t>
          </a:r>
          <a:r>
            <a:rPr lang="vi-VN" sz="24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rPr>
            <a:t>m</a:t>
          </a:r>
          <a:r>
            <a:rPr lang="en-US" sz="24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rPr>
            <a:t>.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4D2FF963-9027-4683-9E96-547AE7F71337}" type="parTrans" cxnId="{0C9C6203-F4AB-4245-B661-DDE3B284A297}">
      <dgm:prSet/>
      <dgm:spPr/>
      <dgm:t>
        <a:bodyPr/>
        <a:lstStyle/>
        <a:p>
          <a:endParaRPr lang="en-US"/>
        </a:p>
      </dgm:t>
    </dgm:pt>
    <dgm:pt modelId="{64865A18-553A-4E74-892F-46AD1B65C9B8}" type="sibTrans" cxnId="{0C9C6203-F4AB-4245-B661-DDE3B284A297}">
      <dgm:prSet/>
      <dgm:spPr/>
      <dgm:t>
        <a:bodyPr/>
        <a:lstStyle/>
        <a:p>
          <a:endParaRPr lang="en-US"/>
        </a:p>
      </dgm:t>
    </dgm:pt>
    <dgm:pt modelId="{D71F825F-8A65-4BDA-BC7A-08775CC4F943}">
      <dgm:prSet phldrT="[Text]"/>
      <dgm:spPr/>
      <dgm:t>
        <a:bodyPr/>
        <a:lstStyle/>
        <a:p>
          <a:endParaRPr lang="en-US" sz="2300" dirty="0"/>
        </a:p>
      </dgm:t>
    </dgm:pt>
    <dgm:pt modelId="{340B0917-AE02-47E8-991A-57C2FEF6B492}" type="parTrans" cxnId="{949833C7-880F-431F-9337-C36D09FD7E69}">
      <dgm:prSet/>
      <dgm:spPr/>
      <dgm:t>
        <a:bodyPr/>
        <a:lstStyle/>
        <a:p>
          <a:endParaRPr lang="en-US"/>
        </a:p>
      </dgm:t>
    </dgm:pt>
    <dgm:pt modelId="{EEA8AB36-2CE6-4B2C-BE03-742C9EF0AE15}" type="sibTrans" cxnId="{949833C7-880F-431F-9337-C36D09FD7E69}">
      <dgm:prSet/>
      <dgm:spPr/>
      <dgm:t>
        <a:bodyPr/>
        <a:lstStyle/>
        <a:p>
          <a:endParaRPr lang="en-US"/>
        </a:p>
      </dgm:t>
    </dgm:pt>
    <dgm:pt modelId="{3B33AAEF-2BF8-4EBB-A3B1-62835B5C81BF}">
      <dgm:prSet phldrT="[Text]" custT="1"/>
      <dgm:spPr>
        <a:solidFill>
          <a:srgbClr val="FFC000"/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400" b="1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2400" dirty="0">
            <a:solidFill>
              <a:schemeClr val="tx1"/>
            </a:solidFill>
          </a:endParaRPr>
        </a:p>
      </dgm:t>
    </dgm:pt>
    <dgm:pt modelId="{8A81B1FB-67E6-4DD3-8927-4689A7E10F68}" type="sibTrans" cxnId="{114F78D7-52EA-4C98-83EA-2E3113FBAE6C}">
      <dgm:prSet/>
      <dgm:spPr/>
      <dgm:t>
        <a:bodyPr/>
        <a:lstStyle/>
        <a:p>
          <a:endParaRPr lang="en-US"/>
        </a:p>
      </dgm:t>
    </dgm:pt>
    <dgm:pt modelId="{887C755C-0A39-4BCA-B05A-04B6066CC9B9}" type="parTrans" cxnId="{114F78D7-52EA-4C98-83EA-2E3113FBAE6C}">
      <dgm:prSet/>
      <dgm:spPr/>
      <dgm:t>
        <a:bodyPr/>
        <a:lstStyle/>
        <a:p>
          <a:endParaRPr lang="en-US"/>
        </a:p>
      </dgm:t>
    </dgm:pt>
    <dgm:pt modelId="{EBF0A97A-EDF1-4C47-8ECB-5F5F6A8E456D}" type="pres">
      <dgm:prSet presAssocID="{E1A6C867-5640-4890-9BBB-DBBB33C62E0E}" presName="linear" presStyleCnt="0">
        <dgm:presLayoutVars>
          <dgm:animLvl val="lvl"/>
          <dgm:resizeHandles val="exact"/>
        </dgm:presLayoutVars>
      </dgm:prSet>
      <dgm:spPr/>
    </dgm:pt>
    <dgm:pt modelId="{E5C9E7A5-AF2E-4D50-8726-C7D64A106B64}" type="pres">
      <dgm:prSet presAssocID="{8E595FF9-7F13-4589-ADB1-A98CFA417FE8}" presName="parentText" presStyleLbl="node1" presStyleIdx="0" presStyleCnt="2" custLinFactNeighborX="-608" custLinFactNeighborY="15415">
        <dgm:presLayoutVars>
          <dgm:chMax val="0"/>
          <dgm:bulletEnabled val="1"/>
        </dgm:presLayoutVars>
      </dgm:prSet>
      <dgm:spPr/>
    </dgm:pt>
    <dgm:pt modelId="{0DFB8EA2-E9F4-4E7D-B5BF-ABC527E44C63}" type="pres">
      <dgm:prSet presAssocID="{8E595FF9-7F13-4589-ADB1-A98CFA417FE8}" presName="childText" presStyleLbl="revTx" presStyleIdx="0" presStyleCnt="2" custLinFactNeighborY="41283">
        <dgm:presLayoutVars>
          <dgm:bulletEnabled val="1"/>
        </dgm:presLayoutVars>
      </dgm:prSet>
      <dgm:spPr/>
    </dgm:pt>
    <dgm:pt modelId="{D2408717-B530-41AC-B5CE-E14FAEC5B062}" type="pres">
      <dgm:prSet presAssocID="{3B33AAEF-2BF8-4EBB-A3B1-62835B5C81BF}" presName="parentText" presStyleLbl="node1" presStyleIdx="1" presStyleCnt="2" custLinFactNeighborY="-5425">
        <dgm:presLayoutVars>
          <dgm:chMax val="0"/>
          <dgm:bulletEnabled val="1"/>
        </dgm:presLayoutVars>
      </dgm:prSet>
      <dgm:spPr/>
    </dgm:pt>
    <dgm:pt modelId="{8F3B6D51-6576-4847-95F8-097004C88A78}" type="pres">
      <dgm:prSet presAssocID="{3B33AAEF-2BF8-4EBB-A3B1-62835B5C81BF}" presName="childText" presStyleLbl="revTx" presStyleIdx="1" presStyleCnt="2" custLinFactNeighborX="1048" custLinFactNeighborY="-4773">
        <dgm:presLayoutVars>
          <dgm:bulletEnabled val="1"/>
        </dgm:presLayoutVars>
      </dgm:prSet>
      <dgm:spPr/>
    </dgm:pt>
  </dgm:ptLst>
  <dgm:cxnLst>
    <dgm:cxn modelId="{0C9C6203-F4AB-4245-B661-DDE3B284A297}" srcId="{3B33AAEF-2BF8-4EBB-A3B1-62835B5C81BF}" destId="{7C640BC9-3B54-462E-81CB-2C5C26E6BC7C}" srcOrd="1" destOrd="0" parTransId="{4D2FF963-9027-4683-9E96-547AE7F71337}" sibTransId="{64865A18-553A-4E74-892F-46AD1B65C9B8}"/>
    <dgm:cxn modelId="{2ACFD60D-ABB2-4145-BA35-09A5FD91CFF0}" type="presOf" srcId="{8E595FF9-7F13-4589-ADB1-A98CFA417FE8}" destId="{E5C9E7A5-AF2E-4D50-8726-C7D64A106B64}" srcOrd="0" destOrd="0" presId="urn:microsoft.com/office/officeart/2005/8/layout/vList2"/>
    <dgm:cxn modelId="{3A28E52C-05AC-464F-BC2C-AE5BA1C059F0}" type="presOf" srcId="{E1A6C867-5640-4890-9BBB-DBBB33C62E0E}" destId="{EBF0A97A-EDF1-4C47-8ECB-5F5F6A8E456D}" srcOrd="0" destOrd="0" presId="urn:microsoft.com/office/officeart/2005/8/layout/vList2"/>
    <dgm:cxn modelId="{D4D75E30-4B78-4946-8E43-D2A67A5959C0}" srcId="{3B33AAEF-2BF8-4EBB-A3B1-62835B5C81BF}" destId="{704E6F5A-9DD3-4463-B617-DAC4CB1475BA}" srcOrd="0" destOrd="0" parTransId="{527A9CE6-AF4E-472F-AD59-A231136EB5D9}" sibTransId="{3EE0876E-E618-456F-81E9-FBAA95CF7E2B}"/>
    <dgm:cxn modelId="{99C0CA34-B0CB-444B-8AAD-810CD5D103FE}" type="presOf" srcId="{ECA0ABAF-B23C-4736-AEB9-5FAE681D07FA}" destId="{0DFB8EA2-E9F4-4E7D-B5BF-ABC527E44C63}" srcOrd="0" destOrd="0" presId="urn:microsoft.com/office/officeart/2005/8/layout/vList2"/>
    <dgm:cxn modelId="{FD09A55E-6FC0-4B08-8C11-21482B1E3979}" type="presOf" srcId="{3B33AAEF-2BF8-4EBB-A3B1-62835B5C81BF}" destId="{D2408717-B530-41AC-B5CE-E14FAEC5B062}" srcOrd="0" destOrd="0" presId="urn:microsoft.com/office/officeart/2005/8/layout/vList2"/>
    <dgm:cxn modelId="{8424536B-BE7E-4427-8F9D-11FD9E33F2DF}" srcId="{8E595FF9-7F13-4589-ADB1-A98CFA417FE8}" destId="{ECA0ABAF-B23C-4736-AEB9-5FAE681D07FA}" srcOrd="0" destOrd="0" parTransId="{A44464D3-94BC-4791-92AF-D4DDB39C3B1A}" sibTransId="{C021D020-C3B9-4ABB-A06B-CC452B865337}"/>
    <dgm:cxn modelId="{770E6D75-2589-4F18-8B25-2642615E4FB6}" type="presOf" srcId="{E1F6625C-DEE5-4E81-9E17-CE182C3F5B83}" destId="{0DFB8EA2-E9F4-4E7D-B5BF-ABC527E44C63}" srcOrd="0" destOrd="1" presId="urn:microsoft.com/office/officeart/2005/8/layout/vList2"/>
    <dgm:cxn modelId="{8C2EF9A6-E286-4D8C-9B5D-AA58CB61699C}" type="presOf" srcId="{7C640BC9-3B54-462E-81CB-2C5C26E6BC7C}" destId="{8F3B6D51-6576-4847-95F8-097004C88A78}" srcOrd="0" destOrd="1" presId="urn:microsoft.com/office/officeart/2005/8/layout/vList2"/>
    <dgm:cxn modelId="{16414EC6-8CBC-4C11-938D-F4D86DEAFD64}" srcId="{8E595FF9-7F13-4589-ADB1-A98CFA417FE8}" destId="{E1F6625C-DEE5-4E81-9E17-CE182C3F5B83}" srcOrd="1" destOrd="0" parTransId="{36AAC359-CE2D-49C3-8DCE-CD6A0AB76C47}" sibTransId="{C1C3EF18-84B5-4FA0-8B06-B82A0F1FB869}"/>
    <dgm:cxn modelId="{949833C7-880F-431F-9337-C36D09FD7E69}" srcId="{8E595FF9-7F13-4589-ADB1-A98CFA417FE8}" destId="{D71F825F-8A65-4BDA-BC7A-08775CC4F943}" srcOrd="2" destOrd="0" parTransId="{340B0917-AE02-47E8-991A-57C2FEF6B492}" sibTransId="{EEA8AB36-2CE6-4B2C-BE03-742C9EF0AE15}"/>
    <dgm:cxn modelId="{BA5B9CD6-AF1A-4D79-8DC3-9ED6964CB5F5}" type="presOf" srcId="{D71F825F-8A65-4BDA-BC7A-08775CC4F943}" destId="{0DFB8EA2-E9F4-4E7D-B5BF-ABC527E44C63}" srcOrd="0" destOrd="2" presId="urn:microsoft.com/office/officeart/2005/8/layout/vList2"/>
    <dgm:cxn modelId="{114F78D7-52EA-4C98-83EA-2E3113FBAE6C}" srcId="{E1A6C867-5640-4890-9BBB-DBBB33C62E0E}" destId="{3B33AAEF-2BF8-4EBB-A3B1-62835B5C81BF}" srcOrd="1" destOrd="0" parTransId="{887C755C-0A39-4BCA-B05A-04B6066CC9B9}" sibTransId="{8A81B1FB-67E6-4DD3-8927-4689A7E10F68}"/>
    <dgm:cxn modelId="{31096CDC-920C-4489-BD01-670DA5CE15D5}" type="presOf" srcId="{704E6F5A-9DD3-4463-B617-DAC4CB1475BA}" destId="{8F3B6D51-6576-4847-95F8-097004C88A78}" srcOrd="0" destOrd="0" presId="urn:microsoft.com/office/officeart/2005/8/layout/vList2"/>
    <dgm:cxn modelId="{98EF93F6-9645-42BA-9EDE-0684263968A6}" srcId="{E1A6C867-5640-4890-9BBB-DBBB33C62E0E}" destId="{8E595FF9-7F13-4589-ADB1-A98CFA417FE8}" srcOrd="0" destOrd="0" parTransId="{B327BC0A-A89C-479E-B8CD-C46EF1DB42D9}" sibTransId="{41D8AE83-6358-42AE-B439-0EFC9D377ED1}"/>
    <dgm:cxn modelId="{9F1AFFF0-E33D-4DC7-B3E7-D911C79A7F1A}" type="presParOf" srcId="{EBF0A97A-EDF1-4C47-8ECB-5F5F6A8E456D}" destId="{E5C9E7A5-AF2E-4D50-8726-C7D64A106B64}" srcOrd="0" destOrd="0" presId="urn:microsoft.com/office/officeart/2005/8/layout/vList2"/>
    <dgm:cxn modelId="{88644A3A-F668-480A-850D-C179F4F6DD3A}" type="presParOf" srcId="{EBF0A97A-EDF1-4C47-8ECB-5F5F6A8E456D}" destId="{0DFB8EA2-E9F4-4E7D-B5BF-ABC527E44C63}" srcOrd="1" destOrd="0" presId="urn:microsoft.com/office/officeart/2005/8/layout/vList2"/>
    <dgm:cxn modelId="{6C8D77FC-A446-430E-A02D-DAFAB5B7BD9F}" type="presParOf" srcId="{EBF0A97A-EDF1-4C47-8ECB-5F5F6A8E456D}" destId="{D2408717-B530-41AC-B5CE-E14FAEC5B062}" srcOrd="2" destOrd="0" presId="urn:microsoft.com/office/officeart/2005/8/layout/vList2"/>
    <dgm:cxn modelId="{91D390D9-0792-4B7E-8561-3CDA6BC8385E}" type="presParOf" srcId="{EBF0A97A-EDF1-4C47-8ECB-5F5F6A8E456D}" destId="{8F3B6D51-6576-4847-95F8-097004C88A7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9E7A5-AF2E-4D50-8726-C7D64A106B64}">
      <dsp:nvSpPr>
        <dsp:cNvPr id="0" name=""/>
        <dsp:cNvSpPr/>
      </dsp:nvSpPr>
      <dsp:spPr>
        <a:xfrm>
          <a:off x="0" y="286053"/>
          <a:ext cx="8700464" cy="59904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24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2400" b="1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24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400" b="1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9243" y="315296"/>
        <a:ext cx="8641978" cy="540554"/>
      </dsp:txXfrm>
    </dsp:sp>
    <dsp:sp modelId="{0DFB8EA2-E9F4-4E7D-B5BF-ABC527E44C63}">
      <dsp:nvSpPr>
        <dsp:cNvPr id="0" name=""/>
        <dsp:cNvSpPr/>
      </dsp:nvSpPr>
      <dsp:spPr>
        <a:xfrm>
          <a:off x="0" y="846489"/>
          <a:ext cx="8700464" cy="1854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24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vi-VN" alt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SGK, kế hoạch bài dạy</a:t>
          </a:r>
          <a:r>
            <a:rPr lang="en-US" alt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phiếu</a:t>
          </a:r>
          <a:r>
            <a:rPr lang="en-US" alt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alt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alt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alt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vẽ</a:t>
          </a:r>
          <a:r>
            <a:rPr lang="en-US" alt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alt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alt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alt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alt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alt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alt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alt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mở</a:t>
          </a:r>
          <a:r>
            <a:rPr lang="en-US" alt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US" alt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Ví</a:t>
          </a:r>
          <a:r>
            <a:rPr lang="en-US" alt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dụ</a:t>
          </a:r>
          <a:r>
            <a:rPr lang="en-US" alt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3, </a:t>
          </a:r>
          <a:r>
            <a:rPr lang="en-US" alt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alt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toán</a:t>
          </a:r>
          <a:r>
            <a:rPr lang="en-US" alt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2, </a:t>
          </a:r>
          <a:r>
            <a:rPr lang="en-US" alt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alt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toán</a:t>
          </a:r>
          <a:r>
            <a:rPr lang="en-US" alt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3, </a:t>
          </a:r>
          <a:r>
            <a:rPr lang="en-US" alt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alt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toán</a:t>
          </a:r>
          <a:r>
            <a:rPr lang="en-US" alt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hướng</a:t>
          </a:r>
          <a:r>
            <a:rPr lang="en-US" alt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dẫn</a:t>
          </a:r>
          <a:r>
            <a:rPr lang="en-US" alt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alt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alt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alt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thẳng có </a:t>
          </a:r>
          <a:r>
            <a:rPr lang="en-US" alt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vạch</a:t>
          </a:r>
          <a:r>
            <a:rPr lang="en-US" alt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alt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chia đơn vị,</a:t>
          </a:r>
          <a:r>
            <a:rPr lang="en-US" alt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alt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compa</a:t>
          </a:r>
          <a:r>
            <a:rPr lang="en-US" alt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vi-VN" alt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 chiếu</a:t>
          </a:r>
          <a:r>
            <a:rPr lang="en-US" alt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300" kern="1200" dirty="0"/>
        </a:p>
      </dsp:txBody>
      <dsp:txXfrm>
        <a:off x="0" y="846489"/>
        <a:ext cx="8700464" cy="1854720"/>
      </dsp:txXfrm>
    </dsp:sp>
    <dsp:sp modelId="{D2408717-B530-41AC-B5CE-E14FAEC5B062}">
      <dsp:nvSpPr>
        <dsp:cNvPr id="0" name=""/>
        <dsp:cNvSpPr/>
      </dsp:nvSpPr>
      <dsp:spPr>
        <a:xfrm>
          <a:off x="0" y="2410785"/>
          <a:ext cx="8700464" cy="59904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400" b="1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9243" y="2440028"/>
        <a:ext cx="8641978" cy="540554"/>
      </dsp:txXfrm>
    </dsp:sp>
    <dsp:sp modelId="{8F3B6D51-6576-4847-95F8-097004C88A78}">
      <dsp:nvSpPr>
        <dsp:cNvPr id="0" name=""/>
        <dsp:cNvSpPr/>
      </dsp:nvSpPr>
      <dsp:spPr>
        <a:xfrm>
          <a:off x="0" y="3024355"/>
          <a:ext cx="8700464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24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vi-VN" sz="2400" kern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SGK</a:t>
          </a:r>
          <a:r>
            <a:rPr lang="en-US" sz="2400" kern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kern="1200" dirty="0">
            <a:latin typeface="+mj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rPr>
            <a:t>T</a:t>
          </a:r>
          <a:r>
            <a:rPr lang="vi-VN" sz="2400" kern="12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rPr>
            <a:t>hước thẳng có </a:t>
          </a:r>
          <a:r>
            <a:rPr lang="en-US" sz="2400" kern="1200" dirty="0" err="1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rPr>
            <a:t>vạch</a:t>
          </a:r>
          <a:r>
            <a:rPr lang="en-US" sz="2400" kern="12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rPr>
            <a:t> </a:t>
          </a:r>
          <a:r>
            <a:rPr lang="vi-VN" sz="2400" kern="12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rPr>
            <a:t>chia đơn vị, bảng nh</a:t>
          </a:r>
          <a:r>
            <a:rPr lang="en-US" sz="2400" kern="12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rPr>
            <a:t>ó</a:t>
          </a:r>
          <a:r>
            <a:rPr lang="vi-VN" sz="2400" kern="12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rPr>
            <a:t>m</a:t>
          </a:r>
          <a:r>
            <a:rPr lang="en-US" sz="2400" kern="12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rPr>
            <a:t>.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024355"/>
        <a:ext cx="8700464" cy="794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0.40417</cdr:x>
      <cdr:y>0.25347</cdr:y>
    </cdr:from>
    <cdr:to>
      <cdr:x>0.46875</cdr:x>
      <cdr:y>0.35417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47850" y="695325"/>
          <a:ext cx="295275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/>
            <a:t>?</a:t>
          </a:r>
        </a:p>
      </cdr:txBody>
    </cdr:sp>
  </cdr:relSizeAnchor>
  <cdr:relSizeAnchor xmlns:cdr="http://schemas.openxmlformats.org/drawingml/2006/chartDrawing">
    <cdr:from>
      <cdr:x>0.49792</cdr:x>
      <cdr:y>0.30556</cdr:y>
    </cdr:from>
    <cdr:to>
      <cdr:x>0.56458</cdr:x>
      <cdr:y>0.4375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76475" y="838200"/>
          <a:ext cx="304800" cy="361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?</a:t>
          </a:r>
        </a:p>
      </cdr:txBody>
    </cdr:sp>
  </cdr:relSizeAnchor>
  <cdr:relSizeAnchor xmlns:cdr="http://schemas.openxmlformats.org/drawingml/2006/chartDrawing">
    <cdr:from>
      <cdr:x>0.54583</cdr:x>
      <cdr:y>0.59028</cdr:y>
    </cdr:from>
    <cdr:to>
      <cdr:x>0.59792</cdr:x>
      <cdr:y>0.72569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495550" y="1619250"/>
          <a:ext cx="23812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/>
            <a:t>?</a:t>
          </a:r>
        </a:p>
      </cdr:txBody>
    </cdr:sp>
  </cdr:relSizeAnchor>
  <cdr:relSizeAnchor xmlns:cdr="http://schemas.openxmlformats.org/drawingml/2006/chartDrawing">
    <cdr:from>
      <cdr:x>0.29375</cdr:x>
      <cdr:y>0.43403</cdr:y>
    </cdr:from>
    <cdr:to>
      <cdr:x>0.38958</cdr:x>
      <cdr:y>0.54861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43025" y="1190625"/>
          <a:ext cx="438150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/>
            <a:t>?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Bổ</a:t>
            </a:r>
            <a:r>
              <a:rPr lang="en-US" dirty="0"/>
              <a:t> sung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GV </a:t>
            </a:r>
            <a:r>
              <a:rPr lang="en-US" dirty="0" err="1"/>
              <a:t>và</a:t>
            </a:r>
            <a:r>
              <a:rPr lang="en-US" dirty="0"/>
              <a:t> HS ở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chú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95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9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suy</a:t>
            </a:r>
            <a:r>
              <a:rPr lang="en-US" dirty="0"/>
              <a:t> </a:t>
            </a:r>
            <a:r>
              <a:rPr lang="en-US" dirty="0" err="1"/>
              <a:t>nghĩ</a:t>
            </a:r>
            <a:r>
              <a:rPr lang="en-US" dirty="0"/>
              <a:t>,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SGK</a:t>
            </a:r>
            <a:r>
              <a:rPr lang="en-US" dirty="0"/>
              <a:t>, </a:t>
            </a:r>
            <a:r>
              <a:rPr lang="en-US" dirty="0" err="1"/>
              <a:t>trang</a:t>
            </a:r>
            <a:r>
              <a:rPr lang="en-US" dirty="0"/>
              <a:t> 23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68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HS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1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60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3 HS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3 </a:t>
            </a:r>
            <a:r>
              <a:rPr lang="en-US" dirty="0" err="1"/>
              <a:t>phút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37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48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2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52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79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cặp</a:t>
            </a:r>
            <a:r>
              <a:rPr lang="en-US" dirty="0"/>
              <a:t> </a:t>
            </a:r>
            <a:r>
              <a:rPr lang="en-US" dirty="0" err="1"/>
              <a:t>đôi</a:t>
            </a:r>
            <a:r>
              <a:rPr lang="en-US" dirty="0"/>
              <a:t>,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HS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95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bị</a:t>
            </a:r>
            <a:endParaRPr lang="en-US" dirty="0"/>
          </a:p>
          <a:p>
            <a:r>
              <a:rPr lang="en-US" dirty="0"/>
              <a:t>Hs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, </a:t>
            </a:r>
            <a:r>
              <a:rPr lang="en-US" dirty="0" err="1"/>
              <a:t>lắng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, </a:t>
            </a:r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ở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GV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4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55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Hs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cặp</a:t>
            </a:r>
            <a:r>
              <a:rPr lang="en-US" dirty="0"/>
              <a:t> </a:t>
            </a:r>
            <a:r>
              <a:rPr lang="en-US" dirty="0" err="1"/>
              <a:t>đôi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đầu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59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HS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, </a:t>
            </a: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, </a:t>
            </a:r>
            <a:r>
              <a:rPr lang="en-US" dirty="0" err="1"/>
              <a:t>bổ</a:t>
            </a:r>
            <a:r>
              <a:rPr lang="en-US" dirty="0"/>
              <a:t> sung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HS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61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quạt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tỉ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trăm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cuốn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cuốn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cuốn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ngoài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tỉ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lệ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quạt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29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HS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2, </a:t>
            </a:r>
            <a:r>
              <a:rPr lang="en-US" dirty="0" err="1"/>
              <a:t>trang</a:t>
            </a:r>
            <a:r>
              <a:rPr lang="en-US" dirty="0"/>
              <a:t> 22 </a:t>
            </a:r>
            <a:r>
              <a:rPr lang="en-US" dirty="0" err="1"/>
              <a:t>SGK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91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07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25.wmf"/><Relationship Id="rId7" Type="http://schemas.openxmlformats.org/officeDocument/2006/relationships/image" Target="../media/image27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32.wmf"/><Relationship Id="rId7" Type="http://schemas.openxmlformats.org/officeDocument/2006/relationships/oleObject" Target="../embeddings/oleObject16.bin"/><Relationship Id="rId12" Type="http://schemas.openxmlformats.org/officeDocument/2006/relationships/chart" Target="../charts/chart5.xml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18.bin"/><Relationship Id="rId5" Type="http://schemas.openxmlformats.org/officeDocument/2006/relationships/image" Target="../media/image33.wmf"/><Relationship Id="rId10" Type="http://schemas.openxmlformats.org/officeDocument/2006/relationships/image" Target="../media/image35.wmf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9.gi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47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28.bin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43.wmf"/><Relationship Id="rId19" Type="http://schemas.openxmlformats.org/officeDocument/2006/relationships/chart" Target="../charts/chart7.xml"/><Relationship Id="rId4" Type="http://schemas.openxmlformats.org/officeDocument/2006/relationships/image" Target="../media/image40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4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chart" Target="../charts/chart8.xml"/><Relationship Id="rId7" Type="http://schemas.openxmlformats.org/officeDocument/2006/relationships/image" Target="../media/image50.wmf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52.wmf"/><Relationship Id="rId5" Type="http://schemas.openxmlformats.org/officeDocument/2006/relationships/image" Target="../media/image49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51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49.wmf"/><Relationship Id="rId7" Type="http://schemas.openxmlformats.org/officeDocument/2006/relationships/image" Target="../media/image51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50.wmf"/><Relationship Id="rId10" Type="http://schemas.openxmlformats.org/officeDocument/2006/relationships/chart" Target="../charts/chart9.xml"/><Relationship Id="rId4" Type="http://schemas.openxmlformats.org/officeDocument/2006/relationships/oleObject" Target="../embeddings/oleObject36.bin"/><Relationship Id="rId9" Type="http://schemas.openxmlformats.org/officeDocument/2006/relationships/image" Target="../media/image52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5" Type="http://schemas.openxmlformats.org/officeDocument/2006/relationships/comments" Target="../comments/comment1.xml"/><Relationship Id="rId10" Type="http://schemas.openxmlformats.org/officeDocument/2006/relationships/image" Target="../media/image8.png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hỗ dành sẵn cho Nội dung 4" descr="Ảnh có chứa diều, bầu trời, bay, ngoài trời&#10;&#10;Mô tả được tạo tự động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20" y="10"/>
            <a:ext cx="7252212" cy="51434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D73F281-D85A-414B-B050-B924052F9282}"/>
              </a:ext>
            </a:extLst>
          </p:cNvPr>
          <p:cNvSpPr txBox="1"/>
          <p:nvPr/>
        </p:nvSpPr>
        <p:spPr>
          <a:xfrm>
            <a:off x="1749914" y="364839"/>
            <a:ext cx="6664004" cy="35564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BD37E8A-D45A-4AF4-AA02-27891D5290CA}"/>
              </a:ext>
            </a:extLst>
          </p:cNvPr>
          <p:cNvSpPr txBox="1"/>
          <p:nvPr/>
        </p:nvSpPr>
        <p:spPr>
          <a:xfrm>
            <a:off x="2602583" y="687390"/>
            <a:ext cx="495866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NGỌC THỤY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5A797EB-37FC-432B-A43C-3061B2852843}"/>
              </a:ext>
            </a:extLst>
          </p:cNvPr>
          <p:cNvSpPr txBox="1"/>
          <p:nvPr/>
        </p:nvSpPr>
        <p:spPr>
          <a:xfrm>
            <a:off x="2945721" y="3712882"/>
            <a:ext cx="48810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THÙY LINH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1192903" y="2931540"/>
            <a:ext cx="777802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7 (CÁNH DIỀU )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3001858" y="4179624"/>
            <a:ext cx="41601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2022 - 2023</a:t>
            </a:r>
          </a:p>
        </p:txBody>
      </p:sp>
    </p:spTree>
    <p:extLst>
      <p:ext uri="{BB962C8B-B14F-4D97-AF65-F5344CB8AC3E}">
        <p14:creationId xmlns:p14="http://schemas.microsoft.com/office/powerpoint/2010/main" val="279422545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6348" y="54183"/>
            <a:ext cx="873130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GB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GB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GB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GB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GB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GB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dưa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hấu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cam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360 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7 ở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069495957"/>
              </p:ext>
            </p:extLst>
          </p:nvPr>
        </p:nvGraphicFramePr>
        <p:xfrm>
          <a:off x="6730794" y="1131590"/>
          <a:ext cx="2592288" cy="2634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0980" y="1317280"/>
            <a:ext cx="6433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123956"/>
              </p:ext>
            </p:extLst>
          </p:nvPr>
        </p:nvGraphicFramePr>
        <p:xfrm>
          <a:off x="236340" y="2053488"/>
          <a:ext cx="6427086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7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9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98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1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07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00582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1800" baseline="0" dirty="0">
                          <a:solidFill>
                            <a:srgbClr val="00582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582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1800" dirty="0">
                        <a:solidFill>
                          <a:srgbClr val="00582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E4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00582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Táo</a:t>
                      </a:r>
                      <a:endParaRPr lang="en-US" sz="1800" dirty="0">
                        <a:solidFill>
                          <a:srgbClr val="00582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E4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00582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Chuối</a:t>
                      </a:r>
                      <a:endParaRPr lang="en-US" sz="1800" dirty="0">
                        <a:solidFill>
                          <a:srgbClr val="00582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E4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00582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</a:t>
                      </a:r>
                      <a:endParaRPr lang="en-US" sz="1800" dirty="0">
                        <a:solidFill>
                          <a:srgbClr val="00582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E4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00582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Dưa</a:t>
                      </a:r>
                      <a:r>
                        <a:rPr lang="en-US" sz="1800" baseline="0" dirty="0">
                          <a:solidFill>
                            <a:srgbClr val="00582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582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hấu</a:t>
                      </a:r>
                      <a:endParaRPr lang="en-US" sz="1800" dirty="0">
                        <a:solidFill>
                          <a:srgbClr val="00582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E4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582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</a:t>
                      </a:r>
                    </a:p>
                  </a:txBody>
                  <a:tcPr>
                    <a:solidFill>
                      <a:srgbClr val="C0E4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7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3">
            <a:extLst>
              <a:ext uri="{FF2B5EF4-FFF2-40B4-BE49-F238E27FC236}">
                <a16:creationId xmlns:a16="http://schemas.microsoft.com/office/drawing/2014/main" id="{A0BC2C3C-116F-AF7C-808A-AB5F22B65185}"/>
              </a:ext>
            </a:extLst>
          </p:cNvPr>
          <p:cNvSpPr txBox="1"/>
          <p:nvPr/>
        </p:nvSpPr>
        <p:spPr>
          <a:xfrm>
            <a:off x="206348" y="3417123"/>
            <a:ext cx="6369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/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19B8CBE3-48D8-C082-9870-248EF1A57F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546728"/>
              </p:ext>
            </p:extLst>
          </p:nvPr>
        </p:nvGraphicFramePr>
        <p:xfrm>
          <a:off x="293396" y="4208485"/>
          <a:ext cx="6312974" cy="750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8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80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5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16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94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00682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1800" baseline="0" dirty="0">
                          <a:solidFill>
                            <a:srgbClr val="00682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682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1800" dirty="0">
                        <a:solidFill>
                          <a:srgbClr val="00682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E4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00682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Táo</a:t>
                      </a:r>
                      <a:endParaRPr lang="en-US" sz="1800" dirty="0">
                        <a:solidFill>
                          <a:srgbClr val="00682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E4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00682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Chuối</a:t>
                      </a:r>
                      <a:endParaRPr lang="en-US" sz="1800" dirty="0">
                        <a:solidFill>
                          <a:srgbClr val="00682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E4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00682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</a:t>
                      </a:r>
                      <a:endParaRPr lang="en-US" sz="1800" dirty="0">
                        <a:solidFill>
                          <a:srgbClr val="00682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E4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00682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Dưa</a:t>
                      </a:r>
                      <a:r>
                        <a:rPr lang="en-US" sz="1800" baseline="0" dirty="0">
                          <a:solidFill>
                            <a:srgbClr val="00682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682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hấu</a:t>
                      </a:r>
                      <a:endParaRPr lang="en-US" sz="1800" dirty="0">
                        <a:solidFill>
                          <a:srgbClr val="00682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E4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682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</a:t>
                      </a:r>
                    </a:p>
                  </a:txBody>
                  <a:tcPr>
                    <a:solidFill>
                      <a:srgbClr val="C0E4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Picture 5">
            <a:extLst>
              <a:ext uri="{FF2B5EF4-FFF2-40B4-BE49-F238E27FC236}">
                <a16:creationId xmlns:a16="http://schemas.microsoft.com/office/drawing/2014/main" id="{BE3039B3-1F6F-F75C-2E35-70018F6779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22" y="4018374"/>
            <a:ext cx="1115576" cy="111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124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10" grpId="0">
        <p:bldAsOne/>
      </p:bldGraphic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95936" y="51470"/>
            <a:ext cx="12693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912059989"/>
              </p:ext>
            </p:extLst>
          </p:nvPr>
        </p:nvGraphicFramePr>
        <p:xfrm>
          <a:off x="2231740" y="2607637"/>
          <a:ext cx="4680520" cy="2484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8852" y="522441"/>
            <a:ext cx="8486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26 ta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4680EAC2-0CD0-1834-8A0C-E896957088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54558"/>
              </p:ext>
            </p:extLst>
          </p:nvPr>
        </p:nvGraphicFramePr>
        <p:xfrm>
          <a:off x="544899" y="1222075"/>
          <a:ext cx="8054201" cy="1902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5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1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0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57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25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16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E4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Táo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E4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Chuối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E4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E4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Dưa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hấu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E4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</a:t>
                      </a:r>
                    </a:p>
                  </a:txBody>
                  <a:tcPr>
                    <a:solidFill>
                      <a:srgbClr val="C0E4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03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6D843A5-E9D7-1DC5-3210-CB1020E36CD8}"/>
              </a:ext>
            </a:extLst>
          </p:cNvPr>
          <p:cNvSpPr txBox="1"/>
          <p:nvPr/>
        </p:nvSpPr>
        <p:spPr>
          <a:xfrm>
            <a:off x="3400635" y="216420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75863809-8296-4A03-995E-28D8BA05681A}"/>
              </a:ext>
            </a:extLst>
          </p:cNvPr>
          <p:cNvSpPr txBox="1"/>
          <p:nvPr/>
        </p:nvSpPr>
        <p:spPr>
          <a:xfrm>
            <a:off x="6472180" y="2110084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7A32908A-9C76-6D44-DAA0-FEE3A991E0A2}"/>
              </a:ext>
            </a:extLst>
          </p:cNvPr>
          <p:cNvSpPr txBox="1"/>
          <p:nvPr/>
        </p:nvSpPr>
        <p:spPr>
          <a:xfrm>
            <a:off x="4331419" y="2138835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2645E03A-5A02-37CA-6503-CBF40FE7381A}"/>
              </a:ext>
            </a:extLst>
          </p:cNvPr>
          <p:cNvSpPr txBox="1"/>
          <p:nvPr/>
        </p:nvSpPr>
        <p:spPr>
          <a:xfrm>
            <a:off x="5339531" y="2110084"/>
            <a:ext cx="1122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2C2ABBC-5E41-0E85-E92C-1078B73A8F38}"/>
              </a:ext>
            </a:extLst>
          </p:cNvPr>
          <p:cNvSpPr txBox="1"/>
          <p:nvPr/>
        </p:nvSpPr>
        <p:spPr>
          <a:xfrm>
            <a:off x="7576228" y="2110084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</a:p>
        </p:txBody>
      </p:sp>
    </p:spTree>
    <p:extLst>
      <p:ext uri="{BB962C8B-B14F-4D97-AF65-F5344CB8AC3E}">
        <p14:creationId xmlns:p14="http://schemas.microsoft.com/office/powerpoint/2010/main" val="13990093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10" grpId="0">
        <p:bldAsOne/>
      </p:bldGraphic>
      <p:bldP spid="2" grpId="0"/>
      <p:bldP spid="7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1023309" y="2809343"/>
            <a:ext cx="67687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6163" algn="ctr"/>
              </a:tabLst>
            </a:pPr>
            <a:r>
              <a:rPr lang="en-US" sz="2400" dirty="0">
                <a:latin typeface="Times New Roman" pitchFamily="18" charset="0"/>
                <a:ea typeface="TimesNewRomanPSMT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ea typeface="TimesNewRomanPSMT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ea typeface="TimesNewRomanPSMT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NewRomanPSMT" charset="0"/>
                <a:cs typeface="Times New Roman" pitchFamily="18" charset="0"/>
              </a:rPr>
              <a:t>b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0"/>
                <a:cs typeface="Times New Roman" pitchFamily="18" charset="0"/>
              </a:rPr>
              <a:t>ảng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0"/>
                <a:cs typeface="Times New Roman" pitchFamily="18" charset="0"/>
              </a:rPr>
              <a:t>liệu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0"/>
                <a:cs typeface="Times New Roman" pitchFamily="18" charset="0"/>
              </a:rPr>
              <a:t>sau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0"/>
                <a:cs typeface="Times New Roman" pitchFamily="18" charset="0"/>
              </a:rPr>
              <a:t>: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753002"/>
              </p:ext>
            </p:extLst>
          </p:nvPr>
        </p:nvGraphicFramePr>
        <p:xfrm>
          <a:off x="990368" y="3658890"/>
          <a:ext cx="7524836" cy="1147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36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80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50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48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Táo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Chuối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Lê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Dưa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hấu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Cam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1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" name="Nhóm 2">
            <a:extLst>
              <a:ext uri="{FF2B5EF4-FFF2-40B4-BE49-F238E27FC236}">
                <a16:creationId xmlns:a16="http://schemas.microsoft.com/office/drawing/2014/main" id="{ED26A28D-80E3-35A9-6518-ACAFBD2FCB1C}"/>
              </a:ext>
            </a:extLst>
          </p:cNvPr>
          <p:cNvGrpSpPr/>
          <p:nvPr/>
        </p:nvGrpSpPr>
        <p:grpSpPr>
          <a:xfrm>
            <a:off x="539552" y="525628"/>
            <a:ext cx="6375844" cy="688722"/>
            <a:chOff x="539552" y="525628"/>
            <a:chExt cx="6375844" cy="688722"/>
          </a:xfrm>
        </p:grpSpPr>
        <p:sp>
          <p:nvSpPr>
            <p:cNvPr id="41" name="Rectangle 13"/>
            <p:cNvSpPr>
              <a:spLocks noChangeArrowheads="1"/>
            </p:cNvSpPr>
            <p:nvPr/>
          </p:nvSpPr>
          <p:spPr bwMode="auto">
            <a:xfrm>
              <a:off x="539552" y="550151"/>
              <a:ext cx="637584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u="none" strike="noStrike" cap="none" normalizeH="0" baseline="0" dirty="0">
                  <a:ln>
                    <a:noFill/>
                  </a:ln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b) </a:t>
              </a:r>
              <a:r>
                <a:rPr kumimoji="0" lang="en-US" sz="2400" b="0" u="none" strike="noStrike" cap="none" normalizeH="0" baseline="0" dirty="0" err="1">
                  <a:ln>
                    <a:noFill/>
                  </a:ln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Số</a:t>
              </a:r>
              <a:r>
                <a:rPr kumimoji="0" lang="en-US" sz="2400" b="0" u="none" strike="noStrike" cap="none" normalizeH="0" baseline="0" dirty="0">
                  <a:ln>
                    <a:noFill/>
                  </a:ln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2400" b="0" u="none" strike="noStrike" cap="none" normalizeH="0" baseline="0" dirty="0" err="1">
                  <a:ln>
                    <a:noFill/>
                  </a:ln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học</a:t>
              </a:r>
              <a:r>
                <a:rPr kumimoji="0" lang="en-US" sz="2400" b="0" u="none" strike="noStrike" cap="none" normalizeH="0" dirty="0">
                  <a:ln>
                    <a:noFill/>
                  </a:ln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2400" b="0" u="none" strike="noStrike" cap="none" normalizeH="0" dirty="0" err="1">
                  <a:ln>
                    <a:noFill/>
                  </a:ln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sinh</a:t>
              </a:r>
              <a:r>
                <a:rPr kumimoji="0" lang="en-US" sz="2400" b="0" u="none" strike="noStrike" cap="none" normalizeH="0" baseline="0" dirty="0">
                  <a:ln>
                    <a:noFill/>
                  </a:ln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2400" b="0" u="none" strike="noStrike" cap="none" normalizeH="0" baseline="0" dirty="0" err="1">
                  <a:ln>
                    <a:noFill/>
                  </a:ln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chọn</a:t>
              </a:r>
              <a:r>
                <a:rPr kumimoji="0" lang="en-US" sz="2400" b="0" u="none" strike="noStrike" cap="none" normalizeH="0" baseline="0" dirty="0">
                  <a:ln>
                    <a:noFill/>
                  </a:ln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2400" b="0" u="none" strike="noStrike" cap="none" normalizeH="0" baseline="0" dirty="0" err="1">
                  <a:ln>
                    <a:noFill/>
                  </a:ln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táo</a:t>
              </a:r>
              <a:r>
                <a:rPr kumimoji="0" lang="en-US" sz="2400" b="0" u="none" strike="noStrike" cap="none" normalizeH="0" baseline="0" dirty="0">
                  <a:ln>
                    <a:noFill/>
                  </a:ln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2400" b="0" u="none" strike="noStrike" cap="none" normalizeH="0" baseline="0" dirty="0" err="1">
                  <a:ln>
                    <a:noFill/>
                  </a:ln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là</a:t>
              </a:r>
              <a:r>
                <a:rPr kumimoji="0" lang="en-US" sz="2400" b="0" u="none" strike="noStrike" cap="none" normalizeH="0" baseline="0" dirty="0">
                  <a:ln>
                    <a:noFill/>
                  </a:ln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:</a:t>
              </a:r>
              <a:endParaRPr kumimoji="0" lang="en-US" sz="2400" b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6657005"/>
                </p:ext>
              </p:extLst>
            </p:nvPr>
          </p:nvGraphicFramePr>
          <p:xfrm>
            <a:off x="4095784" y="525628"/>
            <a:ext cx="1262658" cy="6887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901700" imgH="457200" progId="Equation.DSMT4">
                    <p:embed/>
                  </p:oleObj>
                </mc:Choice>
                <mc:Fallback>
                  <p:oleObj name="Equation" r:id="rId2" imgW="901700" imgH="457200" progId="Equation.DSMT4">
                    <p:embed/>
                    <p:pic>
                      <p:nvPicPr>
                        <p:cNvPr id="42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95784" y="525628"/>
                          <a:ext cx="1262658" cy="68872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TextBox 3"/>
          <p:cNvSpPr txBox="1"/>
          <p:nvPr/>
        </p:nvSpPr>
        <p:spPr>
          <a:xfrm>
            <a:off x="5302652" y="57627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en-US" sz="2400" dirty="0"/>
          </a:p>
        </p:txBody>
      </p:sp>
      <p:sp>
        <p:nvSpPr>
          <p:cNvPr id="26" name="TextBox 4">
            <a:extLst>
              <a:ext uri="{FF2B5EF4-FFF2-40B4-BE49-F238E27FC236}">
                <a16:creationId xmlns:a16="http://schemas.microsoft.com/office/drawing/2014/main" id="{7B36BFF3-2BF8-0798-BDD3-5F6A6FD25BB7}"/>
              </a:ext>
            </a:extLst>
          </p:cNvPr>
          <p:cNvSpPr txBox="1"/>
          <p:nvPr/>
        </p:nvSpPr>
        <p:spPr>
          <a:xfrm>
            <a:off x="4088343" y="31396"/>
            <a:ext cx="12693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EAE20059-2C44-7784-56B0-52BEB325043C}"/>
              </a:ext>
            </a:extLst>
          </p:cNvPr>
          <p:cNvGrpSpPr/>
          <p:nvPr/>
        </p:nvGrpSpPr>
        <p:grpSpPr>
          <a:xfrm>
            <a:off x="827584" y="1162216"/>
            <a:ext cx="7612549" cy="1550026"/>
            <a:chOff x="827584" y="1162216"/>
            <a:chExt cx="7612549" cy="1550026"/>
          </a:xfrm>
        </p:grpSpPr>
        <p:sp>
          <p:nvSpPr>
            <p:cNvPr id="45" name="TextBox 44"/>
            <p:cNvSpPr txBox="1"/>
            <p:nvPr/>
          </p:nvSpPr>
          <p:spPr>
            <a:xfrm>
              <a:off x="827584" y="1162216"/>
              <a:ext cx="74888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Tương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chuối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lê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dưa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hấu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lượt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graphicFrame>
          <p:nvGraphicFramePr>
            <p:cNvPr id="47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1698157"/>
                </p:ext>
              </p:extLst>
            </p:nvPr>
          </p:nvGraphicFramePr>
          <p:xfrm>
            <a:off x="3396242" y="2012700"/>
            <a:ext cx="1399084" cy="6995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939600" imgH="457200" progId="Equation.DSMT4">
                    <p:embed/>
                  </p:oleObj>
                </mc:Choice>
                <mc:Fallback>
                  <p:oleObj name="Equation" r:id="rId4" imgW="939600" imgH="457200" progId="Equation.DSMT4">
                    <p:embed/>
                    <p:pic>
                      <p:nvPicPr>
                        <p:cNvPr id="47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6242" y="2012700"/>
                          <a:ext cx="1399084" cy="69954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931722"/>
                </p:ext>
              </p:extLst>
            </p:nvPr>
          </p:nvGraphicFramePr>
          <p:xfrm>
            <a:off x="5363960" y="1976514"/>
            <a:ext cx="1367254" cy="7006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016000" imgH="457200" progId="Equation.DSMT4">
                    <p:embed/>
                  </p:oleObj>
                </mc:Choice>
                <mc:Fallback>
                  <p:oleObj name="Equation" r:id="rId6" imgW="1016000" imgH="457200" progId="Equation.DSMT4">
                    <p:embed/>
                    <p:pic>
                      <p:nvPicPr>
                        <p:cNvPr id="48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3960" y="1976514"/>
                          <a:ext cx="1367254" cy="70065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5428521"/>
                </p:ext>
              </p:extLst>
            </p:nvPr>
          </p:nvGraphicFramePr>
          <p:xfrm>
            <a:off x="7012846" y="1963749"/>
            <a:ext cx="1427287" cy="6662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977900" imgH="457200" progId="Equation.DSMT4">
                    <p:embed/>
                  </p:oleObj>
                </mc:Choice>
                <mc:Fallback>
                  <p:oleObj name="Equation" r:id="rId8" imgW="977900" imgH="457200" progId="Equation.DSMT4">
                    <p:embed/>
                    <p:pic>
                      <p:nvPicPr>
                        <p:cNvPr id="49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12846" y="1963749"/>
                          <a:ext cx="1427287" cy="66622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46">
              <a:extLst>
                <a:ext uri="{FF2B5EF4-FFF2-40B4-BE49-F238E27FC236}">
                  <a16:creationId xmlns:a16="http://schemas.microsoft.com/office/drawing/2014/main" id="{3E3C613D-9392-08DA-AD8C-C81C22A7D18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18429605"/>
                </p:ext>
              </p:extLst>
            </p:nvPr>
          </p:nvGraphicFramePr>
          <p:xfrm>
            <a:off x="1447728" y="2013742"/>
            <a:ext cx="1397000" cy="698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939600" imgH="457200" progId="Equation.DSMT4">
                    <p:embed/>
                  </p:oleObj>
                </mc:Choice>
                <mc:Fallback>
                  <p:oleObj name="Equation" r:id="rId10" imgW="939600" imgH="457200" progId="Equation.DSMT4">
                    <p:embed/>
                    <p:pic>
                      <p:nvPicPr>
                        <p:cNvPr id="28" name="Object 46">
                          <a:extLst>
                            <a:ext uri="{FF2B5EF4-FFF2-40B4-BE49-F238E27FC236}">
                              <a16:creationId xmlns:a16="http://schemas.microsoft.com/office/drawing/2014/main" id="{3E3C613D-9392-08DA-AD8C-C81C22A7D18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728" y="2013742"/>
                          <a:ext cx="1397000" cy="6985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C30B383-B4F7-AE82-8D4B-6062EC452F08}"/>
              </a:ext>
            </a:extLst>
          </p:cNvPr>
          <p:cNvSpPr txBox="1"/>
          <p:nvPr/>
        </p:nvSpPr>
        <p:spPr>
          <a:xfrm>
            <a:off x="3347864" y="4232582"/>
            <a:ext cx="599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F5B031BE-DF1F-7577-159E-A568240F0D0A}"/>
              </a:ext>
            </a:extLst>
          </p:cNvPr>
          <p:cNvSpPr txBox="1"/>
          <p:nvPr/>
        </p:nvSpPr>
        <p:spPr>
          <a:xfrm>
            <a:off x="4272153" y="4263218"/>
            <a:ext cx="599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8F01352A-9092-0CB4-1D19-B9200D2A3544}"/>
              </a:ext>
            </a:extLst>
          </p:cNvPr>
          <p:cNvSpPr txBox="1"/>
          <p:nvPr/>
        </p:nvSpPr>
        <p:spPr>
          <a:xfrm>
            <a:off x="5196442" y="4232581"/>
            <a:ext cx="599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69FCC9EB-3547-0E64-DD92-B6E7FB61BB5A}"/>
              </a:ext>
            </a:extLst>
          </p:cNvPr>
          <p:cNvSpPr txBox="1"/>
          <p:nvPr/>
        </p:nvSpPr>
        <p:spPr>
          <a:xfrm>
            <a:off x="6227147" y="4236217"/>
            <a:ext cx="785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108</a:t>
            </a: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09C3486B-EFD2-67BE-3D05-CC0E1503350F}"/>
              </a:ext>
            </a:extLst>
          </p:cNvPr>
          <p:cNvSpPr txBox="1"/>
          <p:nvPr/>
        </p:nvSpPr>
        <p:spPr>
          <a:xfrm>
            <a:off x="7624747" y="4232581"/>
            <a:ext cx="599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3362802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" grpId="0"/>
      <p:bldP spid="6" grpId="0"/>
      <p:bldP spid="33" grpId="0"/>
      <p:bldP spid="39" grpId="0"/>
      <p:bldP spid="40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7990233D-2D5E-7253-F5ED-FAFEF7CF5D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2240" y="3535055"/>
            <a:ext cx="1838375" cy="1582127"/>
          </a:xfrm>
          <a:prstGeom prst="rect">
            <a:avLst/>
          </a:prstGeom>
        </p:spPr>
      </p:pic>
      <p:sp>
        <p:nvSpPr>
          <p:cNvPr id="5" name="Nổ: 8 Điểm 4">
            <a:extLst>
              <a:ext uri="{FF2B5EF4-FFF2-40B4-BE49-F238E27FC236}">
                <a16:creationId xmlns:a16="http://schemas.microsoft.com/office/drawing/2014/main" id="{88EA622A-8AFC-2DC4-5371-2B2BBF4046A5}"/>
              </a:ext>
            </a:extLst>
          </p:cNvPr>
          <p:cNvSpPr/>
          <p:nvPr/>
        </p:nvSpPr>
        <p:spPr>
          <a:xfrm>
            <a:off x="1187624" y="26318"/>
            <a:ext cx="7704856" cy="412960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67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904" y="123478"/>
            <a:ext cx="2304256" cy="720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699542"/>
            <a:ext cx="84969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6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644008" y="985430"/>
            <a:ext cx="309482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5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4500" dirty="0">
              <a:solidFill>
                <a:prstClr val="black"/>
              </a:solidFill>
              <a:highlight>
                <a:srgbClr val="FFFF00"/>
              </a:highlight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770260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539552" y="411510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3000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945070060"/>
              </p:ext>
            </p:extLst>
          </p:nvPr>
        </p:nvGraphicFramePr>
        <p:xfrm>
          <a:off x="3131840" y="2427734"/>
          <a:ext cx="338437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12">
            <a:extLst>
              <a:ext uri="{FF2B5EF4-FFF2-40B4-BE49-F238E27FC236}">
                <a16:creationId xmlns:a16="http://schemas.microsoft.com/office/drawing/2014/main" id="{2E525F47-2451-A6B2-A110-BC97FCA1DF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308304" y="3435846"/>
            <a:ext cx="1644767" cy="164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8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Graphic spid="6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355939"/>
              </p:ext>
            </p:extLst>
          </p:nvPr>
        </p:nvGraphicFramePr>
        <p:xfrm>
          <a:off x="318243" y="649971"/>
          <a:ext cx="6341989" cy="1616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8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3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45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15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Truyện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thiếu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giáo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khoa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Tỉ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lệ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739930"/>
              </p:ext>
            </p:extLst>
          </p:nvPr>
        </p:nvGraphicFramePr>
        <p:xfrm>
          <a:off x="2572633" y="1900827"/>
          <a:ext cx="641005" cy="330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8300" imgH="190500" progId="Equation.DSMT4">
                  <p:embed/>
                </p:oleObj>
              </mc:Choice>
              <mc:Fallback>
                <p:oleObj name="Equation" r:id="rId2" imgW="368300" imgH="1905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2633" y="1900827"/>
                        <a:ext cx="641005" cy="3301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281342"/>
              </p:ext>
            </p:extLst>
          </p:nvPr>
        </p:nvGraphicFramePr>
        <p:xfrm>
          <a:off x="5549370" y="1928241"/>
          <a:ext cx="589998" cy="30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8300" imgH="190500" progId="Equation.DSMT4">
                  <p:embed/>
                </p:oleObj>
              </mc:Choice>
              <mc:Fallback>
                <p:oleObj name="Equation" r:id="rId4" imgW="368300" imgH="1905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9370" y="1928241"/>
                        <a:ext cx="589998" cy="303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846272"/>
              </p:ext>
            </p:extLst>
          </p:nvPr>
        </p:nvGraphicFramePr>
        <p:xfrm>
          <a:off x="3841419" y="1911723"/>
          <a:ext cx="589998" cy="303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8300" imgH="190500" progId="Equation.DSMT4">
                  <p:embed/>
                </p:oleObj>
              </mc:Choice>
              <mc:Fallback>
                <p:oleObj name="Equation" r:id="rId6" imgW="368300" imgH="1905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419" y="1911723"/>
                        <a:ext cx="589998" cy="3038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EDF6878A-4BBA-FCCA-F92F-C87B2C08CFF8}"/>
              </a:ext>
            </a:extLst>
          </p:cNvPr>
          <p:cNvGrpSpPr/>
          <p:nvPr/>
        </p:nvGrpSpPr>
        <p:grpSpPr>
          <a:xfrm>
            <a:off x="467544" y="3793096"/>
            <a:ext cx="9001000" cy="1200329"/>
            <a:chOff x="467544" y="3793096"/>
            <a:chExt cx="9001000" cy="1200329"/>
          </a:xfrm>
        </p:grpSpPr>
        <p:sp>
          <p:nvSpPr>
            <p:cNvPr id="10" name="TextBox 9"/>
            <p:cNvSpPr txBox="1"/>
            <p:nvPr/>
          </p:nvSpPr>
          <p:spPr>
            <a:xfrm>
              <a:off x="467544" y="3793096"/>
              <a:ext cx="9001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loại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viện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:                     (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cuốn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2470459"/>
                </p:ext>
              </p:extLst>
            </p:nvPr>
          </p:nvGraphicFramePr>
          <p:xfrm>
            <a:off x="5724129" y="4114447"/>
            <a:ext cx="1584177" cy="6995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079500" imgH="457200" progId="Equation.DSMT4">
                    <p:embed/>
                  </p:oleObj>
                </mc:Choice>
                <mc:Fallback>
                  <p:oleObj name="Equation" r:id="rId7" imgW="1079500" imgH="457200" progId="Equation.DSMT4">
                    <p:embed/>
                    <p:pic>
                      <p:nvPicPr>
                        <p:cNvPr id="14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24129" y="4114447"/>
                          <a:ext cx="1584177" cy="69954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41419" y="28322"/>
            <a:ext cx="946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BA090A7D-7E5F-D357-9E3B-6B27AD7FDDAA}"/>
              </a:ext>
            </a:extLst>
          </p:cNvPr>
          <p:cNvGrpSpPr/>
          <p:nvPr/>
        </p:nvGrpSpPr>
        <p:grpSpPr>
          <a:xfrm>
            <a:off x="464901" y="2426894"/>
            <a:ext cx="8136904" cy="802657"/>
            <a:chOff x="467544" y="2410587"/>
            <a:chExt cx="8136904" cy="802657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41557550"/>
                </p:ext>
              </p:extLst>
            </p:nvPr>
          </p:nvGraphicFramePr>
          <p:xfrm>
            <a:off x="5572254" y="2410587"/>
            <a:ext cx="1789351" cy="6736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155700" imgH="457200" progId="Equation.DSMT4">
                    <p:embed/>
                  </p:oleObj>
                </mc:Choice>
                <mc:Fallback>
                  <p:oleObj name="Equation" r:id="rId9" imgW="1155700" imgH="457200" progId="Equation.DSMT4">
                    <p:embed/>
                    <p:pic>
                      <p:nvPicPr>
                        <p:cNvPr id="12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72254" y="2410587"/>
                          <a:ext cx="1789351" cy="67360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Hộp Văn bản 2">
              <a:extLst>
                <a:ext uri="{FF2B5EF4-FFF2-40B4-BE49-F238E27FC236}">
                  <a16:creationId xmlns:a16="http://schemas.microsoft.com/office/drawing/2014/main" id="{F5467028-F022-2353-FF23-23D049DDE650}"/>
                </a:ext>
              </a:extLst>
            </p:cNvPr>
            <p:cNvSpPr txBox="1"/>
            <p:nvPr/>
          </p:nvSpPr>
          <p:spPr>
            <a:xfrm>
              <a:off x="467544" y="2427734"/>
              <a:ext cx="5379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truyện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thiếu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nhi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viện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2400" dirty="0"/>
            </a:p>
          </p:txBody>
        </p:sp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1AD691AB-55F6-98DF-87C5-E72C6EBF738D}"/>
                </a:ext>
              </a:extLst>
            </p:cNvPr>
            <p:cNvSpPr txBox="1"/>
            <p:nvPr/>
          </p:nvSpPr>
          <p:spPr>
            <a:xfrm>
              <a:off x="7431189" y="2474580"/>
              <a:ext cx="117325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cuốn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endParaRPr lang="en-US" dirty="0"/>
            </a:p>
          </p:txBody>
        </p:sp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20B3B42D-E975-3186-EE8B-57DA99177B84}"/>
              </a:ext>
            </a:extLst>
          </p:cNvPr>
          <p:cNvGrpSpPr/>
          <p:nvPr/>
        </p:nvGrpSpPr>
        <p:grpSpPr>
          <a:xfrm>
            <a:off x="467544" y="3261888"/>
            <a:ext cx="7416824" cy="673125"/>
            <a:chOff x="467544" y="3261888"/>
            <a:chExt cx="7416824" cy="673125"/>
          </a:xfrm>
        </p:grpSpPr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4816146"/>
                </p:ext>
              </p:extLst>
            </p:nvPr>
          </p:nvGraphicFramePr>
          <p:xfrm>
            <a:off x="5429130" y="3261888"/>
            <a:ext cx="1440160" cy="673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079500" imgH="457200" progId="Equation.DSMT4">
                    <p:embed/>
                  </p:oleObj>
                </mc:Choice>
                <mc:Fallback>
                  <p:oleObj name="Equation" r:id="rId11" imgW="1079500" imgH="457200" progId="Equation.DSMT4">
                    <p:embed/>
                    <p:pic>
                      <p:nvPicPr>
                        <p:cNvPr id="16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9130" y="3261888"/>
                          <a:ext cx="1440160" cy="6731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60DA05BE-9B9C-08E0-9A45-128866701496}"/>
                </a:ext>
              </a:extLst>
            </p:cNvPr>
            <p:cNvSpPr txBox="1"/>
            <p:nvPr/>
          </p:nvSpPr>
          <p:spPr>
            <a:xfrm>
              <a:off x="467544" y="3343296"/>
              <a:ext cx="74168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giáo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khoa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viện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:                      (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cuốn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dirty="0"/>
            </a:p>
          </p:txBody>
        </p:sp>
      </p:grpSp>
      <p:graphicFrame>
        <p:nvGraphicFramePr>
          <p:cNvPr id="20" name="Chart 5">
            <a:extLst>
              <a:ext uri="{FF2B5EF4-FFF2-40B4-BE49-F238E27FC236}">
                <a16:creationId xmlns:a16="http://schemas.microsoft.com/office/drawing/2014/main" id="{7576888C-6D04-F53E-40E0-7272653A78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2745812"/>
              </p:ext>
            </p:extLst>
          </p:nvPr>
        </p:nvGraphicFramePr>
        <p:xfrm>
          <a:off x="6684592" y="221946"/>
          <a:ext cx="2459408" cy="2204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311612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>
            <a:extLst>
              <a:ext uri="{FF2B5EF4-FFF2-40B4-BE49-F238E27FC236}">
                <a16:creationId xmlns:a16="http://schemas.microsoft.com/office/drawing/2014/main" id="{4D192A4C-5FF9-467E-AFB9-70CB46ACE2C9}"/>
              </a:ext>
            </a:extLst>
          </p:cNvPr>
          <p:cNvSpPr/>
          <p:nvPr/>
        </p:nvSpPr>
        <p:spPr>
          <a:xfrm>
            <a:off x="2844194" y="41440"/>
            <a:ext cx="4174861" cy="55399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TRÒ CHƠI AI NHANH HƠN</a:t>
            </a:r>
          </a:p>
        </p:txBody>
      </p:sp>
      <p:pic>
        <p:nvPicPr>
          <p:cNvPr id="5" name="Picture 38">
            <a:extLst>
              <a:ext uri="{FF2B5EF4-FFF2-40B4-BE49-F238E27FC236}">
                <a16:creationId xmlns:a16="http://schemas.microsoft.com/office/drawing/2014/main" id="{A6416446-B27C-4091-8F2F-689D08BD4F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146" y="595438"/>
            <a:ext cx="4412955" cy="309641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3FDF7F6-812D-43B1-9154-72A2DB8B83C8}"/>
              </a:ext>
            </a:extLst>
          </p:cNvPr>
          <p:cNvSpPr txBox="1"/>
          <p:nvPr/>
        </p:nvSpPr>
        <p:spPr>
          <a:xfrm>
            <a:off x="403920" y="843558"/>
            <a:ext cx="776848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PHT.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+10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  <p:pic>
        <p:nvPicPr>
          <p:cNvPr id="6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6FD0884-DB7F-B99A-2B50-25F733FF5C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10" y="-129657"/>
            <a:ext cx="1450190" cy="145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845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5536" y="339502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7257" y="2812473"/>
            <a:ext cx="54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800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khoa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199449319"/>
              </p:ext>
            </p:extLst>
          </p:nvPr>
        </p:nvGraphicFramePr>
        <p:xfrm>
          <a:off x="5423019" y="1160489"/>
          <a:ext cx="3744416" cy="255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10" descr="Digit 18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100" y="4418290"/>
            <a:ext cx="1328629" cy="72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64647559-825E-9A81-91CE-F1DC91814755}"/>
              </a:ext>
            </a:extLst>
          </p:cNvPr>
          <p:cNvSpPr txBox="1"/>
          <p:nvPr/>
        </p:nvSpPr>
        <p:spPr>
          <a:xfrm>
            <a:off x="382351" y="1206656"/>
            <a:ext cx="5328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DA93B61F-0803-6744-4E5C-DC5506BBFB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77" y="3713189"/>
            <a:ext cx="1450190" cy="145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7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Graphic spid="12" grpId="0">
        <p:bldAsOne/>
      </p:bldGraphic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2F2445-9A05-4DE7-9BE5-87A906C6E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218381"/>
            <a:ext cx="4123594" cy="611185"/>
          </a:xfrm>
          <a:prstGeom prst="rect">
            <a:avLst/>
          </a:prstGeom>
          <a:solidFill>
            <a:srgbClr val="FFC000"/>
          </a:solidFill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283561846"/>
              </p:ext>
            </p:extLst>
          </p:nvPr>
        </p:nvGraphicFramePr>
        <p:xfrm>
          <a:off x="221768" y="797960"/>
          <a:ext cx="8700464" cy="3847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091053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841" y="380811"/>
            <a:ext cx="327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kê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925706"/>
              </p:ext>
            </p:extLst>
          </p:nvPr>
        </p:nvGraphicFramePr>
        <p:xfrm>
          <a:off x="169841" y="960072"/>
          <a:ext cx="6346375" cy="11146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0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72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99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Khoa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viễn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tưởng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Hài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Tỉ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lệ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yêu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732775"/>
              </p:ext>
            </p:extLst>
          </p:nvPr>
        </p:nvGraphicFramePr>
        <p:xfrm>
          <a:off x="2358913" y="1788114"/>
          <a:ext cx="547222" cy="281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68300" imgH="190500" progId="Equation.DSMT4">
                  <p:embed/>
                </p:oleObj>
              </mc:Choice>
              <mc:Fallback>
                <p:oleObj name="Equation" r:id="rId3" imgW="368300" imgH="1905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8913" y="1788114"/>
                        <a:ext cx="547222" cy="2818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315330"/>
              </p:ext>
            </p:extLst>
          </p:nvPr>
        </p:nvGraphicFramePr>
        <p:xfrm>
          <a:off x="3690102" y="1783772"/>
          <a:ext cx="596590" cy="307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68300" imgH="190500" progId="Equation.DSMT4">
                  <p:embed/>
                </p:oleObj>
              </mc:Choice>
              <mc:Fallback>
                <p:oleObj name="Equation" r:id="rId5" imgW="368300" imgH="1905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102" y="1783772"/>
                        <a:ext cx="596590" cy="3072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591622"/>
              </p:ext>
            </p:extLst>
          </p:nvPr>
        </p:nvGraphicFramePr>
        <p:xfrm>
          <a:off x="4623367" y="1751135"/>
          <a:ext cx="576065" cy="306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68300" imgH="190500" progId="Equation.DSMT4">
                  <p:embed/>
                </p:oleObj>
              </mc:Choice>
              <mc:Fallback>
                <p:oleObj name="Equation" r:id="rId7" imgW="368300" imgH="1905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3367" y="1751135"/>
                        <a:ext cx="576065" cy="3067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32984"/>
              </p:ext>
            </p:extLst>
          </p:nvPr>
        </p:nvGraphicFramePr>
        <p:xfrm>
          <a:off x="5501709" y="1764731"/>
          <a:ext cx="576065" cy="309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5446" imgH="190417" progId="Equation.DSMT4">
                  <p:embed/>
                </p:oleObj>
              </mc:Choice>
              <mc:Fallback>
                <p:oleObj name="Equation" r:id="rId9" imgW="355446" imgH="190417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1709" y="1764731"/>
                        <a:ext cx="576065" cy="3099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Nhóm 16">
            <a:extLst>
              <a:ext uri="{FF2B5EF4-FFF2-40B4-BE49-F238E27FC236}">
                <a16:creationId xmlns:a16="http://schemas.microsoft.com/office/drawing/2014/main" id="{827FEB73-1E4B-9E9C-9F5B-B46E7CF337C9}"/>
              </a:ext>
            </a:extLst>
          </p:cNvPr>
          <p:cNvGrpSpPr/>
          <p:nvPr/>
        </p:nvGrpSpPr>
        <p:grpSpPr>
          <a:xfrm>
            <a:off x="356924" y="4005626"/>
            <a:ext cx="8071123" cy="1113906"/>
            <a:chOff x="356924" y="4005626"/>
            <a:chExt cx="8071123" cy="1113906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56924" y="4005626"/>
              <a:ext cx="807112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Số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học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sinh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yêu</a:t>
              </a:r>
              <a:r>
                <a:rPr lang="en-US" sz="24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thích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các</a:t>
              </a:r>
              <a:r>
                <a:rPr lang="en-US" sz="24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thể</a:t>
              </a:r>
              <a:r>
                <a:rPr lang="en-US" sz="24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loại</a:t>
              </a:r>
              <a:r>
                <a:rPr lang="en-US" sz="24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phim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khác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phim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hoạt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hình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: 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3690102" y="4537633"/>
              <a:ext cx="148316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(</a:t>
              </a:r>
              <a:r>
                <a:rPr lang="en-US" sz="2000" dirty="0" err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học</a:t>
              </a:r>
              <a:r>
                <a:rPr lang="en-US" sz="20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sinh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0262907"/>
                </p:ext>
              </p:extLst>
            </p:nvPr>
          </p:nvGraphicFramePr>
          <p:xfrm>
            <a:off x="2078853" y="4441782"/>
            <a:ext cx="1677902" cy="677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130300" imgH="457200" progId="Equation.DSMT4">
                    <p:embed/>
                  </p:oleObj>
                </mc:Choice>
                <mc:Fallback>
                  <p:oleObj name="Equation" r:id="rId11" imgW="1130300" imgH="457200" progId="Equation.DSMT4">
                    <p:embed/>
                    <p:pic>
                      <p:nvPicPr>
                        <p:cNvPr id="18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8853" y="4441782"/>
                          <a:ext cx="1677902" cy="6777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Nhóm 24">
            <a:extLst>
              <a:ext uri="{FF2B5EF4-FFF2-40B4-BE49-F238E27FC236}">
                <a16:creationId xmlns:a16="http://schemas.microsoft.com/office/drawing/2014/main" id="{EE8ACFAC-AA87-7E11-E30A-BE4AB4BF14FA}"/>
              </a:ext>
            </a:extLst>
          </p:cNvPr>
          <p:cNvGrpSpPr/>
          <p:nvPr/>
        </p:nvGrpSpPr>
        <p:grpSpPr>
          <a:xfrm>
            <a:off x="395536" y="3196079"/>
            <a:ext cx="8262312" cy="799209"/>
            <a:chOff x="395536" y="3196079"/>
            <a:chExt cx="8262312" cy="799209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5678196"/>
                </p:ext>
              </p:extLst>
            </p:nvPr>
          </p:nvGraphicFramePr>
          <p:xfrm>
            <a:off x="2078854" y="3715379"/>
            <a:ext cx="2143638" cy="2799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459866" imgH="190417" progId="Equation.DSMT4">
                    <p:embed/>
                  </p:oleObj>
                </mc:Choice>
                <mc:Fallback>
                  <p:oleObj name="Equation" r:id="rId13" imgW="1459866" imgH="190417" progId="Equation.DSMT4">
                    <p:embed/>
                    <p:pic>
                      <p:nvPicPr>
                        <p:cNvPr id="1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8854" y="3715379"/>
                          <a:ext cx="2143638" cy="27990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395536" y="3196079"/>
              <a:ext cx="826231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Tỉ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lệ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học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sinh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yêu</a:t>
              </a:r>
              <a:r>
                <a:rPr kumimoji="0" lang="en-US" sz="24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cap="none" normalizeH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thíc</a:t>
              </a:r>
              <a:r>
                <a:rPr lang="en-US" sz="2400" dirty="0" err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h</a:t>
              </a:r>
              <a:r>
                <a:rPr lang="en-US" sz="24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các</a:t>
              </a:r>
              <a:r>
                <a:rPr lang="en-US" sz="24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thể</a:t>
              </a:r>
              <a:r>
                <a:rPr lang="en-US" sz="24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loại</a:t>
              </a:r>
              <a:r>
                <a:rPr lang="en-US" sz="24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phim</a:t>
              </a:r>
              <a:r>
                <a:rPr lang="en-US" sz="24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khác</a:t>
              </a:r>
              <a:r>
                <a:rPr lang="en-US" sz="24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phim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hoạt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hình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là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: 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79A66895-7EE1-C75C-31A7-4E2A98F7551D}"/>
              </a:ext>
            </a:extLst>
          </p:cNvPr>
          <p:cNvGrpSpPr/>
          <p:nvPr/>
        </p:nvGrpSpPr>
        <p:grpSpPr>
          <a:xfrm>
            <a:off x="50865" y="2693649"/>
            <a:ext cx="8978114" cy="669215"/>
            <a:chOff x="50865" y="2693649"/>
            <a:chExt cx="8978114" cy="669215"/>
          </a:xfrm>
        </p:grpSpPr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50865" y="2701797"/>
              <a:ext cx="868324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b)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Số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học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sinh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yêu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thích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khoa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học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viễn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tưởng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: 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6793903"/>
                </p:ext>
              </p:extLst>
            </p:nvPr>
          </p:nvGraphicFramePr>
          <p:xfrm>
            <a:off x="5938686" y="2693649"/>
            <a:ext cx="1656771" cy="669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130300" imgH="457200" progId="Equation.DSMT4">
                    <p:embed/>
                  </p:oleObj>
                </mc:Choice>
                <mc:Fallback>
                  <p:oleObj name="Equation" r:id="rId15" imgW="1130300" imgH="457200" progId="Equation.DSMT4">
                    <p:embed/>
                    <p:pic>
                      <p:nvPicPr>
                        <p:cNvPr id="16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38686" y="2693649"/>
                          <a:ext cx="1656771" cy="66921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TextBox 22"/>
            <p:cNvSpPr txBox="1"/>
            <p:nvPr/>
          </p:nvSpPr>
          <p:spPr>
            <a:xfrm>
              <a:off x="7595812" y="2749767"/>
              <a:ext cx="14331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2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(</a:t>
              </a:r>
              <a:r>
                <a:rPr lang="en-US" sz="2200" dirty="0" err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học</a:t>
              </a:r>
              <a:r>
                <a:rPr lang="en-US" sz="22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200" dirty="0" err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sinh</a:t>
              </a:r>
              <a:r>
                <a:rPr lang="en-US" sz="22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222491" y="26225"/>
            <a:ext cx="1141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9D97A63E-FEF0-7D17-134C-93BC6D4C97D6}"/>
              </a:ext>
            </a:extLst>
          </p:cNvPr>
          <p:cNvGrpSpPr/>
          <p:nvPr/>
        </p:nvGrpSpPr>
        <p:grpSpPr>
          <a:xfrm>
            <a:off x="-1" y="2174898"/>
            <a:ext cx="8784975" cy="461665"/>
            <a:chOff x="-1" y="2174898"/>
            <a:chExt cx="8784975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-1" y="2174898"/>
              <a:ext cx="87849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Phim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yêu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Phim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tỉ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lệ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1575870"/>
                </p:ext>
              </p:extLst>
            </p:nvPr>
          </p:nvGraphicFramePr>
          <p:xfrm>
            <a:off x="6660232" y="2267326"/>
            <a:ext cx="612775" cy="315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368280" imgH="190440" progId="Equation.DSMT4">
                    <p:embed/>
                  </p:oleObj>
                </mc:Choice>
                <mc:Fallback>
                  <p:oleObj name="Equation" r:id="rId17" imgW="368280" imgH="190440" progId="Equation.DSMT4">
                    <p:embed/>
                    <p:pic>
                      <p:nvPicPr>
                        <p:cNvPr id="11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0232" y="2267326"/>
                          <a:ext cx="612775" cy="3159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" name="Chart 11">
            <a:extLst>
              <a:ext uri="{FF2B5EF4-FFF2-40B4-BE49-F238E27FC236}">
                <a16:creationId xmlns:a16="http://schemas.microsoft.com/office/drawing/2014/main" id="{9A66A507-F06B-A442-A8AB-60736365C2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180311"/>
              </p:ext>
            </p:extLst>
          </p:nvPr>
        </p:nvGraphicFramePr>
        <p:xfrm>
          <a:off x="6380051" y="107104"/>
          <a:ext cx="3253437" cy="2150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  <p:extLst>
      <p:ext uri="{BB962C8B-B14F-4D97-AF65-F5344CB8AC3E}">
        <p14:creationId xmlns:p14="http://schemas.microsoft.com/office/powerpoint/2010/main" val="397768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2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838200" y="781050"/>
            <a:ext cx="32194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343400" y="1936499"/>
            <a:ext cx="25328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VẬN DỤNG</a:t>
            </a:r>
            <a:endParaRPr lang="en-US" sz="3200" dirty="0">
              <a:highlight>
                <a:srgbClr val="FFFF00"/>
              </a:highlight>
            </a:endParaRP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23478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7A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1983717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335242767"/>
              </p:ext>
            </p:extLst>
          </p:nvPr>
        </p:nvGraphicFramePr>
        <p:xfrm>
          <a:off x="2251521" y="2970540"/>
          <a:ext cx="4352925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808167"/>
              </p:ext>
            </p:extLst>
          </p:nvPr>
        </p:nvGraphicFramePr>
        <p:xfrm>
          <a:off x="971600" y="1193547"/>
          <a:ext cx="6257290" cy="7738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1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1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1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15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Cỡ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áo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XL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8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Tỉ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lệ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120661"/>
              </p:ext>
            </p:extLst>
          </p:nvPr>
        </p:nvGraphicFramePr>
        <p:xfrm>
          <a:off x="2566736" y="1615498"/>
          <a:ext cx="669074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5446" imgH="190417" progId="Equation.DSMT4">
                  <p:embed/>
                </p:oleObj>
              </mc:Choice>
              <mc:Fallback>
                <p:oleObj name="Equation" r:id="rId4" imgW="355446" imgH="190417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736" y="1615498"/>
                        <a:ext cx="669074" cy="360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471796"/>
              </p:ext>
            </p:extLst>
          </p:nvPr>
        </p:nvGraphicFramePr>
        <p:xfrm>
          <a:off x="3811512" y="1580453"/>
          <a:ext cx="699076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8300" imgH="190500" progId="Equation.DSMT4">
                  <p:embed/>
                </p:oleObj>
              </mc:Choice>
              <mc:Fallback>
                <p:oleObj name="Equation" r:id="rId6" imgW="368300" imgH="1905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1512" y="1580453"/>
                        <a:ext cx="699076" cy="360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883513"/>
              </p:ext>
            </p:extLst>
          </p:nvPr>
        </p:nvGraphicFramePr>
        <p:xfrm>
          <a:off x="5086290" y="1615498"/>
          <a:ext cx="664518" cy="342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68300" imgH="190500" progId="Equation.DSMT4">
                  <p:embed/>
                </p:oleObj>
              </mc:Choice>
              <mc:Fallback>
                <p:oleObj name="Equation" r:id="rId8" imgW="368300" imgH="19050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6290" y="1615498"/>
                        <a:ext cx="664518" cy="3422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167893"/>
              </p:ext>
            </p:extLst>
          </p:nvPr>
        </p:nvGraphicFramePr>
        <p:xfrm>
          <a:off x="6387488" y="1545477"/>
          <a:ext cx="576064" cy="395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9400" imgH="190500" progId="Equation.DSMT4">
                  <p:embed/>
                </p:oleObj>
              </mc:Choice>
              <mc:Fallback>
                <p:oleObj name="Equation" r:id="rId10" imgW="279400" imgH="19050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7488" y="1545477"/>
                        <a:ext cx="576064" cy="3950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5">
            <a:extLst>
              <a:ext uri="{FF2B5EF4-FFF2-40B4-BE49-F238E27FC236}">
                <a16:creationId xmlns:a16="http://schemas.microsoft.com/office/drawing/2014/main" id="{ADFC8F6C-79C2-98B3-BE6A-D40D6A92003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206" y="3643696"/>
            <a:ext cx="1475616" cy="147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6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Graphic spid="11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982199"/>
              </p:ext>
            </p:extLst>
          </p:nvPr>
        </p:nvGraphicFramePr>
        <p:xfrm>
          <a:off x="971600" y="712000"/>
          <a:ext cx="7200799" cy="923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3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3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18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Cỡ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áo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28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XL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8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8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Tỉ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lệ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122695"/>
              </p:ext>
            </p:extLst>
          </p:nvPr>
        </p:nvGraphicFramePr>
        <p:xfrm>
          <a:off x="2822804" y="1203598"/>
          <a:ext cx="669074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5446" imgH="190417" progId="Equation.DSMT4">
                  <p:embed/>
                </p:oleObj>
              </mc:Choice>
              <mc:Fallback>
                <p:oleObj name="Equation" r:id="rId2" imgW="355446" imgH="190417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2804" y="1203598"/>
                        <a:ext cx="669074" cy="360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632759"/>
              </p:ext>
            </p:extLst>
          </p:nvPr>
        </p:nvGraphicFramePr>
        <p:xfrm>
          <a:off x="4247964" y="1247209"/>
          <a:ext cx="699076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8300" imgH="190500" progId="Equation.DSMT4">
                  <p:embed/>
                </p:oleObj>
              </mc:Choice>
              <mc:Fallback>
                <p:oleObj name="Equation" r:id="rId4" imgW="368300" imgH="19050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7964" y="1247209"/>
                        <a:ext cx="699076" cy="360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441571"/>
              </p:ext>
            </p:extLst>
          </p:nvPr>
        </p:nvGraphicFramePr>
        <p:xfrm>
          <a:off x="5545832" y="1265007"/>
          <a:ext cx="664518" cy="342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8300" imgH="190500" progId="Equation.DSMT4">
                  <p:embed/>
                </p:oleObj>
              </mc:Choice>
              <mc:Fallback>
                <p:oleObj name="Equation" r:id="rId6" imgW="368300" imgH="19050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5832" y="1265007"/>
                        <a:ext cx="664518" cy="3422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528042"/>
              </p:ext>
            </p:extLst>
          </p:nvPr>
        </p:nvGraphicFramePr>
        <p:xfrm>
          <a:off x="7236296" y="1173823"/>
          <a:ext cx="576064" cy="395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9400" imgH="190500" progId="Equation.DSMT4">
                  <p:embed/>
                </p:oleObj>
              </mc:Choice>
              <mc:Fallback>
                <p:oleObj name="Equation" r:id="rId8" imgW="279400" imgH="19050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6296" y="1173823"/>
                        <a:ext cx="576064" cy="3950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297804740"/>
              </p:ext>
            </p:extLst>
          </p:nvPr>
        </p:nvGraphicFramePr>
        <p:xfrm>
          <a:off x="2915816" y="1779662"/>
          <a:ext cx="2962275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247964" y="11990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97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1133475"/>
            <a:ext cx="59626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13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5625" y="3558194"/>
            <a:ext cx="1838375" cy="158212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203848" y="19509"/>
            <a:ext cx="4569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385442" y="322724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alt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GB" alt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Chuẩn</a:t>
            </a:r>
            <a:r>
              <a:rPr lang="en-GB" alt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bị</a:t>
            </a:r>
            <a:r>
              <a:rPr lang="en-GB" alt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GB" alt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mới</a:t>
            </a:r>
            <a:r>
              <a:rPr lang="en-GB" alt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GB" alt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mục</a:t>
            </a:r>
            <a:r>
              <a:rPr lang="en-GB" alt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II. </a:t>
            </a:r>
            <a:r>
              <a:rPr lang="en-GB" altLang="en-US" sz="24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Phân</a:t>
            </a:r>
            <a:r>
              <a:rPr lang="en-GB" alt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tích</a:t>
            </a:r>
            <a:r>
              <a:rPr lang="en-GB" alt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GB" alt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xử</a:t>
            </a:r>
            <a:r>
              <a:rPr lang="en-GB" alt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lí</a:t>
            </a:r>
            <a:r>
              <a:rPr lang="en-GB" alt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dữ</a:t>
            </a:r>
            <a:r>
              <a:rPr lang="en-GB" alt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liệu</a:t>
            </a:r>
            <a:r>
              <a:rPr lang="en-GB" alt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biểu</a:t>
            </a:r>
            <a:r>
              <a:rPr lang="en-GB" alt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diễn</a:t>
            </a:r>
            <a:r>
              <a:rPr lang="en-GB" alt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bằng</a:t>
            </a:r>
            <a:r>
              <a:rPr lang="en-GB" alt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biểu</a:t>
            </a:r>
            <a:r>
              <a:rPr lang="en-GB" alt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đồ</a:t>
            </a:r>
            <a:r>
              <a:rPr lang="en-GB" alt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GB" alt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quạt</a:t>
            </a:r>
            <a:r>
              <a:rPr lang="en-GB" alt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tròn</a:t>
            </a:r>
            <a:r>
              <a:rPr lang="en-GB" alt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50502439"/>
              </p:ext>
            </p:extLst>
          </p:nvPr>
        </p:nvGraphicFramePr>
        <p:xfrm>
          <a:off x="4726111" y="1635646"/>
          <a:ext cx="3933825" cy="240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372397" y="1832737"/>
            <a:ext cx="459206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%)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A1EEB94-EAEA-F7D9-D0A7-D8CEA7DE515B}"/>
              </a:ext>
            </a:extLst>
          </p:cNvPr>
          <p:cNvSpPr txBox="1"/>
          <p:nvPr/>
        </p:nvSpPr>
        <p:spPr>
          <a:xfrm>
            <a:off x="385442" y="3251117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? Ba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44572" y="144572"/>
            <a:ext cx="2327672" cy="2038527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solidFill>
                <a:srgbClr val="FFFF00"/>
              </a:solidFill>
            </a:endParaRPr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349" r="20345" b="-4"/>
          <a:stretch/>
        </p:blipFill>
        <p:spPr>
          <a:xfrm>
            <a:off x="865220" y="2088496"/>
            <a:ext cx="2050385" cy="23276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7382" r="20120" b="2"/>
          <a:stretch/>
        </p:blipFill>
        <p:spPr>
          <a:xfrm>
            <a:off x="2593600" y="1428751"/>
            <a:ext cx="3433139" cy="34331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36012" r="14448" b="2"/>
          <a:stretch/>
        </p:blipFill>
        <p:spPr>
          <a:xfrm>
            <a:off x="5670374" y="1838768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94" y="1531858"/>
            <a:ext cx="2327672" cy="23276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5600701" y="1981483"/>
            <a:ext cx="2327672" cy="23276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70" y="2057401"/>
            <a:ext cx="1561730" cy="1561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35782" y="626477"/>
            <a:ext cx="2025572" cy="13854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65973" y="60855"/>
            <a:ext cx="2025572" cy="1385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86500" y="381975"/>
            <a:ext cx="2176461" cy="13854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8748585">
            <a:off x="-542309" y="75988"/>
            <a:ext cx="3626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B. CHÚ THÍCH</a:t>
            </a:r>
          </a:p>
        </p:txBody>
      </p:sp>
    </p:spTree>
    <p:extLst>
      <p:ext uri="{BB962C8B-B14F-4D97-AF65-F5344CB8AC3E}">
        <p14:creationId xmlns:p14="http://schemas.microsoft.com/office/powerpoint/2010/main" val="37375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7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2088109" y="1113355"/>
            <a:ext cx="6557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</a:rPr>
              <a:t>BIỂU ĐỒ HÌNH QUẠT TRÒN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684716" y="1174911"/>
            <a:ext cx="13456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Tiết 89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C6D747D-C415-4964-A59E-F785BB764022}"/>
              </a:ext>
            </a:extLst>
          </p:cNvPr>
          <p:cNvSpPr/>
          <p:nvPr/>
        </p:nvSpPr>
        <p:spPr>
          <a:xfrm>
            <a:off x="996982" y="590650"/>
            <a:ext cx="7150035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MỘT SỐ YẾU TỐ THỐNG KÊ VÀ XÁC SUẤT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4067944" y="168762"/>
            <a:ext cx="1854739" cy="50013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CHƯƠNG V</a:t>
            </a: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B373F0C2-A895-4718-B076-FA6AE686B6F1}"/>
              </a:ext>
            </a:extLst>
          </p:cNvPr>
          <p:cNvSpPr/>
          <p:nvPr/>
        </p:nvSpPr>
        <p:spPr>
          <a:xfrm>
            <a:off x="4206974" y="1704005"/>
            <a:ext cx="1347548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(Tiết 2)</a:t>
            </a:r>
            <a:endParaRPr lang="vi-VN" sz="32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56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8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428750" y="628650"/>
            <a:ext cx="31432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43450" y="1906243"/>
            <a:ext cx="337185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</a:t>
            </a:r>
            <a:endParaRPr lang="en-US" sz="3600" dirty="0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5276850" y="2633787"/>
            <a:ext cx="2305049" cy="223148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29756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THCS.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650734"/>
            <a:ext cx="1475616" cy="1475616"/>
          </a:xfrm>
          <a:prstGeom prst="rect">
            <a:avLst/>
          </a:prstGeom>
        </p:spPr>
      </p:pic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775345561"/>
              </p:ext>
            </p:extLst>
          </p:nvPr>
        </p:nvGraphicFramePr>
        <p:xfrm>
          <a:off x="2699792" y="2676525"/>
          <a:ext cx="3057525" cy="246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803522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35496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35496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-35496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-35496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5496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5496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5" name="Nhóm 24">
            <a:extLst>
              <a:ext uri="{FF2B5EF4-FFF2-40B4-BE49-F238E27FC236}">
                <a16:creationId xmlns:a16="http://schemas.microsoft.com/office/drawing/2014/main" id="{CFC7F6E1-A9C6-9093-E35E-FEAC0BC71173}"/>
              </a:ext>
            </a:extLst>
          </p:cNvPr>
          <p:cNvGrpSpPr/>
          <p:nvPr/>
        </p:nvGrpSpPr>
        <p:grpSpPr>
          <a:xfrm>
            <a:off x="711648" y="4001113"/>
            <a:ext cx="8324092" cy="756084"/>
            <a:chOff x="711648" y="4001113"/>
            <a:chExt cx="8324092" cy="756084"/>
          </a:xfrm>
        </p:grpSpPr>
        <p:sp>
          <p:nvSpPr>
            <p:cNvPr id="12" name="TextBox 11"/>
            <p:cNvSpPr txBox="1"/>
            <p:nvPr/>
          </p:nvSpPr>
          <p:spPr>
            <a:xfrm>
              <a:off x="711648" y="4067603"/>
              <a:ext cx="83240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loại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chiếm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            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tổng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viện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563793"/>
                </p:ext>
              </p:extLst>
            </p:nvPr>
          </p:nvGraphicFramePr>
          <p:xfrm>
            <a:off x="4000450" y="4001113"/>
            <a:ext cx="1008112" cy="7560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609600" imgH="457200" progId="Equation.DSMT4">
                    <p:embed/>
                  </p:oleObj>
                </mc:Choice>
                <mc:Fallback>
                  <p:oleObj name="Equation" r:id="rId3" imgW="609600" imgH="457200" progId="Equation.DSMT4">
                    <p:embed/>
                    <p:pic>
                      <p:nvPicPr>
                        <p:cNvPr id="18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0450" y="4001113"/>
                          <a:ext cx="1008112" cy="75608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/>
          <p:cNvSpPr txBox="1"/>
          <p:nvPr/>
        </p:nvSpPr>
        <p:spPr>
          <a:xfrm>
            <a:off x="3059832" y="65797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F8D3AD3-C053-010C-6E78-0BF3D2C5FAFE}"/>
              </a:ext>
            </a:extLst>
          </p:cNvPr>
          <p:cNvSpPr txBox="1"/>
          <p:nvPr/>
        </p:nvSpPr>
        <p:spPr>
          <a:xfrm>
            <a:off x="319748" y="643028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50%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88FA81A3-B3A8-7AAC-9658-2DD06BFAC86C}"/>
              </a:ext>
            </a:extLst>
          </p:cNvPr>
          <p:cNvSpPr txBox="1"/>
          <p:nvPr/>
        </p:nvSpPr>
        <p:spPr>
          <a:xfrm>
            <a:off x="927310" y="1113291"/>
            <a:ext cx="6777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25%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khoa.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2313F6D4-7D9D-DC78-4B1E-6A73C4173DED}"/>
              </a:ext>
            </a:extLst>
          </p:cNvPr>
          <p:cNvSpPr txBox="1"/>
          <p:nvPr/>
        </p:nvSpPr>
        <p:spPr>
          <a:xfrm>
            <a:off x="1103550" y="1618543"/>
            <a:ext cx="64169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25%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/>
          </a:p>
        </p:txBody>
      </p:sp>
      <p:grpSp>
        <p:nvGrpSpPr>
          <p:cNvPr id="24" name="Nhóm 23">
            <a:extLst>
              <a:ext uri="{FF2B5EF4-FFF2-40B4-BE49-F238E27FC236}">
                <a16:creationId xmlns:a16="http://schemas.microsoft.com/office/drawing/2014/main" id="{BE427924-2E9E-E49D-BD69-360DD53970EC}"/>
              </a:ext>
            </a:extLst>
          </p:cNvPr>
          <p:cNvGrpSpPr/>
          <p:nvPr/>
        </p:nvGrpSpPr>
        <p:grpSpPr>
          <a:xfrm>
            <a:off x="711648" y="3097853"/>
            <a:ext cx="7460751" cy="928643"/>
            <a:chOff x="711648" y="3097853"/>
            <a:chExt cx="7460751" cy="928643"/>
          </a:xfrm>
        </p:grpSpPr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42775279"/>
                </p:ext>
              </p:extLst>
            </p:nvPr>
          </p:nvGraphicFramePr>
          <p:xfrm>
            <a:off x="3563888" y="3097853"/>
            <a:ext cx="1008112" cy="7560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609600" imgH="457200" progId="Equation.DSMT4">
                    <p:embed/>
                  </p:oleObj>
                </mc:Choice>
                <mc:Fallback>
                  <p:oleObj name="Equation" r:id="rId5" imgW="609600" imgH="457200" progId="Equation.DSMT4">
                    <p:embed/>
                    <p:pic>
                      <p:nvPicPr>
                        <p:cNvPr id="16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3888" y="3097853"/>
                          <a:ext cx="1008112" cy="75608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Hộp Văn bản 20">
              <a:extLst>
                <a:ext uri="{FF2B5EF4-FFF2-40B4-BE49-F238E27FC236}">
                  <a16:creationId xmlns:a16="http://schemas.microsoft.com/office/drawing/2014/main" id="{0048B8FC-A47F-88A8-D782-E969C5AA00C0}"/>
                </a:ext>
              </a:extLst>
            </p:cNvPr>
            <p:cNvSpPr txBox="1"/>
            <p:nvPr/>
          </p:nvSpPr>
          <p:spPr>
            <a:xfrm>
              <a:off x="711648" y="3195499"/>
              <a:ext cx="746075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giáo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khoa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chiếm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            so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tổng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viện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7A7D36AD-0A04-85F5-F120-F81F62D8995E}"/>
              </a:ext>
            </a:extLst>
          </p:cNvPr>
          <p:cNvGrpSpPr/>
          <p:nvPr/>
        </p:nvGrpSpPr>
        <p:grpSpPr>
          <a:xfrm>
            <a:off x="467544" y="2246215"/>
            <a:ext cx="7918250" cy="883730"/>
            <a:chOff x="467544" y="2317489"/>
            <a:chExt cx="7918250" cy="883730"/>
          </a:xfrm>
        </p:grpSpPr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2269002"/>
                </p:ext>
              </p:extLst>
            </p:nvPr>
          </p:nvGraphicFramePr>
          <p:xfrm>
            <a:off x="3995936" y="2317489"/>
            <a:ext cx="957950" cy="718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609600" imgH="457200" progId="Equation.DSMT4">
                    <p:embed/>
                  </p:oleObj>
                </mc:Choice>
                <mc:Fallback>
                  <p:oleObj name="Equation" r:id="rId6" imgW="609600" imgH="457200" progId="Equation.DSMT4">
                    <p:embed/>
                    <p:pic>
                      <p:nvPicPr>
                        <p:cNvPr id="14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5936" y="2317489"/>
                          <a:ext cx="957950" cy="71846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Hộp Văn bản 21">
              <a:extLst>
                <a:ext uri="{FF2B5EF4-FFF2-40B4-BE49-F238E27FC236}">
                  <a16:creationId xmlns:a16="http://schemas.microsoft.com/office/drawing/2014/main" id="{E18D324B-8689-01A1-3716-E6649B08A265}"/>
                </a:ext>
              </a:extLst>
            </p:cNvPr>
            <p:cNvSpPr txBox="1"/>
            <p:nvPr/>
          </p:nvSpPr>
          <p:spPr>
            <a:xfrm>
              <a:off x="467544" y="2370222"/>
              <a:ext cx="79182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+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truyện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thiếu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nhi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chiếm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            so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tổng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viện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66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0" y="996043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963976" y="1802888"/>
            <a:ext cx="4678136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Ảnh có chứa văn bản, bảng trắng&#10;&#10;Mô tả được tạo tự động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3" y="2674299"/>
            <a:ext cx="2186740" cy="2186740"/>
          </a:xfrm>
          <a:prstGeom prst="rect">
            <a:avLst/>
          </a:prstGeom>
        </p:spPr>
      </p:pic>
      <p:sp>
        <p:nvSpPr>
          <p:cNvPr id="6" name="Google Shape;157;p20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6348" y="102551"/>
            <a:ext cx="873130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GB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GB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00287" y="702715"/>
            <a:ext cx="1343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AB6AA30-B6CC-7DCB-FAF2-47223C433FA3}"/>
              </a:ext>
            </a:extLst>
          </p:cNvPr>
          <p:cNvSpPr txBox="1"/>
          <p:nvPr/>
        </p:nvSpPr>
        <p:spPr>
          <a:xfrm>
            <a:off x="251240" y="1082838"/>
            <a:ext cx="7439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6BD37428-2E2B-0A08-B6AD-27F45A04F669}"/>
              </a:ext>
            </a:extLst>
          </p:cNvPr>
          <p:cNvSpPr txBox="1"/>
          <p:nvPr/>
        </p:nvSpPr>
        <p:spPr>
          <a:xfrm>
            <a:off x="228794" y="1488397"/>
            <a:ext cx="868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24C5388-99A8-C321-2643-401A9FCC9F6E}"/>
              </a:ext>
            </a:extLst>
          </p:cNvPr>
          <p:cNvSpPr txBox="1"/>
          <p:nvPr/>
        </p:nvSpPr>
        <p:spPr>
          <a:xfrm>
            <a:off x="395536" y="3730623"/>
            <a:ext cx="6251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2400" dirty="0"/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2A88C898-505E-BA24-2929-3FD30B5E7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856" y="3795886"/>
            <a:ext cx="3539424" cy="1267543"/>
          </a:xfrm>
          <a:prstGeom prst="rect">
            <a:avLst/>
          </a:prstGeom>
        </p:spPr>
      </p:pic>
      <p:grpSp>
        <p:nvGrpSpPr>
          <p:cNvPr id="26" name="Nhóm 25">
            <a:extLst>
              <a:ext uri="{FF2B5EF4-FFF2-40B4-BE49-F238E27FC236}">
                <a16:creationId xmlns:a16="http://schemas.microsoft.com/office/drawing/2014/main" id="{B0C29590-4EB4-E7D2-66D3-84489292B9DE}"/>
              </a:ext>
            </a:extLst>
          </p:cNvPr>
          <p:cNvGrpSpPr/>
          <p:nvPr/>
        </p:nvGrpSpPr>
        <p:grpSpPr>
          <a:xfrm>
            <a:off x="1547664" y="2313727"/>
            <a:ext cx="6639758" cy="1346824"/>
            <a:chOff x="1547664" y="2367949"/>
            <a:chExt cx="6639758" cy="1346824"/>
          </a:xfrm>
        </p:grpSpPr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18F64A69-090F-8A21-20A2-A14ECA538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43921" y="2456240"/>
              <a:ext cx="1472447" cy="1250571"/>
            </a:xfrm>
            <a:prstGeom prst="rect">
              <a:avLst/>
            </a:prstGeom>
          </p:spPr>
        </p:pic>
        <p:pic>
          <p:nvPicPr>
            <p:cNvPr id="17" name="Hình ảnh 16">
              <a:extLst>
                <a:ext uri="{FF2B5EF4-FFF2-40B4-BE49-F238E27FC236}">
                  <a16:creationId xmlns:a16="http://schemas.microsoft.com/office/drawing/2014/main" id="{13CEA13B-D6E8-3790-FA60-1B1FA885F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7633" y="2461540"/>
              <a:ext cx="1644767" cy="1090721"/>
            </a:xfrm>
            <a:prstGeom prst="rect">
              <a:avLst/>
            </a:prstGeom>
          </p:spPr>
        </p:pic>
        <p:pic>
          <p:nvPicPr>
            <p:cNvPr id="19" name="Hình ảnh 18">
              <a:extLst>
                <a:ext uri="{FF2B5EF4-FFF2-40B4-BE49-F238E27FC236}">
                  <a16:creationId xmlns:a16="http://schemas.microsoft.com/office/drawing/2014/main" id="{78025F8F-6124-A218-F919-0130E01A7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14975" y="2394764"/>
              <a:ext cx="1472447" cy="1147598"/>
            </a:xfrm>
            <a:prstGeom prst="rect">
              <a:avLst/>
            </a:prstGeom>
          </p:spPr>
        </p:pic>
        <p:pic>
          <p:nvPicPr>
            <p:cNvPr id="25" name="Hình ảnh 24">
              <a:extLst>
                <a:ext uri="{FF2B5EF4-FFF2-40B4-BE49-F238E27FC236}">
                  <a16:creationId xmlns:a16="http://schemas.microsoft.com/office/drawing/2014/main" id="{826C5517-EC83-0B50-368E-D16AF00A9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47664" y="2367949"/>
              <a:ext cx="1205227" cy="1346824"/>
            </a:xfrm>
            <a:prstGeom prst="rect">
              <a:avLst/>
            </a:prstGeom>
          </p:spPr>
        </p:pic>
      </p:grpSp>
      <p:pic>
        <p:nvPicPr>
          <p:cNvPr id="27" name="Picture 12">
            <a:extLst>
              <a:ext uri="{FF2B5EF4-FFF2-40B4-BE49-F238E27FC236}">
                <a16:creationId xmlns:a16="http://schemas.microsoft.com/office/drawing/2014/main" id="{E7D90308-335A-CFC7-4DAD-F2EF029701D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885400" y="3429719"/>
            <a:ext cx="1644767" cy="164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9258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4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otalTime>2362</TotalTime>
  <Words>1723</Words>
  <Application>Microsoft Office PowerPoint</Application>
  <PresentationFormat>On-screen Show (16:9)</PresentationFormat>
  <Paragraphs>209</Paragraphs>
  <Slides>25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Nguyen Thuy</cp:lastModifiedBy>
  <cp:revision>292</cp:revision>
  <dcterms:created xsi:type="dcterms:W3CDTF">2021-07-22T17:31:00Z</dcterms:created>
  <dcterms:modified xsi:type="dcterms:W3CDTF">2023-06-01T18:34:46Z</dcterms:modified>
</cp:coreProperties>
</file>