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8e0d6b3b488c4afb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sldIdLst>
    <p:sldId id="259" r:id="rId2"/>
    <p:sldId id="281" r:id="rId3"/>
    <p:sldId id="282" r:id="rId4"/>
    <p:sldId id="605" r:id="rId5"/>
    <p:sldId id="497" r:id="rId6"/>
    <p:sldId id="456" r:id="rId7"/>
    <p:sldId id="579" r:id="rId8"/>
    <p:sldId id="597" r:id="rId9"/>
    <p:sldId id="580" r:id="rId10"/>
    <p:sldId id="581" r:id="rId11"/>
    <p:sldId id="582" r:id="rId12"/>
    <p:sldId id="584" r:id="rId13"/>
    <p:sldId id="583" r:id="rId14"/>
    <p:sldId id="585" r:id="rId15"/>
    <p:sldId id="586" r:id="rId16"/>
    <p:sldId id="587" r:id="rId17"/>
    <p:sldId id="598" r:id="rId18"/>
    <p:sldId id="345" r:id="rId19"/>
    <p:sldId id="588" r:id="rId20"/>
    <p:sldId id="599" r:id="rId21"/>
    <p:sldId id="575" r:id="rId22"/>
    <p:sldId id="601" r:id="rId23"/>
    <p:sldId id="589" r:id="rId24"/>
    <p:sldId id="591" r:id="rId25"/>
    <p:sldId id="592" r:id="rId26"/>
    <p:sldId id="602" r:id="rId27"/>
    <p:sldId id="603" r:id="rId28"/>
    <p:sldId id="593" r:id="rId29"/>
    <p:sldId id="595" r:id="rId30"/>
    <p:sldId id="325" r:id="rId31"/>
    <p:sldId id="604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4304F"/>
    <a:srgbClr val="DE4654"/>
    <a:srgbClr val="8BCD4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4660"/>
  </p:normalViewPr>
  <p:slideViewPr>
    <p:cSldViewPr>
      <p:cViewPr varScale="1">
        <p:scale>
          <a:sx n="102" d="100"/>
          <a:sy n="102" d="100"/>
        </p:scale>
        <p:origin x="86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Số ca mắc Covid-19 </a:t>
            </a:r>
            <a:r>
              <a:rPr lang="en-US" baseline="0"/>
              <a:t> ở Hà Nội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Số ca mắc Covid-19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Sheet1!$B$2:$B$8</c:f>
              <c:strCache>
                <c:ptCount val="7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  <c:pt idx="3">
                  <c:v>tháng 9</c:v>
                </c:pt>
                <c:pt idx="4">
                  <c:v>tháng 10</c:v>
                </c:pt>
                <c:pt idx="5">
                  <c:v>tháng 11</c:v>
                </c:pt>
                <c:pt idx="6">
                  <c:v>tháng 12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1253</c:v>
                </c:pt>
                <c:pt idx="1">
                  <c:v>1465</c:v>
                </c:pt>
                <c:pt idx="2">
                  <c:v>2536</c:v>
                </c:pt>
                <c:pt idx="3">
                  <c:v>3201</c:v>
                </c:pt>
                <c:pt idx="4">
                  <c:v>5478</c:v>
                </c:pt>
                <c:pt idx="5">
                  <c:v>1302</c:v>
                </c:pt>
                <c:pt idx="6">
                  <c:v>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6F-4D26-85A9-D6924F6FB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519056"/>
        <c:axId val="2066526128"/>
      </c:lineChart>
      <c:catAx>
        <c:axId val="20665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526128"/>
        <c:crosses val="autoZero"/>
        <c:auto val="1"/>
        <c:lblAlgn val="ctr"/>
        <c:lblOffset val="100"/>
        <c:noMultiLvlLbl val="0"/>
      </c:catAx>
      <c:valAx>
        <c:axId val="206652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51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endParaRPr lang="en-US" sz="2800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vi-VN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vi-V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ảng nh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sz="2500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8B6F74-0BAF-4FD4-A5A9-D25151FC598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825F6-D070-4F74-9706-92EC8E5B58D2}">
      <dgm:prSet phldrT="[Text]"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BIỂU ĐỒ ĐOẠN THẲNG</a:t>
          </a:r>
        </a:p>
      </dgm:t>
    </dgm:pt>
    <dgm:pt modelId="{5BCECF5C-239B-48E6-A3BC-45D3EFA206BB}" type="parTrans" cxnId="{6E42E053-3D0A-40DB-811C-190B813C1403}">
      <dgm:prSet/>
      <dgm:spPr/>
      <dgm:t>
        <a:bodyPr/>
        <a:lstStyle/>
        <a:p>
          <a:endParaRPr lang="en-US"/>
        </a:p>
      </dgm:t>
    </dgm:pt>
    <dgm:pt modelId="{2FF2705B-DCDC-4ED9-BD5D-1B5E7D183C33}" type="sibTrans" cxnId="{6E42E053-3D0A-40DB-811C-190B813C1403}">
      <dgm:prSet/>
      <dgm:spPr/>
      <dgm:t>
        <a:bodyPr/>
        <a:lstStyle/>
        <a:p>
          <a:endParaRPr lang="en-US"/>
        </a:p>
      </dgm:t>
    </dgm:pt>
    <dgm:pt modelId="{4367DA11-9D1A-4EBA-946E-F7CA5734371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2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đồ</a:t>
          </a:r>
          <a:r>
            <a: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thẳng</a:t>
          </a:r>
          <a:endParaRPr lang="en-US" sz="22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8E9D75-B26E-4CB0-8876-530444D0C356}" type="parTrans" cxnId="{422315CD-7D36-42A3-ADF8-4E37F6B07E32}">
      <dgm:prSet custT="1"/>
      <dgm:spPr/>
      <dgm:t>
        <a:bodyPr/>
        <a:lstStyle/>
        <a:p>
          <a:endParaRPr lang="en-US" sz="1800" b="1">
            <a:latin typeface="Times New Roman" pitchFamily="18" charset="0"/>
            <a:cs typeface="Times New Roman" pitchFamily="18" charset="0"/>
          </a:endParaRPr>
        </a:p>
      </dgm:t>
    </dgm:pt>
    <dgm:pt modelId="{3B3BD125-CBD4-4D34-9569-ECB59E4B6E55}" type="sibTrans" cxnId="{422315CD-7D36-42A3-ADF8-4E37F6B07E32}">
      <dgm:prSet/>
      <dgm:spPr/>
      <dgm:t>
        <a:bodyPr/>
        <a:lstStyle/>
        <a:p>
          <a:endParaRPr lang="en-US"/>
        </a:p>
      </dgm:t>
    </dgm:pt>
    <dgm:pt modelId="{35A263DB-98E1-47A8-AA21-13298B83D30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kê</a:t>
          </a:r>
          <a:endParaRPr lang="en-US" sz="20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23CA09-FB96-491D-A9DF-CD1B5FE54783}" type="parTrans" cxnId="{308FA6E2-F32E-40D8-9AB8-11B7303E7AB7}">
      <dgm:prSet custT="1"/>
      <dgm:spPr/>
      <dgm:t>
        <a:bodyPr/>
        <a:lstStyle/>
        <a:p>
          <a:endParaRPr lang="en-US" sz="1800" b="1">
            <a:latin typeface="Times New Roman" pitchFamily="18" charset="0"/>
            <a:cs typeface="Times New Roman" pitchFamily="18" charset="0"/>
          </a:endParaRPr>
        </a:p>
      </dgm:t>
    </dgm:pt>
    <dgm:pt modelId="{464492AA-407A-4D4F-A6AD-24E7922BD206}" type="sibTrans" cxnId="{308FA6E2-F32E-40D8-9AB8-11B7303E7AB7}">
      <dgm:prSet/>
      <dgm:spPr/>
      <dgm:t>
        <a:bodyPr/>
        <a:lstStyle/>
        <a:p>
          <a:endParaRPr lang="en-US"/>
        </a:p>
      </dgm:t>
    </dgm:pt>
    <dgm:pt modelId="{B564F037-78CF-4E92-BB3A-D549918070E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diễn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trục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thẳng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đứng</a:t>
          </a:r>
          <a:endParaRPr lang="en-US" sz="20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C06A96-8D7D-42CB-B90F-E1CEE4DD0941}" type="parTrans" cxnId="{1B55DDBC-7AA6-4912-8A2B-DC244ACBF11D}">
      <dgm:prSet custT="1"/>
      <dgm:spPr/>
      <dgm:t>
        <a:bodyPr/>
        <a:lstStyle/>
        <a:p>
          <a:endParaRPr lang="en-US" sz="1800" b="1">
            <a:latin typeface="Times New Roman" pitchFamily="18" charset="0"/>
            <a:cs typeface="Times New Roman" pitchFamily="18" charset="0"/>
          </a:endParaRPr>
        </a:p>
      </dgm:t>
    </dgm:pt>
    <dgm:pt modelId="{82779E1F-36E3-4B25-AB6A-F7860ED65107}" type="sibTrans" cxnId="{1B55DDBC-7AA6-4912-8A2B-DC244ACBF11D}">
      <dgm:prSet/>
      <dgm:spPr/>
      <dgm:t>
        <a:bodyPr/>
        <a:lstStyle/>
        <a:p>
          <a:endParaRPr lang="en-US"/>
        </a:p>
      </dgm:t>
    </dgm:pt>
    <dgm:pt modelId="{C605ACE7-C33E-4225-A97C-8C7997493CE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xử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dữ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đồ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thẳng</a:t>
          </a:r>
          <a:endParaRPr lang="en-US" sz="20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43E27E-BA6E-41C8-8F5D-CE6A6C67E1C0}" type="parTrans" cxnId="{8E5908D5-EB7D-4B34-818A-49F02159DE53}">
      <dgm:prSet custT="1"/>
      <dgm:spPr/>
      <dgm:t>
        <a:bodyPr/>
        <a:lstStyle/>
        <a:p>
          <a:endParaRPr lang="en-US" sz="1800" b="1">
            <a:latin typeface="Times New Roman" pitchFamily="18" charset="0"/>
            <a:cs typeface="Times New Roman" pitchFamily="18" charset="0"/>
          </a:endParaRPr>
        </a:p>
      </dgm:t>
    </dgm:pt>
    <dgm:pt modelId="{B6B507CA-0917-4111-8F9A-595D48B80BD8}" type="sibTrans" cxnId="{8E5908D5-EB7D-4B34-818A-49F02159DE53}">
      <dgm:prSet/>
      <dgm:spPr/>
      <dgm:t>
        <a:bodyPr/>
        <a:lstStyle/>
        <a:p>
          <a:endParaRPr lang="en-US"/>
        </a:p>
      </dgm:t>
    </dgm:pt>
    <dgm:pt modelId="{44BD67CF-9051-4519-A108-7CF069A699A1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xu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hay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liệu</a:t>
          </a:r>
          <a:endParaRPr lang="en-US" sz="20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D54F91-FEEA-4E47-B68A-F30ECE482786}" type="parTrans" cxnId="{66FF7400-C77B-4CCF-A330-087BD78FB420}">
      <dgm:prSet custT="1"/>
      <dgm:spPr/>
      <dgm:t>
        <a:bodyPr/>
        <a:lstStyle/>
        <a:p>
          <a:endParaRPr lang="en-US" sz="1800" b="1">
            <a:latin typeface="Times New Roman" pitchFamily="18" charset="0"/>
            <a:cs typeface="Times New Roman" pitchFamily="18" charset="0"/>
          </a:endParaRPr>
        </a:p>
      </dgm:t>
    </dgm:pt>
    <dgm:pt modelId="{ED793E55-41B4-4047-B825-09B68CEBFA43}" type="sibTrans" cxnId="{66FF7400-C77B-4CCF-A330-087BD78FB420}">
      <dgm:prSet/>
      <dgm:spPr/>
      <dgm:t>
        <a:bodyPr/>
        <a:lstStyle/>
        <a:p>
          <a:endParaRPr lang="en-US"/>
        </a:p>
      </dgm:t>
    </dgm:pt>
    <dgm:pt modelId="{67E727E6-8B53-456E-B6CA-17D6EC6E3C6D}">
      <dgm:prSet custT="1"/>
      <dgm:spPr>
        <a:solidFill>
          <a:srgbClr val="FFC000"/>
        </a:solidFill>
      </dgm:spPr>
      <dgm:t>
        <a:bodyPr/>
        <a:lstStyle/>
        <a:p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diễn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trục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nằm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ngang</a:t>
          </a:r>
          <a:endParaRPr lang="en-US" sz="20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0E6AB-EA16-433C-A377-4BCDE238DBAB}" type="parTrans" cxnId="{604C386C-A17E-41A3-B95A-35215E65808B}">
      <dgm:prSet custT="1"/>
      <dgm:spPr/>
      <dgm:t>
        <a:bodyPr/>
        <a:lstStyle/>
        <a:p>
          <a:endParaRPr lang="en-US" sz="1800" b="1">
            <a:latin typeface="Times New Roman" pitchFamily="18" charset="0"/>
            <a:cs typeface="Times New Roman" pitchFamily="18" charset="0"/>
          </a:endParaRPr>
        </a:p>
      </dgm:t>
    </dgm:pt>
    <dgm:pt modelId="{F2CA3876-8FE5-4544-9A5B-87CB8F3F506A}" type="sibTrans" cxnId="{604C386C-A17E-41A3-B95A-35215E65808B}">
      <dgm:prSet/>
      <dgm:spPr/>
      <dgm:t>
        <a:bodyPr/>
        <a:lstStyle/>
        <a:p>
          <a:endParaRPr lang="en-US"/>
        </a:p>
      </dgm:t>
    </dgm:pt>
    <dgm:pt modelId="{C12E97EB-7CFE-4EFB-9892-64E4D33ACC8B}">
      <dgm:prSet custT="1"/>
      <dgm:spPr>
        <a:solidFill>
          <a:srgbClr val="92D050"/>
        </a:solidFill>
      </dgm:spPr>
      <dgm:t>
        <a:bodyPr/>
        <a:lstStyle/>
        <a:p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chí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kê</a:t>
          </a:r>
          <a:endParaRPr lang="en-US" sz="2000" b="1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B364CB-6956-465E-9296-95D37BAB3C4A}" type="parTrans" cxnId="{CDD0CCDD-4ACC-4C6B-87A0-7F3DD633FCCA}">
      <dgm:prSet custT="1"/>
      <dgm:spPr/>
      <dgm:t>
        <a:bodyPr/>
        <a:lstStyle/>
        <a:p>
          <a:endParaRPr lang="en-US" sz="1800" b="1">
            <a:latin typeface="Times New Roman" pitchFamily="18" charset="0"/>
            <a:cs typeface="Times New Roman" pitchFamily="18" charset="0"/>
          </a:endParaRPr>
        </a:p>
      </dgm:t>
    </dgm:pt>
    <dgm:pt modelId="{67B72DE4-43F0-43CF-B549-337B626A37E9}" type="sibTrans" cxnId="{CDD0CCDD-4ACC-4C6B-87A0-7F3DD633FCCA}">
      <dgm:prSet/>
      <dgm:spPr/>
      <dgm:t>
        <a:bodyPr/>
        <a:lstStyle/>
        <a:p>
          <a:endParaRPr lang="en-US"/>
        </a:p>
      </dgm:t>
    </dgm:pt>
    <dgm:pt modelId="{B31F8E36-FCB5-4123-B53A-1039857C59EF}" type="pres">
      <dgm:prSet presAssocID="{C88B6F74-0BAF-4FD4-A5A9-D25151FC59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028DB9-50AC-497B-8958-FF1DE7F2C100}" type="pres">
      <dgm:prSet presAssocID="{878825F6-D070-4F74-9706-92EC8E5B58D2}" presName="root1" presStyleCnt="0"/>
      <dgm:spPr/>
    </dgm:pt>
    <dgm:pt modelId="{AAD75A3C-58F9-4D53-8E8B-532C2FE6806E}" type="pres">
      <dgm:prSet presAssocID="{878825F6-D070-4F74-9706-92EC8E5B58D2}" presName="LevelOneTextNode" presStyleLbl="node0" presStyleIdx="0" presStyleCnt="1" custScaleY="168080" custLinFactNeighborX="7242">
        <dgm:presLayoutVars>
          <dgm:chPref val="3"/>
        </dgm:presLayoutVars>
      </dgm:prSet>
      <dgm:spPr/>
    </dgm:pt>
    <dgm:pt modelId="{68AED56A-152C-4591-8F4E-9D0A4DA200CE}" type="pres">
      <dgm:prSet presAssocID="{878825F6-D070-4F74-9706-92EC8E5B58D2}" presName="level2hierChild" presStyleCnt="0"/>
      <dgm:spPr/>
    </dgm:pt>
    <dgm:pt modelId="{0D276BA1-8D83-43CA-AC7E-EA7BE184E771}" type="pres">
      <dgm:prSet presAssocID="{D48E9D75-B26E-4CB0-8876-530444D0C356}" presName="conn2-1" presStyleLbl="parChTrans1D2" presStyleIdx="0" presStyleCnt="2"/>
      <dgm:spPr/>
    </dgm:pt>
    <dgm:pt modelId="{D4EEB79B-ED19-4B31-A814-78765C42F6A2}" type="pres">
      <dgm:prSet presAssocID="{D48E9D75-B26E-4CB0-8876-530444D0C356}" presName="connTx" presStyleLbl="parChTrans1D2" presStyleIdx="0" presStyleCnt="2"/>
      <dgm:spPr/>
    </dgm:pt>
    <dgm:pt modelId="{E9182305-DE80-41EE-B730-0873C0A2539C}" type="pres">
      <dgm:prSet presAssocID="{4367DA11-9D1A-4EBA-946E-F7CA5734371E}" presName="root2" presStyleCnt="0"/>
      <dgm:spPr/>
    </dgm:pt>
    <dgm:pt modelId="{62A5BD91-80CA-406F-83BF-8F3396CDD8EE}" type="pres">
      <dgm:prSet presAssocID="{4367DA11-9D1A-4EBA-946E-F7CA5734371E}" presName="LevelTwoTextNode" presStyleLbl="node2" presStyleIdx="0" presStyleCnt="2" custScaleX="95905" custScaleY="151846" custLinFactNeighborX="1690" custLinFactNeighborY="-8448">
        <dgm:presLayoutVars>
          <dgm:chPref val="3"/>
        </dgm:presLayoutVars>
      </dgm:prSet>
      <dgm:spPr/>
    </dgm:pt>
    <dgm:pt modelId="{23F3DF50-7626-49FB-8FEA-4EE4E1638417}" type="pres">
      <dgm:prSet presAssocID="{4367DA11-9D1A-4EBA-946E-F7CA5734371E}" presName="level3hierChild" presStyleCnt="0"/>
      <dgm:spPr/>
    </dgm:pt>
    <dgm:pt modelId="{A1FE034C-F677-492F-9DC1-BA707788C898}" type="pres">
      <dgm:prSet presAssocID="{3023CA09-FB96-491D-A9DF-CD1B5FE54783}" presName="conn2-1" presStyleLbl="parChTrans1D3" presStyleIdx="0" presStyleCnt="3"/>
      <dgm:spPr/>
    </dgm:pt>
    <dgm:pt modelId="{270BC59A-279E-47A2-BB41-571CEC1A316C}" type="pres">
      <dgm:prSet presAssocID="{3023CA09-FB96-491D-A9DF-CD1B5FE54783}" presName="connTx" presStyleLbl="parChTrans1D3" presStyleIdx="0" presStyleCnt="3"/>
      <dgm:spPr/>
    </dgm:pt>
    <dgm:pt modelId="{45A55243-24F0-4342-9C6C-1EA4249C3084}" type="pres">
      <dgm:prSet presAssocID="{35A263DB-98E1-47A8-AA21-13298B83D308}" presName="root2" presStyleCnt="0"/>
      <dgm:spPr/>
    </dgm:pt>
    <dgm:pt modelId="{4B9AC732-7FD2-47A4-8F71-763927AE040B}" type="pres">
      <dgm:prSet presAssocID="{35A263DB-98E1-47A8-AA21-13298B83D308}" presName="LevelTwoTextNode" presStyleLbl="node3" presStyleIdx="0" presStyleCnt="3" custScaleY="110186" custLinFactNeighborX="2616" custLinFactNeighborY="34427">
        <dgm:presLayoutVars>
          <dgm:chPref val="3"/>
        </dgm:presLayoutVars>
      </dgm:prSet>
      <dgm:spPr/>
    </dgm:pt>
    <dgm:pt modelId="{AC13572C-561D-483D-BF48-8766B7B9F158}" type="pres">
      <dgm:prSet presAssocID="{35A263DB-98E1-47A8-AA21-13298B83D308}" presName="level3hierChild" presStyleCnt="0"/>
      <dgm:spPr/>
    </dgm:pt>
    <dgm:pt modelId="{E8F3D52E-A98E-48D0-9B66-46A87840FDBF}" type="pres">
      <dgm:prSet presAssocID="{DB60E6AB-EA16-433C-A377-4BCDE238DBAB}" presName="conn2-1" presStyleLbl="parChTrans1D4" presStyleIdx="0" presStyleCnt="2"/>
      <dgm:spPr/>
    </dgm:pt>
    <dgm:pt modelId="{312D0101-48CB-4D02-B8B6-DBA414460E23}" type="pres">
      <dgm:prSet presAssocID="{DB60E6AB-EA16-433C-A377-4BCDE238DBAB}" presName="connTx" presStyleLbl="parChTrans1D4" presStyleIdx="0" presStyleCnt="2"/>
      <dgm:spPr/>
    </dgm:pt>
    <dgm:pt modelId="{F33E6290-81A0-45DD-ACC2-804889041F41}" type="pres">
      <dgm:prSet presAssocID="{67E727E6-8B53-456E-B6CA-17D6EC6E3C6D}" presName="root2" presStyleCnt="0"/>
      <dgm:spPr/>
    </dgm:pt>
    <dgm:pt modelId="{8ED0B368-87F9-4703-9E66-F099ED1952DB}" type="pres">
      <dgm:prSet presAssocID="{67E727E6-8B53-456E-B6CA-17D6EC6E3C6D}" presName="LevelTwoTextNode" presStyleLbl="node4" presStyleIdx="0" presStyleCnt="2" custLinFactNeighborY="32678">
        <dgm:presLayoutVars>
          <dgm:chPref val="3"/>
        </dgm:presLayoutVars>
      </dgm:prSet>
      <dgm:spPr/>
    </dgm:pt>
    <dgm:pt modelId="{E41A9C3A-857D-4DC4-9F47-16CAD4242EE8}" type="pres">
      <dgm:prSet presAssocID="{67E727E6-8B53-456E-B6CA-17D6EC6E3C6D}" presName="level3hierChild" presStyleCnt="0"/>
      <dgm:spPr/>
    </dgm:pt>
    <dgm:pt modelId="{976474F6-C16A-4064-B637-94ED8E89249B}" type="pres">
      <dgm:prSet presAssocID="{7CB364CB-6956-465E-9296-95D37BAB3C4A}" presName="conn2-1" presStyleLbl="parChTrans1D3" presStyleIdx="1" presStyleCnt="3"/>
      <dgm:spPr/>
    </dgm:pt>
    <dgm:pt modelId="{A4ED93AA-93C9-49A6-A087-82A80C1F169C}" type="pres">
      <dgm:prSet presAssocID="{7CB364CB-6956-465E-9296-95D37BAB3C4A}" presName="connTx" presStyleLbl="parChTrans1D3" presStyleIdx="1" presStyleCnt="3"/>
      <dgm:spPr/>
    </dgm:pt>
    <dgm:pt modelId="{492A5FC2-6283-41C8-AA16-91099CB2B7BF}" type="pres">
      <dgm:prSet presAssocID="{C12E97EB-7CFE-4EFB-9892-64E4D33ACC8B}" presName="root2" presStyleCnt="0"/>
      <dgm:spPr/>
    </dgm:pt>
    <dgm:pt modelId="{33E9321F-8C4C-476A-A579-814D591B9982}" type="pres">
      <dgm:prSet presAssocID="{C12E97EB-7CFE-4EFB-9892-64E4D33ACC8B}" presName="LevelTwoTextNode" presStyleLbl="node3" presStyleIdx="1" presStyleCnt="3" custScaleY="129634" custLinFactNeighborX="3578" custLinFactNeighborY="21197">
        <dgm:presLayoutVars>
          <dgm:chPref val="3"/>
        </dgm:presLayoutVars>
      </dgm:prSet>
      <dgm:spPr/>
    </dgm:pt>
    <dgm:pt modelId="{6CC2CD28-2517-48F7-819D-2960BD0B8D7E}" type="pres">
      <dgm:prSet presAssocID="{C12E97EB-7CFE-4EFB-9892-64E4D33ACC8B}" presName="level3hierChild" presStyleCnt="0"/>
      <dgm:spPr/>
    </dgm:pt>
    <dgm:pt modelId="{6D7739AD-FFB3-409A-8B19-C75A0A5EB841}" type="pres">
      <dgm:prSet presAssocID="{A5C06A96-8D7D-42CB-B90F-E1CEE4DD0941}" presName="conn2-1" presStyleLbl="parChTrans1D4" presStyleIdx="1" presStyleCnt="2"/>
      <dgm:spPr/>
    </dgm:pt>
    <dgm:pt modelId="{63C0B5EA-3D66-4C98-94C9-AC87ADBB2C74}" type="pres">
      <dgm:prSet presAssocID="{A5C06A96-8D7D-42CB-B90F-E1CEE4DD0941}" presName="connTx" presStyleLbl="parChTrans1D4" presStyleIdx="1" presStyleCnt="2"/>
      <dgm:spPr/>
    </dgm:pt>
    <dgm:pt modelId="{6B22E8BB-AF97-4758-B73E-B5666F2B36A6}" type="pres">
      <dgm:prSet presAssocID="{B564F037-78CF-4E92-BB3A-D549918070E8}" presName="root2" presStyleCnt="0"/>
      <dgm:spPr/>
    </dgm:pt>
    <dgm:pt modelId="{8D451F51-C3B6-4BEF-A750-BD40155E491B}" type="pres">
      <dgm:prSet presAssocID="{B564F037-78CF-4E92-BB3A-D549918070E8}" presName="LevelTwoTextNode" presStyleLbl="node4" presStyleIdx="1" presStyleCnt="2" custScaleY="119448" custLinFactNeighborY="17224">
        <dgm:presLayoutVars>
          <dgm:chPref val="3"/>
        </dgm:presLayoutVars>
      </dgm:prSet>
      <dgm:spPr/>
    </dgm:pt>
    <dgm:pt modelId="{AB9E38D9-BC0E-48D6-B071-71ABA649AB5E}" type="pres">
      <dgm:prSet presAssocID="{B564F037-78CF-4E92-BB3A-D549918070E8}" presName="level3hierChild" presStyleCnt="0"/>
      <dgm:spPr/>
    </dgm:pt>
    <dgm:pt modelId="{7559F78E-EB69-4654-B361-0D2C4C22BCD5}" type="pres">
      <dgm:prSet presAssocID="{3A43E27E-BA6E-41C8-8F5D-CE6A6C67E1C0}" presName="conn2-1" presStyleLbl="parChTrans1D2" presStyleIdx="1" presStyleCnt="2"/>
      <dgm:spPr/>
    </dgm:pt>
    <dgm:pt modelId="{410AAE3B-06A5-4A26-BC23-9E808F5252EF}" type="pres">
      <dgm:prSet presAssocID="{3A43E27E-BA6E-41C8-8F5D-CE6A6C67E1C0}" presName="connTx" presStyleLbl="parChTrans1D2" presStyleIdx="1" presStyleCnt="2"/>
      <dgm:spPr/>
    </dgm:pt>
    <dgm:pt modelId="{A0A93FCB-CE00-4CAD-9186-EE2CCDAD7365}" type="pres">
      <dgm:prSet presAssocID="{C605ACE7-C33E-4225-A97C-8C7997493CEA}" presName="root2" presStyleCnt="0"/>
      <dgm:spPr/>
    </dgm:pt>
    <dgm:pt modelId="{A622AC0C-81FB-4E35-83AA-CB73C3CC14CF}" type="pres">
      <dgm:prSet presAssocID="{C605ACE7-C33E-4225-A97C-8C7997493CEA}" presName="LevelTwoTextNode" presStyleLbl="node2" presStyleIdx="1" presStyleCnt="2" custScaleY="169409" custLinFactNeighborX="1690" custLinFactNeighborY="-2810">
        <dgm:presLayoutVars>
          <dgm:chPref val="3"/>
        </dgm:presLayoutVars>
      </dgm:prSet>
      <dgm:spPr/>
    </dgm:pt>
    <dgm:pt modelId="{90143526-BADD-4A91-A695-853A647D7155}" type="pres">
      <dgm:prSet presAssocID="{C605ACE7-C33E-4225-A97C-8C7997493CEA}" presName="level3hierChild" presStyleCnt="0"/>
      <dgm:spPr/>
    </dgm:pt>
    <dgm:pt modelId="{1B59D2D7-7CE6-4547-B6AF-A3BEDD24019F}" type="pres">
      <dgm:prSet presAssocID="{6AD54F91-FEEA-4E47-B68A-F30ECE482786}" presName="conn2-1" presStyleLbl="parChTrans1D3" presStyleIdx="2" presStyleCnt="3"/>
      <dgm:spPr/>
    </dgm:pt>
    <dgm:pt modelId="{B13932DB-9739-49CC-ABD5-23E539473CCC}" type="pres">
      <dgm:prSet presAssocID="{6AD54F91-FEEA-4E47-B68A-F30ECE482786}" presName="connTx" presStyleLbl="parChTrans1D3" presStyleIdx="2" presStyleCnt="3"/>
      <dgm:spPr/>
    </dgm:pt>
    <dgm:pt modelId="{ABE3C8FA-E7C1-453D-88E1-B9C608A18497}" type="pres">
      <dgm:prSet presAssocID="{44BD67CF-9051-4519-A108-7CF069A699A1}" presName="root2" presStyleCnt="0"/>
      <dgm:spPr/>
    </dgm:pt>
    <dgm:pt modelId="{5BB6DA31-40CB-4004-8549-0EDAA9E54B47}" type="pres">
      <dgm:prSet presAssocID="{44BD67CF-9051-4519-A108-7CF069A699A1}" presName="LevelTwoTextNode" presStyleLbl="node3" presStyleIdx="2" presStyleCnt="3" custScaleX="122648" custScaleY="152066" custLinFactNeighborX="-517" custLinFactNeighborY="14355">
        <dgm:presLayoutVars>
          <dgm:chPref val="3"/>
        </dgm:presLayoutVars>
      </dgm:prSet>
      <dgm:spPr/>
    </dgm:pt>
    <dgm:pt modelId="{3C2E7FA0-56E6-4DFA-BD62-0EB4ACA05C0A}" type="pres">
      <dgm:prSet presAssocID="{44BD67CF-9051-4519-A108-7CF069A699A1}" presName="level3hierChild" presStyleCnt="0"/>
      <dgm:spPr/>
    </dgm:pt>
  </dgm:ptLst>
  <dgm:cxnLst>
    <dgm:cxn modelId="{66FF7400-C77B-4CCF-A330-087BD78FB420}" srcId="{C605ACE7-C33E-4225-A97C-8C7997493CEA}" destId="{44BD67CF-9051-4519-A108-7CF069A699A1}" srcOrd="0" destOrd="0" parTransId="{6AD54F91-FEEA-4E47-B68A-F30ECE482786}" sibTransId="{ED793E55-41B4-4047-B825-09B68CEBFA43}"/>
    <dgm:cxn modelId="{D5DA711A-9140-4B5A-AA69-70723EB38D7A}" type="presOf" srcId="{A5C06A96-8D7D-42CB-B90F-E1CEE4DD0941}" destId="{63C0B5EA-3D66-4C98-94C9-AC87ADBB2C74}" srcOrd="1" destOrd="0" presId="urn:microsoft.com/office/officeart/2005/8/layout/hierarchy2"/>
    <dgm:cxn modelId="{BC3E421E-0FB4-4146-B2AA-A35515C1CBD4}" type="presOf" srcId="{DB60E6AB-EA16-433C-A377-4BCDE238DBAB}" destId="{312D0101-48CB-4D02-B8B6-DBA414460E23}" srcOrd="1" destOrd="0" presId="urn:microsoft.com/office/officeart/2005/8/layout/hierarchy2"/>
    <dgm:cxn modelId="{F9DB2F24-4AD0-45D7-9730-7CE9E07B3400}" type="presOf" srcId="{3A43E27E-BA6E-41C8-8F5D-CE6A6C67E1C0}" destId="{410AAE3B-06A5-4A26-BC23-9E808F5252EF}" srcOrd="1" destOrd="0" presId="urn:microsoft.com/office/officeart/2005/8/layout/hierarchy2"/>
    <dgm:cxn modelId="{45EAC631-D600-4CD8-9FAE-8644B2621AF6}" type="presOf" srcId="{3023CA09-FB96-491D-A9DF-CD1B5FE54783}" destId="{270BC59A-279E-47A2-BB41-571CEC1A316C}" srcOrd="1" destOrd="0" presId="urn:microsoft.com/office/officeart/2005/8/layout/hierarchy2"/>
    <dgm:cxn modelId="{83433C38-7A1F-45D1-8AA4-6B06C5DC8CFD}" type="presOf" srcId="{67E727E6-8B53-456E-B6CA-17D6EC6E3C6D}" destId="{8ED0B368-87F9-4703-9E66-F099ED1952DB}" srcOrd="0" destOrd="0" presId="urn:microsoft.com/office/officeart/2005/8/layout/hierarchy2"/>
    <dgm:cxn modelId="{BF39975C-F2A0-4522-A927-7722C3E8416C}" type="presOf" srcId="{D48E9D75-B26E-4CB0-8876-530444D0C356}" destId="{D4EEB79B-ED19-4B31-A814-78765C42F6A2}" srcOrd="1" destOrd="0" presId="urn:microsoft.com/office/officeart/2005/8/layout/hierarchy2"/>
    <dgm:cxn modelId="{6FD09149-2335-483C-944B-C0FE34A7A4DA}" type="presOf" srcId="{878825F6-D070-4F74-9706-92EC8E5B58D2}" destId="{AAD75A3C-58F9-4D53-8E8B-532C2FE6806E}" srcOrd="0" destOrd="0" presId="urn:microsoft.com/office/officeart/2005/8/layout/hierarchy2"/>
    <dgm:cxn modelId="{604C386C-A17E-41A3-B95A-35215E65808B}" srcId="{35A263DB-98E1-47A8-AA21-13298B83D308}" destId="{67E727E6-8B53-456E-B6CA-17D6EC6E3C6D}" srcOrd="0" destOrd="0" parTransId="{DB60E6AB-EA16-433C-A377-4BCDE238DBAB}" sibTransId="{F2CA3876-8FE5-4544-9A5B-87CB8F3F506A}"/>
    <dgm:cxn modelId="{036E7E6D-0E1D-469D-9C10-84FF64ACF175}" type="presOf" srcId="{6AD54F91-FEEA-4E47-B68A-F30ECE482786}" destId="{1B59D2D7-7CE6-4547-B6AF-A3BEDD24019F}" srcOrd="0" destOrd="0" presId="urn:microsoft.com/office/officeart/2005/8/layout/hierarchy2"/>
    <dgm:cxn modelId="{604D5E52-A8A9-4B77-BD3C-0CFC378C6E23}" type="presOf" srcId="{7CB364CB-6956-465E-9296-95D37BAB3C4A}" destId="{A4ED93AA-93C9-49A6-A087-82A80C1F169C}" srcOrd="1" destOrd="0" presId="urn:microsoft.com/office/officeart/2005/8/layout/hierarchy2"/>
    <dgm:cxn modelId="{3D604A52-88AC-4704-A198-FBAC293C3AC9}" type="presOf" srcId="{44BD67CF-9051-4519-A108-7CF069A699A1}" destId="{5BB6DA31-40CB-4004-8549-0EDAA9E54B47}" srcOrd="0" destOrd="0" presId="urn:microsoft.com/office/officeart/2005/8/layout/hierarchy2"/>
    <dgm:cxn modelId="{6E42E053-3D0A-40DB-811C-190B813C1403}" srcId="{C88B6F74-0BAF-4FD4-A5A9-D25151FC5980}" destId="{878825F6-D070-4F74-9706-92EC8E5B58D2}" srcOrd="0" destOrd="0" parTransId="{5BCECF5C-239B-48E6-A3BC-45D3EFA206BB}" sibTransId="{2FF2705B-DCDC-4ED9-BD5D-1B5E7D183C33}"/>
    <dgm:cxn modelId="{D340AC8A-4942-4238-9CC8-7DE1473E29E7}" type="presOf" srcId="{35A263DB-98E1-47A8-AA21-13298B83D308}" destId="{4B9AC732-7FD2-47A4-8F71-763927AE040B}" srcOrd="0" destOrd="0" presId="urn:microsoft.com/office/officeart/2005/8/layout/hierarchy2"/>
    <dgm:cxn modelId="{CE1D5B8F-7ACB-4134-8D9C-39C88C4F3C9D}" type="presOf" srcId="{3023CA09-FB96-491D-A9DF-CD1B5FE54783}" destId="{A1FE034C-F677-492F-9DC1-BA707788C898}" srcOrd="0" destOrd="0" presId="urn:microsoft.com/office/officeart/2005/8/layout/hierarchy2"/>
    <dgm:cxn modelId="{9BFAC2A3-4EB4-43FA-870F-BC50BD06A486}" type="presOf" srcId="{4367DA11-9D1A-4EBA-946E-F7CA5734371E}" destId="{62A5BD91-80CA-406F-83BF-8F3396CDD8EE}" srcOrd="0" destOrd="0" presId="urn:microsoft.com/office/officeart/2005/8/layout/hierarchy2"/>
    <dgm:cxn modelId="{54CFD2A6-DC91-4EAF-AEB2-E6AA95C1799D}" type="presOf" srcId="{C605ACE7-C33E-4225-A97C-8C7997493CEA}" destId="{A622AC0C-81FB-4E35-83AA-CB73C3CC14CF}" srcOrd="0" destOrd="0" presId="urn:microsoft.com/office/officeart/2005/8/layout/hierarchy2"/>
    <dgm:cxn modelId="{CDA7D0A8-7ABB-42B2-9866-138EB00DB7BA}" type="presOf" srcId="{6AD54F91-FEEA-4E47-B68A-F30ECE482786}" destId="{B13932DB-9739-49CC-ABD5-23E539473CCC}" srcOrd="1" destOrd="0" presId="urn:microsoft.com/office/officeart/2005/8/layout/hierarchy2"/>
    <dgm:cxn modelId="{FC0DFFB2-265E-4C15-A131-15C951D50CD3}" type="presOf" srcId="{B564F037-78CF-4E92-BB3A-D549918070E8}" destId="{8D451F51-C3B6-4BEF-A750-BD40155E491B}" srcOrd="0" destOrd="0" presId="urn:microsoft.com/office/officeart/2005/8/layout/hierarchy2"/>
    <dgm:cxn modelId="{1B55DDBC-7AA6-4912-8A2B-DC244ACBF11D}" srcId="{C12E97EB-7CFE-4EFB-9892-64E4D33ACC8B}" destId="{B564F037-78CF-4E92-BB3A-D549918070E8}" srcOrd="0" destOrd="0" parTransId="{A5C06A96-8D7D-42CB-B90F-E1CEE4DD0941}" sibTransId="{82779E1F-36E3-4B25-AB6A-F7860ED65107}"/>
    <dgm:cxn modelId="{DA1528BE-59C5-42F7-B365-3CBE3C86043C}" type="presOf" srcId="{DB60E6AB-EA16-433C-A377-4BCDE238DBAB}" destId="{E8F3D52E-A98E-48D0-9B66-46A87840FDBF}" srcOrd="0" destOrd="0" presId="urn:microsoft.com/office/officeart/2005/8/layout/hierarchy2"/>
    <dgm:cxn modelId="{2DDD4CC3-FD1E-49C9-BDC7-E2312715EC9A}" type="presOf" srcId="{C12E97EB-7CFE-4EFB-9892-64E4D33ACC8B}" destId="{33E9321F-8C4C-476A-A579-814D591B9982}" srcOrd="0" destOrd="0" presId="urn:microsoft.com/office/officeart/2005/8/layout/hierarchy2"/>
    <dgm:cxn modelId="{09A496CB-6887-4978-8C54-13ABD690D068}" type="presOf" srcId="{D48E9D75-B26E-4CB0-8876-530444D0C356}" destId="{0D276BA1-8D83-43CA-AC7E-EA7BE184E771}" srcOrd="0" destOrd="0" presId="urn:microsoft.com/office/officeart/2005/8/layout/hierarchy2"/>
    <dgm:cxn modelId="{422315CD-7D36-42A3-ADF8-4E37F6B07E32}" srcId="{878825F6-D070-4F74-9706-92EC8E5B58D2}" destId="{4367DA11-9D1A-4EBA-946E-F7CA5734371E}" srcOrd="0" destOrd="0" parTransId="{D48E9D75-B26E-4CB0-8876-530444D0C356}" sibTransId="{3B3BD125-CBD4-4D34-9569-ECB59E4B6E55}"/>
    <dgm:cxn modelId="{ABE7E7D4-757B-4070-89A9-CD1338C7EDF3}" type="presOf" srcId="{C88B6F74-0BAF-4FD4-A5A9-D25151FC5980}" destId="{B31F8E36-FCB5-4123-B53A-1039857C59EF}" srcOrd="0" destOrd="0" presId="urn:microsoft.com/office/officeart/2005/8/layout/hierarchy2"/>
    <dgm:cxn modelId="{8E5908D5-EB7D-4B34-818A-49F02159DE53}" srcId="{878825F6-D070-4F74-9706-92EC8E5B58D2}" destId="{C605ACE7-C33E-4225-A97C-8C7997493CEA}" srcOrd="1" destOrd="0" parTransId="{3A43E27E-BA6E-41C8-8F5D-CE6A6C67E1C0}" sibTransId="{B6B507CA-0917-4111-8F9A-595D48B80BD8}"/>
    <dgm:cxn modelId="{980466DD-CB2B-4FFE-BB8F-7EDD56CF3C7A}" type="presOf" srcId="{A5C06A96-8D7D-42CB-B90F-E1CEE4DD0941}" destId="{6D7739AD-FFB3-409A-8B19-C75A0A5EB841}" srcOrd="0" destOrd="0" presId="urn:microsoft.com/office/officeart/2005/8/layout/hierarchy2"/>
    <dgm:cxn modelId="{CDD0CCDD-4ACC-4C6B-87A0-7F3DD633FCCA}" srcId="{4367DA11-9D1A-4EBA-946E-F7CA5734371E}" destId="{C12E97EB-7CFE-4EFB-9892-64E4D33ACC8B}" srcOrd="1" destOrd="0" parTransId="{7CB364CB-6956-465E-9296-95D37BAB3C4A}" sibTransId="{67B72DE4-43F0-43CF-B549-337B626A37E9}"/>
    <dgm:cxn modelId="{308FA6E2-F32E-40D8-9AB8-11B7303E7AB7}" srcId="{4367DA11-9D1A-4EBA-946E-F7CA5734371E}" destId="{35A263DB-98E1-47A8-AA21-13298B83D308}" srcOrd="0" destOrd="0" parTransId="{3023CA09-FB96-491D-A9DF-CD1B5FE54783}" sibTransId="{464492AA-407A-4D4F-A6AD-24E7922BD206}"/>
    <dgm:cxn modelId="{1B9B9FF7-3FDD-4DFE-BC3F-BBEC31360FD7}" type="presOf" srcId="{3A43E27E-BA6E-41C8-8F5D-CE6A6C67E1C0}" destId="{7559F78E-EB69-4654-B361-0D2C4C22BCD5}" srcOrd="0" destOrd="0" presId="urn:microsoft.com/office/officeart/2005/8/layout/hierarchy2"/>
    <dgm:cxn modelId="{5D6B7FFC-1610-4531-8A30-8CAC0BAE7AB7}" type="presOf" srcId="{7CB364CB-6956-465E-9296-95D37BAB3C4A}" destId="{976474F6-C16A-4064-B637-94ED8E89249B}" srcOrd="0" destOrd="0" presId="urn:microsoft.com/office/officeart/2005/8/layout/hierarchy2"/>
    <dgm:cxn modelId="{C5AD4AF1-D51E-46A6-B065-311022180DA6}" type="presParOf" srcId="{B31F8E36-FCB5-4123-B53A-1039857C59EF}" destId="{17028DB9-50AC-497B-8958-FF1DE7F2C100}" srcOrd="0" destOrd="0" presId="urn:microsoft.com/office/officeart/2005/8/layout/hierarchy2"/>
    <dgm:cxn modelId="{559FA056-2F65-449E-875C-2AF84C234A7D}" type="presParOf" srcId="{17028DB9-50AC-497B-8958-FF1DE7F2C100}" destId="{AAD75A3C-58F9-4D53-8E8B-532C2FE6806E}" srcOrd="0" destOrd="0" presId="urn:microsoft.com/office/officeart/2005/8/layout/hierarchy2"/>
    <dgm:cxn modelId="{2462AAD3-9F4D-4FFE-A60E-ABB3551EBA41}" type="presParOf" srcId="{17028DB9-50AC-497B-8958-FF1DE7F2C100}" destId="{68AED56A-152C-4591-8F4E-9D0A4DA200CE}" srcOrd="1" destOrd="0" presId="urn:microsoft.com/office/officeart/2005/8/layout/hierarchy2"/>
    <dgm:cxn modelId="{666C75CE-61D6-4D2B-A954-AC035D1D63C8}" type="presParOf" srcId="{68AED56A-152C-4591-8F4E-9D0A4DA200CE}" destId="{0D276BA1-8D83-43CA-AC7E-EA7BE184E771}" srcOrd="0" destOrd="0" presId="urn:microsoft.com/office/officeart/2005/8/layout/hierarchy2"/>
    <dgm:cxn modelId="{C475C17C-867A-4FC0-9AE7-3BB66F4538B0}" type="presParOf" srcId="{0D276BA1-8D83-43CA-AC7E-EA7BE184E771}" destId="{D4EEB79B-ED19-4B31-A814-78765C42F6A2}" srcOrd="0" destOrd="0" presId="urn:microsoft.com/office/officeart/2005/8/layout/hierarchy2"/>
    <dgm:cxn modelId="{855E233B-EA27-4616-8087-BDE8D5C8EA04}" type="presParOf" srcId="{68AED56A-152C-4591-8F4E-9D0A4DA200CE}" destId="{E9182305-DE80-41EE-B730-0873C0A2539C}" srcOrd="1" destOrd="0" presId="urn:microsoft.com/office/officeart/2005/8/layout/hierarchy2"/>
    <dgm:cxn modelId="{5FC5E19F-F727-43C5-9C98-FB3AC94AE622}" type="presParOf" srcId="{E9182305-DE80-41EE-B730-0873C0A2539C}" destId="{62A5BD91-80CA-406F-83BF-8F3396CDD8EE}" srcOrd="0" destOrd="0" presId="urn:microsoft.com/office/officeart/2005/8/layout/hierarchy2"/>
    <dgm:cxn modelId="{5F825200-3321-4E70-A0A9-F2C993093DB2}" type="presParOf" srcId="{E9182305-DE80-41EE-B730-0873C0A2539C}" destId="{23F3DF50-7626-49FB-8FEA-4EE4E1638417}" srcOrd="1" destOrd="0" presId="urn:microsoft.com/office/officeart/2005/8/layout/hierarchy2"/>
    <dgm:cxn modelId="{A5C04AC3-FBA1-49D9-A36E-782A0ED3972E}" type="presParOf" srcId="{23F3DF50-7626-49FB-8FEA-4EE4E1638417}" destId="{A1FE034C-F677-492F-9DC1-BA707788C898}" srcOrd="0" destOrd="0" presId="urn:microsoft.com/office/officeart/2005/8/layout/hierarchy2"/>
    <dgm:cxn modelId="{887A36F5-6FE6-4966-AC51-C6D7EA49FE05}" type="presParOf" srcId="{A1FE034C-F677-492F-9DC1-BA707788C898}" destId="{270BC59A-279E-47A2-BB41-571CEC1A316C}" srcOrd="0" destOrd="0" presId="urn:microsoft.com/office/officeart/2005/8/layout/hierarchy2"/>
    <dgm:cxn modelId="{0CF428DA-5280-4F60-938B-CFACAC24BFFD}" type="presParOf" srcId="{23F3DF50-7626-49FB-8FEA-4EE4E1638417}" destId="{45A55243-24F0-4342-9C6C-1EA4249C3084}" srcOrd="1" destOrd="0" presId="urn:microsoft.com/office/officeart/2005/8/layout/hierarchy2"/>
    <dgm:cxn modelId="{5A2ED1D5-CD25-44BD-9760-E46164FE7FFE}" type="presParOf" srcId="{45A55243-24F0-4342-9C6C-1EA4249C3084}" destId="{4B9AC732-7FD2-47A4-8F71-763927AE040B}" srcOrd="0" destOrd="0" presId="urn:microsoft.com/office/officeart/2005/8/layout/hierarchy2"/>
    <dgm:cxn modelId="{0CE0F130-77C4-4E7A-A3CF-57D7EE0E02DB}" type="presParOf" srcId="{45A55243-24F0-4342-9C6C-1EA4249C3084}" destId="{AC13572C-561D-483D-BF48-8766B7B9F158}" srcOrd="1" destOrd="0" presId="urn:microsoft.com/office/officeart/2005/8/layout/hierarchy2"/>
    <dgm:cxn modelId="{7904F393-6039-4F3A-AAE8-FBD1BD11EFAE}" type="presParOf" srcId="{AC13572C-561D-483D-BF48-8766B7B9F158}" destId="{E8F3D52E-A98E-48D0-9B66-46A87840FDBF}" srcOrd="0" destOrd="0" presId="urn:microsoft.com/office/officeart/2005/8/layout/hierarchy2"/>
    <dgm:cxn modelId="{B7C9BDAC-5E9D-469B-A1D1-3AB96E560C9C}" type="presParOf" srcId="{E8F3D52E-A98E-48D0-9B66-46A87840FDBF}" destId="{312D0101-48CB-4D02-B8B6-DBA414460E23}" srcOrd="0" destOrd="0" presId="urn:microsoft.com/office/officeart/2005/8/layout/hierarchy2"/>
    <dgm:cxn modelId="{CB03555B-8A62-474A-B8DA-E6F8ACF0ED50}" type="presParOf" srcId="{AC13572C-561D-483D-BF48-8766B7B9F158}" destId="{F33E6290-81A0-45DD-ACC2-804889041F41}" srcOrd="1" destOrd="0" presId="urn:microsoft.com/office/officeart/2005/8/layout/hierarchy2"/>
    <dgm:cxn modelId="{357B37F9-5FD1-4DFF-8EAB-1CD298C6D248}" type="presParOf" srcId="{F33E6290-81A0-45DD-ACC2-804889041F41}" destId="{8ED0B368-87F9-4703-9E66-F099ED1952DB}" srcOrd="0" destOrd="0" presId="urn:microsoft.com/office/officeart/2005/8/layout/hierarchy2"/>
    <dgm:cxn modelId="{53660981-A0C2-4E0F-8DC0-818A2D2206AF}" type="presParOf" srcId="{F33E6290-81A0-45DD-ACC2-804889041F41}" destId="{E41A9C3A-857D-4DC4-9F47-16CAD4242EE8}" srcOrd="1" destOrd="0" presId="urn:microsoft.com/office/officeart/2005/8/layout/hierarchy2"/>
    <dgm:cxn modelId="{2BE73768-EAAB-4CC1-BC12-39AAB093893E}" type="presParOf" srcId="{23F3DF50-7626-49FB-8FEA-4EE4E1638417}" destId="{976474F6-C16A-4064-B637-94ED8E89249B}" srcOrd="2" destOrd="0" presId="urn:microsoft.com/office/officeart/2005/8/layout/hierarchy2"/>
    <dgm:cxn modelId="{2CB37240-7923-4E2B-92FF-6B7A65F37C1A}" type="presParOf" srcId="{976474F6-C16A-4064-B637-94ED8E89249B}" destId="{A4ED93AA-93C9-49A6-A087-82A80C1F169C}" srcOrd="0" destOrd="0" presId="urn:microsoft.com/office/officeart/2005/8/layout/hierarchy2"/>
    <dgm:cxn modelId="{C9C7535C-F8A3-4B00-8E95-A1537DF2A43C}" type="presParOf" srcId="{23F3DF50-7626-49FB-8FEA-4EE4E1638417}" destId="{492A5FC2-6283-41C8-AA16-91099CB2B7BF}" srcOrd="3" destOrd="0" presId="urn:microsoft.com/office/officeart/2005/8/layout/hierarchy2"/>
    <dgm:cxn modelId="{BAF59BFC-7755-4A44-9883-2D14224B9FB2}" type="presParOf" srcId="{492A5FC2-6283-41C8-AA16-91099CB2B7BF}" destId="{33E9321F-8C4C-476A-A579-814D591B9982}" srcOrd="0" destOrd="0" presId="urn:microsoft.com/office/officeart/2005/8/layout/hierarchy2"/>
    <dgm:cxn modelId="{A14FE88A-1534-4440-AB2B-EDC66AB112C3}" type="presParOf" srcId="{492A5FC2-6283-41C8-AA16-91099CB2B7BF}" destId="{6CC2CD28-2517-48F7-819D-2960BD0B8D7E}" srcOrd="1" destOrd="0" presId="urn:microsoft.com/office/officeart/2005/8/layout/hierarchy2"/>
    <dgm:cxn modelId="{4BCB4AF4-4CFA-4D63-B522-89870C644FDC}" type="presParOf" srcId="{6CC2CD28-2517-48F7-819D-2960BD0B8D7E}" destId="{6D7739AD-FFB3-409A-8B19-C75A0A5EB841}" srcOrd="0" destOrd="0" presId="urn:microsoft.com/office/officeart/2005/8/layout/hierarchy2"/>
    <dgm:cxn modelId="{AEDCBCCA-B551-4C75-91EA-7B08431C06AA}" type="presParOf" srcId="{6D7739AD-FFB3-409A-8B19-C75A0A5EB841}" destId="{63C0B5EA-3D66-4C98-94C9-AC87ADBB2C74}" srcOrd="0" destOrd="0" presId="urn:microsoft.com/office/officeart/2005/8/layout/hierarchy2"/>
    <dgm:cxn modelId="{67DB0041-6BBE-4F5E-8475-8F28A346AA4D}" type="presParOf" srcId="{6CC2CD28-2517-48F7-819D-2960BD0B8D7E}" destId="{6B22E8BB-AF97-4758-B73E-B5666F2B36A6}" srcOrd="1" destOrd="0" presId="urn:microsoft.com/office/officeart/2005/8/layout/hierarchy2"/>
    <dgm:cxn modelId="{C2BEAAEF-8FE9-4B63-A52F-8AE43DC13A5D}" type="presParOf" srcId="{6B22E8BB-AF97-4758-B73E-B5666F2B36A6}" destId="{8D451F51-C3B6-4BEF-A750-BD40155E491B}" srcOrd="0" destOrd="0" presId="urn:microsoft.com/office/officeart/2005/8/layout/hierarchy2"/>
    <dgm:cxn modelId="{28A1BDF9-3BE1-48FB-B65F-4FA311D1680F}" type="presParOf" srcId="{6B22E8BB-AF97-4758-B73E-B5666F2B36A6}" destId="{AB9E38D9-BC0E-48D6-B071-71ABA649AB5E}" srcOrd="1" destOrd="0" presId="urn:microsoft.com/office/officeart/2005/8/layout/hierarchy2"/>
    <dgm:cxn modelId="{688F426E-2B1E-408B-B43E-453060E44FB9}" type="presParOf" srcId="{68AED56A-152C-4591-8F4E-9D0A4DA200CE}" destId="{7559F78E-EB69-4654-B361-0D2C4C22BCD5}" srcOrd="2" destOrd="0" presId="urn:microsoft.com/office/officeart/2005/8/layout/hierarchy2"/>
    <dgm:cxn modelId="{CE94A475-F21E-46DC-A359-4533D29ADF6C}" type="presParOf" srcId="{7559F78E-EB69-4654-B361-0D2C4C22BCD5}" destId="{410AAE3B-06A5-4A26-BC23-9E808F5252EF}" srcOrd="0" destOrd="0" presId="urn:microsoft.com/office/officeart/2005/8/layout/hierarchy2"/>
    <dgm:cxn modelId="{6B78B7A9-CB95-4D5D-9373-077E7F63340A}" type="presParOf" srcId="{68AED56A-152C-4591-8F4E-9D0A4DA200CE}" destId="{A0A93FCB-CE00-4CAD-9186-EE2CCDAD7365}" srcOrd="3" destOrd="0" presId="urn:microsoft.com/office/officeart/2005/8/layout/hierarchy2"/>
    <dgm:cxn modelId="{8164C6D4-FEE8-4C85-82A1-03DF54ED8B60}" type="presParOf" srcId="{A0A93FCB-CE00-4CAD-9186-EE2CCDAD7365}" destId="{A622AC0C-81FB-4E35-83AA-CB73C3CC14CF}" srcOrd="0" destOrd="0" presId="urn:microsoft.com/office/officeart/2005/8/layout/hierarchy2"/>
    <dgm:cxn modelId="{4BE50886-E162-425D-9548-15E643468D95}" type="presParOf" srcId="{A0A93FCB-CE00-4CAD-9186-EE2CCDAD7365}" destId="{90143526-BADD-4A91-A695-853A647D7155}" srcOrd="1" destOrd="0" presId="urn:microsoft.com/office/officeart/2005/8/layout/hierarchy2"/>
    <dgm:cxn modelId="{FDE2AD14-E817-4491-94A6-B61C9587C677}" type="presParOf" srcId="{90143526-BADD-4A91-A695-853A647D7155}" destId="{1B59D2D7-7CE6-4547-B6AF-A3BEDD24019F}" srcOrd="0" destOrd="0" presId="urn:microsoft.com/office/officeart/2005/8/layout/hierarchy2"/>
    <dgm:cxn modelId="{76592AD6-9F06-45E7-A1D2-D9C4352C6E05}" type="presParOf" srcId="{1B59D2D7-7CE6-4547-B6AF-A3BEDD24019F}" destId="{B13932DB-9739-49CC-ABD5-23E539473CCC}" srcOrd="0" destOrd="0" presId="urn:microsoft.com/office/officeart/2005/8/layout/hierarchy2"/>
    <dgm:cxn modelId="{A4948190-D8C5-48B4-B779-3F522764C902}" type="presParOf" srcId="{90143526-BADD-4A91-A695-853A647D7155}" destId="{ABE3C8FA-E7C1-453D-88E1-B9C608A18497}" srcOrd="1" destOrd="0" presId="urn:microsoft.com/office/officeart/2005/8/layout/hierarchy2"/>
    <dgm:cxn modelId="{1432D123-606E-4C96-B895-333D216A64D8}" type="presParOf" srcId="{ABE3C8FA-E7C1-453D-88E1-B9C608A18497}" destId="{5BB6DA31-40CB-4004-8549-0EDAA9E54B47}" srcOrd="0" destOrd="0" presId="urn:microsoft.com/office/officeart/2005/8/layout/hierarchy2"/>
    <dgm:cxn modelId="{B4DF5634-0FDF-429D-843D-9396A30CDF8D}" type="presParOf" srcId="{ABE3C8FA-E7C1-453D-88E1-B9C608A18497}" destId="{3C2E7FA0-56E6-4DFA-BD62-0EB4ACA05C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3704"/>
          <a:ext cx="6096000" cy="6715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32784" y="56488"/>
        <a:ext cx="6030432" cy="606012"/>
      </dsp:txXfrm>
    </dsp:sp>
    <dsp:sp modelId="{0DFB8EA2-E9F4-4E7D-B5BF-ABC527E44C63}">
      <dsp:nvSpPr>
        <dsp:cNvPr id="0" name=""/>
        <dsp:cNvSpPr/>
      </dsp:nvSpPr>
      <dsp:spPr>
        <a:xfrm>
          <a:off x="0" y="684430"/>
          <a:ext cx="6096000" cy="17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500" kern="1200" dirty="0"/>
        </a:p>
      </dsp:txBody>
      <dsp:txXfrm>
        <a:off x="0" y="684430"/>
        <a:ext cx="6096000" cy="1767780"/>
      </dsp:txXfrm>
    </dsp:sp>
    <dsp:sp modelId="{D2408717-B530-41AC-B5CE-E14FAEC5B062}">
      <dsp:nvSpPr>
        <dsp:cNvPr id="0" name=""/>
        <dsp:cNvSpPr/>
      </dsp:nvSpPr>
      <dsp:spPr>
        <a:xfrm>
          <a:off x="0" y="2356283"/>
          <a:ext cx="6096000" cy="6715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800" kern="1200" dirty="0"/>
        </a:p>
      </dsp:txBody>
      <dsp:txXfrm>
        <a:off x="32784" y="2389067"/>
        <a:ext cx="6030432" cy="606012"/>
      </dsp:txXfrm>
    </dsp:sp>
    <dsp:sp modelId="{8F3B6D51-6576-4847-95F8-097004C88A78}">
      <dsp:nvSpPr>
        <dsp:cNvPr id="0" name=""/>
        <dsp:cNvSpPr/>
      </dsp:nvSpPr>
      <dsp:spPr>
        <a:xfrm>
          <a:off x="0" y="3123790"/>
          <a:ext cx="609600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8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vi-VN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ảng nh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23790"/>
        <a:ext cx="6096000" cy="92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5A3C-58F9-4D53-8E8B-532C2FE6806E}">
      <dsp:nvSpPr>
        <dsp:cNvPr id="0" name=""/>
        <dsp:cNvSpPr/>
      </dsp:nvSpPr>
      <dsp:spPr>
        <a:xfrm>
          <a:off x="135370" y="2836986"/>
          <a:ext cx="1769622" cy="1487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BIỂU ĐỒ ĐOẠN THẲNG</a:t>
          </a:r>
        </a:p>
      </dsp:txBody>
      <dsp:txXfrm>
        <a:off x="178928" y="2880544"/>
        <a:ext cx="1682506" cy="1400074"/>
      </dsp:txXfrm>
    </dsp:sp>
    <dsp:sp modelId="{0D276BA1-8D83-43CA-AC7E-EA7BE184E771}">
      <dsp:nvSpPr>
        <dsp:cNvPr id="0" name=""/>
        <dsp:cNvSpPr/>
      </dsp:nvSpPr>
      <dsp:spPr>
        <a:xfrm rot="17966534">
          <a:off x="1589708" y="3028704"/>
          <a:ext cx="1240168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240168" y="11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2178788" y="3009575"/>
        <a:ext cx="62008" cy="62008"/>
      </dsp:txXfrm>
    </dsp:sp>
    <dsp:sp modelId="{62A5BD91-80CA-406F-83BF-8F3396CDD8EE}">
      <dsp:nvSpPr>
        <dsp:cNvPr id="0" name=""/>
        <dsp:cNvSpPr/>
      </dsp:nvSpPr>
      <dsp:spPr>
        <a:xfrm>
          <a:off x="2514592" y="1828803"/>
          <a:ext cx="1697156" cy="13435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đồ</a:t>
          </a:r>
          <a:r>
            <a:rPr lang="en-US" sz="2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thẳng</a:t>
          </a:r>
          <a:endParaRPr lang="en-US" sz="22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3943" y="1868154"/>
        <a:ext cx="1618454" cy="1264848"/>
      </dsp:txXfrm>
    </dsp:sp>
    <dsp:sp modelId="{A1FE034C-F677-492F-9DC1-BA707788C898}">
      <dsp:nvSpPr>
        <dsp:cNvPr id="0" name=""/>
        <dsp:cNvSpPr/>
      </dsp:nvSpPr>
      <dsp:spPr>
        <a:xfrm rot="20412987">
          <a:off x="4189035" y="2358449"/>
          <a:ext cx="769662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769662" y="11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554625" y="2351083"/>
        <a:ext cx="38483" cy="38483"/>
      </dsp:txXfrm>
    </dsp:sp>
    <dsp:sp modelId="{4B9AC732-7FD2-47A4-8F71-763927AE040B}">
      <dsp:nvSpPr>
        <dsp:cNvPr id="0" name=""/>
        <dsp:cNvSpPr/>
      </dsp:nvSpPr>
      <dsp:spPr>
        <a:xfrm>
          <a:off x="4935984" y="1752603"/>
          <a:ext cx="1769622" cy="97493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tượng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kê</a:t>
          </a:r>
          <a:endParaRPr lang="en-US" sz="20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64539" y="1781158"/>
        <a:ext cx="1712512" cy="917828"/>
      </dsp:txXfrm>
    </dsp:sp>
    <dsp:sp modelId="{E8F3D52E-A98E-48D0-9B66-46A87840FDBF}">
      <dsp:nvSpPr>
        <dsp:cNvPr id="0" name=""/>
        <dsp:cNvSpPr/>
      </dsp:nvSpPr>
      <dsp:spPr>
        <a:xfrm rot="21519598">
          <a:off x="6705516" y="2220459"/>
          <a:ext cx="661736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661736" y="11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7019841" y="2215791"/>
        <a:ext cx="33086" cy="33086"/>
      </dsp:txXfrm>
    </dsp:sp>
    <dsp:sp modelId="{8ED0B368-87F9-4703-9E66-F099ED1952DB}">
      <dsp:nvSpPr>
        <dsp:cNvPr id="0" name=""/>
        <dsp:cNvSpPr/>
      </dsp:nvSpPr>
      <dsp:spPr>
        <a:xfrm>
          <a:off x="7367162" y="1782191"/>
          <a:ext cx="1769622" cy="88481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diễn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trục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nằm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ngang</a:t>
          </a:r>
          <a:endParaRPr lang="en-US" sz="20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93077" y="1808106"/>
        <a:ext cx="1717792" cy="832981"/>
      </dsp:txXfrm>
    </dsp:sp>
    <dsp:sp modelId="{976474F6-C16A-4064-B637-94ED8E89249B}">
      <dsp:nvSpPr>
        <dsp:cNvPr id="0" name=""/>
        <dsp:cNvSpPr/>
      </dsp:nvSpPr>
      <dsp:spPr>
        <a:xfrm rot="2865145">
          <a:off x="4031121" y="2896769"/>
          <a:ext cx="1102514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102514" y="11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554815" y="2881081"/>
        <a:ext cx="55125" cy="55125"/>
      </dsp:txXfrm>
    </dsp:sp>
    <dsp:sp modelId="{33E9321F-8C4C-476A-A579-814D591B9982}">
      <dsp:nvSpPr>
        <dsp:cNvPr id="0" name=""/>
        <dsp:cNvSpPr/>
      </dsp:nvSpPr>
      <dsp:spPr>
        <a:xfrm>
          <a:off x="4953008" y="2743202"/>
          <a:ext cx="1769622" cy="114701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chí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kê</a:t>
          </a:r>
          <a:endParaRPr lang="en-US" sz="20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6603" y="2776797"/>
        <a:ext cx="1702432" cy="1079826"/>
      </dsp:txXfrm>
    </dsp:sp>
    <dsp:sp modelId="{6D7739AD-FFB3-409A-8B19-C75A0A5EB841}">
      <dsp:nvSpPr>
        <dsp:cNvPr id="0" name=""/>
        <dsp:cNvSpPr/>
      </dsp:nvSpPr>
      <dsp:spPr>
        <a:xfrm rot="21412687">
          <a:off x="6722152" y="3287258"/>
          <a:ext cx="645489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645489" y="11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7028759" y="3282996"/>
        <a:ext cx="32274" cy="32274"/>
      </dsp:txXfrm>
    </dsp:sp>
    <dsp:sp modelId="{8D451F51-C3B6-4BEF-A750-BD40155E491B}">
      <dsp:nvSpPr>
        <dsp:cNvPr id="0" name=""/>
        <dsp:cNvSpPr/>
      </dsp:nvSpPr>
      <dsp:spPr>
        <a:xfrm>
          <a:off x="7367162" y="2753112"/>
          <a:ext cx="1769622" cy="105688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diễn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trên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trục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thẳng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đứng</a:t>
          </a:r>
          <a:endParaRPr lang="en-US" sz="20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98117" y="2784067"/>
        <a:ext cx="1707712" cy="994979"/>
      </dsp:txXfrm>
    </dsp:sp>
    <dsp:sp modelId="{7559F78E-EB69-4654-B361-0D2C4C22BCD5}">
      <dsp:nvSpPr>
        <dsp:cNvPr id="0" name=""/>
        <dsp:cNvSpPr/>
      </dsp:nvSpPr>
      <dsp:spPr>
        <a:xfrm rot="3358098">
          <a:off x="1665168" y="4020051"/>
          <a:ext cx="1089248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089248" y="11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2182561" y="4004695"/>
        <a:ext cx="54462" cy="54462"/>
      </dsp:txXfrm>
    </dsp:sp>
    <dsp:sp modelId="{A622AC0C-81FB-4E35-83AA-CB73C3CC14CF}">
      <dsp:nvSpPr>
        <dsp:cNvPr id="0" name=""/>
        <dsp:cNvSpPr/>
      </dsp:nvSpPr>
      <dsp:spPr>
        <a:xfrm>
          <a:off x="2514592" y="3733797"/>
          <a:ext cx="1769622" cy="14989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tích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xử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dữ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bằng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đồ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thẳng</a:t>
          </a:r>
          <a:endParaRPr lang="en-US" sz="20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8495" y="3777700"/>
        <a:ext cx="1681816" cy="1411143"/>
      </dsp:txXfrm>
    </dsp:sp>
    <dsp:sp modelId="{1B59D2D7-7CE6-4547-B6AF-A3BEDD24019F}">
      <dsp:nvSpPr>
        <dsp:cNvPr id="0" name=""/>
        <dsp:cNvSpPr/>
      </dsp:nvSpPr>
      <dsp:spPr>
        <a:xfrm rot="767666">
          <a:off x="4275700" y="4547335"/>
          <a:ext cx="685821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685821" y="118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601466" y="4542065"/>
        <a:ext cx="34291" cy="34291"/>
      </dsp:txXfrm>
    </dsp:sp>
    <dsp:sp modelId="{5BB6DA31-40CB-4004-8549-0EDAA9E54B47}">
      <dsp:nvSpPr>
        <dsp:cNvPr id="0" name=""/>
        <dsp:cNvSpPr/>
      </dsp:nvSpPr>
      <dsp:spPr>
        <a:xfrm>
          <a:off x="4953008" y="3962401"/>
          <a:ext cx="2170406" cy="134549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Xác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xu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thế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hay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giảm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en-US" sz="2000" b="1" kern="1200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liệu</a:t>
          </a:r>
          <a:endParaRPr lang="en-US" sz="2000" b="1" kern="1200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92416" y="4001809"/>
        <a:ext cx="2091590" cy="1266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Bổ</a:t>
            </a:r>
            <a:r>
              <a:rPr lang="en-US" baseline="0" dirty="0"/>
              <a:t> sung thêm mục tiêu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Vẽ</a:t>
            </a:r>
            <a:r>
              <a:rPr lang="en-US" baseline="0" dirty="0"/>
              <a:t> bổ sung thêm vào biểu đồ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5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51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Vẽ</a:t>
            </a:r>
            <a:r>
              <a:rPr lang="en-US" baseline="0" dirty="0"/>
              <a:t> bổ sung thêm vào biểu đồ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5" name="Google Shape;3345;ga512c349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6" name="Google Shape;3346;ga512c349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08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Vẽ</a:t>
            </a:r>
            <a:r>
              <a:rPr lang="en-US" baseline="0" dirty="0"/>
              <a:t> lại biểu đồ , cần có các nét đứt dọc xuống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725147" y="542700"/>
            <a:ext cx="44229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008400" y="2298835"/>
            <a:ext cx="3431400" cy="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ndal"/>
                <a:ea typeface="Candal"/>
                <a:cs typeface="Candal"/>
                <a:sym typeface="Cand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2"/>
          </p:nvPr>
        </p:nvSpPr>
        <p:spPr>
          <a:xfrm>
            <a:off x="5008400" y="2715535"/>
            <a:ext cx="34314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5816952" y="1036074"/>
            <a:ext cx="821551" cy="224518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9"/>
          <p:cNvSpPr/>
          <p:nvPr/>
        </p:nvSpPr>
        <p:spPr>
          <a:xfrm>
            <a:off x="7783057" y="4467193"/>
            <a:ext cx="1034594" cy="282764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9"/>
          <p:cNvSpPr/>
          <p:nvPr/>
        </p:nvSpPr>
        <p:spPr>
          <a:xfrm>
            <a:off x="230201" y="294724"/>
            <a:ext cx="486571" cy="132984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9"/>
          <p:cNvSpPr/>
          <p:nvPr/>
        </p:nvSpPr>
        <p:spPr>
          <a:xfrm>
            <a:off x="8393450" y="225425"/>
            <a:ext cx="607125" cy="165933"/>
          </a:xfrm>
          <a:custGeom>
            <a:avLst/>
            <a:gdLst/>
            <a:ahLst/>
            <a:cxnLst/>
            <a:rect l="l" t="t" r="r" b="b"/>
            <a:pathLst>
              <a:path w="27650" h="7557" extrusionOk="0">
                <a:moveTo>
                  <a:pt x="13995" y="0"/>
                </a:moveTo>
                <a:cubicBezTo>
                  <a:pt x="13668" y="0"/>
                  <a:pt x="13324" y="95"/>
                  <a:pt x="12988" y="314"/>
                </a:cubicBezTo>
                <a:cubicBezTo>
                  <a:pt x="12154" y="854"/>
                  <a:pt x="11667" y="2312"/>
                  <a:pt x="10543" y="2312"/>
                </a:cubicBezTo>
                <a:cubicBezTo>
                  <a:pt x="10514" y="2312"/>
                  <a:pt x="10484" y="2311"/>
                  <a:pt x="10454" y="2309"/>
                </a:cubicBezTo>
                <a:cubicBezTo>
                  <a:pt x="9488" y="2245"/>
                  <a:pt x="9061" y="1010"/>
                  <a:pt x="8174" y="614"/>
                </a:cubicBezTo>
                <a:cubicBezTo>
                  <a:pt x="7983" y="526"/>
                  <a:pt x="7781" y="486"/>
                  <a:pt x="7578" y="486"/>
                </a:cubicBezTo>
                <a:cubicBezTo>
                  <a:pt x="6942" y="486"/>
                  <a:pt x="6294" y="878"/>
                  <a:pt x="5910" y="1406"/>
                </a:cubicBezTo>
                <a:cubicBezTo>
                  <a:pt x="5387" y="2087"/>
                  <a:pt x="5245" y="2989"/>
                  <a:pt x="5118" y="3860"/>
                </a:cubicBezTo>
                <a:cubicBezTo>
                  <a:pt x="4422" y="3069"/>
                  <a:pt x="3519" y="2483"/>
                  <a:pt x="2506" y="2182"/>
                </a:cubicBezTo>
                <a:cubicBezTo>
                  <a:pt x="2361" y="2144"/>
                  <a:pt x="2222" y="2126"/>
                  <a:pt x="2089" y="2126"/>
                </a:cubicBezTo>
                <a:cubicBezTo>
                  <a:pt x="680" y="2126"/>
                  <a:pt x="0" y="4139"/>
                  <a:pt x="1476" y="5254"/>
                </a:cubicBezTo>
                <a:cubicBezTo>
                  <a:pt x="2204" y="5808"/>
                  <a:pt x="3129" y="5981"/>
                  <a:pt x="3999" y="5981"/>
                </a:cubicBezTo>
                <a:cubicBezTo>
                  <a:pt x="5441" y="5981"/>
                  <a:pt x="6733" y="5507"/>
                  <a:pt x="6733" y="5507"/>
                </a:cubicBezTo>
                <a:cubicBezTo>
                  <a:pt x="6757" y="6462"/>
                  <a:pt x="7593" y="6946"/>
                  <a:pt x="8691" y="6946"/>
                </a:cubicBezTo>
                <a:cubicBezTo>
                  <a:pt x="9032" y="6946"/>
                  <a:pt x="9398" y="6899"/>
                  <a:pt x="9773" y="6805"/>
                </a:cubicBezTo>
                <a:cubicBezTo>
                  <a:pt x="10800" y="6558"/>
                  <a:pt x="11933" y="5682"/>
                  <a:pt x="13059" y="5682"/>
                </a:cubicBezTo>
                <a:cubicBezTo>
                  <a:pt x="13305" y="5682"/>
                  <a:pt x="13551" y="5724"/>
                  <a:pt x="13795" y="5824"/>
                </a:cubicBezTo>
                <a:cubicBezTo>
                  <a:pt x="13328" y="6671"/>
                  <a:pt x="14757" y="7557"/>
                  <a:pt x="16929" y="7557"/>
                </a:cubicBezTo>
                <a:cubicBezTo>
                  <a:pt x="17558" y="7557"/>
                  <a:pt x="18248" y="7483"/>
                  <a:pt x="18973" y="7312"/>
                </a:cubicBezTo>
                <a:cubicBezTo>
                  <a:pt x="20034" y="7075"/>
                  <a:pt x="20319" y="6061"/>
                  <a:pt x="19749" y="5602"/>
                </a:cubicBezTo>
                <a:lnTo>
                  <a:pt x="19749" y="5602"/>
                </a:lnTo>
                <a:cubicBezTo>
                  <a:pt x="19921" y="5637"/>
                  <a:pt x="20099" y="5652"/>
                  <a:pt x="20280" y="5652"/>
                </a:cubicBezTo>
                <a:cubicBezTo>
                  <a:pt x="20928" y="5652"/>
                  <a:pt x="21612" y="5450"/>
                  <a:pt x="22219" y="5190"/>
                </a:cubicBezTo>
                <a:cubicBezTo>
                  <a:pt x="23140" y="4809"/>
                  <a:pt x="24095" y="4317"/>
                  <a:pt x="25064" y="4317"/>
                </a:cubicBezTo>
                <a:cubicBezTo>
                  <a:pt x="25260" y="4317"/>
                  <a:pt x="25457" y="4337"/>
                  <a:pt x="25654" y="4383"/>
                </a:cubicBezTo>
                <a:cubicBezTo>
                  <a:pt x="25946" y="4456"/>
                  <a:pt x="26402" y="4666"/>
                  <a:pt x="26820" y="4666"/>
                </a:cubicBezTo>
                <a:cubicBezTo>
                  <a:pt x="27037" y="4666"/>
                  <a:pt x="27244" y="4609"/>
                  <a:pt x="27412" y="4446"/>
                </a:cubicBezTo>
                <a:cubicBezTo>
                  <a:pt x="27634" y="4224"/>
                  <a:pt x="27650" y="3797"/>
                  <a:pt x="27380" y="3654"/>
                </a:cubicBezTo>
                <a:cubicBezTo>
                  <a:pt x="27266" y="3614"/>
                  <a:pt x="27138" y="3597"/>
                  <a:pt x="26995" y="3597"/>
                </a:cubicBezTo>
                <a:cubicBezTo>
                  <a:pt x="26204" y="3597"/>
                  <a:pt x="24973" y="4121"/>
                  <a:pt x="23273" y="4121"/>
                </a:cubicBezTo>
                <a:cubicBezTo>
                  <a:pt x="22013" y="4121"/>
                  <a:pt x="20494" y="3833"/>
                  <a:pt x="18704" y="2831"/>
                </a:cubicBezTo>
                <a:cubicBezTo>
                  <a:pt x="18286" y="2596"/>
                  <a:pt x="17711" y="2470"/>
                  <a:pt x="17138" y="2470"/>
                </a:cubicBezTo>
                <a:cubicBezTo>
                  <a:pt x="16474" y="2470"/>
                  <a:pt x="15811" y="2640"/>
                  <a:pt x="15394" y="3005"/>
                </a:cubicBezTo>
                <a:cubicBezTo>
                  <a:pt x="16457" y="1699"/>
                  <a:pt x="15377" y="0"/>
                  <a:pt x="139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3561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slide" Target="slide12.xml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12" Type="http://schemas.openxmlformats.org/officeDocument/2006/relationships/image" Target="../media/image39.png"/><Relationship Id="rId17" Type="http://schemas.openxmlformats.org/officeDocument/2006/relationships/slide" Target="slide11.xml"/><Relationship Id="rId2" Type="http://schemas.openxmlformats.org/officeDocument/2006/relationships/notesSlide" Target="../notesSlides/notesSlide6.xml"/><Relationship Id="rId16" Type="http://schemas.microsoft.com/office/2007/relationships/hdphoto" Target="../media/hdphoto5.wdp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slide" Target="slide14.xml"/><Relationship Id="rId5" Type="http://schemas.openxmlformats.org/officeDocument/2006/relationships/image" Target="../media/image34.gif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19" Type="http://schemas.openxmlformats.org/officeDocument/2006/relationships/slide" Target="slide13.xml"/><Relationship Id="rId4" Type="http://schemas.openxmlformats.org/officeDocument/2006/relationships/image" Target="../media/image33.gif"/><Relationship Id="rId9" Type="http://schemas.microsoft.com/office/2007/relationships/hdphoto" Target="../media/hdphoto4.wdp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3.jpe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10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2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microsoft.com/office/2007/relationships/hdphoto" Target="../media/hdphoto6.wdp"/><Relationship Id="rId4" Type="http://schemas.openxmlformats.org/officeDocument/2006/relationships/image" Target="../media/image43.jpeg"/><Relationship Id="rId9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slide" Target="slide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microsoft.com/office/2007/relationships/hdphoto" Target="../media/hdphoto6.wdp"/><Relationship Id="rId4" Type="http://schemas.openxmlformats.org/officeDocument/2006/relationships/image" Target="../media/image43.jpeg"/><Relationship Id="rId9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7.png"/><Relationship Id="rId7" Type="http://schemas.openxmlformats.org/officeDocument/2006/relationships/slide" Target="slide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microsoft.com/office/2007/relationships/hdphoto" Target="../media/hdphoto6.wdp"/><Relationship Id="rId4" Type="http://schemas.openxmlformats.org/officeDocument/2006/relationships/image" Target="../media/image43.jpeg"/><Relationship Id="rId9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slide" Target="slide10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5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emf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slide" Target="slide10.xml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526839" y="622704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881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555967" y="1757467"/>
            <a:ext cx="5660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87: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01859" y="4224663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0184" y="436699"/>
            <a:ext cx="607220" cy="5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336" y="2038112"/>
            <a:ext cx="599795" cy="4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0527" y="2380996"/>
            <a:ext cx="1055136" cy="6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275" y="995994"/>
            <a:ext cx="771525" cy="5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355" y="2761176"/>
            <a:ext cx="845855" cy="4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94" y="3448381"/>
            <a:ext cx="869908" cy="6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6167134" y="4042459"/>
            <a:ext cx="290530" cy="1045905"/>
          </a:xfrm>
          <a:prstGeom prst="rect">
            <a:avLst/>
          </a:prstGeom>
        </p:spPr>
      </p:pic>
      <p:sp>
        <p:nvSpPr>
          <p:cNvPr id="41" name="8-Point Star 40">
            <a:hlinkClick r:id="rId11" action="ppaction://hlinksldjump"/>
          </p:cNvPr>
          <p:cNvSpPr/>
          <p:nvPr/>
        </p:nvSpPr>
        <p:spPr>
          <a:xfrm>
            <a:off x="5992535" y="3739545"/>
            <a:ext cx="533958" cy="495622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2557259" y="4108205"/>
            <a:ext cx="867966" cy="117690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7603775" y="3963431"/>
            <a:ext cx="1017270" cy="12715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3936426" y="4135207"/>
            <a:ext cx="928037" cy="92803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6290" y="4084747"/>
            <a:ext cx="1288295" cy="882394"/>
          </a:xfrm>
          <a:prstGeom prst="rect">
            <a:avLst/>
          </a:prstGeom>
        </p:spPr>
      </p:pic>
      <p:sp>
        <p:nvSpPr>
          <p:cNvPr id="49" name="8-Point Star 48">
            <a:hlinkClick r:id="rId17" action="ppaction://hlinksldjump"/>
          </p:cNvPr>
          <p:cNvSpPr/>
          <p:nvPr/>
        </p:nvSpPr>
        <p:spPr>
          <a:xfrm>
            <a:off x="1057400" y="3604641"/>
            <a:ext cx="533958" cy="495622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" name="8-Point Star 49">
            <a:hlinkClick r:id="rId18" action="ppaction://hlinksldjump"/>
          </p:cNvPr>
          <p:cNvSpPr/>
          <p:nvPr/>
        </p:nvSpPr>
        <p:spPr>
          <a:xfrm>
            <a:off x="2771011" y="3666197"/>
            <a:ext cx="533958" cy="495622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" name="8-Point Star 50">
            <a:hlinkClick r:id="rId19" action="ppaction://hlinksldjump"/>
          </p:cNvPr>
          <p:cNvSpPr/>
          <p:nvPr/>
        </p:nvSpPr>
        <p:spPr>
          <a:xfrm>
            <a:off x="4148337" y="3624507"/>
            <a:ext cx="533958" cy="495622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4" name="8-Point Star 53">
            <a:hlinkClick r:id="rId20" action="ppaction://hlinksldjump"/>
          </p:cNvPr>
          <p:cNvSpPr/>
          <p:nvPr/>
        </p:nvSpPr>
        <p:spPr>
          <a:xfrm>
            <a:off x="7836734" y="3465115"/>
            <a:ext cx="533958" cy="495622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714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43368" y="1275115"/>
            <a:ext cx="4899018" cy="9156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7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1" y="2743999"/>
            <a:ext cx="4870715" cy="213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8650" y="3064952"/>
                <a:ext cx="3907452" cy="179279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chí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Kỉ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lục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𝟏𝟎𝟎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064952"/>
                <a:ext cx="3907452" cy="1792798"/>
              </a:xfrm>
              <a:prstGeom prst="rect">
                <a:avLst/>
              </a:prstGeom>
              <a:blipFill rotWithShape="1">
                <a:blip r:embed="rId5"/>
                <a:stretch>
                  <a:fillRect l="-3744" t="-4082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57" y="4135930"/>
            <a:ext cx="1349743" cy="13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566204" y="14526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597892" y="15348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97892" y="15348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97892" y="15348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566204" y="14526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597892" y="15348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97892" y="15348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597892" y="15348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75616" y="173416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66204" y="16518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0272" y="151120"/>
            <a:ext cx="838200" cy="4572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33" name="Oval 32"/>
          <p:cNvSpPr/>
          <p:nvPr/>
        </p:nvSpPr>
        <p:spPr>
          <a:xfrm>
            <a:off x="1600200" y="692728"/>
            <a:ext cx="804204" cy="381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85753" y="285750"/>
            <a:ext cx="3958247" cy="4343400"/>
            <a:chOff x="5185753" y="285750"/>
            <a:chExt cx="3958247" cy="4343400"/>
          </a:xfrm>
        </p:grpSpPr>
        <p:sp>
          <p:nvSpPr>
            <p:cNvPr id="3" name="TextBox 2"/>
            <p:cNvSpPr txBox="1"/>
            <p:nvPr/>
          </p:nvSpPr>
          <p:spPr>
            <a:xfrm>
              <a:off x="5185753" y="285750"/>
              <a:ext cx="3958247" cy="434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5753" y="438150"/>
              <a:ext cx="3958247" cy="4090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3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38576"/>
            <a:ext cx="9143999" cy="5143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3079" y="1276350"/>
            <a:ext cx="4385902" cy="9310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" y="2721587"/>
            <a:ext cx="5006339" cy="2195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7200" y="2867129"/>
                <a:ext cx="4305228" cy="176202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2.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𝟏𝟗𝟏𝟐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𝟐𝟎𝟎𝟗</m:t>
                    </m:r>
                  </m:oMath>
                </a14:m>
                <a:r>
                  <a:rPr lang="en-US" sz="26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67129"/>
                <a:ext cx="4305228" cy="1762021"/>
              </a:xfrm>
              <a:prstGeom prst="rect">
                <a:avLst/>
              </a:prstGeom>
              <a:blipFill rotWithShape="1">
                <a:blip r:embed="rId6"/>
                <a:stretch>
                  <a:fillRect l="-3399" t="-4152" r="-4533" b="-8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57" y="4135930"/>
            <a:ext cx="1349743" cy="13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71179" y="14478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02867" y="15300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2867" y="15300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2867" y="15300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1179" y="14478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2867" y="15300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2867" y="15300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2867" y="15300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0591" y="172936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1179" y="164708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85247" y="150640"/>
            <a:ext cx="838200" cy="4572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33" name="Oval 32"/>
          <p:cNvSpPr/>
          <p:nvPr/>
        </p:nvSpPr>
        <p:spPr>
          <a:xfrm>
            <a:off x="405175" y="692248"/>
            <a:ext cx="804204" cy="381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05400" y="0"/>
            <a:ext cx="3958247" cy="4629150"/>
            <a:chOff x="5185753" y="285750"/>
            <a:chExt cx="3958247" cy="4343400"/>
          </a:xfrm>
        </p:grpSpPr>
        <p:sp>
          <p:nvSpPr>
            <p:cNvPr id="40" name="TextBox 39"/>
            <p:cNvSpPr txBox="1"/>
            <p:nvPr/>
          </p:nvSpPr>
          <p:spPr>
            <a:xfrm>
              <a:off x="5185753" y="285750"/>
              <a:ext cx="3958247" cy="434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5753" y="438150"/>
              <a:ext cx="3958247" cy="4090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62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" y="0"/>
            <a:ext cx="9143999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3527" y="120015"/>
                <a:ext cx="4219873" cy="265457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Câu 3.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Kỉ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lục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𝟏𝟎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𝟓𝟖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giây?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7" y="120015"/>
                <a:ext cx="4219873" cy="26545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6" y="2876550"/>
            <a:ext cx="8708054" cy="213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5947" y="2495550"/>
                <a:ext cx="8022253" cy="302390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  <a:p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3: Kỉ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lục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𝟏𝟎𝟎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𝟗𝟏𝟐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10,6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Kỉ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lục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𝟏𝟎𝟎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𝟐𝟎𝟎𝟗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𝟗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𝟓𝟖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m</a:t>
                </a:r>
              </a:p>
              <a:p>
                <a:pPr algn="ctr"/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7" y="2495550"/>
                <a:ext cx="8022253" cy="3023905"/>
              </a:xfrm>
              <a:prstGeom prst="rect">
                <a:avLst/>
              </a:prstGeom>
              <a:blipFill rotWithShape="1">
                <a:blip r:embed="rId6"/>
                <a:stretch>
                  <a:fillRect l="-1900" t="-2218" r="-1140"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7" y="3812080"/>
            <a:ext cx="1349743" cy="13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570316" y="-172655"/>
            <a:ext cx="4593634" cy="3239911"/>
            <a:chOff x="5185753" y="285750"/>
            <a:chExt cx="3958247" cy="4343400"/>
          </a:xfrm>
        </p:grpSpPr>
        <p:sp>
          <p:nvSpPr>
            <p:cNvPr id="23" name="TextBox 22"/>
            <p:cNvSpPr txBox="1"/>
            <p:nvPr/>
          </p:nvSpPr>
          <p:spPr>
            <a:xfrm>
              <a:off x="5185753" y="285750"/>
              <a:ext cx="3958247" cy="434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5753" y="438150"/>
              <a:ext cx="3958247" cy="4090911"/>
            </a:xfrm>
            <a:prstGeom prst="rect">
              <a:avLst/>
            </a:prstGeom>
          </p:spPr>
        </p:pic>
      </p:grpSp>
      <p:sp>
        <p:nvSpPr>
          <p:cNvPr id="25" name="Rounded Rectangle 24"/>
          <p:cNvSpPr/>
          <p:nvPr/>
        </p:nvSpPr>
        <p:spPr>
          <a:xfrm>
            <a:off x="8321410" y="296854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53098" y="305082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53098" y="305082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53098" y="305082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21410" y="296854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53098" y="305082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53098" y="305082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53098" y="305082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30822" y="32501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21410" y="316782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335478" y="302714"/>
            <a:ext cx="838200" cy="4572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40" name="Oval 39"/>
          <p:cNvSpPr/>
          <p:nvPr/>
        </p:nvSpPr>
        <p:spPr>
          <a:xfrm>
            <a:off x="8355406" y="844322"/>
            <a:ext cx="804204" cy="381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" y="-8671"/>
            <a:ext cx="9143999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200" y="1161053"/>
                <a:ext cx="4890316" cy="136191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Câu 4.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Kỉ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lục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Times New Roman" pitchFamily="18" charset="0"/>
                      </a:rPr>
                      <m:t>𝟏𝟎𝟎</m:t>
                    </m:r>
                    <m:r>
                      <a:rPr lang="en-US" sz="26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Times New Roman" pitchFamily="18" charset="0"/>
                      </a:rPr>
                      <m:t>𝟏𝟗𝟗𝟏</m:t>
                    </m:r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61053"/>
                <a:ext cx="4890316" cy="13619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1750"/>
            <a:ext cx="4870715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7200" y="2911143"/>
                <a:ext cx="4267200" cy="222368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algn="ctr"/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 4.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Kỉ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lục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chạy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cự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𝟏𝟎𝟎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𝟏𝟗𝟗𝟏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𝟗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𝟖𝟔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ctr"/>
                <a:endPara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11143"/>
                <a:ext cx="4267200" cy="2223686"/>
              </a:xfrm>
              <a:prstGeom prst="rect">
                <a:avLst/>
              </a:prstGeom>
              <a:blipFill rotWithShape="1">
                <a:blip r:embed="rId6"/>
                <a:stretch>
                  <a:fillRect l="-3429" t="-3297" r="-4286" b="-7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07730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9162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728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7730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9162" y="-21081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9162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7730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9162" y="-21081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1868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4728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0"/>
            <a:ext cx="838200" cy="4572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21" name="Oval 20"/>
          <p:cNvSpPr/>
          <p:nvPr/>
        </p:nvSpPr>
        <p:spPr>
          <a:xfrm>
            <a:off x="324728" y="541608"/>
            <a:ext cx="804204" cy="381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7" y="3983530"/>
            <a:ext cx="1349743" cy="13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105400" y="0"/>
            <a:ext cx="3958247" cy="4629150"/>
            <a:chOff x="5185753" y="285750"/>
            <a:chExt cx="3958247" cy="4343400"/>
          </a:xfrm>
        </p:grpSpPr>
        <p:sp>
          <p:nvSpPr>
            <p:cNvPr id="23" name="TextBox 22"/>
            <p:cNvSpPr txBox="1"/>
            <p:nvPr/>
          </p:nvSpPr>
          <p:spPr>
            <a:xfrm>
              <a:off x="5185753" y="285750"/>
              <a:ext cx="3958247" cy="434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5753" y="438150"/>
              <a:ext cx="3958247" cy="4090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8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6201" y="1209839"/>
            <a:ext cx="5147309" cy="13619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1912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li 100m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647950"/>
            <a:ext cx="5257800" cy="2399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457200" y="2876550"/>
            <a:ext cx="5077123" cy="17927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1912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2009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 100m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1,02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7730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9162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4728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7730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9162" y="-21081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9162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7730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9162" y="-21081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1868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4728" y="0"/>
            <a:ext cx="8382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04800" y="0"/>
            <a:ext cx="838200" cy="45720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23" name="Oval 22"/>
          <p:cNvSpPr/>
          <p:nvPr/>
        </p:nvSpPr>
        <p:spPr>
          <a:xfrm>
            <a:off x="324728" y="541608"/>
            <a:ext cx="804204" cy="381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67" y="4059730"/>
            <a:ext cx="1349743" cy="13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223510" y="0"/>
            <a:ext cx="3920490" cy="4629150"/>
            <a:chOff x="5185753" y="285750"/>
            <a:chExt cx="3958247" cy="4343400"/>
          </a:xfrm>
        </p:grpSpPr>
        <p:sp>
          <p:nvSpPr>
            <p:cNvPr id="25" name="TextBox 24"/>
            <p:cNvSpPr txBox="1"/>
            <p:nvPr/>
          </p:nvSpPr>
          <p:spPr>
            <a:xfrm>
              <a:off x="5185753" y="285750"/>
              <a:ext cx="3958247" cy="434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5753" y="438150"/>
              <a:ext cx="3958247" cy="4090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4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102652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482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0" y="122518"/>
            <a:ext cx="1811123" cy="181112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5" y="122518"/>
            <a:ext cx="1466851" cy="1466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7961" y="1868273"/>
            <a:ext cx="7676464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- HS hoạt động nhóm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phút.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5562600" y="222043"/>
            <a:ext cx="1066800" cy="533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07" name="Oval 306"/>
          <p:cNvSpPr/>
          <p:nvPr/>
        </p:nvSpPr>
        <p:spPr>
          <a:xfrm>
            <a:off x="5791200" y="831643"/>
            <a:ext cx="627529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0327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0" fill="hold">
                      <p:stCondLst>
                        <p:cond delay="indefinite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21258864"/>
              </p:ext>
            </p:extLst>
          </p:nvPr>
        </p:nvGraphicFramePr>
        <p:xfrm>
          <a:off x="0" y="-32385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71579" y="265152"/>
            <a:ext cx="6677021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 ĐỒ TƯ DUY </a:t>
            </a:r>
          </a:p>
          <a:p>
            <a:pPr algn="ctr"/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 LẬP 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590550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742950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4305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73370309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-241581" y="-95250"/>
            <a:ext cx="2226855" cy="253754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1168730" y="2554634"/>
            <a:ext cx="76764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HS hoạt 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1953" y="779934"/>
            <a:ext cx="3962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1-Trang 19-SGK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06945" y="119227"/>
            <a:ext cx="1844634" cy="18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" y="272593"/>
            <a:ext cx="3962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1-Trang 19-SGK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23846"/>
            <a:ext cx="3770874" cy="332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8710" y="4563130"/>
            <a:ext cx="25859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3" name="Rounded Rectangle 3112"/>
              <p:cNvSpPr/>
              <p:nvPr/>
            </p:nvSpPr>
            <p:spPr>
              <a:xfrm>
                <a:off x="3657600" y="10892"/>
                <a:ext cx="5410199" cy="5132607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a) - Nhiệt độ lúc</a:t>
                </a:r>
                <a:r>
                  <a:rPr lang="vi-VN" sz="19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  <a:cs typeface="Times New Roman" pitchFamily="18" charset="0"/>
                  </a:rPr>
                  <a:t>2h</a:t>
                </a:r>
                <a:r>
                  <a:rPr lang="vi-VN" sz="19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19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:….</a:t>
                </a:r>
                <a:endParaRPr lang="vi-VN" sz="1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   - Nhiệt độ lúc </a:t>
                </a:r>
                <a14:m>
                  <m:oMath xmlns:m="http://schemas.openxmlformats.org/officeDocument/2006/math">
                    <m:r>
                      <a:rPr lang="vi-VN" sz="19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𝟔𝐡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là: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……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   - Nhiệt độ lúc </a:t>
                </a:r>
                <a14:m>
                  <m:oMath xmlns:m="http://schemas.openxmlformats.org/officeDocument/2006/math">
                    <m:r>
                      <a:rPr lang="vi-VN" sz="19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𝟏𝟎𝐡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là: 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……</a:t>
                </a:r>
                <a:endParaRPr lang="vi-VN" sz="1900" b="1" dirty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   - Nhiệt độ lúc </a:t>
                </a:r>
                <a14:m>
                  <m:oMath xmlns:m="http://schemas.openxmlformats.org/officeDocument/2006/math">
                    <m:r>
                      <a:rPr lang="vi-VN" sz="19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𝟏𝟒𝐡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là: 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……</a:t>
                </a:r>
                <a:endParaRPr lang="vi-VN" sz="1900" b="1" dirty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   - Nhiệt độ lúc </a:t>
                </a:r>
                <a14:m>
                  <m:oMath xmlns:m="http://schemas.openxmlformats.org/officeDocument/2006/math">
                    <m:r>
                      <a:rPr lang="vi-VN" sz="19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𝟏𝟖𝐡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là: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 ……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 </a:t>
                </a: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   - Nhiệt độ lúc </a:t>
                </a:r>
                <a14:m>
                  <m:oMath xmlns:m="http://schemas.openxmlformats.org/officeDocument/2006/math">
                    <m:r>
                      <a:rPr lang="vi-VN" sz="19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𝟐𝟐𝐡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là: 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……</a:t>
                </a:r>
                <a:endParaRPr lang="vi-VN" sz="1900" b="1" dirty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b) Nhận xét về sự thay đổi nhiệt độ trong các khoảng thời gian:</a:t>
                </a:r>
                <a:endParaRPr lang="en-US" sz="1900" b="1" dirty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Từ </a:t>
                </a:r>
                <a14:m>
                  <m:oMath xmlns:m="http://schemas.openxmlformats.org/officeDocument/2006/math"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𝟐𝐡</m:t>
                    </m:r>
                    <m:r>
                      <a:rPr lang="en-US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𝟔𝐡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:Nhiệt độ giảm từ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 ….     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xuống …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.</a:t>
                </a:r>
                <a:endParaRPr lang="vi-VN" sz="1900" b="1" dirty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Từ </a:t>
                </a:r>
                <a14:m>
                  <m:oMath xmlns:m="http://schemas.openxmlformats.org/officeDocument/2006/math"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𝟔𝐡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𝟏𝟎𝐡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:Nhiệt độ tăng từ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 ….         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lên 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….</a:t>
                </a:r>
                <a:endParaRPr lang="vi-VN" sz="1900" b="1" dirty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Từ </a:t>
                </a:r>
                <a14:m>
                  <m:oMath xmlns:m="http://schemas.openxmlformats.org/officeDocument/2006/math"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𝟏𝟎𝐡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𝟏𝟒𝐡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:Nhiệt độ tăng từ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….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       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lên 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….</a:t>
                </a:r>
                <a:endParaRPr lang="vi-VN" sz="1900" b="1" dirty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Từ </a:t>
                </a:r>
                <a14:m>
                  <m:oMath xmlns:m="http://schemas.openxmlformats.org/officeDocument/2006/math"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𝟏𝟒𝐡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𝟏𝟖𝐡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:Nhiệt độ giảm từ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 ……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 x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uống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….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 </a:t>
                </a:r>
              </a:p>
              <a:p>
                <a:pPr>
                  <a:lnSpc>
                    <a:spcPct val="120000"/>
                  </a:lnSpc>
                </a:pP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Từ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𝟏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𝟖𝐡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𝟐𝟐𝐡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:Nhiệt độ giảm từ 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 …. 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  xuống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   </a:t>
                </a:r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Từ </a:t>
                </a:r>
                <a14:m>
                  <m:oMath xmlns:m="http://schemas.openxmlformats.org/officeDocument/2006/math"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𝟐𝟐𝐡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vi-VN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𝟐𝟒𝐡</m:t>
                    </m:r>
                  </m:oMath>
                </a14:m>
                <a:r>
                  <a:rPr lang="vi-VN" sz="1900" b="1" dirty="0">
                    <a:solidFill>
                      <a:srgbClr val="0000CC"/>
                    </a:solidFill>
                    <a:latin typeface="+mj-lt"/>
                  </a:rPr>
                  <a:t>: Nhiệt độ ổn định là</a:t>
                </a:r>
                <a:r>
                  <a:rPr lang="en-US" sz="1900" b="1" dirty="0">
                    <a:solidFill>
                      <a:srgbClr val="0000CC"/>
                    </a:solidFill>
                    <a:latin typeface="+mj-lt"/>
                  </a:rPr>
                  <a:t>: ….</a:t>
                </a:r>
              </a:p>
            </p:txBody>
          </p:sp>
        </mc:Choice>
        <mc:Fallback xmlns="">
          <p:sp>
            <p:nvSpPr>
              <p:cNvPr id="3113" name="Rounded Rectangle 3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0892"/>
                <a:ext cx="5410199" cy="513260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6096000" y="432168"/>
                <a:ext cx="93801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2168"/>
                <a:ext cx="938014" cy="375552"/>
              </a:xfrm>
              <a:prstGeom prst="rect">
                <a:avLst/>
              </a:prstGeom>
              <a:blipFill rotWithShape="1">
                <a:blip r:embed="rId5"/>
                <a:stretch>
                  <a:fillRect t="-6452" r="-779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275070" y="783774"/>
                <a:ext cx="80015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070" y="783774"/>
                <a:ext cx="800155" cy="375552"/>
              </a:xfrm>
              <a:prstGeom prst="rect">
                <a:avLst/>
              </a:prstGeom>
              <a:blipFill rotWithShape="1">
                <a:blip r:embed="rId6"/>
                <a:stretch>
                  <a:fillRect t="-6557" r="-984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6424414" y="1129398"/>
                <a:ext cx="627030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14" y="1129398"/>
                <a:ext cx="627030" cy="375552"/>
              </a:xfrm>
              <a:prstGeom prst="rect">
                <a:avLst/>
              </a:prstGeom>
              <a:blipFill rotWithShape="1">
                <a:blip r:embed="rId7"/>
                <a:stretch>
                  <a:fillRect t="-6452" r="-1165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375979" y="1510398"/>
                <a:ext cx="627030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979" y="1510398"/>
                <a:ext cx="627030" cy="375552"/>
              </a:xfrm>
              <a:prstGeom prst="rect">
                <a:avLst/>
              </a:prstGeom>
              <a:blipFill rotWithShape="1">
                <a:blip r:embed="rId8"/>
                <a:stretch>
                  <a:fillRect t="-6557" r="-1165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6391274" y="1815198"/>
                <a:ext cx="80015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274" y="1815198"/>
                <a:ext cx="800155" cy="37555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984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6895653" y="2881998"/>
                <a:ext cx="2324547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53" y="2881998"/>
                <a:ext cx="2324547" cy="375552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314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6971623" y="3215640"/>
                <a:ext cx="2019977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>
                        <a:solidFill>
                          <a:srgbClr val="FF0000"/>
                        </a:solidFill>
                        <a:latin typeface="Cambria Math"/>
                      </a:rPr>
                      <m:t>𝐂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        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623" y="3215640"/>
                <a:ext cx="2019977" cy="375552"/>
              </a:xfrm>
              <a:prstGeom prst="rect">
                <a:avLst/>
              </a:prstGeom>
              <a:blipFill rotWithShape="1">
                <a:blip r:embed="rId11"/>
                <a:stretch>
                  <a:fillRect t="-6557" r="-45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7055724" y="3559626"/>
                <a:ext cx="1859676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24" y="3559626"/>
                <a:ext cx="1859676" cy="375552"/>
              </a:xfrm>
              <a:prstGeom prst="rect">
                <a:avLst/>
              </a:prstGeom>
              <a:blipFill rotWithShape="1">
                <a:blip r:embed="rId12"/>
                <a:stretch>
                  <a:fillRect t="-6452" r="-392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7192094" y="3901440"/>
                <a:ext cx="1875706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        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094" y="3901440"/>
                <a:ext cx="1875706" cy="375552"/>
              </a:xfrm>
              <a:prstGeom prst="rect">
                <a:avLst/>
              </a:prstGeom>
              <a:blipFill rotWithShape="1">
                <a:blip r:embed="rId13"/>
                <a:stretch>
                  <a:fillRect t="-6452" r="-3571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7146465" y="4295508"/>
                <a:ext cx="199753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        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465" y="4295508"/>
                <a:ext cx="1997535" cy="375552"/>
              </a:xfrm>
              <a:prstGeom prst="rect">
                <a:avLst/>
              </a:prstGeom>
              <a:blipFill rotWithShape="1">
                <a:blip r:embed="rId14"/>
                <a:stretch>
                  <a:fillRect t="-6557" r="-365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7658045" y="4642096"/>
                <a:ext cx="80015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b="1">
                          <a:solidFill>
                            <a:srgbClr val="FF0000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045" y="4642096"/>
                <a:ext cx="800155" cy="375552"/>
              </a:xfrm>
              <a:prstGeom prst="rect">
                <a:avLst/>
              </a:prstGeom>
              <a:blipFill rotWithShape="1">
                <a:blip r:embed="rId15"/>
                <a:stretch>
                  <a:fillRect t="-6452" r="-9848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02854" y="84817"/>
                <a:ext cx="800155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𝐂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854" y="84817"/>
                <a:ext cx="800155" cy="375552"/>
              </a:xfrm>
              <a:prstGeom prst="rect">
                <a:avLst/>
              </a:prstGeom>
              <a:blipFill rotWithShape="1">
                <a:blip r:embed="rId16"/>
                <a:stretch>
                  <a:fillRect t="-6452" r="-9924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03:00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02:49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02:09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02:08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02:07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02:06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02:05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02:02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02:01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01:59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01:58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01:57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01:56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01:55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01:53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01:52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01:51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01:50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01:49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01:48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01:47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01:46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01:45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01:44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01:43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01:40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01:39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01:38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01:37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01:36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01:35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01:34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01:33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01:31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01:00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00:59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00:58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00:57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00:56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00:55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00:54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00:53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00:52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00:51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00:50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00:49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00:48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00:47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00:46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00:45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00:44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00:43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00:42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00:41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00:40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00:39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00:38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00:37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00:36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00:35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00:34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00:33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00:32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00:31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00:30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00:29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00:28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00:27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00:26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00:25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00:24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00:23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00:22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00:21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00:20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00:19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00:18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00:17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00:16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00:15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00:14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00:13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00:12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00:11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00:10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00:09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00:08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00:07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00:06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00:05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00:04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00:03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00:02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543800" y="408917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00:01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506325" y="405498"/>
            <a:ext cx="1028075" cy="550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00:00</a:t>
            </a:r>
          </a:p>
        </p:txBody>
      </p:sp>
      <p:sp>
        <p:nvSpPr>
          <p:cNvPr id="212" name="Oval 211"/>
          <p:cNvSpPr/>
          <p:nvPr/>
        </p:nvSpPr>
        <p:spPr>
          <a:xfrm>
            <a:off x="7653996" y="1136921"/>
            <a:ext cx="804204" cy="381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3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4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5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6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7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8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9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35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36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38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39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40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41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43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46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47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48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49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50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51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52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54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56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58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59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60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61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62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63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64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65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67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68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69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70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71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72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73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75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76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77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78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79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80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81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82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83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84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85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86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87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88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89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90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91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92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93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94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95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96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97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98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99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9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9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9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9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9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9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9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9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9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9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9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9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9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9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9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10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10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10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10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10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10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0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10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10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10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10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10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10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10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10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10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10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10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10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10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10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0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0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10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10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10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10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10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10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10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10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10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10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1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1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1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1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1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1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1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1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1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1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1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1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1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1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1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1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1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21" grpId="0"/>
      <p:bldP spid="19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841603"/>
            <a:ext cx="76764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HS hoạt 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phút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561730" cy="15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62401" y="-19050"/>
            <a:ext cx="5181600" cy="5132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19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94411"/>
            <a:ext cx="4038600" cy="434908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" y="133350"/>
            <a:ext cx="3962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2-Trang 19-SGK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415205"/>
                  </p:ext>
                </p:extLst>
              </p:nvPr>
            </p:nvGraphicFramePr>
            <p:xfrm>
              <a:off x="4267200" y="1143247"/>
              <a:ext cx="4724400" cy="3962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689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554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Tháng</a:t>
                          </a:r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Lượng</a:t>
                          </a:r>
                          <a:r>
                            <a:rPr lang="en-US" sz="2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mưa</a:t>
                          </a:r>
                          <a:r>
                            <a:rPr lang="en-US" sz="2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(mm)</a:t>
                          </a:r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𝟔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930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𝟏𝟑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𝟑𝟔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𝟏𝟔𝟕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𝟐𝟐𝟐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𝟐𝟑𝟗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𝟐𝟑𝟏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𝟐𝟓𝟐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𝟐𝟕𝟓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𝟏𝟓𝟎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𝟑𝟗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415205"/>
                  </p:ext>
                </p:extLst>
              </p:nvPr>
            </p:nvGraphicFramePr>
            <p:xfrm>
              <a:off x="4267200" y="1143247"/>
              <a:ext cx="4724400" cy="3962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68942"/>
                    <a:gridCol w="3255458"/>
                  </a:tblGrid>
                  <a:tr h="3048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Tháng</a:t>
                          </a:r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Lượng</a:t>
                          </a:r>
                          <a:r>
                            <a:rPr lang="en-US" sz="2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1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mưa</a:t>
                          </a:r>
                          <a:r>
                            <a:rPr lang="en-US" sz="2000" b="1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(mm)</a:t>
                          </a:r>
                          <a:endParaRPr lang="en-US" sz="2000" b="1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26000" r="-221577" b="-1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126000" b="-11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26000" r="-221577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226000" b="-10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26000" r="-221577" b="-9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326000" b="-9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426000" r="-221577" b="-8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426000" b="-8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526000" r="-221577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526000" b="-7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626000" r="-221577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626000" b="-6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726000" r="-221577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726000" b="-5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826000" r="-221577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826000" b="-4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926000" r="-221577" b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926000" b="-3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026000" r="-221577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1026000" b="-2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126000" r="-221577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1126000" b="-150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226000" r="-221577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5131" t="-1226000" b="-5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3886200" y="492264"/>
            <a:ext cx="529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03:00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02:50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02:40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02:20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02:00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01:59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01:58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01:57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01:50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01:49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01:30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01:20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01:10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01:00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00:59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00:58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00:57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00:56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00:55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00:54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00:53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00:52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00:51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00:50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00:49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00:48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00:47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00:46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00:45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00:41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00:40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00:39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00:38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00:37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00:36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00:35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00:34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00:33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00:32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00:31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00:30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00:29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00:28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00:27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00:26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00:25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00:24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00:23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00:22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00:21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00:20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00:19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00:18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00:17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00:16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00:15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00:14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00:13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00:12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00:11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00:10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00:09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00:08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00:07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00:06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00:05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00:04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00:03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00:02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505075" y="66406"/>
            <a:ext cx="964809" cy="5169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00:01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503335" y="0"/>
            <a:ext cx="1028075" cy="550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00:00</a:t>
            </a:r>
          </a:p>
        </p:txBody>
      </p:sp>
      <p:sp>
        <p:nvSpPr>
          <p:cNvPr id="190" name="Oval 189"/>
          <p:cNvSpPr/>
          <p:nvPr/>
        </p:nvSpPr>
        <p:spPr>
          <a:xfrm>
            <a:off x="7615271" y="794410"/>
            <a:ext cx="804204" cy="381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824327" y="10892"/>
                <a:ext cx="5181600" cy="5132607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53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400" b="1" i="1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0" dirty="0" smtClean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6,1+1,9+13,3+36,5+167,7+222,6</m:t>
                      </m:r>
                    </m:oMath>
                  </m:oMathPara>
                </a14:m>
                <a:endParaRPr lang="en-US" sz="2200" b="1" i="0" dirty="0">
                  <a:latin typeface="Cambria Math"/>
                  <a:ea typeface="Times New Roman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0" dirty="0" smtClean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+239,2+231+252,1+275,3+150,1+39,7</m:t>
                      </m:r>
                    </m:oMath>
                  </m:oMathPara>
                </a14:m>
                <a:endParaRPr lang="en-US" sz="2200" b="1" i="0" dirty="0">
                  <a:latin typeface="Cambria Math"/>
                  <a:ea typeface="Times New Roman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 i="0" dirty="0" smtClean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=1635,5 </m:t>
                      </m:r>
                      <m:r>
                        <m:rPr>
                          <m:nor/>
                        </m:rPr>
                        <a:rPr lang="en-US" sz="2200" b="1" i="0" dirty="0" smtClean="0">
                          <a:latin typeface="Cambria Math"/>
                          <a:ea typeface="Times New Roman"/>
                          <a:cs typeface="Times New Roman" pitchFamily="18" charset="0"/>
                        </a:rPr>
                        <m:t>ml</m:t>
                      </m:r>
                    </m:oMath>
                  </m:oMathPara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c) Ba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mưa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thơ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𝟗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𝟏𝟎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d) Ba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khô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Thơ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327" y="10892"/>
                <a:ext cx="5181600" cy="5132607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71549"/>
            <a:ext cx="4038600" cy="417194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" y="272593"/>
            <a:ext cx="39624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2-Trang 19-SGK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272593"/>
            <a:ext cx="4875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-241581" y="-95250"/>
            <a:ext cx="2226855" cy="253754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1168730" y="2554634"/>
            <a:ext cx="767646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HS hoạt 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- 5 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206945" y="119227"/>
            <a:ext cx="1844634" cy="18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3350"/>
            <a:ext cx="4355309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41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57150"/>
                <a:ext cx="8686800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 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dân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𝟔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𝟏𝟐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𝟐𝟎𝟐𝟏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"/>
                <a:ext cx="8686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535251"/>
                <a:ext cx="4114800" cy="35696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chí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thấp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nhiễm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Covid-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nhiễm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Covid-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5251"/>
                <a:ext cx="4114800" cy="35696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400" y="1257479"/>
            <a:ext cx="4355309" cy="38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3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" y="99626"/>
                <a:ext cx="4442460" cy="50629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 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dân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1900" b="1" i="0" dirty="0">
                    <a:latin typeface="Times New Roman" pitchFamily="18" charset="0"/>
                    <a:cs typeface="Times New Roman" pitchFamily="18" charset="0"/>
                  </a:rPr>
                  <a:t>19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Hà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1900" b="1" i="0" dirty="0"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i="0" dirty="0"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b="1" i="0" dirty="0">
                    <a:latin typeface="Times New Roman" pitchFamily="18" charset="0"/>
                    <a:cs typeface="Times New Roman" pitchFamily="18" charset="0"/>
                  </a:rPr>
                  <a:t>2021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19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19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 −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chí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là: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dân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Covid-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Hà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i="0" dirty="0">
                    <a:latin typeface="Times New Roman" pitchFamily="18" charset="0"/>
                    <a:cs typeface="Times New Roman" pitchFamily="18" charset="0"/>
                  </a:rPr>
                  <a:t> 6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𝟏𝟐</m:t>
                    </m:r>
                  </m:oMath>
                </a14:m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𝟐𝟎𝟐𝟏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19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    -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 :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𝟔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𝟏𝟐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𝟐𝟎𝟐𝟏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19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𝟏𝟎</m:t>
                    </m:r>
                  </m:oMath>
                </a14:m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Covid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19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𝟏𝟐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Covid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thấp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19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nhiễm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𝟔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𝟏𝟎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1900" b="1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nhiễm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−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𝟏𝟐</m:t>
                    </m:r>
                  </m:oMath>
                </a14:m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9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fr-FR" sz="19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𝟏𝟐</m:t>
                    </m:r>
                    <m:r>
                      <a:rPr lang="fr-FR" sz="1900" b="1" i="1" dirty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19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" y="99626"/>
                <a:ext cx="4442460" cy="50629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400" y="514351"/>
            <a:ext cx="45474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19685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51560" y="813435"/>
            <a:ext cx="563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GB" alt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57150"/>
                <a:ext cx="8686800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 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dân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Nội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𝟔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𝟏𝟐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𝟐𝟎𝟐𝟏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"/>
                <a:ext cx="8686800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/>
          <p:cNvGraphicFramePr/>
          <p:nvPr/>
        </p:nvGraphicFramePr>
        <p:xfrm>
          <a:off x="4191000" y="1047750"/>
          <a:ext cx="4953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535251"/>
                <a:ext cx="4114800" cy="35696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Tiêu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chí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thống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kê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mắc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Covid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thấp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nhiễm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Covid-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tăng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nhiễm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Covid-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𝟏𝟗</m:t>
                    </m:r>
                    <m:r>
                      <a:rPr lang="en-US" sz="20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5251"/>
                <a:ext cx="4114800" cy="35696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18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p46"/>
          <p:cNvSpPr txBox="1">
            <a:spLocks noGrp="1"/>
          </p:cNvSpPr>
          <p:nvPr>
            <p:ph type="title"/>
          </p:nvPr>
        </p:nvSpPr>
        <p:spPr>
          <a:xfrm>
            <a:off x="659009" y="53156"/>
            <a:ext cx="4985046" cy="717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sz="3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CẦN ĐẠT</a:t>
            </a:r>
            <a:endParaRPr sz="3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51" name="Google Shape;3351;p46"/>
          <p:cNvGrpSpPr/>
          <p:nvPr/>
        </p:nvGrpSpPr>
        <p:grpSpPr>
          <a:xfrm>
            <a:off x="-256920" y="2265291"/>
            <a:ext cx="2941732" cy="2518594"/>
            <a:chOff x="694847" y="1486925"/>
            <a:chExt cx="3733139" cy="3121654"/>
          </a:xfrm>
        </p:grpSpPr>
        <p:sp>
          <p:nvSpPr>
            <p:cNvPr id="3352" name="Google Shape;3352;p46"/>
            <p:cNvSpPr/>
            <p:nvPr/>
          </p:nvSpPr>
          <p:spPr>
            <a:xfrm>
              <a:off x="970175" y="1486925"/>
              <a:ext cx="3027275" cy="3027275"/>
            </a:xfrm>
            <a:custGeom>
              <a:avLst/>
              <a:gdLst/>
              <a:ahLst/>
              <a:cxnLst/>
              <a:rect l="l" t="t" r="r" b="b"/>
              <a:pathLst>
                <a:path w="78093" h="78093" extrusionOk="0">
                  <a:moveTo>
                    <a:pt x="78092" y="39047"/>
                  </a:moveTo>
                  <a:cubicBezTo>
                    <a:pt x="78092" y="60612"/>
                    <a:pt x="60612" y="78092"/>
                    <a:pt x="39046" y="78092"/>
                  </a:cubicBezTo>
                  <a:cubicBezTo>
                    <a:pt x="17497" y="78092"/>
                    <a:pt x="1" y="60612"/>
                    <a:pt x="1" y="39047"/>
                  </a:cubicBezTo>
                  <a:cubicBezTo>
                    <a:pt x="1" y="17481"/>
                    <a:pt x="17497" y="1"/>
                    <a:pt x="39046" y="1"/>
                  </a:cubicBezTo>
                  <a:cubicBezTo>
                    <a:pt x="60612" y="1"/>
                    <a:pt x="78092" y="17481"/>
                    <a:pt x="78092" y="39047"/>
                  </a:cubicBezTo>
                  <a:close/>
                </a:path>
              </a:pathLst>
            </a:custGeom>
            <a:solidFill>
              <a:srgbClr val="B9CC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2785117" y="1754745"/>
              <a:ext cx="821547" cy="224721"/>
            </a:xfrm>
            <a:custGeom>
              <a:avLst/>
              <a:gdLst/>
              <a:ahLst/>
              <a:cxnLst/>
              <a:rect l="l" t="t" r="r" b="b"/>
              <a:pathLst>
                <a:path w="21193" h="5797" extrusionOk="0">
                  <a:moveTo>
                    <a:pt x="10712" y="0"/>
                  </a:moveTo>
                  <a:cubicBezTo>
                    <a:pt x="10465" y="0"/>
                    <a:pt x="10205" y="71"/>
                    <a:pt x="9951" y="232"/>
                  </a:cubicBezTo>
                  <a:cubicBezTo>
                    <a:pt x="9303" y="649"/>
                    <a:pt x="8941" y="1771"/>
                    <a:pt x="8074" y="1771"/>
                  </a:cubicBezTo>
                  <a:cubicBezTo>
                    <a:pt x="8051" y="1771"/>
                    <a:pt x="8027" y="1770"/>
                    <a:pt x="8003" y="1768"/>
                  </a:cubicBezTo>
                  <a:cubicBezTo>
                    <a:pt x="7275" y="1721"/>
                    <a:pt x="6942" y="771"/>
                    <a:pt x="6261" y="470"/>
                  </a:cubicBezTo>
                  <a:cubicBezTo>
                    <a:pt x="6115" y="406"/>
                    <a:pt x="5961" y="377"/>
                    <a:pt x="5807" y="377"/>
                  </a:cubicBezTo>
                  <a:cubicBezTo>
                    <a:pt x="5311" y="377"/>
                    <a:pt x="4810" y="677"/>
                    <a:pt x="4520" y="1087"/>
                  </a:cubicBezTo>
                  <a:cubicBezTo>
                    <a:pt x="4124" y="1626"/>
                    <a:pt x="4013" y="2307"/>
                    <a:pt x="3918" y="2956"/>
                  </a:cubicBezTo>
                  <a:cubicBezTo>
                    <a:pt x="3396" y="2354"/>
                    <a:pt x="2699" y="1911"/>
                    <a:pt x="1923" y="1673"/>
                  </a:cubicBezTo>
                  <a:cubicBezTo>
                    <a:pt x="1815" y="1645"/>
                    <a:pt x="1710" y="1632"/>
                    <a:pt x="1610" y="1632"/>
                  </a:cubicBezTo>
                  <a:cubicBezTo>
                    <a:pt x="529" y="1632"/>
                    <a:pt x="1" y="3177"/>
                    <a:pt x="1131" y="4033"/>
                  </a:cubicBezTo>
                  <a:cubicBezTo>
                    <a:pt x="1695" y="4465"/>
                    <a:pt x="2412" y="4599"/>
                    <a:pt x="3084" y="4599"/>
                  </a:cubicBezTo>
                  <a:cubicBezTo>
                    <a:pt x="4186" y="4599"/>
                    <a:pt x="5169" y="4238"/>
                    <a:pt x="5169" y="4238"/>
                  </a:cubicBezTo>
                  <a:cubicBezTo>
                    <a:pt x="5181" y="4970"/>
                    <a:pt x="5821" y="5330"/>
                    <a:pt x="6653" y="5330"/>
                  </a:cubicBezTo>
                  <a:cubicBezTo>
                    <a:pt x="6919" y="5330"/>
                    <a:pt x="7205" y="5293"/>
                    <a:pt x="7496" y="5220"/>
                  </a:cubicBezTo>
                  <a:cubicBezTo>
                    <a:pt x="8271" y="5026"/>
                    <a:pt x="9140" y="4360"/>
                    <a:pt x="9992" y="4360"/>
                  </a:cubicBezTo>
                  <a:cubicBezTo>
                    <a:pt x="10185" y="4360"/>
                    <a:pt x="10378" y="4394"/>
                    <a:pt x="10568" y="4476"/>
                  </a:cubicBezTo>
                  <a:cubicBezTo>
                    <a:pt x="10223" y="5117"/>
                    <a:pt x="11328" y="5797"/>
                    <a:pt x="13000" y="5797"/>
                  </a:cubicBezTo>
                  <a:cubicBezTo>
                    <a:pt x="13475" y="5797"/>
                    <a:pt x="13996" y="5742"/>
                    <a:pt x="14542" y="5616"/>
                  </a:cubicBezTo>
                  <a:cubicBezTo>
                    <a:pt x="15350" y="5410"/>
                    <a:pt x="15572" y="4650"/>
                    <a:pt x="15144" y="4302"/>
                  </a:cubicBezTo>
                  <a:lnTo>
                    <a:pt x="15144" y="4302"/>
                  </a:lnTo>
                  <a:cubicBezTo>
                    <a:pt x="15276" y="4329"/>
                    <a:pt x="15413" y="4342"/>
                    <a:pt x="15552" y="4342"/>
                  </a:cubicBezTo>
                  <a:cubicBezTo>
                    <a:pt x="16047" y="4342"/>
                    <a:pt x="16574" y="4183"/>
                    <a:pt x="17044" y="3985"/>
                  </a:cubicBezTo>
                  <a:cubicBezTo>
                    <a:pt x="17742" y="3695"/>
                    <a:pt x="18474" y="3318"/>
                    <a:pt x="19220" y="3318"/>
                  </a:cubicBezTo>
                  <a:cubicBezTo>
                    <a:pt x="19370" y="3318"/>
                    <a:pt x="19521" y="3333"/>
                    <a:pt x="19673" y="3368"/>
                  </a:cubicBezTo>
                  <a:cubicBezTo>
                    <a:pt x="19892" y="3420"/>
                    <a:pt x="20242" y="3582"/>
                    <a:pt x="20564" y="3582"/>
                  </a:cubicBezTo>
                  <a:cubicBezTo>
                    <a:pt x="20730" y="3582"/>
                    <a:pt x="20889" y="3539"/>
                    <a:pt x="21018" y="3415"/>
                  </a:cubicBezTo>
                  <a:cubicBezTo>
                    <a:pt x="21193" y="3241"/>
                    <a:pt x="21177" y="2940"/>
                    <a:pt x="20971" y="2798"/>
                  </a:cubicBezTo>
                  <a:cubicBezTo>
                    <a:pt x="20882" y="2766"/>
                    <a:pt x="20783" y="2753"/>
                    <a:pt x="20673" y="2753"/>
                  </a:cubicBezTo>
                  <a:cubicBezTo>
                    <a:pt x="20066" y="2753"/>
                    <a:pt x="19125" y="3154"/>
                    <a:pt x="17824" y="3154"/>
                  </a:cubicBezTo>
                  <a:cubicBezTo>
                    <a:pt x="16858" y="3154"/>
                    <a:pt x="15694" y="2933"/>
                    <a:pt x="14321" y="2164"/>
                  </a:cubicBezTo>
                  <a:cubicBezTo>
                    <a:pt x="13997" y="1980"/>
                    <a:pt x="13556" y="1881"/>
                    <a:pt x="13117" y="1881"/>
                  </a:cubicBezTo>
                  <a:cubicBezTo>
                    <a:pt x="12612" y="1881"/>
                    <a:pt x="12109" y="2011"/>
                    <a:pt x="11787" y="2291"/>
                  </a:cubicBezTo>
                  <a:cubicBezTo>
                    <a:pt x="12609" y="1302"/>
                    <a:pt x="11775" y="0"/>
                    <a:pt x="10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354" name="Google Shape;3354;p46"/>
            <p:cNvGrpSpPr/>
            <p:nvPr/>
          </p:nvGrpSpPr>
          <p:grpSpPr>
            <a:xfrm rot="-1741540">
              <a:off x="921222" y="3271185"/>
              <a:ext cx="389524" cy="1033947"/>
              <a:chOff x="2836025" y="2549125"/>
              <a:chExt cx="389525" cy="1033950"/>
            </a:xfrm>
          </p:grpSpPr>
          <p:sp>
            <p:nvSpPr>
              <p:cNvPr id="3355" name="Google Shape;3355;p46"/>
              <p:cNvSpPr/>
              <p:nvPr/>
            </p:nvSpPr>
            <p:spPr>
              <a:xfrm>
                <a:off x="2883925" y="3046700"/>
                <a:ext cx="285025" cy="536375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21455" extrusionOk="0">
                    <a:moveTo>
                      <a:pt x="3325" y="3880"/>
                    </a:moveTo>
                    <a:cubicBezTo>
                      <a:pt x="0" y="808"/>
                      <a:pt x="792" y="0"/>
                      <a:pt x="871" y="2613"/>
                    </a:cubicBezTo>
                    <a:cubicBezTo>
                      <a:pt x="903" y="4355"/>
                      <a:pt x="681" y="5146"/>
                      <a:pt x="713" y="6286"/>
                    </a:cubicBezTo>
                    <a:cubicBezTo>
                      <a:pt x="1821" y="6065"/>
                      <a:pt x="2961" y="6160"/>
                      <a:pt x="4022" y="6571"/>
                    </a:cubicBezTo>
                    <a:cubicBezTo>
                      <a:pt x="4893" y="6951"/>
                      <a:pt x="3404" y="6001"/>
                      <a:pt x="776" y="6888"/>
                    </a:cubicBezTo>
                    <a:cubicBezTo>
                      <a:pt x="1378" y="9564"/>
                      <a:pt x="5684" y="8551"/>
                      <a:pt x="8297" y="12034"/>
                    </a:cubicBezTo>
                    <a:cubicBezTo>
                      <a:pt x="11195" y="18858"/>
                      <a:pt x="10830" y="21455"/>
                      <a:pt x="11400" y="21344"/>
                    </a:cubicBezTo>
                    <a:cubicBezTo>
                      <a:pt x="10276" y="15723"/>
                      <a:pt x="7474" y="7854"/>
                      <a:pt x="3325" y="3880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56" name="Google Shape;3356;p46"/>
              <p:cNvSpPr/>
              <p:nvPr/>
            </p:nvSpPr>
            <p:spPr>
              <a:xfrm>
                <a:off x="2836025" y="2881625"/>
                <a:ext cx="287000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21852" extrusionOk="0">
                    <a:moveTo>
                      <a:pt x="8946" y="15549"/>
                    </a:moveTo>
                    <a:cubicBezTo>
                      <a:pt x="10720" y="18732"/>
                      <a:pt x="11480" y="21851"/>
                      <a:pt x="10941" y="19856"/>
                    </a:cubicBezTo>
                    <a:cubicBezTo>
                      <a:pt x="9785" y="15597"/>
                      <a:pt x="9580" y="10736"/>
                      <a:pt x="7379" y="6936"/>
                    </a:cubicBezTo>
                    <a:cubicBezTo>
                      <a:pt x="5020" y="3057"/>
                      <a:pt x="2375" y="3247"/>
                      <a:pt x="95" y="1"/>
                    </a:cubicBezTo>
                    <a:cubicBezTo>
                      <a:pt x="0" y="777"/>
                      <a:pt x="48" y="1584"/>
                      <a:pt x="206" y="2360"/>
                    </a:cubicBezTo>
                    <a:cubicBezTo>
                      <a:pt x="634" y="4466"/>
                      <a:pt x="444" y="3785"/>
                      <a:pt x="1979" y="3785"/>
                    </a:cubicBezTo>
                    <a:cubicBezTo>
                      <a:pt x="2375" y="3785"/>
                      <a:pt x="2755" y="3848"/>
                      <a:pt x="3120" y="3991"/>
                    </a:cubicBezTo>
                    <a:cubicBezTo>
                      <a:pt x="2312" y="3880"/>
                      <a:pt x="1504" y="4007"/>
                      <a:pt x="776" y="4323"/>
                    </a:cubicBezTo>
                    <a:cubicBezTo>
                      <a:pt x="3072" y="9818"/>
                      <a:pt x="5621" y="9438"/>
                      <a:pt x="8946" y="15549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57" name="Google Shape;3357;p46"/>
              <p:cNvSpPr/>
              <p:nvPr/>
            </p:nvSpPr>
            <p:spPr>
              <a:xfrm>
                <a:off x="3069175" y="2549125"/>
                <a:ext cx="156375" cy="7268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29072" extrusionOk="0">
                    <a:moveTo>
                      <a:pt x="2724" y="2645"/>
                    </a:moveTo>
                    <a:cubicBezTo>
                      <a:pt x="3167" y="3389"/>
                      <a:pt x="3753" y="4387"/>
                      <a:pt x="3848" y="5162"/>
                    </a:cubicBezTo>
                    <a:cubicBezTo>
                      <a:pt x="3531" y="4371"/>
                      <a:pt x="3040" y="3658"/>
                      <a:pt x="2391" y="3088"/>
                    </a:cubicBezTo>
                    <a:cubicBezTo>
                      <a:pt x="491" y="5748"/>
                      <a:pt x="0" y="9200"/>
                      <a:pt x="190" y="12446"/>
                    </a:cubicBezTo>
                    <a:cubicBezTo>
                      <a:pt x="744" y="23308"/>
                      <a:pt x="1710" y="29071"/>
                      <a:pt x="1457" y="26142"/>
                    </a:cubicBezTo>
                    <a:cubicBezTo>
                      <a:pt x="776" y="18653"/>
                      <a:pt x="4434" y="13792"/>
                      <a:pt x="4766" y="6461"/>
                    </a:cubicBezTo>
                    <a:cubicBezTo>
                      <a:pt x="4893" y="4434"/>
                      <a:pt x="4750" y="2471"/>
                      <a:pt x="6255" y="1"/>
                    </a:cubicBezTo>
                    <a:cubicBezTo>
                      <a:pt x="5431" y="206"/>
                      <a:pt x="3959" y="1077"/>
                      <a:pt x="2724" y="2645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58" name="Google Shape;3358;p46"/>
            <p:cNvGrpSpPr/>
            <p:nvPr/>
          </p:nvGrpSpPr>
          <p:grpSpPr>
            <a:xfrm rot="2998153">
              <a:off x="3712105" y="3027577"/>
              <a:ext cx="389526" cy="1033951"/>
              <a:chOff x="2836025" y="2549125"/>
              <a:chExt cx="389525" cy="1033950"/>
            </a:xfrm>
          </p:grpSpPr>
          <p:sp>
            <p:nvSpPr>
              <p:cNvPr id="3359" name="Google Shape;3359;p46"/>
              <p:cNvSpPr/>
              <p:nvPr/>
            </p:nvSpPr>
            <p:spPr>
              <a:xfrm>
                <a:off x="2883925" y="3046700"/>
                <a:ext cx="285025" cy="536375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21455" extrusionOk="0">
                    <a:moveTo>
                      <a:pt x="3325" y="3880"/>
                    </a:moveTo>
                    <a:cubicBezTo>
                      <a:pt x="0" y="808"/>
                      <a:pt x="792" y="0"/>
                      <a:pt x="871" y="2613"/>
                    </a:cubicBezTo>
                    <a:cubicBezTo>
                      <a:pt x="903" y="4355"/>
                      <a:pt x="681" y="5146"/>
                      <a:pt x="713" y="6286"/>
                    </a:cubicBezTo>
                    <a:cubicBezTo>
                      <a:pt x="1821" y="6065"/>
                      <a:pt x="2961" y="6160"/>
                      <a:pt x="4022" y="6571"/>
                    </a:cubicBezTo>
                    <a:cubicBezTo>
                      <a:pt x="4893" y="6951"/>
                      <a:pt x="3404" y="6001"/>
                      <a:pt x="776" y="6888"/>
                    </a:cubicBezTo>
                    <a:cubicBezTo>
                      <a:pt x="1378" y="9564"/>
                      <a:pt x="5684" y="8551"/>
                      <a:pt x="8297" y="12034"/>
                    </a:cubicBezTo>
                    <a:cubicBezTo>
                      <a:pt x="11195" y="18858"/>
                      <a:pt x="10830" y="21455"/>
                      <a:pt x="11400" y="21344"/>
                    </a:cubicBezTo>
                    <a:cubicBezTo>
                      <a:pt x="10276" y="15723"/>
                      <a:pt x="7474" y="7854"/>
                      <a:pt x="3325" y="3880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0" name="Google Shape;3360;p46"/>
              <p:cNvSpPr/>
              <p:nvPr/>
            </p:nvSpPr>
            <p:spPr>
              <a:xfrm>
                <a:off x="2836025" y="2881625"/>
                <a:ext cx="287000" cy="546300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21852" extrusionOk="0">
                    <a:moveTo>
                      <a:pt x="8946" y="15549"/>
                    </a:moveTo>
                    <a:cubicBezTo>
                      <a:pt x="10720" y="18732"/>
                      <a:pt x="11480" y="21851"/>
                      <a:pt x="10941" y="19856"/>
                    </a:cubicBezTo>
                    <a:cubicBezTo>
                      <a:pt x="9785" y="15597"/>
                      <a:pt x="9580" y="10736"/>
                      <a:pt x="7379" y="6936"/>
                    </a:cubicBezTo>
                    <a:cubicBezTo>
                      <a:pt x="5020" y="3057"/>
                      <a:pt x="2375" y="3247"/>
                      <a:pt x="95" y="1"/>
                    </a:cubicBezTo>
                    <a:cubicBezTo>
                      <a:pt x="0" y="777"/>
                      <a:pt x="48" y="1584"/>
                      <a:pt x="206" y="2360"/>
                    </a:cubicBezTo>
                    <a:cubicBezTo>
                      <a:pt x="634" y="4466"/>
                      <a:pt x="444" y="3785"/>
                      <a:pt x="1979" y="3785"/>
                    </a:cubicBezTo>
                    <a:cubicBezTo>
                      <a:pt x="2375" y="3785"/>
                      <a:pt x="2755" y="3848"/>
                      <a:pt x="3120" y="3991"/>
                    </a:cubicBezTo>
                    <a:cubicBezTo>
                      <a:pt x="2312" y="3880"/>
                      <a:pt x="1504" y="4007"/>
                      <a:pt x="776" y="4323"/>
                    </a:cubicBezTo>
                    <a:cubicBezTo>
                      <a:pt x="3072" y="9818"/>
                      <a:pt x="5621" y="9438"/>
                      <a:pt x="8946" y="15549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1" name="Google Shape;3361;p46"/>
              <p:cNvSpPr/>
              <p:nvPr/>
            </p:nvSpPr>
            <p:spPr>
              <a:xfrm>
                <a:off x="2946075" y="2722100"/>
                <a:ext cx="234350" cy="733925"/>
              </a:xfrm>
              <a:custGeom>
                <a:avLst/>
                <a:gdLst/>
                <a:ahLst/>
                <a:cxnLst/>
                <a:rect l="l" t="t" r="r" b="b"/>
                <a:pathLst>
                  <a:path w="9374" h="29357" extrusionOk="0">
                    <a:moveTo>
                      <a:pt x="5241" y="7316"/>
                    </a:moveTo>
                    <a:cubicBezTo>
                      <a:pt x="5178" y="6018"/>
                      <a:pt x="4988" y="4529"/>
                      <a:pt x="5114" y="2962"/>
                    </a:cubicBezTo>
                    <a:cubicBezTo>
                      <a:pt x="5288" y="397"/>
                      <a:pt x="5859" y="1"/>
                      <a:pt x="4861" y="1426"/>
                    </a:cubicBezTo>
                    <a:cubicBezTo>
                      <a:pt x="253" y="7902"/>
                      <a:pt x="1251" y="4529"/>
                      <a:pt x="3563" y="8124"/>
                    </a:cubicBezTo>
                    <a:cubicBezTo>
                      <a:pt x="3800" y="8472"/>
                      <a:pt x="4006" y="8836"/>
                      <a:pt x="4196" y="9232"/>
                    </a:cubicBezTo>
                    <a:cubicBezTo>
                      <a:pt x="3848" y="8583"/>
                      <a:pt x="2771" y="7443"/>
                      <a:pt x="1235" y="6762"/>
                    </a:cubicBezTo>
                    <a:cubicBezTo>
                      <a:pt x="0" y="10388"/>
                      <a:pt x="4449" y="13000"/>
                      <a:pt x="5906" y="17640"/>
                    </a:cubicBezTo>
                    <a:cubicBezTo>
                      <a:pt x="6492" y="21677"/>
                      <a:pt x="7600" y="25604"/>
                      <a:pt x="9199" y="29356"/>
                    </a:cubicBezTo>
                    <a:lnTo>
                      <a:pt x="9374" y="29277"/>
                    </a:lnTo>
                    <a:cubicBezTo>
                      <a:pt x="6334" y="22136"/>
                      <a:pt x="5684" y="16690"/>
                      <a:pt x="5241" y="7316"/>
                    </a:cubicBezTo>
                    <a:close/>
                  </a:path>
                </a:pathLst>
              </a:custGeom>
              <a:solidFill>
                <a:srgbClr val="99D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2" name="Google Shape;3362;p46"/>
              <p:cNvSpPr/>
              <p:nvPr/>
            </p:nvSpPr>
            <p:spPr>
              <a:xfrm>
                <a:off x="3069175" y="2549125"/>
                <a:ext cx="156375" cy="726800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29072" extrusionOk="0">
                    <a:moveTo>
                      <a:pt x="2724" y="2645"/>
                    </a:moveTo>
                    <a:cubicBezTo>
                      <a:pt x="3167" y="3389"/>
                      <a:pt x="3753" y="4387"/>
                      <a:pt x="3848" y="5162"/>
                    </a:cubicBezTo>
                    <a:cubicBezTo>
                      <a:pt x="3531" y="4371"/>
                      <a:pt x="3040" y="3658"/>
                      <a:pt x="2391" y="3088"/>
                    </a:cubicBezTo>
                    <a:cubicBezTo>
                      <a:pt x="491" y="5748"/>
                      <a:pt x="0" y="9200"/>
                      <a:pt x="190" y="12446"/>
                    </a:cubicBezTo>
                    <a:cubicBezTo>
                      <a:pt x="744" y="23308"/>
                      <a:pt x="1710" y="29071"/>
                      <a:pt x="1457" y="26142"/>
                    </a:cubicBezTo>
                    <a:cubicBezTo>
                      <a:pt x="776" y="18653"/>
                      <a:pt x="4434" y="13792"/>
                      <a:pt x="4766" y="6461"/>
                    </a:cubicBezTo>
                    <a:cubicBezTo>
                      <a:pt x="4893" y="4434"/>
                      <a:pt x="4750" y="2471"/>
                      <a:pt x="6255" y="1"/>
                    </a:cubicBezTo>
                    <a:cubicBezTo>
                      <a:pt x="5431" y="206"/>
                      <a:pt x="3959" y="1077"/>
                      <a:pt x="2724" y="2645"/>
                    </a:cubicBezTo>
                    <a:close/>
                  </a:path>
                </a:pathLst>
              </a:custGeom>
              <a:solidFill>
                <a:srgbClr val="8DC3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63" name="Google Shape;3363;p46"/>
            <p:cNvGrpSpPr/>
            <p:nvPr/>
          </p:nvGrpSpPr>
          <p:grpSpPr>
            <a:xfrm>
              <a:off x="1209539" y="2284827"/>
              <a:ext cx="2524519" cy="2323751"/>
              <a:chOff x="1209539" y="2284827"/>
              <a:chExt cx="2524519" cy="2323751"/>
            </a:xfrm>
          </p:grpSpPr>
          <p:sp>
            <p:nvSpPr>
              <p:cNvPr id="3364" name="Google Shape;3364;p46"/>
              <p:cNvSpPr/>
              <p:nvPr/>
            </p:nvSpPr>
            <p:spPr>
              <a:xfrm>
                <a:off x="1209539" y="2360338"/>
                <a:ext cx="1261995" cy="1881886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48546" extrusionOk="0">
                    <a:moveTo>
                      <a:pt x="808" y="0"/>
                    </a:moveTo>
                    <a:cubicBezTo>
                      <a:pt x="365" y="0"/>
                      <a:pt x="1" y="348"/>
                      <a:pt x="1" y="808"/>
                    </a:cubicBezTo>
                    <a:lnTo>
                      <a:pt x="1" y="47738"/>
                    </a:lnTo>
                    <a:cubicBezTo>
                      <a:pt x="1" y="48182"/>
                      <a:pt x="365" y="48546"/>
                      <a:pt x="808" y="48546"/>
                    </a:cubicBezTo>
                    <a:lnTo>
                      <a:pt x="31747" y="48546"/>
                    </a:lnTo>
                    <a:cubicBezTo>
                      <a:pt x="32206" y="48546"/>
                      <a:pt x="32555" y="48182"/>
                      <a:pt x="32555" y="47738"/>
                    </a:cubicBezTo>
                    <a:lnTo>
                      <a:pt x="32555" y="808"/>
                    </a:lnTo>
                    <a:cubicBezTo>
                      <a:pt x="32555" y="348"/>
                      <a:pt x="32206" y="0"/>
                      <a:pt x="31747" y="0"/>
                    </a:cubicBezTo>
                    <a:close/>
                  </a:path>
                </a:pathLst>
              </a:custGeom>
              <a:solidFill>
                <a:srgbClr val="739A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5" name="Google Shape;3365;p46"/>
              <p:cNvSpPr/>
              <p:nvPr/>
            </p:nvSpPr>
            <p:spPr>
              <a:xfrm>
                <a:off x="1361143" y="2332080"/>
                <a:ext cx="1111005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8660" h="48864" extrusionOk="0">
                    <a:moveTo>
                      <a:pt x="1" y="1"/>
                    </a:moveTo>
                    <a:lnTo>
                      <a:pt x="1" y="48863"/>
                    </a:lnTo>
                    <a:lnTo>
                      <a:pt x="28660" y="48863"/>
                    </a:lnTo>
                    <a:lnTo>
                      <a:pt x="28660" y="2882"/>
                    </a:lnTo>
                    <a:cubicBezTo>
                      <a:pt x="28660" y="1600"/>
                      <a:pt x="20474" y="587"/>
                      <a:pt x="1" y="1"/>
                    </a:cubicBezTo>
                    <a:close/>
                  </a:path>
                </a:pathLst>
              </a:custGeom>
              <a:solidFill>
                <a:srgbClr val="F2D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6" name="Google Shape;3366;p46"/>
              <p:cNvSpPr/>
              <p:nvPr/>
            </p:nvSpPr>
            <p:spPr>
              <a:xfrm>
                <a:off x="1395526" y="2309985"/>
                <a:ext cx="1076620" cy="1916309"/>
              </a:xfrm>
              <a:custGeom>
                <a:avLst/>
                <a:gdLst/>
                <a:ahLst/>
                <a:cxnLst/>
                <a:rect l="l" t="t" r="r" b="b"/>
                <a:pathLst>
                  <a:path w="27773" h="49434" extrusionOk="0">
                    <a:moveTo>
                      <a:pt x="0" y="1"/>
                    </a:moveTo>
                    <a:lnTo>
                      <a:pt x="0" y="49433"/>
                    </a:lnTo>
                    <a:lnTo>
                      <a:pt x="27773" y="49433"/>
                    </a:lnTo>
                    <a:lnTo>
                      <a:pt x="27773" y="2914"/>
                    </a:lnTo>
                    <a:cubicBezTo>
                      <a:pt x="27773" y="1632"/>
                      <a:pt x="19856" y="602"/>
                      <a:pt x="0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7" name="Google Shape;3367;p46"/>
              <p:cNvSpPr/>
              <p:nvPr/>
            </p:nvSpPr>
            <p:spPr>
              <a:xfrm>
                <a:off x="1497397" y="2284827"/>
                <a:ext cx="974746" cy="1941467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50083" extrusionOk="0">
                    <a:moveTo>
                      <a:pt x="1" y="1"/>
                    </a:moveTo>
                    <a:lnTo>
                      <a:pt x="1" y="50082"/>
                    </a:lnTo>
                    <a:lnTo>
                      <a:pt x="25145" y="50082"/>
                    </a:lnTo>
                    <a:lnTo>
                      <a:pt x="25145" y="3563"/>
                    </a:lnTo>
                    <a:cubicBezTo>
                      <a:pt x="25145" y="2265"/>
                      <a:pt x="19856" y="602"/>
                      <a:pt x="1" y="1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8" name="Google Shape;3368;p46"/>
              <p:cNvSpPr/>
              <p:nvPr/>
            </p:nvSpPr>
            <p:spPr>
              <a:xfrm>
                <a:off x="2472064" y="2360338"/>
                <a:ext cx="1261995" cy="1881886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48546" extrusionOk="0">
                    <a:moveTo>
                      <a:pt x="808" y="0"/>
                    </a:moveTo>
                    <a:cubicBezTo>
                      <a:pt x="349" y="0"/>
                      <a:pt x="1" y="348"/>
                      <a:pt x="1" y="808"/>
                    </a:cubicBezTo>
                    <a:lnTo>
                      <a:pt x="1" y="47738"/>
                    </a:lnTo>
                    <a:cubicBezTo>
                      <a:pt x="1" y="48182"/>
                      <a:pt x="349" y="48546"/>
                      <a:pt x="808" y="48546"/>
                    </a:cubicBezTo>
                    <a:lnTo>
                      <a:pt x="31747" y="48546"/>
                    </a:lnTo>
                    <a:cubicBezTo>
                      <a:pt x="32190" y="48546"/>
                      <a:pt x="32555" y="48182"/>
                      <a:pt x="32555" y="47738"/>
                    </a:cubicBezTo>
                    <a:lnTo>
                      <a:pt x="32555" y="808"/>
                    </a:lnTo>
                    <a:cubicBezTo>
                      <a:pt x="32555" y="348"/>
                      <a:pt x="32190" y="0"/>
                      <a:pt x="31747" y="0"/>
                    </a:cubicBezTo>
                    <a:close/>
                  </a:path>
                </a:pathLst>
              </a:custGeom>
              <a:solidFill>
                <a:srgbClr val="739A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9" name="Google Shape;3369;p46"/>
              <p:cNvSpPr/>
              <p:nvPr/>
            </p:nvSpPr>
            <p:spPr>
              <a:xfrm>
                <a:off x="3582365" y="2332080"/>
                <a:ext cx="98851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48864" extrusionOk="0">
                    <a:moveTo>
                      <a:pt x="1" y="1"/>
                    </a:moveTo>
                    <a:lnTo>
                      <a:pt x="1" y="48863"/>
                    </a:lnTo>
                    <a:lnTo>
                      <a:pt x="2550" y="48863"/>
                    </a:lnTo>
                    <a:lnTo>
                      <a:pt x="2550" y="18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0" name="Google Shape;3370;p46"/>
              <p:cNvSpPr/>
              <p:nvPr/>
            </p:nvSpPr>
            <p:spPr>
              <a:xfrm>
                <a:off x="2472064" y="2332080"/>
                <a:ext cx="1110385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8644" h="48864" extrusionOk="0">
                    <a:moveTo>
                      <a:pt x="28644" y="1"/>
                    </a:moveTo>
                    <a:cubicBezTo>
                      <a:pt x="8171" y="587"/>
                      <a:pt x="1" y="1600"/>
                      <a:pt x="1" y="2882"/>
                    </a:cubicBezTo>
                    <a:lnTo>
                      <a:pt x="1" y="48863"/>
                    </a:lnTo>
                    <a:lnTo>
                      <a:pt x="28644" y="48863"/>
                    </a:lnTo>
                    <a:lnTo>
                      <a:pt x="28644" y="1"/>
                    </a:lnTo>
                    <a:close/>
                  </a:path>
                </a:pathLst>
              </a:custGeom>
              <a:solidFill>
                <a:srgbClr val="F2D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1" name="Google Shape;3371;p46"/>
              <p:cNvSpPr/>
              <p:nvPr/>
            </p:nvSpPr>
            <p:spPr>
              <a:xfrm>
                <a:off x="2472064" y="2309985"/>
                <a:ext cx="1076039" cy="1916309"/>
              </a:xfrm>
              <a:custGeom>
                <a:avLst/>
                <a:gdLst/>
                <a:ahLst/>
                <a:cxnLst/>
                <a:rect l="l" t="t" r="r" b="b"/>
                <a:pathLst>
                  <a:path w="27758" h="49434" extrusionOk="0">
                    <a:moveTo>
                      <a:pt x="27757" y="1"/>
                    </a:moveTo>
                    <a:cubicBezTo>
                      <a:pt x="7917" y="602"/>
                      <a:pt x="1" y="1632"/>
                      <a:pt x="1" y="2914"/>
                    </a:cubicBezTo>
                    <a:lnTo>
                      <a:pt x="1" y="49433"/>
                    </a:lnTo>
                    <a:lnTo>
                      <a:pt x="27757" y="49433"/>
                    </a:lnTo>
                    <a:lnTo>
                      <a:pt x="27757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2" name="Google Shape;3372;p46"/>
              <p:cNvSpPr/>
              <p:nvPr/>
            </p:nvSpPr>
            <p:spPr>
              <a:xfrm>
                <a:off x="2472064" y="2284827"/>
                <a:ext cx="974126" cy="1941467"/>
              </a:xfrm>
              <a:custGeom>
                <a:avLst/>
                <a:gdLst/>
                <a:ahLst/>
                <a:cxnLst/>
                <a:rect l="l" t="t" r="r" b="b"/>
                <a:pathLst>
                  <a:path w="25129" h="50083" extrusionOk="0">
                    <a:moveTo>
                      <a:pt x="25129" y="1"/>
                    </a:moveTo>
                    <a:cubicBezTo>
                      <a:pt x="5289" y="602"/>
                      <a:pt x="1" y="2265"/>
                      <a:pt x="1" y="3563"/>
                    </a:cubicBezTo>
                    <a:lnTo>
                      <a:pt x="1" y="50082"/>
                    </a:lnTo>
                    <a:lnTo>
                      <a:pt x="25129" y="50082"/>
                    </a:lnTo>
                    <a:lnTo>
                      <a:pt x="25129" y="1"/>
                    </a:ln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3" name="Google Shape;3373;p46"/>
              <p:cNvSpPr/>
              <p:nvPr/>
            </p:nvSpPr>
            <p:spPr>
              <a:xfrm>
                <a:off x="1262335" y="2332080"/>
                <a:ext cx="98851" cy="1894213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48864" extrusionOk="0">
                    <a:moveTo>
                      <a:pt x="2550" y="1"/>
                    </a:moveTo>
                    <a:lnTo>
                      <a:pt x="0" y="1822"/>
                    </a:lnTo>
                    <a:lnTo>
                      <a:pt x="0" y="48863"/>
                    </a:lnTo>
                    <a:lnTo>
                      <a:pt x="2550" y="48863"/>
                    </a:lnTo>
                    <a:lnTo>
                      <a:pt x="2550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4" name="Google Shape;3374;p46"/>
              <p:cNvSpPr/>
              <p:nvPr/>
            </p:nvSpPr>
            <p:spPr>
              <a:xfrm>
                <a:off x="2472064" y="2371967"/>
                <a:ext cx="936679" cy="1854324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835" extrusionOk="0">
                    <a:moveTo>
                      <a:pt x="1869" y="1"/>
                    </a:moveTo>
                    <a:cubicBezTo>
                      <a:pt x="523" y="444"/>
                      <a:pt x="1" y="903"/>
                      <a:pt x="1" y="1315"/>
                    </a:cubicBezTo>
                    <a:lnTo>
                      <a:pt x="1" y="47834"/>
                    </a:lnTo>
                    <a:lnTo>
                      <a:pt x="24163" y="47834"/>
                    </a:lnTo>
                    <a:lnTo>
                      <a:pt x="24163" y="24828"/>
                    </a:lnTo>
                    <a:cubicBezTo>
                      <a:pt x="16072" y="20901"/>
                      <a:pt x="5764" y="13285"/>
                      <a:pt x="1869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5" name="Google Shape;3375;p46"/>
              <p:cNvSpPr/>
              <p:nvPr/>
            </p:nvSpPr>
            <p:spPr>
              <a:xfrm>
                <a:off x="1447538" y="2824669"/>
                <a:ext cx="605393" cy="166030"/>
              </a:xfrm>
              <a:custGeom>
                <a:avLst/>
                <a:gdLst/>
                <a:ahLst/>
                <a:cxnLst/>
                <a:rect l="l" t="t" r="r" b="b"/>
                <a:pathLst>
                  <a:path w="15617" h="4283" extrusionOk="0">
                    <a:moveTo>
                      <a:pt x="7909" y="1"/>
                    </a:moveTo>
                    <a:cubicBezTo>
                      <a:pt x="7728" y="1"/>
                      <a:pt x="7537" y="53"/>
                      <a:pt x="7351" y="173"/>
                    </a:cubicBezTo>
                    <a:cubicBezTo>
                      <a:pt x="6873" y="481"/>
                      <a:pt x="6591" y="1315"/>
                      <a:pt x="5962" y="1315"/>
                    </a:cubicBezTo>
                    <a:cubicBezTo>
                      <a:pt x="5945" y="1315"/>
                      <a:pt x="5928" y="1314"/>
                      <a:pt x="5910" y="1313"/>
                    </a:cubicBezTo>
                    <a:cubicBezTo>
                      <a:pt x="5372" y="1281"/>
                      <a:pt x="5119" y="569"/>
                      <a:pt x="4612" y="347"/>
                    </a:cubicBezTo>
                    <a:cubicBezTo>
                      <a:pt x="4504" y="297"/>
                      <a:pt x="4391" y="274"/>
                      <a:pt x="4276" y="274"/>
                    </a:cubicBezTo>
                    <a:cubicBezTo>
                      <a:pt x="3922" y="274"/>
                      <a:pt x="3561" y="495"/>
                      <a:pt x="3345" y="806"/>
                    </a:cubicBezTo>
                    <a:cubicBezTo>
                      <a:pt x="3045" y="1202"/>
                      <a:pt x="2965" y="1709"/>
                      <a:pt x="2902" y="2184"/>
                    </a:cubicBezTo>
                    <a:cubicBezTo>
                      <a:pt x="2506" y="1740"/>
                      <a:pt x="1984" y="1408"/>
                      <a:pt x="1414" y="1234"/>
                    </a:cubicBezTo>
                    <a:cubicBezTo>
                      <a:pt x="1337" y="1214"/>
                      <a:pt x="1263" y="1205"/>
                      <a:pt x="1192" y="1205"/>
                    </a:cubicBezTo>
                    <a:cubicBezTo>
                      <a:pt x="399" y="1205"/>
                      <a:pt x="1" y="2350"/>
                      <a:pt x="844" y="2975"/>
                    </a:cubicBezTo>
                    <a:cubicBezTo>
                      <a:pt x="1254" y="3291"/>
                      <a:pt x="1775" y="3389"/>
                      <a:pt x="2264" y="3389"/>
                    </a:cubicBezTo>
                    <a:cubicBezTo>
                      <a:pt x="3077" y="3389"/>
                      <a:pt x="3805" y="3118"/>
                      <a:pt x="3805" y="3118"/>
                    </a:cubicBezTo>
                    <a:cubicBezTo>
                      <a:pt x="3817" y="3666"/>
                      <a:pt x="4298" y="3933"/>
                      <a:pt x="4923" y="3933"/>
                    </a:cubicBezTo>
                    <a:cubicBezTo>
                      <a:pt x="5111" y="3933"/>
                      <a:pt x="5310" y="3909"/>
                      <a:pt x="5515" y="3862"/>
                    </a:cubicBezTo>
                    <a:cubicBezTo>
                      <a:pt x="6103" y="3718"/>
                      <a:pt x="6746" y="3218"/>
                      <a:pt x="7389" y="3218"/>
                    </a:cubicBezTo>
                    <a:cubicBezTo>
                      <a:pt x="7525" y="3218"/>
                      <a:pt x="7660" y="3240"/>
                      <a:pt x="7795" y="3292"/>
                    </a:cubicBezTo>
                    <a:cubicBezTo>
                      <a:pt x="7536" y="3773"/>
                      <a:pt x="8343" y="4283"/>
                      <a:pt x="9580" y="4283"/>
                    </a:cubicBezTo>
                    <a:cubicBezTo>
                      <a:pt x="9932" y="4283"/>
                      <a:pt x="10318" y="4242"/>
                      <a:pt x="10724" y="4147"/>
                    </a:cubicBezTo>
                    <a:cubicBezTo>
                      <a:pt x="11310" y="4005"/>
                      <a:pt x="11484" y="3435"/>
                      <a:pt x="11151" y="3181"/>
                    </a:cubicBezTo>
                    <a:lnTo>
                      <a:pt x="11151" y="3181"/>
                    </a:lnTo>
                    <a:cubicBezTo>
                      <a:pt x="11261" y="3195"/>
                      <a:pt x="11369" y="3202"/>
                      <a:pt x="11476" y="3202"/>
                    </a:cubicBezTo>
                    <a:cubicBezTo>
                      <a:pt x="11852" y="3202"/>
                      <a:pt x="12216" y="3116"/>
                      <a:pt x="12561" y="2944"/>
                    </a:cubicBezTo>
                    <a:cubicBezTo>
                      <a:pt x="13074" y="2733"/>
                      <a:pt x="13620" y="2446"/>
                      <a:pt x="14163" y="2446"/>
                    </a:cubicBezTo>
                    <a:cubicBezTo>
                      <a:pt x="14273" y="2446"/>
                      <a:pt x="14383" y="2458"/>
                      <a:pt x="14492" y="2485"/>
                    </a:cubicBezTo>
                    <a:cubicBezTo>
                      <a:pt x="14658" y="2526"/>
                      <a:pt x="14918" y="2642"/>
                      <a:pt x="15154" y="2642"/>
                    </a:cubicBezTo>
                    <a:cubicBezTo>
                      <a:pt x="15279" y="2642"/>
                      <a:pt x="15397" y="2609"/>
                      <a:pt x="15490" y="2516"/>
                    </a:cubicBezTo>
                    <a:cubicBezTo>
                      <a:pt x="15617" y="2390"/>
                      <a:pt x="15617" y="2184"/>
                      <a:pt x="15474" y="2073"/>
                    </a:cubicBezTo>
                    <a:cubicBezTo>
                      <a:pt x="15409" y="2051"/>
                      <a:pt x="15337" y="2041"/>
                      <a:pt x="15257" y="2041"/>
                    </a:cubicBezTo>
                    <a:cubicBezTo>
                      <a:pt x="14809" y="2041"/>
                      <a:pt x="14119" y="2333"/>
                      <a:pt x="13164" y="2333"/>
                    </a:cubicBezTo>
                    <a:cubicBezTo>
                      <a:pt x="12449" y="2333"/>
                      <a:pt x="11586" y="2170"/>
                      <a:pt x="10566" y="1598"/>
                    </a:cubicBezTo>
                    <a:cubicBezTo>
                      <a:pt x="10330" y="1466"/>
                      <a:pt x="10007" y="1395"/>
                      <a:pt x="9683" y="1395"/>
                    </a:cubicBezTo>
                    <a:cubicBezTo>
                      <a:pt x="9309" y="1395"/>
                      <a:pt x="8935" y="1489"/>
                      <a:pt x="8697" y="1693"/>
                    </a:cubicBezTo>
                    <a:cubicBezTo>
                      <a:pt x="9301" y="961"/>
                      <a:pt x="8686" y="1"/>
                      <a:pt x="79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6" name="Google Shape;3376;p46"/>
              <p:cNvSpPr/>
              <p:nvPr/>
            </p:nvSpPr>
            <p:spPr>
              <a:xfrm>
                <a:off x="1959573" y="4363041"/>
                <a:ext cx="1252187" cy="245538"/>
              </a:xfrm>
              <a:custGeom>
                <a:avLst/>
                <a:gdLst/>
                <a:ahLst/>
                <a:cxnLst/>
                <a:rect l="l" t="t" r="r" b="b"/>
                <a:pathLst>
                  <a:path w="32302" h="6334" extrusionOk="0">
                    <a:moveTo>
                      <a:pt x="539" y="0"/>
                    </a:moveTo>
                    <a:cubicBezTo>
                      <a:pt x="333" y="16"/>
                      <a:pt x="159" y="143"/>
                      <a:pt x="96" y="333"/>
                    </a:cubicBezTo>
                    <a:cubicBezTo>
                      <a:pt x="1" y="570"/>
                      <a:pt x="175" y="823"/>
                      <a:pt x="412" y="839"/>
                    </a:cubicBezTo>
                    <a:lnTo>
                      <a:pt x="30069" y="839"/>
                    </a:lnTo>
                    <a:cubicBezTo>
                      <a:pt x="30081" y="838"/>
                      <a:pt x="30094" y="838"/>
                      <a:pt x="30107" y="838"/>
                    </a:cubicBezTo>
                    <a:cubicBezTo>
                      <a:pt x="30268" y="838"/>
                      <a:pt x="30424" y="929"/>
                      <a:pt x="30512" y="1061"/>
                    </a:cubicBezTo>
                    <a:cubicBezTo>
                      <a:pt x="30813" y="1631"/>
                      <a:pt x="31430" y="3167"/>
                      <a:pt x="30480" y="5241"/>
                    </a:cubicBezTo>
                    <a:cubicBezTo>
                      <a:pt x="30407" y="5403"/>
                      <a:pt x="30252" y="5496"/>
                      <a:pt x="30078" y="5496"/>
                    </a:cubicBezTo>
                    <a:cubicBezTo>
                      <a:pt x="30064" y="5496"/>
                      <a:pt x="30051" y="5495"/>
                      <a:pt x="30037" y="5494"/>
                    </a:cubicBezTo>
                    <a:lnTo>
                      <a:pt x="412" y="5510"/>
                    </a:lnTo>
                    <a:cubicBezTo>
                      <a:pt x="159" y="5526"/>
                      <a:pt x="1" y="5779"/>
                      <a:pt x="96" y="6017"/>
                    </a:cubicBezTo>
                    <a:cubicBezTo>
                      <a:pt x="159" y="6207"/>
                      <a:pt x="333" y="6333"/>
                      <a:pt x="539" y="6333"/>
                    </a:cubicBezTo>
                    <a:lnTo>
                      <a:pt x="30670" y="6333"/>
                    </a:lnTo>
                    <a:cubicBezTo>
                      <a:pt x="30939" y="6333"/>
                      <a:pt x="31193" y="6159"/>
                      <a:pt x="31288" y="5906"/>
                    </a:cubicBezTo>
                    <a:cubicBezTo>
                      <a:pt x="32301" y="3309"/>
                      <a:pt x="31668" y="1251"/>
                      <a:pt x="31304" y="412"/>
                    </a:cubicBezTo>
                    <a:cubicBezTo>
                      <a:pt x="31209" y="174"/>
                      <a:pt x="30971" y="16"/>
                      <a:pt x="30718" y="0"/>
                    </a:cubicBezTo>
                    <a:close/>
                  </a:path>
                </a:pathLst>
              </a:custGeom>
              <a:solidFill>
                <a:srgbClr val="34A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7" name="Google Shape;3377;p46"/>
              <p:cNvSpPr/>
              <p:nvPr/>
            </p:nvSpPr>
            <p:spPr>
              <a:xfrm>
                <a:off x="2588083" y="4395486"/>
                <a:ext cx="589887" cy="180645"/>
              </a:xfrm>
              <a:custGeom>
                <a:avLst/>
                <a:gdLst/>
                <a:ahLst/>
                <a:cxnLst/>
                <a:rect l="l" t="t" r="r" b="b"/>
                <a:pathLst>
                  <a:path w="15217" h="4660" extrusionOk="0">
                    <a:moveTo>
                      <a:pt x="13893" y="1"/>
                    </a:moveTo>
                    <a:cubicBezTo>
                      <a:pt x="13880" y="1"/>
                      <a:pt x="13867" y="1"/>
                      <a:pt x="13855" y="2"/>
                    </a:cubicBezTo>
                    <a:lnTo>
                      <a:pt x="0" y="2"/>
                    </a:lnTo>
                    <a:lnTo>
                      <a:pt x="0" y="4657"/>
                    </a:lnTo>
                    <a:lnTo>
                      <a:pt x="13823" y="4657"/>
                    </a:lnTo>
                    <a:cubicBezTo>
                      <a:pt x="13836" y="4658"/>
                      <a:pt x="13848" y="4659"/>
                      <a:pt x="13861" y="4659"/>
                    </a:cubicBezTo>
                    <a:cubicBezTo>
                      <a:pt x="14022" y="4659"/>
                      <a:pt x="14178" y="4566"/>
                      <a:pt x="14266" y="4404"/>
                    </a:cubicBezTo>
                    <a:cubicBezTo>
                      <a:pt x="15216" y="2346"/>
                      <a:pt x="14599" y="794"/>
                      <a:pt x="14298" y="224"/>
                    </a:cubicBezTo>
                    <a:cubicBezTo>
                      <a:pt x="14210" y="92"/>
                      <a:pt x="14054" y="1"/>
                      <a:pt x="13893" y="1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8" name="Google Shape;3378;p46"/>
              <p:cNvSpPr/>
              <p:nvPr/>
            </p:nvSpPr>
            <p:spPr>
              <a:xfrm>
                <a:off x="1997639" y="4395563"/>
                <a:ext cx="590507" cy="180490"/>
              </a:xfrm>
              <a:custGeom>
                <a:avLst/>
                <a:gdLst/>
                <a:ahLst/>
                <a:cxnLst/>
                <a:rect l="l" t="t" r="r" b="b"/>
                <a:pathLst>
                  <a:path w="15233" h="4656" extrusionOk="0">
                    <a:moveTo>
                      <a:pt x="0" y="0"/>
                    </a:moveTo>
                    <a:lnTo>
                      <a:pt x="0" y="4655"/>
                    </a:lnTo>
                    <a:lnTo>
                      <a:pt x="15232" y="4655"/>
                    </a:lnTo>
                    <a:lnTo>
                      <a:pt x="15232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9" name="Google Shape;3379;p46"/>
              <p:cNvSpPr/>
              <p:nvPr/>
            </p:nvSpPr>
            <p:spPr>
              <a:xfrm>
                <a:off x="1777268" y="4118135"/>
                <a:ext cx="1253428" cy="244956"/>
              </a:xfrm>
              <a:custGeom>
                <a:avLst/>
                <a:gdLst/>
                <a:ahLst/>
                <a:cxnLst/>
                <a:rect l="l" t="t" r="r" b="b"/>
                <a:pathLst>
                  <a:path w="32334" h="6319" extrusionOk="0">
                    <a:moveTo>
                      <a:pt x="1378" y="0"/>
                    </a:moveTo>
                    <a:cubicBezTo>
                      <a:pt x="1173" y="0"/>
                      <a:pt x="998" y="127"/>
                      <a:pt x="935" y="301"/>
                    </a:cubicBezTo>
                    <a:cubicBezTo>
                      <a:pt x="618" y="1061"/>
                      <a:pt x="1" y="3167"/>
                      <a:pt x="951" y="5986"/>
                    </a:cubicBezTo>
                    <a:cubicBezTo>
                      <a:pt x="1014" y="6191"/>
                      <a:pt x="1188" y="6318"/>
                      <a:pt x="1410" y="6318"/>
                    </a:cubicBezTo>
                    <a:lnTo>
                      <a:pt x="31795" y="6318"/>
                    </a:lnTo>
                    <a:cubicBezTo>
                      <a:pt x="32001" y="6318"/>
                      <a:pt x="32175" y="6191"/>
                      <a:pt x="32238" y="6001"/>
                    </a:cubicBezTo>
                    <a:cubicBezTo>
                      <a:pt x="32333" y="5764"/>
                      <a:pt x="32175" y="5511"/>
                      <a:pt x="31922" y="5495"/>
                    </a:cubicBezTo>
                    <a:lnTo>
                      <a:pt x="16151" y="5479"/>
                    </a:lnTo>
                    <a:cubicBezTo>
                      <a:pt x="16138" y="5480"/>
                      <a:pt x="16124" y="5481"/>
                      <a:pt x="16110" y="5481"/>
                    </a:cubicBezTo>
                    <a:cubicBezTo>
                      <a:pt x="15937" y="5481"/>
                      <a:pt x="15780" y="5387"/>
                      <a:pt x="15692" y="5226"/>
                    </a:cubicBezTo>
                    <a:cubicBezTo>
                      <a:pt x="14758" y="3151"/>
                      <a:pt x="15375" y="1615"/>
                      <a:pt x="15676" y="1045"/>
                    </a:cubicBezTo>
                    <a:cubicBezTo>
                      <a:pt x="15764" y="913"/>
                      <a:pt x="15907" y="822"/>
                      <a:pt x="16079" y="822"/>
                    </a:cubicBezTo>
                    <a:cubicBezTo>
                      <a:pt x="16092" y="822"/>
                      <a:pt x="16106" y="823"/>
                      <a:pt x="16120" y="824"/>
                    </a:cubicBezTo>
                    <a:lnTo>
                      <a:pt x="31906" y="824"/>
                    </a:lnTo>
                    <a:cubicBezTo>
                      <a:pt x="32159" y="808"/>
                      <a:pt x="32317" y="555"/>
                      <a:pt x="32238" y="333"/>
                    </a:cubicBezTo>
                    <a:cubicBezTo>
                      <a:pt x="32175" y="127"/>
                      <a:pt x="31985" y="0"/>
                      <a:pt x="31779" y="0"/>
                    </a:cubicBezTo>
                    <a:close/>
                  </a:path>
                </a:pathLst>
              </a:custGeom>
              <a:solidFill>
                <a:srgbClr val="404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0" name="Google Shape;3380;p46"/>
              <p:cNvSpPr/>
              <p:nvPr/>
            </p:nvSpPr>
            <p:spPr>
              <a:xfrm>
                <a:off x="2349300" y="4149998"/>
                <a:ext cx="642685" cy="180606"/>
              </a:xfrm>
              <a:custGeom>
                <a:avLst/>
                <a:gdLst/>
                <a:ahLst/>
                <a:cxnLst/>
                <a:rect l="l" t="t" r="r" b="b"/>
                <a:pathLst>
                  <a:path w="16579" h="4659" extrusionOk="0">
                    <a:moveTo>
                      <a:pt x="1322" y="0"/>
                    </a:moveTo>
                    <a:cubicBezTo>
                      <a:pt x="1150" y="0"/>
                      <a:pt x="1007" y="91"/>
                      <a:pt x="919" y="223"/>
                    </a:cubicBezTo>
                    <a:cubicBezTo>
                      <a:pt x="618" y="793"/>
                      <a:pt x="1" y="2329"/>
                      <a:pt x="935" y="4404"/>
                    </a:cubicBezTo>
                    <a:cubicBezTo>
                      <a:pt x="1023" y="4565"/>
                      <a:pt x="1180" y="4659"/>
                      <a:pt x="1353" y="4659"/>
                    </a:cubicBezTo>
                    <a:cubicBezTo>
                      <a:pt x="1367" y="4659"/>
                      <a:pt x="1381" y="4658"/>
                      <a:pt x="1394" y="4657"/>
                    </a:cubicBezTo>
                    <a:lnTo>
                      <a:pt x="16579" y="4657"/>
                    </a:lnTo>
                    <a:lnTo>
                      <a:pt x="16579" y="2"/>
                    </a:lnTo>
                    <a:lnTo>
                      <a:pt x="1363" y="2"/>
                    </a:lnTo>
                    <a:cubicBezTo>
                      <a:pt x="1349" y="1"/>
                      <a:pt x="1335" y="0"/>
                      <a:pt x="1322" y="0"/>
                    </a:cubicBezTo>
                    <a:close/>
                  </a:path>
                </a:pathLst>
              </a:custGeom>
              <a:solidFill>
                <a:srgbClr val="FE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1" name="Google Shape;3381;p46"/>
              <p:cNvSpPr/>
              <p:nvPr/>
            </p:nvSpPr>
            <p:spPr>
              <a:xfrm>
                <a:off x="1911700" y="3872647"/>
                <a:ext cx="1286533" cy="245538"/>
              </a:xfrm>
              <a:custGeom>
                <a:avLst/>
                <a:gdLst/>
                <a:ahLst/>
                <a:cxnLst/>
                <a:rect l="l" t="t" r="r" b="b"/>
                <a:pathLst>
                  <a:path w="33188" h="6334" extrusionOk="0">
                    <a:moveTo>
                      <a:pt x="1378" y="0"/>
                    </a:moveTo>
                    <a:cubicBezTo>
                      <a:pt x="1188" y="0"/>
                      <a:pt x="998" y="127"/>
                      <a:pt x="935" y="301"/>
                    </a:cubicBezTo>
                    <a:cubicBezTo>
                      <a:pt x="634" y="1077"/>
                      <a:pt x="0" y="3167"/>
                      <a:pt x="951" y="5985"/>
                    </a:cubicBezTo>
                    <a:cubicBezTo>
                      <a:pt x="1014" y="6191"/>
                      <a:pt x="1204" y="6318"/>
                      <a:pt x="1410" y="6333"/>
                    </a:cubicBezTo>
                    <a:lnTo>
                      <a:pt x="31794" y="6333"/>
                    </a:lnTo>
                    <a:cubicBezTo>
                      <a:pt x="32000" y="6318"/>
                      <a:pt x="32174" y="6191"/>
                      <a:pt x="32238" y="6001"/>
                    </a:cubicBezTo>
                    <a:cubicBezTo>
                      <a:pt x="33188" y="3563"/>
                      <a:pt x="32539" y="1188"/>
                      <a:pt x="32238" y="333"/>
                    </a:cubicBezTo>
                    <a:cubicBezTo>
                      <a:pt x="32174" y="127"/>
                      <a:pt x="31984" y="0"/>
                      <a:pt x="31779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2" name="Google Shape;3382;p46"/>
              <p:cNvSpPr/>
              <p:nvPr/>
            </p:nvSpPr>
            <p:spPr>
              <a:xfrm>
                <a:off x="1855842" y="4404130"/>
                <a:ext cx="294653" cy="203826"/>
              </a:xfrm>
              <a:custGeom>
                <a:avLst/>
                <a:gdLst/>
                <a:ahLst/>
                <a:cxnLst/>
                <a:rect l="l" t="t" r="r" b="b"/>
                <a:pathLst>
                  <a:path w="7601" h="5258" extrusionOk="0">
                    <a:moveTo>
                      <a:pt x="3591" y="1"/>
                    </a:moveTo>
                    <a:cubicBezTo>
                      <a:pt x="2996" y="1"/>
                      <a:pt x="2455" y="227"/>
                      <a:pt x="2487" y="682"/>
                    </a:cubicBezTo>
                    <a:lnTo>
                      <a:pt x="1901" y="2566"/>
                    </a:lnTo>
                    <a:lnTo>
                      <a:pt x="286" y="3928"/>
                    </a:lnTo>
                    <a:lnTo>
                      <a:pt x="48" y="4893"/>
                    </a:lnTo>
                    <a:cubicBezTo>
                      <a:pt x="1" y="5083"/>
                      <a:pt x="143" y="5258"/>
                      <a:pt x="333" y="5258"/>
                    </a:cubicBezTo>
                    <a:lnTo>
                      <a:pt x="7601" y="5258"/>
                    </a:lnTo>
                    <a:lnTo>
                      <a:pt x="7411" y="3674"/>
                    </a:lnTo>
                    <a:cubicBezTo>
                      <a:pt x="7411" y="3674"/>
                      <a:pt x="6872" y="1822"/>
                      <a:pt x="6017" y="967"/>
                    </a:cubicBezTo>
                    <a:cubicBezTo>
                      <a:pt x="5890" y="1148"/>
                      <a:pt x="5745" y="1228"/>
                      <a:pt x="5602" y="1228"/>
                    </a:cubicBezTo>
                    <a:cubicBezTo>
                      <a:pt x="5373" y="1228"/>
                      <a:pt x="5153" y="1020"/>
                      <a:pt x="5036" y="698"/>
                    </a:cubicBezTo>
                    <a:cubicBezTo>
                      <a:pt x="4860" y="234"/>
                      <a:pt x="4197" y="1"/>
                      <a:pt x="3591" y="1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3" name="Google Shape;3383;p46"/>
              <p:cNvSpPr/>
              <p:nvPr/>
            </p:nvSpPr>
            <p:spPr>
              <a:xfrm>
                <a:off x="1922234" y="4447385"/>
                <a:ext cx="187237" cy="160596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292" extrusionOk="0">
                    <a:moveTo>
                      <a:pt x="3420" y="1"/>
                    </a:moveTo>
                    <a:cubicBezTo>
                      <a:pt x="3337" y="167"/>
                      <a:pt x="3170" y="260"/>
                      <a:pt x="2992" y="260"/>
                    </a:cubicBezTo>
                    <a:cubicBezTo>
                      <a:pt x="2966" y="260"/>
                      <a:pt x="2940" y="258"/>
                      <a:pt x="2914" y="254"/>
                    </a:cubicBezTo>
                    <a:lnTo>
                      <a:pt x="2914" y="270"/>
                    </a:lnTo>
                    <a:cubicBezTo>
                      <a:pt x="3167" y="1442"/>
                      <a:pt x="1869" y="2629"/>
                      <a:pt x="1251" y="2993"/>
                    </a:cubicBezTo>
                    <a:cubicBezTo>
                      <a:pt x="808" y="3231"/>
                      <a:pt x="301" y="3880"/>
                      <a:pt x="0" y="4292"/>
                    </a:cubicBezTo>
                    <a:lnTo>
                      <a:pt x="5004" y="4292"/>
                    </a:lnTo>
                    <a:lnTo>
                      <a:pt x="4814" y="2708"/>
                    </a:lnTo>
                    <a:cubicBezTo>
                      <a:pt x="4814" y="2708"/>
                      <a:pt x="4275" y="856"/>
                      <a:pt x="3420" y="1"/>
                    </a:cubicBezTo>
                    <a:close/>
                  </a:path>
                </a:pathLst>
              </a:custGeom>
              <a:solidFill>
                <a:srgbClr val="071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4" name="Google Shape;3384;p46"/>
              <p:cNvSpPr/>
              <p:nvPr/>
            </p:nvSpPr>
            <p:spPr>
              <a:xfrm>
                <a:off x="1946703" y="4339085"/>
                <a:ext cx="141802" cy="112690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2907" extrusionOk="0">
                    <a:moveTo>
                      <a:pt x="0" y="1"/>
                    </a:moveTo>
                    <a:cubicBezTo>
                      <a:pt x="32" y="776"/>
                      <a:pt x="79" y="1552"/>
                      <a:pt x="143" y="2360"/>
                    </a:cubicBezTo>
                    <a:cubicBezTo>
                      <a:pt x="111" y="1905"/>
                      <a:pt x="652" y="1679"/>
                      <a:pt x="1245" y="1679"/>
                    </a:cubicBezTo>
                    <a:cubicBezTo>
                      <a:pt x="1849" y="1679"/>
                      <a:pt x="2508" y="1912"/>
                      <a:pt x="2676" y="2376"/>
                    </a:cubicBezTo>
                    <a:cubicBezTo>
                      <a:pt x="2803" y="2698"/>
                      <a:pt x="3021" y="2906"/>
                      <a:pt x="3247" y="2906"/>
                    </a:cubicBezTo>
                    <a:cubicBezTo>
                      <a:pt x="3387" y="2906"/>
                      <a:pt x="3530" y="2826"/>
                      <a:pt x="3658" y="2645"/>
                    </a:cubicBezTo>
                    <a:cubicBezTo>
                      <a:pt x="3309" y="2296"/>
                      <a:pt x="3230" y="1220"/>
                      <a:pt x="3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5" name="Google Shape;3385;p46"/>
              <p:cNvSpPr/>
              <p:nvPr/>
            </p:nvSpPr>
            <p:spPr>
              <a:xfrm>
                <a:off x="1950386" y="4339085"/>
                <a:ext cx="138120" cy="11269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907" extrusionOk="0">
                    <a:moveTo>
                      <a:pt x="47" y="2353"/>
                    </a:moveTo>
                    <a:lnTo>
                      <a:pt x="47" y="2353"/>
                    </a:lnTo>
                    <a:cubicBezTo>
                      <a:pt x="47" y="2355"/>
                      <a:pt x="47" y="2357"/>
                      <a:pt x="48" y="2360"/>
                    </a:cubicBezTo>
                    <a:cubicBezTo>
                      <a:pt x="47" y="2357"/>
                      <a:pt x="47" y="2355"/>
                      <a:pt x="47" y="2353"/>
                    </a:cubicBezTo>
                    <a:close/>
                    <a:moveTo>
                      <a:pt x="2549" y="1"/>
                    </a:moveTo>
                    <a:cubicBezTo>
                      <a:pt x="2549" y="1088"/>
                      <a:pt x="2693" y="1715"/>
                      <a:pt x="2459" y="1715"/>
                    </a:cubicBezTo>
                    <a:cubicBezTo>
                      <a:pt x="2448" y="1715"/>
                      <a:pt x="2436" y="1713"/>
                      <a:pt x="2423" y="1711"/>
                    </a:cubicBezTo>
                    <a:cubicBezTo>
                      <a:pt x="2269" y="1678"/>
                      <a:pt x="1467" y="1500"/>
                      <a:pt x="779" y="1500"/>
                    </a:cubicBezTo>
                    <a:cubicBezTo>
                      <a:pt x="475" y="1500"/>
                      <a:pt x="194" y="1534"/>
                      <a:pt x="0" y="1631"/>
                    </a:cubicBezTo>
                    <a:cubicBezTo>
                      <a:pt x="16" y="1867"/>
                      <a:pt x="31" y="2102"/>
                      <a:pt x="47" y="2353"/>
                    </a:cubicBezTo>
                    <a:lnTo>
                      <a:pt x="47" y="2353"/>
                    </a:lnTo>
                    <a:cubicBezTo>
                      <a:pt x="22" y="1902"/>
                      <a:pt x="560" y="1679"/>
                      <a:pt x="1150" y="1679"/>
                    </a:cubicBezTo>
                    <a:cubicBezTo>
                      <a:pt x="1754" y="1679"/>
                      <a:pt x="2413" y="1912"/>
                      <a:pt x="2581" y="2376"/>
                    </a:cubicBezTo>
                    <a:cubicBezTo>
                      <a:pt x="2708" y="2698"/>
                      <a:pt x="2926" y="2906"/>
                      <a:pt x="3152" y="2906"/>
                    </a:cubicBezTo>
                    <a:cubicBezTo>
                      <a:pt x="3292" y="2906"/>
                      <a:pt x="3435" y="2826"/>
                      <a:pt x="3563" y="2645"/>
                    </a:cubicBezTo>
                    <a:cubicBezTo>
                      <a:pt x="3214" y="2296"/>
                      <a:pt x="3135" y="1220"/>
                      <a:pt x="3183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6" name="Google Shape;3386;p46"/>
              <p:cNvSpPr/>
              <p:nvPr/>
            </p:nvSpPr>
            <p:spPr>
              <a:xfrm>
                <a:off x="1938718" y="3636928"/>
                <a:ext cx="348652" cy="702228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18115" extrusionOk="0">
                    <a:moveTo>
                      <a:pt x="8994" y="1"/>
                    </a:moveTo>
                    <a:cubicBezTo>
                      <a:pt x="8994" y="1"/>
                      <a:pt x="3658" y="254"/>
                      <a:pt x="2819" y="1141"/>
                    </a:cubicBezTo>
                    <a:cubicBezTo>
                      <a:pt x="1979" y="2028"/>
                      <a:pt x="1235" y="3548"/>
                      <a:pt x="1362" y="5004"/>
                    </a:cubicBezTo>
                    <a:cubicBezTo>
                      <a:pt x="1425" y="5622"/>
                      <a:pt x="0" y="11306"/>
                      <a:pt x="206" y="18115"/>
                    </a:cubicBezTo>
                    <a:lnTo>
                      <a:pt x="3484" y="18115"/>
                    </a:lnTo>
                    <a:cubicBezTo>
                      <a:pt x="3563" y="16310"/>
                      <a:pt x="4402" y="14204"/>
                      <a:pt x="4719" y="13760"/>
                    </a:cubicBezTo>
                    <a:cubicBezTo>
                      <a:pt x="5273" y="13000"/>
                      <a:pt x="7173" y="9834"/>
                      <a:pt x="5890" y="6334"/>
                    </a:cubicBezTo>
                    <a:cubicBezTo>
                      <a:pt x="5890" y="6334"/>
                      <a:pt x="5912" y="6121"/>
                      <a:pt x="6621" y="6121"/>
                    </a:cubicBezTo>
                    <a:cubicBezTo>
                      <a:pt x="6950" y="6121"/>
                      <a:pt x="7429" y="6167"/>
                      <a:pt x="8123" y="6303"/>
                    </a:cubicBezTo>
                    <a:lnTo>
                      <a:pt x="8994" y="1"/>
                    </a:ln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7" name="Google Shape;3387;p46"/>
              <p:cNvSpPr/>
              <p:nvPr/>
            </p:nvSpPr>
            <p:spPr>
              <a:xfrm>
                <a:off x="2060241" y="3636928"/>
                <a:ext cx="227124" cy="245576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6335" extrusionOk="0">
                    <a:moveTo>
                      <a:pt x="5859" y="1"/>
                    </a:moveTo>
                    <a:cubicBezTo>
                      <a:pt x="5859" y="1"/>
                      <a:pt x="1457" y="159"/>
                      <a:pt x="0" y="919"/>
                    </a:cubicBezTo>
                    <a:cubicBezTo>
                      <a:pt x="330" y="820"/>
                      <a:pt x="629" y="775"/>
                      <a:pt x="896" y="775"/>
                    </a:cubicBezTo>
                    <a:cubicBezTo>
                      <a:pt x="3095" y="775"/>
                      <a:pt x="3259" y="3806"/>
                      <a:pt x="2454" y="4498"/>
                    </a:cubicBezTo>
                    <a:cubicBezTo>
                      <a:pt x="1995" y="4878"/>
                      <a:pt x="2549" y="5859"/>
                      <a:pt x="2755" y="6334"/>
                    </a:cubicBezTo>
                    <a:cubicBezTo>
                      <a:pt x="2755" y="6334"/>
                      <a:pt x="2777" y="6114"/>
                      <a:pt x="3484" y="6114"/>
                    </a:cubicBezTo>
                    <a:cubicBezTo>
                      <a:pt x="3814" y="6114"/>
                      <a:pt x="4293" y="6162"/>
                      <a:pt x="4988" y="6303"/>
                    </a:cubicBezTo>
                    <a:lnTo>
                      <a:pt x="5859" y="1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8" name="Google Shape;3388;p46"/>
              <p:cNvSpPr/>
              <p:nvPr/>
            </p:nvSpPr>
            <p:spPr>
              <a:xfrm>
                <a:off x="1962015" y="3838884"/>
                <a:ext cx="38726" cy="19642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067" extrusionOk="0">
                    <a:moveTo>
                      <a:pt x="761" y="0"/>
                    </a:moveTo>
                    <a:cubicBezTo>
                      <a:pt x="698" y="665"/>
                      <a:pt x="302" y="2518"/>
                      <a:pt x="1" y="5067"/>
                    </a:cubicBezTo>
                    <a:cubicBezTo>
                      <a:pt x="159" y="3737"/>
                      <a:pt x="998" y="2597"/>
                      <a:pt x="761" y="0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9" name="Google Shape;3389;p46"/>
              <p:cNvSpPr/>
              <p:nvPr/>
            </p:nvSpPr>
            <p:spPr>
              <a:xfrm>
                <a:off x="2049194" y="4079449"/>
                <a:ext cx="117884" cy="259687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6699" extrusionOk="0">
                    <a:moveTo>
                      <a:pt x="3040" y="1"/>
                    </a:moveTo>
                    <a:cubicBezTo>
                      <a:pt x="2739" y="761"/>
                      <a:pt x="1314" y="1885"/>
                      <a:pt x="950" y="2851"/>
                    </a:cubicBezTo>
                    <a:cubicBezTo>
                      <a:pt x="586" y="3817"/>
                      <a:pt x="0" y="6699"/>
                      <a:pt x="0" y="6699"/>
                    </a:cubicBezTo>
                    <a:lnTo>
                      <a:pt x="634" y="6699"/>
                    </a:lnTo>
                    <a:cubicBezTo>
                      <a:pt x="729" y="4894"/>
                      <a:pt x="1552" y="2788"/>
                      <a:pt x="1884" y="2344"/>
                    </a:cubicBezTo>
                    <a:cubicBezTo>
                      <a:pt x="2375" y="1632"/>
                      <a:pt x="2771" y="840"/>
                      <a:pt x="3040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0" name="Google Shape;3390;p46"/>
              <p:cNvSpPr/>
              <p:nvPr/>
            </p:nvSpPr>
            <p:spPr>
              <a:xfrm>
                <a:off x="2516875" y="3719183"/>
                <a:ext cx="186498" cy="211928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5467" extrusionOk="0">
                    <a:moveTo>
                      <a:pt x="2661" y="1"/>
                    </a:moveTo>
                    <a:lnTo>
                      <a:pt x="0" y="3737"/>
                    </a:lnTo>
                    <a:cubicBezTo>
                      <a:pt x="681" y="4767"/>
                      <a:pt x="1806" y="5400"/>
                      <a:pt x="3041" y="5463"/>
                    </a:cubicBezTo>
                    <a:cubicBezTo>
                      <a:pt x="3076" y="5465"/>
                      <a:pt x="3111" y="5467"/>
                      <a:pt x="3146" y="5467"/>
                    </a:cubicBezTo>
                    <a:cubicBezTo>
                      <a:pt x="4811" y="5467"/>
                      <a:pt x="4735" y="2882"/>
                      <a:pt x="4735" y="2882"/>
                    </a:cubicBez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071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1" name="Google Shape;3391;p46"/>
              <p:cNvSpPr/>
              <p:nvPr/>
            </p:nvSpPr>
            <p:spPr>
              <a:xfrm>
                <a:off x="2492919" y="3585489"/>
                <a:ext cx="456729" cy="344892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8897" extrusionOk="0">
                    <a:moveTo>
                      <a:pt x="4090" y="0"/>
                    </a:moveTo>
                    <a:cubicBezTo>
                      <a:pt x="730" y="0"/>
                      <a:pt x="1" y="1122"/>
                      <a:pt x="1" y="1122"/>
                    </a:cubicBezTo>
                    <a:cubicBezTo>
                      <a:pt x="5353" y="3624"/>
                      <a:pt x="5495" y="8231"/>
                      <a:pt x="4007" y="8896"/>
                    </a:cubicBezTo>
                    <a:cubicBezTo>
                      <a:pt x="4007" y="8896"/>
                      <a:pt x="7332" y="8041"/>
                      <a:pt x="8852" y="8041"/>
                    </a:cubicBezTo>
                    <a:cubicBezTo>
                      <a:pt x="11449" y="8041"/>
                      <a:pt x="11021" y="4985"/>
                      <a:pt x="11781" y="2959"/>
                    </a:cubicBezTo>
                    <a:cubicBezTo>
                      <a:pt x="11781" y="2959"/>
                      <a:pt x="8662" y="172"/>
                      <a:pt x="4751" y="14"/>
                    </a:cubicBezTo>
                    <a:cubicBezTo>
                      <a:pt x="4520" y="4"/>
                      <a:pt x="4300" y="0"/>
                      <a:pt x="4090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2" name="Google Shape;3392;p46"/>
              <p:cNvSpPr/>
              <p:nvPr/>
            </p:nvSpPr>
            <p:spPr>
              <a:xfrm>
                <a:off x="2446286" y="3144092"/>
                <a:ext cx="84740" cy="126490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3263" extrusionOk="0">
                    <a:moveTo>
                      <a:pt x="2186" y="1"/>
                    </a:moveTo>
                    <a:lnTo>
                      <a:pt x="2186" y="1"/>
                    </a:lnTo>
                    <a:cubicBezTo>
                      <a:pt x="1505" y="666"/>
                      <a:pt x="666" y="2027"/>
                      <a:pt x="1" y="3262"/>
                    </a:cubicBezTo>
                    <a:lnTo>
                      <a:pt x="2091" y="1441"/>
                    </a:lnTo>
                    <a:lnTo>
                      <a:pt x="21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3" name="Google Shape;3393;p46"/>
              <p:cNvSpPr/>
              <p:nvPr/>
            </p:nvSpPr>
            <p:spPr>
              <a:xfrm>
                <a:off x="2440782" y="3199950"/>
                <a:ext cx="86562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2075" extrusionOk="0">
                    <a:moveTo>
                      <a:pt x="2233" y="0"/>
                    </a:moveTo>
                    <a:lnTo>
                      <a:pt x="143" y="1821"/>
                    </a:lnTo>
                    <a:lnTo>
                      <a:pt x="0" y="2075"/>
                    </a:lnTo>
                    <a:lnTo>
                      <a:pt x="2122" y="1853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4" name="Google Shape;3394;p46"/>
              <p:cNvSpPr/>
              <p:nvPr/>
            </p:nvSpPr>
            <p:spPr>
              <a:xfrm>
                <a:off x="2395351" y="3271739"/>
                <a:ext cx="127692" cy="135716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3501" extrusionOk="0">
                    <a:moveTo>
                      <a:pt x="3294" y="1"/>
                    </a:moveTo>
                    <a:lnTo>
                      <a:pt x="1172" y="223"/>
                    </a:lnTo>
                    <a:cubicBezTo>
                      <a:pt x="491" y="1473"/>
                      <a:pt x="0" y="2550"/>
                      <a:pt x="0" y="2550"/>
                    </a:cubicBezTo>
                    <a:lnTo>
                      <a:pt x="3056" y="3500"/>
                    </a:lnTo>
                    <a:lnTo>
                      <a:pt x="3294" y="1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5" name="Google Shape;3395;p46"/>
              <p:cNvSpPr/>
              <p:nvPr/>
            </p:nvSpPr>
            <p:spPr>
              <a:xfrm>
                <a:off x="2419888" y="3040362"/>
                <a:ext cx="639622" cy="659858"/>
              </a:xfrm>
              <a:custGeom>
                <a:avLst/>
                <a:gdLst/>
                <a:ahLst/>
                <a:cxnLst/>
                <a:rect l="l" t="t" r="r" b="b"/>
                <a:pathLst>
                  <a:path w="16500" h="17022" extrusionOk="0">
                    <a:moveTo>
                      <a:pt x="11148" y="1"/>
                    </a:moveTo>
                    <a:lnTo>
                      <a:pt x="6081" y="697"/>
                    </a:lnTo>
                    <a:cubicBezTo>
                      <a:pt x="6081" y="697"/>
                      <a:pt x="4165" y="1568"/>
                      <a:pt x="2867" y="2677"/>
                    </a:cubicBezTo>
                    <a:cubicBezTo>
                      <a:pt x="1568" y="3769"/>
                      <a:pt x="1" y="13459"/>
                      <a:pt x="1" y="13459"/>
                    </a:cubicBezTo>
                    <a:cubicBezTo>
                      <a:pt x="1" y="13459"/>
                      <a:pt x="119" y="13455"/>
                      <a:pt x="342" y="13455"/>
                    </a:cubicBezTo>
                    <a:cubicBezTo>
                      <a:pt x="1179" y="13455"/>
                      <a:pt x="3498" y="13514"/>
                      <a:pt x="6635" y="14077"/>
                    </a:cubicBezTo>
                    <a:cubicBezTo>
                      <a:pt x="10593" y="14789"/>
                      <a:pt x="13665" y="17022"/>
                      <a:pt x="13665" y="17022"/>
                    </a:cubicBezTo>
                    <a:cubicBezTo>
                      <a:pt x="16499" y="10483"/>
                      <a:pt x="15312" y="5416"/>
                      <a:pt x="14615" y="3009"/>
                    </a:cubicBezTo>
                    <a:cubicBezTo>
                      <a:pt x="14346" y="2075"/>
                      <a:pt x="12810" y="650"/>
                      <a:pt x="11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6" name="Google Shape;3396;p46"/>
              <p:cNvSpPr/>
              <p:nvPr/>
            </p:nvSpPr>
            <p:spPr>
              <a:xfrm>
                <a:off x="2595448" y="3192585"/>
                <a:ext cx="396527" cy="467118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12050" extrusionOk="0">
                    <a:moveTo>
                      <a:pt x="5684" y="0"/>
                    </a:moveTo>
                    <a:cubicBezTo>
                      <a:pt x="5684" y="0"/>
                      <a:pt x="5130" y="2502"/>
                      <a:pt x="0" y="9817"/>
                    </a:cubicBezTo>
                    <a:cubicBezTo>
                      <a:pt x="0" y="9817"/>
                      <a:pt x="1346" y="10023"/>
                      <a:pt x="2090" y="10150"/>
                    </a:cubicBezTo>
                    <a:cubicBezTo>
                      <a:pt x="3959" y="10498"/>
                      <a:pt x="5748" y="11147"/>
                      <a:pt x="7426" y="12050"/>
                    </a:cubicBezTo>
                    <a:cubicBezTo>
                      <a:pt x="8186" y="10561"/>
                      <a:pt x="9770" y="6951"/>
                      <a:pt x="10229" y="1489"/>
                    </a:cubicBez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7" name="Google Shape;3397;p46"/>
              <p:cNvSpPr/>
              <p:nvPr/>
            </p:nvSpPr>
            <p:spPr>
              <a:xfrm>
                <a:off x="1888675" y="3219254"/>
                <a:ext cx="164247" cy="205997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5314" extrusionOk="0">
                    <a:moveTo>
                      <a:pt x="109" y="0"/>
                    </a:moveTo>
                    <a:cubicBezTo>
                      <a:pt x="1" y="0"/>
                      <a:pt x="24" y="120"/>
                      <a:pt x="24" y="120"/>
                    </a:cubicBezTo>
                    <a:lnTo>
                      <a:pt x="2890" y="3714"/>
                    </a:lnTo>
                    <a:cubicBezTo>
                      <a:pt x="2685" y="4094"/>
                      <a:pt x="2938" y="4284"/>
                      <a:pt x="2938" y="4284"/>
                    </a:cubicBezTo>
                    <a:lnTo>
                      <a:pt x="4236" y="5313"/>
                    </a:lnTo>
                    <a:lnTo>
                      <a:pt x="4236" y="3904"/>
                    </a:lnTo>
                    <a:lnTo>
                      <a:pt x="4110" y="3017"/>
                    </a:lnTo>
                    <a:lnTo>
                      <a:pt x="3080" y="3651"/>
                    </a:lnTo>
                    <a:lnTo>
                      <a:pt x="167" y="9"/>
                    </a:lnTo>
                    <a:cubicBezTo>
                      <a:pt x="144" y="3"/>
                      <a:pt x="125" y="0"/>
                      <a:pt x="109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8" name="Google Shape;3398;p46"/>
              <p:cNvSpPr/>
              <p:nvPr/>
            </p:nvSpPr>
            <p:spPr>
              <a:xfrm>
                <a:off x="2008066" y="3336203"/>
                <a:ext cx="80437" cy="85981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218" extrusionOk="0">
                    <a:moveTo>
                      <a:pt x="1030" y="0"/>
                    </a:moveTo>
                    <a:lnTo>
                      <a:pt x="0" y="634"/>
                    </a:lnTo>
                    <a:lnTo>
                      <a:pt x="2075" y="2217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9" name="Google Shape;3399;p46"/>
              <p:cNvSpPr/>
              <p:nvPr/>
            </p:nvSpPr>
            <p:spPr>
              <a:xfrm>
                <a:off x="2314336" y="3250264"/>
                <a:ext cx="380595" cy="360359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9296" extrusionOk="0">
                    <a:moveTo>
                      <a:pt x="0" y="1"/>
                    </a:moveTo>
                    <a:lnTo>
                      <a:pt x="0" y="1172"/>
                    </a:lnTo>
                    <a:lnTo>
                      <a:pt x="9817" y="9295"/>
                    </a:lnTo>
                    <a:lnTo>
                      <a:pt x="9817" y="834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0" name="Google Shape;3400;p46"/>
              <p:cNvSpPr/>
              <p:nvPr/>
            </p:nvSpPr>
            <p:spPr>
              <a:xfrm>
                <a:off x="2047953" y="3250264"/>
                <a:ext cx="266432" cy="127110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3279" extrusionOk="0">
                    <a:moveTo>
                      <a:pt x="6872" y="1"/>
                    </a:moveTo>
                    <a:lnTo>
                      <a:pt x="1" y="2217"/>
                    </a:lnTo>
                    <a:lnTo>
                      <a:pt x="127" y="3278"/>
                    </a:lnTo>
                    <a:lnTo>
                      <a:pt x="6872" y="1172"/>
                    </a:lnTo>
                    <a:lnTo>
                      <a:pt x="68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1" name="Google Shape;3401;p46"/>
              <p:cNvSpPr/>
              <p:nvPr/>
            </p:nvSpPr>
            <p:spPr>
              <a:xfrm>
                <a:off x="1896970" y="3193205"/>
                <a:ext cx="151028" cy="167581"/>
              </a:xfrm>
              <a:custGeom>
                <a:avLst/>
                <a:gdLst/>
                <a:ahLst/>
                <a:cxnLst/>
                <a:rect l="l" t="t" r="r" b="b"/>
                <a:pathLst>
                  <a:path w="3896" h="4323" extrusionOk="0">
                    <a:moveTo>
                      <a:pt x="951" y="0"/>
                    </a:moveTo>
                    <a:lnTo>
                      <a:pt x="0" y="760"/>
                    </a:lnTo>
                    <a:lnTo>
                      <a:pt x="2866" y="4323"/>
                    </a:lnTo>
                    <a:lnTo>
                      <a:pt x="3896" y="3689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2" name="Google Shape;3402;p46"/>
              <p:cNvSpPr/>
              <p:nvPr/>
            </p:nvSpPr>
            <p:spPr>
              <a:xfrm>
                <a:off x="2002523" y="3286469"/>
                <a:ext cx="704670" cy="350474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9041" extrusionOk="0">
                    <a:moveTo>
                      <a:pt x="1" y="2550"/>
                    </a:moveTo>
                    <a:lnTo>
                      <a:pt x="1" y="2550"/>
                    </a:lnTo>
                    <a:cubicBezTo>
                      <a:pt x="13" y="2563"/>
                      <a:pt x="28" y="2575"/>
                      <a:pt x="44" y="2585"/>
                    </a:cubicBezTo>
                    <a:lnTo>
                      <a:pt x="44" y="2585"/>
                    </a:lnTo>
                    <a:lnTo>
                      <a:pt x="1" y="2550"/>
                    </a:lnTo>
                    <a:close/>
                    <a:moveTo>
                      <a:pt x="8091" y="1"/>
                    </a:moveTo>
                    <a:cubicBezTo>
                      <a:pt x="8060" y="1"/>
                      <a:pt x="8029" y="6"/>
                      <a:pt x="7997" y="17"/>
                    </a:cubicBezTo>
                    <a:cubicBezTo>
                      <a:pt x="7015" y="286"/>
                      <a:pt x="1980" y="1869"/>
                      <a:pt x="1204" y="2123"/>
                    </a:cubicBezTo>
                    <a:cubicBezTo>
                      <a:pt x="1141" y="2138"/>
                      <a:pt x="1093" y="2170"/>
                      <a:pt x="1062" y="2218"/>
                    </a:cubicBezTo>
                    <a:cubicBezTo>
                      <a:pt x="889" y="2459"/>
                      <a:pt x="499" y="2626"/>
                      <a:pt x="232" y="2626"/>
                    </a:cubicBezTo>
                    <a:cubicBezTo>
                      <a:pt x="157" y="2626"/>
                      <a:pt x="92" y="2613"/>
                      <a:pt x="44" y="2585"/>
                    </a:cubicBezTo>
                    <a:lnTo>
                      <a:pt x="44" y="2585"/>
                    </a:lnTo>
                    <a:lnTo>
                      <a:pt x="7981" y="8899"/>
                    </a:lnTo>
                    <a:cubicBezTo>
                      <a:pt x="7981" y="8899"/>
                      <a:pt x="8157" y="9040"/>
                      <a:pt x="8490" y="9040"/>
                    </a:cubicBezTo>
                    <a:cubicBezTo>
                      <a:pt x="8657" y="9040"/>
                      <a:pt x="8862" y="9005"/>
                      <a:pt x="9105" y="8899"/>
                    </a:cubicBezTo>
                    <a:lnTo>
                      <a:pt x="17782" y="8741"/>
                    </a:lnTo>
                    <a:cubicBezTo>
                      <a:pt x="18067" y="8725"/>
                      <a:pt x="18178" y="8377"/>
                      <a:pt x="17972" y="8203"/>
                    </a:cubicBezTo>
                    <a:lnTo>
                      <a:pt x="8266" y="64"/>
                    </a:lnTo>
                    <a:cubicBezTo>
                      <a:pt x="8213" y="22"/>
                      <a:pt x="8153" y="1"/>
                      <a:pt x="8091" y="1"/>
                    </a:cubicBezTo>
                    <a:close/>
                  </a:path>
                </a:pathLst>
              </a:custGeom>
              <a:solidFill>
                <a:srgbClr val="34A2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3" name="Google Shape;3403;p46"/>
              <p:cNvSpPr/>
              <p:nvPr/>
            </p:nvSpPr>
            <p:spPr>
              <a:xfrm>
                <a:off x="1933795" y="3193205"/>
                <a:ext cx="139980" cy="143043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3690" extrusionOk="0">
                    <a:moveTo>
                      <a:pt x="1" y="0"/>
                    </a:moveTo>
                    <a:lnTo>
                      <a:pt x="2946" y="3689"/>
                    </a:lnTo>
                    <a:lnTo>
                      <a:pt x="3611" y="34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4" name="Google Shape;3404;p46"/>
              <p:cNvSpPr/>
              <p:nvPr/>
            </p:nvSpPr>
            <p:spPr>
              <a:xfrm>
                <a:off x="2593587" y="2875269"/>
                <a:ext cx="258446" cy="250771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469" extrusionOk="0">
                    <a:moveTo>
                      <a:pt x="3326" y="0"/>
                    </a:moveTo>
                    <a:lnTo>
                      <a:pt x="1568" y="1061"/>
                    </a:lnTo>
                    <a:lnTo>
                      <a:pt x="1" y="4434"/>
                    </a:lnTo>
                    <a:cubicBezTo>
                      <a:pt x="1" y="4434"/>
                      <a:pt x="1315" y="6176"/>
                      <a:pt x="1790" y="6366"/>
                    </a:cubicBezTo>
                    <a:cubicBezTo>
                      <a:pt x="1973" y="6437"/>
                      <a:pt x="2173" y="6469"/>
                      <a:pt x="2384" y="6469"/>
                    </a:cubicBezTo>
                    <a:cubicBezTo>
                      <a:pt x="4142" y="6469"/>
                      <a:pt x="6667" y="4260"/>
                      <a:pt x="6667" y="4260"/>
                    </a:cubicBezTo>
                    <a:lnTo>
                      <a:pt x="3326" y="0"/>
                    </a:ln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5" name="Google Shape;3405;p46"/>
              <p:cNvSpPr/>
              <p:nvPr/>
            </p:nvSpPr>
            <p:spPr>
              <a:xfrm>
                <a:off x="2593587" y="2875269"/>
                <a:ext cx="166379" cy="25092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6473" extrusionOk="0">
                    <a:moveTo>
                      <a:pt x="3326" y="0"/>
                    </a:moveTo>
                    <a:lnTo>
                      <a:pt x="1568" y="1061"/>
                    </a:lnTo>
                    <a:lnTo>
                      <a:pt x="1" y="4434"/>
                    </a:lnTo>
                    <a:cubicBezTo>
                      <a:pt x="1" y="4434"/>
                      <a:pt x="1331" y="6176"/>
                      <a:pt x="1790" y="6366"/>
                    </a:cubicBezTo>
                    <a:cubicBezTo>
                      <a:pt x="1980" y="6437"/>
                      <a:pt x="2188" y="6472"/>
                      <a:pt x="2400" y="6472"/>
                    </a:cubicBezTo>
                    <a:cubicBezTo>
                      <a:pt x="2471" y="6472"/>
                      <a:pt x="2542" y="6468"/>
                      <a:pt x="2613" y="6461"/>
                    </a:cubicBezTo>
                    <a:cubicBezTo>
                      <a:pt x="3579" y="5036"/>
                      <a:pt x="3437" y="1995"/>
                      <a:pt x="4292" y="1235"/>
                    </a:cubicBezTo>
                    <a:lnTo>
                      <a:pt x="3326" y="0"/>
                    </a:ln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6" name="Google Shape;3406;p46"/>
              <p:cNvSpPr/>
              <p:nvPr/>
            </p:nvSpPr>
            <p:spPr>
              <a:xfrm>
                <a:off x="2306971" y="2513181"/>
                <a:ext cx="563488" cy="454675"/>
              </a:xfrm>
              <a:custGeom>
                <a:avLst/>
                <a:gdLst/>
                <a:ahLst/>
                <a:cxnLst/>
                <a:rect l="l" t="t" r="r" b="b"/>
                <a:pathLst>
                  <a:path w="14536" h="11729" extrusionOk="0">
                    <a:moveTo>
                      <a:pt x="6741" y="0"/>
                    </a:moveTo>
                    <a:cubicBezTo>
                      <a:pt x="6160" y="0"/>
                      <a:pt x="5576" y="79"/>
                      <a:pt x="5004" y="237"/>
                    </a:cubicBezTo>
                    <a:cubicBezTo>
                      <a:pt x="3547" y="633"/>
                      <a:pt x="2312" y="1599"/>
                      <a:pt x="1552" y="2929"/>
                    </a:cubicBezTo>
                    <a:cubicBezTo>
                      <a:pt x="1045" y="3831"/>
                      <a:pt x="1077" y="5652"/>
                      <a:pt x="855" y="6650"/>
                    </a:cubicBezTo>
                    <a:cubicBezTo>
                      <a:pt x="697" y="7410"/>
                      <a:pt x="285" y="7378"/>
                      <a:pt x="127" y="8138"/>
                    </a:cubicBezTo>
                    <a:cubicBezTo>
                      <a:pt x="32" y="8486"/>
                      <a:pt x="0" y="8835"/>
                      <a:pt x="0" y="9199"/>
                    </a:cubicBezTo>
                    <a:cubicBezTo>
                      <a:pt x="48" y="9832"/>
                      <a:pt x="396" y="10418"/>
                      <a:pt x="919" y="10766"/>
                    </a:cubicBezTo>
                    <a:cubicBezTo>
                      <a:pt x="1425" y="11099"/>
                      <a:pt x="1900" y="11067"/>
                      <a:pt x="2470" y="11099"/>
                    </a:cubicBezTo>
                    <a:cubicBezTo>
                      <a:pt x="2898" y="11131"/>
                      <a:pt x="3294" y="11368"/>
                      <a:pt x="3705" y="11479"/>
                    </a:cubicBezTo>
                    <a:cubicBezTo>
                      <a:pt x="4315" y="11644"/>
                      <a:pt x="4939" y="11728"/>
                      <a:pt x="5564" y="11728"/>
                    </a:cubicBezTo>
                    <a:cubicBezTo>
                      <a:pt x="6076" y="11728"/>
                      <a:pt x="6588" y="11672"/>
                      <a:pt x="7094" y="11558"/>
                    </a:cubicBezTo>
                    <a:cubicBezTo>
                      <a:pt x="8519" y="11226"/>
                      <a:pt x="9611" y="10339"/>
                      <a:pt x="10530" y="9246"/>
                    </a:cubicBezTo>
                    <a:lnTo>
                      <a:pt x="10530" y="9246"/>
                    </a:lnTo>
                    <a:cubicBezTo>
                      <a:pt x="10482" y="9959"/>
                      <a:pt x="11021" y="10766"/>
                      <a:pt x="11606" y="11210"/>
                    </a:cubicBezTo>
                    <a:cubicBezTo>
                      <a:pt x="12016" y="11519"/>
                      <a:pt x="12517" y="11682"/>
                      <a:pt x="13026" y="11682"/>
                    </a:cubicBezTo>
                    <a:cubicBezTo>
                      <a:pt x="13245" y="11682"/>
                      <a:pt x="13466" y="11652"/>
                      <a:pt x="13681" y="11590"/>
                    </a:cubicBezTo>
                    <a:cubicBezTo>
                      <a:pt x="13997" y="11527"/>
                      <a:pt x="14266" y="11321"/>
                      <a:pt x="14425" y="11036"/>
                    </a:cubicBezTo>
                    <a:cubicBezTo>
                      <a:pt x="14536" y="10751"/>
                      <a:pt x="14377" y="10339"/>
                      <a:pt x="14045" y="10307"/>
                    </a:cubicBezTo>
                    <a:cubicBezTo>
                      <a:pt x="14024" y="10304"/>
                      <a:pt x="14004" y="10303"/>
                      <a:pt x="13983" y="10303"/>
                    </a:cubicBezTo>
                    <a:cubicBezTo>
                      <a:pt x="13798" y="10303"/>
                      <a:pt x="13611" y="10418"/>
                      <a:pt x="13411" y="10418"/>
                    </a:cubicBezTo>
                    <a:cubicBezTo>
                      <a:pt x="13000" y="10418"/>
                      <a:pt x="12746" y="9927"/>
                      <a:pt x="12826" y="9531"/>
                    </a:cubicBezTo>
                    <a:cubicBezTo>
                      <a:pt x="12889" y="9136"/>
                      <a:pt x="13174" y="8803"/>
                      <a:pt x="13364" y="8471"/>
                    </a:cubicBezTo>
                    <a:cubicBezTo>
                      <a:pt x="13570" y="8122"/>
                      <a:pt x="13696" y="7679"/>
                      <a:pt x="13491" y="7331"/>
                    </a:cubicBezTo>
                    <a:cubicBezTo>
                      <a:pt x="13206" y="6903"/>
                      <a:pt x="12493" y="6887"/>
                      <a:pt x="12192" y="6460"/>
                    </a:cubicBezTo>
                    <a:cubicBezTo>
                      <a:pt x="11907" y="6064"/>
                      <a:pt x="12097" y="5541"/>
                      <a:pt x="12192" y="5066"/>
                    </a:cubicBezTo>
                    <a:cubicBezTo>
                      <a:pt x="12351" y="4132"/>
                      <a:pt x="12145" y="3182"/>
                      <a:pt x="11606" y="2406"/>
                    </a:cubicBezTo>
                    <a:cubicBezTo>
                      <a:pt x="11068" y="1615"/>
                      <a:pt x="10324" y="997"/>
                      <a:pt x="9453" y="601"/>
                    </a:cubicBezTo>
                    <a:cubicBezTo>
                      <a:pt x="8595" y="202"/>
                      <a:pt x="7672" y="0"/>
                      <a:pt x="6741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7" name="Google Shape;3407;p46"/>
              <p:cNvSpPr/>
              <p:nvPr/>
            </p:nvSpPr>
            <p:spPr>
              <a:xfrm>
                <a:off x="2383063" y="2769213"/>
                <a:ext cx="391643" cy="323998"/>
              </a:xfrm>
              <a:custGeom>
                <a:avLst/>
                <a:gdLst/>
                <a:ahLst/>
                <a:cxnLst/>
                <a:rect l="l" t="t" r="r" b="b"/>
                <a:pathLst>
                  <a:path w="10103" h="8358" extrusionOk="0">
                    <a:moveTo>
                      <a:pt x="9139" y="1"/>
                    </a:moveTo>
                    <a:cubicBezTo>
                      <a:pt x="8643" y="1"/>
                      <a:pt x="8223" y="749"/>
                      <a:pt x="8171" y="1549"/>
                    </a:cubicBezTo>
                    <a:cubicBezTo>
                      <a:pt x="8121" y="2315"/>
                      <a:pt x="7841" y="2879"/>
                      <a:pt x="7434" y="2879"/>
                    </a:cubicBezTo>
                    <a:cubicBezTo>
                      <a:pt x="7319" y="2879"/>
                      <a:pt x="7195" y="2834"/>
                      <a:pt x="7063" y="2736"/>
                    </a:cubicBezTo>
                    <a:cubicBezTo>
                      <a:pt x="6946" y="2645"/>
                      <a:pt x="6849" y="2608"/>
                      <a:pt x="6761" y="2608"/>
                    </a:cubicBezTo>
                    <a:cubicBezTo>
                      <a:pt x="6407" y="2608"/>
                      <a:pt x="6205" y="3202"/>
                      <a:pt x="5495" y="3227"/>
                    </a:cubicBezTo>
                    <a:cubicBezTo>
                      <a:pt x="5486" y="3228"/>
                      <a:pt x="5477" y="3228"/>
                      <a:pt x="5468" y="3228"/>
                    </a:cubicBezTo>
                    <a:cubicBezTo>
                      <a:pt x="4918" y="3228"/>
                      <a:pt x="3331" y="2762"/>
                      <a:pt x="2692" y="583"/>
                    </a:cubicBezTo>
                    <a:lnTo>
                      <a:pt x="2692" y="583"/>
                    </a:lnTo>
                    <a:cubicBezTo>
                      <a:pt x="2692" y="583"/>
                      <a:pt x="2803" y="2562"/>
                      <a:pt x="1853" y="3196"/>
                    </a:cubicBezTo>
                    <a:cubicBezTo>
                      <a:pt x="1416" y="3482"/>
                      <a:pt x="920" y="3549"/>
                      <a:pt x="552" y="3549"/>
                    </a:cubicBezTo>
                    <a:cubicBezTo>
                      <a:pt x="227" y="3549"/>
                      <a:pt x="1" y="3496"/>
                      <a:pt x="1" y="3496"/>
                    </a:cubicBezTo>
                    <a:lnTo>
                      <a:pt x="1" y="3496"/>
                    </a:lnTo>
                    <a:cubicBezTo>
                      <a:pt x="1" y="3497"/>
                      <a:pt x="3223" y="8358"/>
                      <a:pt x="5353" y="8358"/>
                    </a:cubicBezTo>
                    <a:cubicBezTo>
                      <a:pt x="5507" y="8358"/>
                      <a:pt x="5655" y="8333"/>
                      <a:pt x="5796" y="8278"/>
                    </a:cubicBezTo>
                    <a:cubicBezTo>
                      <a:pt x="7902" y="7455"/>
                      <a:pt x="8662" y="4367"/>
                      <a:pt x="8377" y="3085"/>
                    </a:cubicBezTo>
                    <a:lnTo>
                      <a:pt x="8377" y="3085"/>
                    </a:lnTo>
                    <a:cubicBezTo>
                      <a:pt x="8377" y="3085"/>
                      <a:pt x="8552" y="3293"/>
                      <a:pt x="8817" y="3293"/>
                    </a:cubicBezTo>
                    <a:cubicBezTo>
                      <a:pt x="8996" y="3293"/>
                      <a:pt x="9217" y="3198"/>
                      <a:pt x="9453" y="2879"/>
                    </a:cubicBezTo>
                    <a:cubicBezTo>
                      <a:pt x="10055" y="2087"/>
                      <a:pt x="10103" y="583"/>
                      <a:pt x="9485" y="124"/>
                    </a:cubicBezTo>
                    <a:cubicBezTo>
                      <a:pt x="9368" y="39"/>
                      <a:pt x="9252" y="1"/>
                      <a:pt x="9139" y="1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8" name="Google Shape;3408;p46"/>
              <p:cNvSpPr/>
              <p:nvPr/>
            </p:nvSpPr>
            <p:spPr>
              <a:xfrm>
                <a:off x="2794304" y="3117694"/>
                <a:ext cx="225302" cy="21204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470" extrusionOk="0">
                    <a:moveTo>
                      <a:pt x="3388" y="0"/>
                    </a:moveTo>
                    <a:cubicBezTo>
                      <a:pt x="703" y="0"/>
                      <a:pt x="64" y="2986"/>
                      <a:pt x="64" y="4038"/>
                    </a:cubicBezTo>
                    <a:cubicBezTo>
                      <a:pt x="64" y="4165"/>
                      <a:pt x="32" y="4292"/>
                      <a:pt x="0" y="4418"/>
                    </a:cubicBezTo>
                    <a:cubicBezTo>
                      <a:pt x="536" y="4679"/>
                      <a:pt x="2264" y="5469"/>
                      <a:pt x="3960" y="5469"/>
                    </a:cubicBezTo>
                    <a:cubicBezTo>
                      <a:pt x="4118" y="5469"/>
                      <a:pt x="4277" y="5462"/>
                      <a:pt x="4434" y="5447"/>
                    </a:cubicBezTo>
                    <a:cubicBezTo>
                      <a:pt x="5811" y="2439"/>
                      <a:pt x="5273" y="32"/>
                      <a:pt x="3452" y="1"/>
                    </a:cubicBezTo>
                    <a:cubicBezTo>
                      <a:pt x="3431" y="0"/>
                      <a:pt x="3410" y="0"/>
                      <a:pt x="33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9" name="Google Shape;3409;p46"/>
              <p:cNvSpPr/>
              <p:nvPr/>
            </p:nvSpPr>
            <p:spPr>
              <a:xfrm>
                <a:off x="2680146" y="3289570"/>
                <a:ext cx="286047" cy="319191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8234" extrusionOk="0">
                    <a:moveTo>
                      <a:pt x="2945" y="0"/>
                    </a:moveTo>
                    <a:cubicBezTo>
                      <a:pt x="2581" y="1203"/>
                      <a:pt x="808" y="3484"/>
                      <a:pt x="428" y="4671"/>
                    </a:cubicBezTo>
                    <a:cubicBezTo>
                      <a:pt x="0" y="6001"/>
                      <a:pt x="2059" y="8234"/>
                      <a:pt x="2059" y="8234"/>
                    </a:cubicBezTo>
                    <a:cubicBezTo>
                      <a:pt x="3515" y="7711"/>
                      <a:pt x="4782" y="5637"/>
                      <a:pt x="6825" y="2122"/>
                    </a:cubicBezTo>
                    <a:cubicBezTo>
                      <a:pt x="7030" y="1773"/>
                      <a:pt x="7220" y="1409"/>
                      <a:pt x="7379" y="1029"/>
                    </a:cubicBezTo>
                    <a:lnTo>
                      <a:pt x="7379" y="1029"/>
                    </a:lnTo>
                    <a:cubicBezTo>
                      <a:pt x="7235" y="1042"/>
                      <a:pt x="7089" y="1048"/>
                      <a:pt x="6944" y="1048"/>
                    </a:cubicBezTo>
                    <a:cubicBezTo>
                      <a:pt x="5235" y="1048"/>
                      <a:pt x="3485" y="248"/>
                      <a:pt x="2945" y="0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0" name="Google Shape;3410;p46"/>
              <p:cNvSpPr/>
              <p:nvPr/>
            </p:nvSpPr>
            <p:spPr>
              <a:xfrm>
                <a:off x="2707746" y="3311665"/>
                <a:ext cx="77375" cy="16637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292" extrusionOk="0">
                    <a:moveTo>
                      <a:pt x="1996" y="0"/>
                    </a:moveTo>
                    <a:lnTo>
                      <a:pt x="1996" y="0"/>
                    </a:lnTo>
                    <a:cubicBezTo>
                      <a:pt x="1505" y="1013"/>
                      <a:pt x="523" y="2391"/>
                      <a:pt x="1" y="3420"/>
                    </a:cubicBezTo>
                    <a:lnTo>
                      <a:pt x="1552" y="4291"/>
                    </a:lnTo>
                    <a:cubicBezTo>
                      <a:pt x="1204" y="2787"/>
                      <a:pt x="1236" y="1869"/>
                      <a:pt x="1996" y="0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1" name="Google Shape;3411;p46"/>
              <p:cNvSpPr/>
              <p:nvPr/>
            </p:nvSpPr>
            <p:spPr>
              <a:xfrm>
                <a:off x="2316158" y="3264180"/>
                <a:ext cx="500146" cy="348846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8999" extrusionOk="0">
                    <a:moveTo>
                      <a:pt x="2414" y="1"/>
                    </a:moveTo>
                    <a:cubicBezTo>
                      <a:pt x="2035" y="1"/>
                      <a:pt x="2013" y="347"/>
                      <a:pt x="2313" y="608"/>
                    </a:cubicBezTo>
                    <a:cubicBezTo>
                      <a:pt x="2518" y="734"/>
                      <a:pt x="2724" y="861"/>
                      <a:pt x="2914" y="1003"/>
                    </a:cubicBezTo>
                    <a:cubicBezTo>
                      <a:pt x="2842" y="1052"/>
                      <a:pt x="2760" y="1073"/>
                      <a:pt x="2676" y="1073"/>
                    </a:cubicBezTo>
                    <a:cubicBezTo>
                      <a:pt x="2650" y="1073"/>
                      <a:pt x="2624" y="1071"/>
                      <a:pt x="2598" y="1067"/>
                    </a:cubicBezTo>
                    <a:cubicBezTo>
                      <a:pt x="1892" y="911"/>
                      <a:pt x="961" y="530"/>
                      <a:pt x="527" y="530"/>
                    </a:cubicBezTo>
                    <a:cubicBezTo>
                      <a:pt x="386" y="530"/>
                      <a:pt x="298" y="570"/>
                      <a:pt x="286" y="671"/>
                    </a:cubicBezTo>
                    <a:cubicBezTo>
                      <a:pt x="238" y="1193"/>
                      <a:pt x="2043" y="1795"/>
                      <a:pt x="2043" y="1795"/>
                    </a:cubicBezTo>
                    <a:lnTo>
                      <a:pt x="381" y="1368"/>
                    </a:lnTo>
                    <a:cubicBezTo>
                      <a:pt x="360" y="1363"/>
                      <a:pt x="339" y="1361"/>
                      <a:pt x="318" y="1361"/>
                    </a:cubicBezTo>
                    <a:cubicBezTo>
                      <a:pt x="199" y="1361"/>
                      <a:pt x="94" y="1436"/>
                      <a:pt x="80" y="1558"/>
                    </a:cubicBezTo>
                    <a:cubicBezTo>
                      <a:pt x="1" y="2143"/>
                      <a:pt x="191" y="2729"/>
                      <a:pt x="618" y="3141"/>
                    </a:cubicBezTo>
                    <a:cubicBezTo>
                      <a:pt x="1087" y="3595"/>
                      <a:pt x="2765" y="4385"/>
                      <a:pt x="3694" y="4385"/>
                    </a:cubicBezTo>
                    <a:cubicBezTo>
                      <a:pt x="3833" y="4385"/>
                      <a:pt x="3955" y="4368"/>
                      <a:pt x="4054" y="4329"/>
                    </a:cubicBezTo>
                    <a:cubicBezTo>
                      <a:pt x="4054" y="4329"/>
                      <a:pt x="4070" y="4324"/>
                      <a:pt x="4103" y="4324"/>
                    </a:cubicBezTo>
                    <a:cubicBezTo>
                      <a:pt x="4270" y="4324"/>
                      <a:pt x="4886" y="4445"/>
                      <a:pt x="6271" y="5896"/>
                    </a:cubicBezTo>
                    <a:cubicBezTo>
                      <a:pt x="7542" y="7235"/>
                      <a:pt x="9155" y="8999"/>
                      <a:pt x="10713" y="8999"/>
                    </a:cubicBezTo>
                    <a:cubicBezTo>
                      <a:pt x="10960" y="8999"/>
                      <a:pt x="11206" y="8955"/>
                      <a:pt x="11449" y="8857"/>
                    </a:cubicBezTo>
                    <a:cubicBezTo>
                      <a:pt x="11449" y="8857"/>
                      <a:pt x="11449" y="8857"/>
                      <a:pt x="11450" y="8857"/>
                    </a:cubicBezTo>
                    <a:cubicBezTo>
                      <a:pt x="11494" y="8857"/>
                      <a:pt x="12901" y="8353"/>
                      <a:pt x="11654" y="5516"/>
                    </a:cubicBezTo>
                    <a:cubicBezTo>
                      <a:pt x="11037" y="4107"/>
                      <a:pt x="4862" y="2381"/>
                      <a:pt x="4862" y="2381"/>
                    </a:cubicBezTo>
                    <a:cubicBezTo>
                      <a:pt x="4862" y="2381"/>
                      <a:pt x="4577" y="1051"/>
                      <a:pt x="3753" y="798"/>
                    </a:cubicBezTo>
                    <a:cubicBezTo>
                      <a:pt x="3437" y="528"/>
                      <a:pt x="3009" y="133"/>
                      <a:pt x="2708" y="53"/>
                    </a:cubicBezTo>
                    <a:cubicBezTo>
                      <a:pt x="2593" y="17"/>
                      <a:pt x="2495" y="1"/>
                      <a:pt x="2414" y="1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2" name="Google Shape;3412;p46"/>
              <p:cNvSpPr/>
              <p:nvPr/>
            </p:nvSpPr>
            <p:spPr>
              <a:xfrm>
                <a:off x="2016671" y="4413472"/>
                <a:ext cx="459753" cy="195104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5033" extrusionOk="0">
                    <a:moveTo>
                      <a:pt x="7234" y="0"/>
                    </a:moveTo>
                    <a:cubicBezTo>
                      <a:pt x="6947" y="0"/>
                      <a:pt x="6661" y="79"/>
                      <a:pt x="6381" y="235"/>
                    </a:cubicBezTo>
                    <a:cubicBezTo>
                      <a:pt x="6381" y="235"/>
                      <a:pt x="3293" y="2182"/>
                      <a:pt x="2977" y="2562"/>
                    </a:cubicBezTo>
                    <a:cubicBezTo>
                      <a:pt x="2660" y="2927"/>
                      <a:pt x="396" y="3797"/>
                      <a:pt x="396" y="3797"/>
                    </a:cubicBezTo>
                    <a:lnTo>
                      <a:pt x="95" y="4573"/>
                    </a:lnTo>
                    <a:cubicBezTo>
                      <a:pt x="0" y="4795"/>
                      <a:pt x="158" y="5032"/>
                      <a:pt x="396" y="5032"/>
                    </a:cubicBezTo>
                    <a:lnTo>
                      <a:pt x="11226" y="5032"/>
                    </a:lnTo>
                    <a:cubicBezTo>
                      <a:pt x="11543" y="5032"/>
                      <a:pt x="11796" y="4779"/>
                      <a:pt x="11828" y="4462"/>
                    </a:cubicBezTo>
                    <a:cubicBezTo>
                      <a:pt x="11859" y="3576"/>
                      <a:pt x="11812" y="1834"/>
                      <a:pt x="10941" y="837"/>
                    </a:cubicBezTo>
                    <a:cubicBezTo>
                      <a:pt x="10941" y="837"/>
                      <a:pt x="10184" y="1519"/>
                      <a:pt x="9610" y="1519"/>
                    </a:cubicBezTo>
                    <a:cubicBezTo>
                      <a:pt x="9438" y="1519"/>
                      <a:pt x="9281" y="1457"/>
                      <a:pt x="9168" y="1296"/>
                    </a:cubicBezTo>
                    <a:cubicBezTo>
                      <a:pt x="8580" y="430"/>
                      <a:pt x="7906" y="0"/>
                      <a:pt x="7234" y="0"/>
                    </a:cubicBezTo>
                    <a:close/>
                  </a:path>
                </a:pathLst>
              </a:custGeom>
              <a:solidFill>
                <a:srgbClr val="0A2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3" name="Google Shape;3413;p46"/>
              <p:cNvSpPr/>
              <p:nvPr/>
            </p:nvSpPr>
            <p:spPr>
              <a:xfrm>
                <a:off x="2264021" y="4339085"/>
                <a:ext cx="176807" cy="133313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3439" extrusionOk="0">
                    <a:moveTo>
                      <a:pt x="222" y="1"/>
                    </a:moveTo>
                    <a:cubicBezTo>
                      <a:pt x="206" y="713"/>
                      <a:pt x="127" y="1441"/>
                      <a:pt x="0" y="2154"/>
                    </a:cubicBezTo>
                    <a:cubicBezTo>
                      <a:pt x="280" y="1998"/>
                      <a:pt x="566" y="1919"/>
                      <a:pt x="853" y="1919"/>
                    </a:cubicBezTo>
                    <a:cubicBezTo>
                      <a:pt x="1525" y="1919"/>
                      <a:pt x="2199" y="2349"/>
                      <a:pt x="2787" y="3215"/>
                    </a:cubicBezTo>
                    <a:cubicBezTo>
                      <a:pt x="2900" y="3376"/>
                      <a:pt x="3057" y="3438"/>
                      <a:pt x="3229" y="3438"/>
                    </a:cubicBezTo>
                    <a:cubicBezTo>
                      <a:pt x="3803" y="3438"/>
                      <a:pt x="4560" y="2756"/>
                      <a:pt x="4560" y="2756"/>
                    </a:cubicBezTo>
                    <a:cubicBezTo>
                      <a:pt x="4053" y="2154"/>
                      <a:pt x="3927" y="1061"/>
                      <a:pt x="39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4" name="Google Shape;3414;p46"/>
              <p:cNvSpPr/>
              <p:nvPr/>
            </p:nvSpPr>
            <p:spPr>
              <a:xfrm>
                <a:off x="2163352" y="3618632"/>
                <a:ext cx="537089" cy="71990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18571" extrusionOk="0">
                    <a:moveTo>
                      <a:pt x="4593" y="0"/>
                    </a:moveTo>
                    <a:cubicBezTo>
                      <a:pt x="3432" y="0"/>
                      <a:pt x="2370" y="107"/>
                      <a:pt x="1995" y="457"/>
                    </a:cubicBezTo>
                    <a:cubicBezTo>
                      <a:pt x="1029" y="1360"/>
                      <a:pt x="0" y="3149"/>
                      <a:pt x="697" y="4606"/>
                    </a:cubicBezTo>
                    <a:cubicBezTo>
                      <a:pt x="1314" y="5872"/>
                      <a:pt x="3025" y="13330"/>
                      <a:pt x="2819" y="18571"/>
                    </a:cubicBezTo>
                    <a:lnTo>
                      <a:pt x="6524" y="18571"/>
                    </a:lnTo>
                    <a:cubicBezTo>
                      <a:pt x="6540" y="17621"/>
                      <a:pt x="6650" y="16655"/>
                      <a:pt x="6825" y="15721"/>
                    </a:cubicBezTo>
                    <a:cubicBezTo>
                      <a:pt x="6825" y="15721"/>
                      <a:pt x="8804" y="10021"/>
                      <a:pt x="6967" y="6981"/>
                    </a:cubicBezTo>
                    <a:cubicBezTo>
                      <a:pt x="6937" y="6786"/>
                      <a:pt x="7092" y="6714"/>
                      <a:pt x="7404" y="6714"/>
                    </a:cubicBezTo>
                    <a:cubicBezTo>
                      <a:pt x="8259" y="6714"/>
                      <a:pt x="10292" y="7250"/>
                      <a:pt x="12936" y="7250"/>
                    </a:cubicBezTo>
                    <a:cubicBezTo>
                      <a:pt x="13855" y="5476"/>
                      <a:pt x="11337" y="584"/>
                      <a:pt x="8503" y="267"/>
                    </a:cubicBezTo>
                    <a:cubicBezTo>
                      <a:pt x="8503" y="267"/>
                      <a:pt x="6426" y="0"/>
                      <a:pt x="4593" y="0"/>
                    </a:cubicBezTo>
                    <a:close/>
                  </a:path>
                </a:pathLst>
              </a:custGeom>
              <a:solidFill>
                <a:srgbClr val="FF94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5" name="Google Shape;3415;p46"/>
              <p:cNvSpPr/>
              <p:nvPr/>
            </p:nvSpPr>
            <p:spPr>
              <a:xfrm>
                <a:off x="2380001" y="3625880"/>
                <a:ext cx="320431" cy="273797"/>
              </a:xfrm>
              <a:custGeom>
                <a:avLst/>
                <a:gdLst/>
                <a:ahLst/>
                <a:cxnLst/>
                <a:rect l="l" t="t" r="r" b="b"/>
                <a:pathLst>
                  <a:path w="8266" h="7063" extrusionOk="0">
                    <a:moveTo>
                      <a:pt x="2201" y="1"/>
                    </a:moveTo>
                    <a:lnTo>
                      <a:pt x="2201" y="1"/>
                    </a:lnTo>
                    <a:cubicBezTo>
                      <a:pt x="4529" y="397"/>
                      <a:pt x="6682" y="4862"/>
                      <a:pt x="6112" y="5891"/>
                    </a:cubicBezTo>
                    <a:cubicBezTo>
                      <a:pt x="5962" y="6168"/>
                      <a:pt x="5640" y="6275"/>
                      <a:pt x="5222" y="6275"/>
                    </a:cubicBezTo>
                    <a:cubicBezTo>
                      <a:pt x="3775" y="6275"/>
                      <a:pt x="1170" y="4993"/>
                      <a:pt x="488" y="4993"/>
                    </a:cubicBezTo>
                    <a:cubicBezTo>
                      <a:pt x="452" y="4993"/>
                      <a:pt x="421" y="4997"/>
                      <a:pt x="396" y="5004"/>
                    </a:cubicBezTo>
                    <a:cubicBezTo>
                      <a:pt x="1" y="5115"/>
                      <a:pt x="96" y="5875"/>
                      <a:pt x="1378" y="6794"/>
                    </a:cubicBezTo>
                    <a:cubicBezTo>
                      <a:pt x="1348" y="6599"/>
                      <a:pt x="1466" y="6527"/>
                      <a:pt x="1733" y="6527"/>
                    </a:cubicBezTo>
                    <a:cubicBezTo>
                      <a:pt x="2465" y="6527"/>
                      <a:pt x="4320" y="7063"/>
                      <a:pt x="7347" y="7063"/>
                    </a:cubicBezTo>
                    <a:cubicBezTo>
                      <a:pt x="8266" y="5289"/>
                      <a:pt x="5748" y="397"/>
                      <a:pt x="2914" y="80"/>
                    </a:cubicBezTo>
                    <a:cubicBezTo>
                      <a:pt x="2914" y="80"/>
                      <a:pt x="2645" y="48"/>
                      <a:pt x="2201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6" name="Google Shape;3416;p46"/>
              <p:cNvSpPr/>
              <p:nvPr/>
            </p:nvSpPr>
            <p:spPr>
              <a:xfrm>
                <a:off x="2373876" y="4189924"/>
                <a:ext cx="65086" cy="14920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3849" extrusionOk="0">
                    <a:moveTo>
                      <a:pt x="1679" y="1"/>
                    </a:moveTo>
                    <a:lnTo>
                      <a:pt x="1679" y="1"/>
                    </a:lnTo>
                    <a:cubicBezTo>
                      <a:pt x="1188" y="1600"/>
                      <a:pt x="79" y="3057"/>
                      <a:pt x="0" y="3849"/>
                    </a:cubicBezTo>
                    <a:lnTo>
                      <a:pt x="1093" y="3849"/>
                    </a:lnTo>
                    <a:cubicBezTo>
                      <a:pt x="1109" y="2883"/>
                      <a:pt x="1219" y="1933"/>
                      <a:pt x="1394" y="983"/>
                    </a:cubicBezTo>
                    <a:cubicBezTo>
                      <a:pt x="1394" y="983"/>
                      <a:pt x="1520" y="603"/>
                      <a:pt x="1679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7" name="Google Shape;3417;p46"/>
              <p:cNvSpPr/>
              <p:nvPr/>
            </p:nvSpPr>
            <p:spPr>
              <a:xfrm>
                <a:off x="2190331" y="3797756"/>
                <a:ext cx="63264" cy="271936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01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3" y="740"/>
                      <a:pt x="1116" y="3639"/>
                      <a:pt x="1623" y="6955"/>
                    </a:cubicBezTo>
                    <a:lnTo>
                      <a:pt x="1623" y="6955"/>
                    </a:lnTo>
                    <a:cubicBezTo>
                      <a:pt x="939" y="2447"/>
                      <a:pt x="1372" y="1577"/>
                      <a:pt x="1" y="0"/>
                    </a:cubicBezTo>
                    <a:close/>
                    <a:moveTo>
                      <a:pt x="1623" y="6955"/>
                    </a:moveTo>
                    <a:cubicBezTo>
                      <a:pt x="1626" y="6975"/>
                      <a:pt x="1629" y="6995"/>
                      <a:pt x="1632" y="7015"/>
                    </a:cubicBezTo>
                    <a:cubicBezTo>
                      <a:pt x="1629" y="6995"/>
                      <a:pt x="1626" y="6975"/>
                      <a:pt x="1623" y="6955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8" name="Google Shape;3418;p46"/>
              <p:cNvSpPr/>
              <p:nvPr/>
            </p:nvSpPr>
            <p:spPr>
              <a:xfrm>
                <a:off x="2264021" y="4339085"/>
                <a:ext cx="176807" cy="133041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3432" extrusionOk="0">
                    <a:moveTo>
                      <a:pt x="2834" y="1"/>
                    </a:moveTo>
                    <a:cubicBezTo>
                      <a:pt x="2563" y="1423"/>
                      <a:pt x="2397" y="2001"/>
                      <a:pt x="1983" y="2001"/>
                    </a:cubicBezTo>
                    <a:cubicBezTo>
                      <a:pt x="1890" y="2001"/>
                      <a:pt x="1784" y="1972"/>
                      <a:pt x="1663" y="1916"/>
                    </a:cubicBezTo>
                    <a:cubicBezTo>
                      <a:pt x="1388" y="1803"/>
                      <a:pt x="1108" y="1684"/>
                      <a:pt x="779" y="1684"/>
                    </a:cubicBezTo>
                    <a:cubicBezTo>
                      <a:pt x="557" y="1684"/>
                      <a:pt x="312" y="1738"/>
                      <a:pt x="32" y="1885"/>
                    </a:cubicBezTo>
                    <a:cubicBezTo>
                      <a:pt x="32" y="1980"/>
                      <a:pt x="16" y="2075"/>
                      <a:pt x="0" y="2154"/>
                    </a:cubicBezTo>
                    <a:cubicBezTo>
                      <a:pt x="280" y="1998"/>
                      <a:pt x="566" y="1919"/>
                      <a:pt x="853" y="1919"/>
                    </a:cubicBezTo>
                    <a:cubicBezTo>
                      <a:pt x="1525" y="1919"/>
                      <a:pt x="2199" y="2349"/>
                      <a:pt x="2787" y="3215"/>
                    </a:cubicBezTo>
                    <a:cubicBezTo>
                      <a:pt x="2900" y="3371"/>
                      <a:pt x="3054" y="3432"/>
                      <a:pt x="3226" y="3432"/>
                    </a:cubicBezTo>
                    <a:cubicBezTo>
                      <a:pt x="3800" y="3432"/>
                      <a:pt x="4560" y="2756"/>
                      <a:pt x="4560" y="2756"/>
                    </a:cubicBezTo>
                    <a:cubicBezTo>
                      <a:pt x="4053" y="2154"/>
                      <a:pt x="3927" y="1061"/>
                      <a:pt x="3927" y="1"/>
                    </a:cubicBezTo>
                    <a:close/>
                  </a:path>
                </a:pathLst>
              </a:custGeom>
              <a:solidFill>
                <a:srgbClr val="FFE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9" name="Google Shape;3419;p46"/>
              <p:cNvSpPr/>
              <p:nvPr/>
            </p:nvSpPr>
            <p:spPr>
              <a:xfrm rot="526347">
                <a:off x="3272749" y="3491194"/>
                <a:ext cx="96386" cy="82465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399" extrusionOk="0">
                    <a:moveTo>
                      <a:pt x="1616" y="0"/>
                    </a:moveTo>
                    <a:cubicBezTo>
                      <a:pt x="539" y="0"/>
                      <a:pt x="1" y="1283"/>
                      <a:pt x="761" y="2043"/>
                    </a:cubicBezTo>
                    <a:cubicBezTo>
                      <a:pt x="1007" y="2289"/>
                      <a:pt x="1308" y="2399"/>
                      <a:pt x="1603" y="2399"/>
                    </a:cubicBezTo>
                    <a:cubicBezTo>
                      <a:pt x="2217" y="2399"/>
                      <a:pt x="2803" y="1920"/>
                      <a:pt x="2803" y="1203"/>
                    </a:cubicBezTo>
                    <a:cubicBezTo>
                      <a:pt x="2803" y="538"/>
                      <a:pt x="2265" y="0"/>
                      <a:pt x="1616" y="0"/>
                    </a:cubicBezTo>
                    <a:close/>
                  </a:path>
                </a:pathLst>
              </a:custGeom>
              <a:solidFill>
                <a:srgbClr val="1C88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0" name="Google Shape;3420;p46"/>
              <p:cNvSpPr/>
              <p:nvPr/>
            </p:nvSpPr>
            <p:spPr>
              <a:xfrm rot="526347">
                <a:off x="3064357" y="2611881"/>
                <a:ext cx="228351" cy="240038"/>
              </a:xfrm>
              <a:custGeom>
                <a:avLst/>
                <a:gdLst/>
                <a:ahLst/>
                <a:cxnLst/>
                <a:rect l="l" t="t" r="r" b="b"/>
                <a:pathLst>
                  <a:path w="6643" h="6983" extrusionOk="0">
                    <a:moveTo>
                      <a:pt x="6196" y="1"/>
                    </a:moveTo>
                    <a:cubicBezTo>
                      <a:pt x="6147" y="1"/>
                      <a:pt x="6098" y="9"/>
                      <a:pt x="6049" y="28"/>
                    </a:cubicBezTo>
                    <a:lnTo>
                      <a:pt x="349" y="2467"/>
                    </a:lnTo>
                    <a:cubicBezTo>
                      <a:pt x="48" y="2593"/>
                      <a:pt x="0" y="2973"/>
                      <a:pt x="254" y="3163"/>
                    </a:cubicBezTo>
                    <a:lnTo>
                      <a:pt x="5210" y="6900"/>
                    </a:lnTo>
                    <a:cubicBezTo>
                      <a:pt x="5285" y="6956"/>
                      <a:pt x="5370" y="6982"/>
                      <a:pt x="5453" y="6982"/>
                    </a:cubicBezTo>
                    <a:cubicBezTo>
                      <a:pt x="5650" y="6982"/>
                      <a:pt x="5837" y="6838"/>
                      <a:pt x="5859" y="6615"/>
                    </a:cubicBezTo>
                    <a:lnTo>
                      <a:pt x="6603" y="456"/>
                    </a:lnTo>
                    <a:cubicBezTo>
                      <a:pt x="6642" y="206"/>
                      <a:pt x="6432" y="1"/>
                      <a:pt x="6196" y="1"/>
                    </a:cubicBezTo>
                    <a:close/>
                  </a:path>
                </a:pathLst>
              </a:custGeom>
              <a:solidFill>
                <a:srgbClr val="F16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1" name="Google Shape;3421;p46"/>
              <p:cNvSpPr/>
              <p:nvPr/>
            </p:nvSpPr>
            <p:spPr>
              <a:xfrm>
                <a:off x="1619891" y="3538401"/>
                <a:ext cx="278008" cy="278738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6113" extrusionOk="0">
                    <a:moveTo>
                      <a:pt x="3040" y="1"/>
                    </a:moveTo>
                    <a:cubicBezTo>
                      <a:pt x="1362" y="1"/>
                      <a:pt x="0" y="1378"/>
                      <a:pt x="0" y="3057"/>
                    </a:cubicBezTo>
                    <a:cubicBezTo>
                      <a:pt x="0" y="4751"/>
                      <a:pt x="1362" y="6113"/>
                      <a:pt x="3040" y="6113"/>
                    </a:cubicBezTo>
                    <a:cubicBezTo>
                      <a:pt x="4735" y="6113"/>
                      <a:pt x="6096" y="4751"/>
                      <a:pt x="6096" y="3057"/>
                    </a:cubicBezTo>
                    <a:cubicBezTo>
                      <a:pt x="6096" y="1378"/>
                      <a:pt x="4735" y="1"/>
                      <a:pt x="3040" y="1"/>
                    </a:cubicBezTo>
                    <a:close/>
                  </a:path>
                </a:pathLst>
              </a:custGeom>
              <a:solidFill>
                <a:srgbClr val="404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2" name="Google Shape;3422;p46"/>
              <p:cNvSpPr/>
              <p:nvPr/>
            </p:nvSpPr>
            <p:spPr>
              <a:xfrm>
                <a:off x="1565108" y="3072950"/>
                <a:ext cx="200036" cy="199991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4386" extrusionOk="0">
                    <a:moveTo>
                      <a:pt x="1140" y="0"/>
                    </a:moveTo>
                    <a:lnTo>
                      <a:pt x="0" y="3262"/>
                    </a:lnTo>
                    <a:lnTo>
                      <a:pt x="3262" y="4386"/>
                    </a:lnTo>
                    <a:lnTo>
                      <a:pt x="4386" y="1140"/>
                    </a:ln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FDB7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81049A-8474-06AF-F51D-4D7507C82158}"/>
              </a:ext>
            </a:extLst>
          </p:cNvPr>
          <p:cNvSpPr txBox="1"/>
          <p:nvPr/>
        </p:nvSpPr>
        <p:spPr>
          <a:xfrm>
            <a:off x="677299" y="607585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3C217-62C3-CDDF-A8F5-E88511584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1" y="571500"/>
            <a:ext cx="411575" cy="39878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71C1C94-7D25-6E43-D1A0-71FBAC6F5894}"/>
              </a:ext>
            </a:extLst>
          </p:cNvPr>
          <p:cNvSpPr txBox="1"/>
          <p:nvPr/>
        </p:nvSpPr>
        <p:spPr>
          <a:xfrm>
            <a:off x="2558115" y="1828800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1E8AB-09D6-797A-0697-446727E9C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20" y="1837666"/>
            <a:ext cx="417802" cy="56701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5991A22-165C-BE82-D765-B4E03C9C99CD}"/>
              </a:ext>
            </a:extLst>
          </p:cNvPr>
          <p:cNvSpPr txBox="1"/>
          <p:nvPr/>
        </p:nvSpPr>
        <p:spPr>
          <a:xfrm>
            <a:off x="2824155" y="3688712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3204F-47FB-4B87-9896-A84A4DDDD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0" y="3743498"/>
            <a:ext cx="407982" cy="1134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070705-7F92-46C6-B418-C8484EEBDF40}"/>
              </a:ext>
            </a:extLst>
          </p:cNvPr>
          <p:cNvSpPr txBox="1"/>
          <p:nvPr/>
        </p:nvSpPr>
        <p:spPr>
          <a:xfrm>
            <a:off x="171450" y="1143000"/>
            <a:ext cx="8667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biểu đồ đoạn thẳng có thể đọc, nhận xét được dữ liệu thống kê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Hệ thống kiến thức về biểu đồ đoạn thẳng qua sơ đồ tư duy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7A5C224-5E49-2088-8578-2E22ACDD22D4}"/>
              </a:ext>
            </a:extLst>
          </p:cNvPr>
          <p:cNvSpPr txBox="1"/>
          <p:nvPr/>
        </p:nvSpPr>
        <p:spPr>
          <a:xfrm>
            <a:off x="2236458" y="2291476"/>
            <a:ext cx="66444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200" dirty="0">
                <a:latin typeface="+mj-lt"/>
              </a:rPr>
              <a:t>Năng </a:t>
            </a:r>
            <a:r>
              <a:rPr lang="vi-VN" sz="2200" dirty="0" err="1">
                <a:latin typeface="+mj-lt"/>
              </a:rPr>
              <a:t>lực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tự</a:t>
            </a:r>
            <a:r>
              <a:rPr lang="vi-VN" sz="2200" dirty="0">
                <a:latin typeface="+mj-lt"/>
              </a:rPr>
              <a:t> </a:t>
            </a:r>
            <a:r>
              <a:rPr lang="vi-VN" sz="2200" dirty="0" err="1">
                <a:latin typeface="+mj-lt"/>
              </a:rPr>
              <a:t>học</a:t>
            </a:r>
            <a:r>
              <a:rPr lang="en-US" sz="2200" dirty="0">
                <a:latin typeface="+mj-lt"/>
              </a:rPr>
              <a:t>.</a:t>
            </a:r>
          </a:p>
          <a:p>
            <a:r>
              <a:rPr lang="vi-VN" sz="2200" dirty="0">
                <a:latin typeface="+mj-lt"/>
              </a:rPr>
              <a:t>Năng lực giao tiếp và hợp tác</a:t>
            </a:r>
            <a:r>
              <a:rPr lang="en-US" sz="2200" dirty="0">
                <a:latin typeface="+mj-lt"/>
              </a:rPr>
              <a:t>.</a:t>
            </a:r>
            <a:r>
              <a:rPr lang="vi-VN" sz="2200" dirty="0">
                <a:latin typeface="+mj-lt"/>
              </a:rPr>
              <a:t> </a:t>
            </a:r>
            <a:endParaRPr lang="en-US" sz="2200" dirty="0">
              <a:latin typeface="+mj-lt"/>
            </a:endParaRPr>
          </a:p>
          <a:p>
            <a:r>
              <a:rPr lang="vi-VN" sz="2200" dirty="0">
                <a:latin typeface="+mj-lt"/>
              </a:rPr>
              <a:t>Năng lực giải quyết vấn đề toán học, năng lực mô hình hóa toán học</a:t>
            </a:r>
            <a:r>
              <a:rPr lang="en-US" sz="2200" dirty="0">
                <a:latin typeface="+mj-lt"/>
              </a:rPr>
              <a:t>.</a:t>
            </a:r>
            <a:endParaRPr lang="en-US" sz="2200" b="1" i="1" dirty="0"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6F88BE1-CE92-60F4-43C6-05A8C4722209}"/>
              </a:ext>
            </a:extLst>
          </p:cNvPr>
          <p:cNvSpPr txBox="1"/>
          <p:nvPr/>
        </p:nvSpPr>
        <p:spPr>
          <a:xfrm>
            <a:off x="2598421" y="4167485"/>
            <a:ext cx="642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Chăm chỉ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thực, trách nhiệm</a:t>
            </a:r>
          </a:p>
        </p:txBody>
      </p:sp>
    </p:spTree>
    <p:extLst>
      <p:ext uri="{BB962C8B-B14F-4D97-AF65-F5344CB8AC3E}">
        <p14:creationId xmlns:p14="http://schemas.microsoft.com/office/powerpoint/2010/main" val="34325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3" grpId="0"/>
      <p:bldP spid="85" grpId="0"/>
      <p:bldP spid="11" grpId="0"/>
      <p:bldP spid="84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Củng cố kiến thức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53" y="-1"/>
            <a:ext cx="3412472" cy="367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3" y="-50415"/>
            <a:ext cx="3929062" cy="3772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5" y="3790950"/>
            <a:ext cx="8601075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3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52400" y="19050"/>
            <a:ext cx="1485900" cy="148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673007"/>
            <a:ext cx="8477250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56448"/>
            <a:ext cx="4155147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DỌN SẠCH ĐẠI DƯƠNG</a:t>
            </a:r>
          </a:p>
        </p:txBody>
      </p:sp>
    </p:spTree>
    <p:extLst>
      <p:ext uri="{BB962C8B-B14F-4D97-AF65-F5344CB8AC3E}">
        <p14:creationId xmlns:p14="http://schemas.microsoft.com/office/powerpoint/2010/main" val="165217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84988"/>
            <a:ext cx="4057650" cy="14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62006" y="236146"/>
            <a:ext cx="2409554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3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33" y="1633975"/>
            <a:ext cx="802236" cy="4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228093" y="3842849"/>
            <a:ext cx="1295945" cy="1757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6900340" y="3797024"/>
            <a:ext cx="1286922" cy="1608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4047210" y="3920791"/>
            <a:ext cx="1942171" cy="13302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7987061" y="1280868"/>
            <a:ext cx="246125" cy="886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3186101" y="3982725"/>
            <a:ext cx="977353" cy="977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416510" y="748679"/>
            <a:ext cx="299611" cy="5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2232</Words>
  <Application>Microsoft Office PowerPoint</Application>
  <PresentationFormat>On-screen Show (16:9)</PresentationFormat>
  <Paragraphs>920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Candal</vt:lpstr>
      <vt:lpstr>Times New Roman</vt:lpstr>
      <vt:lpstr>Office Theme</vt:lpstr>
      <vt:lpstr>PowerPoint Presentation</vt:lpstr>
      <vt:lpstr>PowerPoint Presentation</vt:lpstr>
      <vt:lpstr>PowerPoint Presentation</vt:lpstr>
      <vt:lpstr>MỤC TIÊU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239</cp:revision>
  <dcterms:created xsi:type="dcterms:W3CDTF">2021-07-22T17:31:00Z</dcterms:created>
  <dcterms:modified xsi:type="dcterms:W3CDTF">2023-06-01T18:32:42Z</dcterms:modified>
</cp:coreProperties>
</file>