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7f996743d2714dc1"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3"/>
  </p:notesMasterIdLst>
  <p:sldIdLst>
    <p:sldId id="259" r:id="rId4"/>
    <p:sldId id="498" r:id="rId5"/>
    <p:sldId id="282" r:id="rId6"/>
    <p:sldId id="533" r:id="rId7"/>
    <p:sldId id="497" r:id="rId8"/>
    <p:sldId id="501" r:id="rId9"/>
    <p:sldId id="323" r:id="rId10"/>
    <p:sldId id="313" r:id="rId11"/>
    <p:sldId id="272" r:id="rId12"/>
    <p:sldId id="273" r:id="rId13"/>
    <p:sldId id="314" r:id="rId14"/>
    <p:sldId id="315" r:id="rId15"/>
    <p:sldId id="316" r:id="rId16"/>
    <p:sldId id="317" r:id="rId17"/>
    <p:sldId id="318" r:id="rId18"/>
    <p:sldId id="319" r:id="rId19"/>
    <p:sldId id="320" r:id="rId20"/>
    <p:sldId id="321" r:id="rId21"/>
    <p:sldId id="322" r:id="rId22"/>
    <p:sldId id="527" r:id="rId23"/>
    <p:sldId id="504" r:id="rId24"/>
    <p:sldId id="518" r:id="rId25"/>
    <p:sldId id="519" r:id="rId26"/>
    <p:sldId id="517" r:id="rId27"/>
    <p:sldId id="531" r:id="rId28"/>
    <p:sldId id="532" r:id="rId29"/>
    <p:sldId id="507" r:id="rId30"/>
    <p:sldId id="520" r:id="rId31"/>
    <p:sldId id="521" r:id="rId32"/>
    <p:sldId id="508" r:id="rId33"/>
    <p:sldId id="526" r:id="rId34"/>
    <p:sldId id="522" r:id="rId35"/>
    <p:sldId id="524" r:id="rId36"/>
    <p:sldId id="525" r:id="rId37"/>
    <p:sldId id="516" r:id="rId38"/>
    <p:sldId id="509" r:id="rId39"/>
    <p:sldId id="275" r:id="rId40"/>
    <p:sldId id="528" r:id="rId41"/>
    <p:sldId id="529"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Microsoft account" initials="Ma" lastIdx="4" clrIdx="1">
    <p:extLst>
      <p:ext uri="{19B8F6BF-5375-455C-9EA6-DF929625EA0E}">
        <p15:presenceInfo xmlns:p15="http://schemas.microsoft.com/office/powerpoint/2012/main" userId="474adf4d1cffb8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BE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70090" autoAdjust="0"/>
  </p:normalViewPr>
  <p:slideViewPr>
    <p:cSldViewPr>
      <p:cViewPr varScale="1">
        <p:scale>
          <a:sx n="81" d="100"/>
          <a:sy n="81" d="100"/>
        </p:scale>
        <p:origin x="686" y="67"/>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err="1">
              <a:latin typeface="Times New Roman" panose="02020603050405020304" pitchFamily="18" charset="0"/>
              <a:ea typeface="Times New Roman" panose="02020603050405020304" pitchFamily="18" charset="0"/>
              <a:cs typeface="Times New Roman" panose="02020603050405020304" pitchFamily="18" charset="0"/>
            </a:rPr>
            <a:t>tập</a:t>
          </a:r>
          <a:r>
            <a:rPr lang="en-US" altLang="en-US">
              <a:latin typeface="Times New Roman" panose="02020603050405020304" pitchFamily="18" charset="0"/>
              <a:ea typeface="Times New Roman" panose="02020603050405020304" pitchFamily="18" charset="0"/>
              <a:cs typeface="Times New Roman" panose="02020603050405020304" pitchFamily="18" charset="0"/>
            </a:rPr>
            <a:t>.</a:t>
          </a:r>
          <a:endParaRPr lang="en-US"/>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a:latin typeface="+mj-lt"/>
              <a:ea typeface="Times New Roman" panose="02020603050405020304" pitchFamily="18" charset="0"/>
              <a:cs typeface="Times New Roman" panose="02020603050405020304" pitchFamily="18" charset="0"/>
            </a:rPr>
            <a:t>SGK</a:t>
          </a:r>
          <a:r>
            <a:rPr lang="en-US">
              <a:latin typeface="+mj-lt"/>
              <a:ea typeface="Times New Roman" panose="02020603050405020304" pitchFamily="18" charset="0"/>
              <a:cs typeface="Times New Roman" panose="02020603050405020304" pitchFamily="18" charset="0"/>
            </a:rPr>
            <a:t>.</a:t>
          </a:r>
          <a:endParaRPr lang="en-US">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a:latin typeface="Times New Roman" panose="02020603050405020304" pitchFamily="18" charset="0"/>
              <a:ea typeface="Times New Roman" panose="02020603050405020304" pitchFamily="18" charset="0"/>
              <a:cs typeface="Times New Roman" panose="02020603050405020304" pitchFamily="18" charset="0"/>
            </a:rPr>
            <a:t>chia đơn vị, ê ke, compa</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a:latin typeface="Times New Roman" panose="02020603050405020304" pitchFamily="18" charset="0"/>
              <a:ea typeface="Times New Roman" panose="02020603050405020304" pitchFamily="18" charset="0"/>
              <a:cs typeface="Times New Roman" panose="02020603050405020304" pitchFamily="18" charset="0"/>
            </a:rPr>
            <a:t>.</a:t>
          </a:r>
          <a:endParaRPr lang="en-US"/>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a:latin typeface="Times New Roman" panose="02020603050405020304" pitchFamily="18" charset="0"/>
              <a:ea typeface="Times New Roman" panose="02020603050405020304" pitchFamily="18" charset="0"/>
              <a:cs typeface="Times New Roman" panose="02020603050405020304" pitchFamily="18" charset="0"/>
            </a:rPr>
            <a:t>T</a:t>
          </a:r>
          <a:r>
            <a:rPr lang="vi-VN">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atin typeface="Times New Roman" panose="02020603050405020304" pitchFamily="18" charset="0"/>
              <a:ea typeface="Times New Roman" panose="02020603050405020304" pitchFamily="18" charset="0"/>
              <a:cs typeface="Times New Roman" panose="02020603050405020304" pitchFamily="18" charset="0"/>
            </a:rPr>
            <a:t> </a:t>
          </a:r>
          <a:r>
            <a:rPr lang="vi-VN">
              <a:latin typeface="Times New Roman" panose="02020603050405020304" pitchFamily="18" charset="0"/>
              <a:ea typeface="Times New Roman" panose="02020603050405020304" pitchFamily="18" charset="0"/>
              <a:cs typeface="Times New Roman" panose="02020603050405020304" pitchFamily="18" charset="0"/>
            </a:rPr>
            <a:t>chia đơn vị, ê ke, compa, </a:t>
          </a:r>
          <a:r>
            <a:rPr lang="vi-VN" err="1">
              <a:latin typeface="Times New Roman" panose="02020603050405020304" pitchFamily="18" charset="0"/>
              <a:ea typeface="Times New Roman" panose="02020603050405020304" pitchFamily="18" charset="0"/>
              <a:cs typeface="Times New Roman" panose="02020603050405020304" pitchFamily="18" charset="0"/>
            </a:rPr>
            <a:t>bảng</a:t>
          </a:r>
          <a:r>
            <a:rPr lang="vi-VN">
              <a:latin typeface="Times New Roman" panose="02020603050405020304" pitchFamily="18" charset="0"/>
              <a:ea typeface="Times New Roman" panose="02020603050405020304" pitchFamily="18" charset="0"/>
              <a:cs typeface="Times New Roman" panose="02020603050405020304" pitchFamily="18" charset="0"/>
            </a:rPr>
            <a:t> </a:t>
          </a:r>
          <a:r>
            <a:rPr lang="vi-VN" err="1">
              <a:latin typeface="Times New Roman" panose="02020603050405020304" pitchFamily="18" charset="0"/>
              <a:ea typeface="Times New Roman" panose="02020603050405020304" pitchFamily="18" charset="0"/>
              <a:cs typeface="Times New Roman" panose="02020603050405020304" pitchFamily="18" charset="0"/>
            </a:rPr>
            <a:t>nh</a:t>
          </a:r>
          <a:r>
            <a:rPr lang="en-US">
              <a:latin typeface="Times New Roman" panose="02020603050405020304" pitchFamily="18" charset="0"/>
              <a:ea typeface="Times New Roman" panose="02020603050405020304" pitchFamily="18" charset="0"/>
              <a:cs typeface="Times New Roman" panose="02020603050405020304" pitchFamily="18" charset="0"/>
            </a:rPr>
            <a:t>ó</a:t>
          </a:r>
          <a:r>
            <a:rPr lang="vi-VN">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 </a:t>
          </a:r>
          <a:r>
            <a:rPr lang="en-US" err="1">
              <a:latin typeface="Times New Roman" panose="02020603050405020304" pitchFamily="18" charset="0"/>
              <a:ea typeface="Times New Roman" panose="02020603050405020304" pitchFamily="18" charset="0"/>
              <a:cs typeface="Times New Roman" panose="02020603050405020304" pitchFamily="18" charset="0"/>
            </a:rPr>
            <a:t>kéo</a:t>
          </a:r>
          <a:endParaRPr lang="en-US">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578C45F3-86DD-4F23-BF8F-057A8C926990}">
      <dgm:prSet phldrT="[Text]"/>
      <dgm:spPr/>
      <dgm:t>
        <a:bodyPr/>
        <a:lstStyle/>
        <a:p>
          <a:r>
            <a:rPr lang="en-US" err="1">
              <a:latin typeface="Times New Roman" panose="02020603050405020304" pitchFamily="18" charset="0"/>
              <a:cs typeface="Times New Roman" panose="02020603050405020304" pitchFamily="18" charset="0"/>
            </a:rPr>
            <a:t>Bảng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nhân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bảng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nhóm</a:t>
          </a:r>
          <a:r>
            <a:rPr lang="en-US">
              <a:latin typeface="Times New Roman" panose="02020603050405020304" pitchFamily="18" charset="0"/>
              <a:cs typeface="Times New Roman" panose="02020603050405020304" pitchFamily="18" charset="0"/>
            </a:rPr>
            <a:t>.</a:t>
          </a:r>
          <a:endParaRPr lang="en-US">
            <a:latin typeface="+mj-lt"/>
          </a:endParaRPr>
        </a:p>
      </dgm:t>
    </dgm:pt>
    <dgm:pt modelId="{89E4B728-BD2D-4262-99F3-4C1D72A4FFFC}" type="parTrans" cxnId="{9543479C-F188-497A-8378-6CCF83F47E1A}">
      <dgm:prSet/>
      <dgm:spPr/>
      <dgm:t>
        <a:bodyPr/>
        <a:lstStyle/>
        <a:p>
          <a:endParaRPr lang="en-US"/>
        </a:p>
      </dgm:t>
    </dgm:pt>
    <dgm:pt modelId="{E12720AB-8054-4212-8C1B-7445DF0EB8F9}" type="sibTrans" cxnId="{9543479C-F188-497A-8378-6CCF83F47E1A}">
      <dgm:prSet/>
      <dgm:spPr/>
      <dgm:t>
        <a:bodyPr/>
        <a:lstStyle/>
        <a:p>
          <a:endParaRPr lang="en-US"/>
        </a:p>
      </dgm:t>
    </dgm:pt>
    <dgm:pt modelId="{D71F825F-8A65-4BDA-BC7A-08775CC4F943}">
      <dgm:prSet phldrT="[Text]"/>
      <dgm:spPr/>
      <dgm:t>
        <a:bodyPr/>
        <a:lstStyle/>
        <a:p>
          <a:endParaRPr lang="en-US"/>
        </a:p>
      </dgm:t>
    </dgm:pt>
    <dgm:pt modelId="{340B0917-AE02-47E8-991A-57C2FEF6B492}" type="parTrans" cxnId="{949833C7-880F-431F-9337-C36D09FD7E69}">
      <dgm:prSet/>
      <dgm:spPr/>
    </dgm:pt>
    <dgm:pt modelId="{EEA8AB36-2CE6-4B2C-BE03-742C9EF0AE15}" type="sibTrans" cxnId="{949833C7-880F-431F-9337-C36D09FD7E69}">
      <dgm:prSet/>
      <dgm:spPr/>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94D07763-1582-4358-9964-159E391A382B}" type="presOf" srcId="{578C45F3-86DD-4F23-BF8F-057A8C926990}" destId="{8F3B6D51-6576-4847-95F8-097004C88A78}" srcOrd="0" destOrd="2"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9543479C-F188-497A-8378-6CCF83F47E1A}" srcId="{3B33AAEF-2BF8-4EBB-A3B1-62835B5C81BF}" destId="{578C45F3-86DD-4F23-BF8F-057A8C926990}" srcOrd="2" destOrd="0" parTransId="{89E4B728-BD2D-4262-99F3-4C1D72A4FFFC}" sibTransId="{E12720AB-8054-4212-8C1B-7445DF0EB8F9}"/>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49973"/>
          <a:ext cx="8128000" cy="86346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kumimoji="0" lang="en-US" altLang="en-US" sz="3600" b="1" i="0" u="none" strike="noStrike" kern="1200"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600" b="1" i="0" u="none" strike="noStrike" kern="1200"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600" b="1" i="0" u="none" strike="noStrike" kern="1200"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normalizeH="0" baseline="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600" kern="1200"/>
        </a:p>
      </dsp:txBody>
      <dsp:txXfrm>
        <a:off x="42151" y="92124"/>
        <a:ext cx="8043698" cy="779158"/>
      </dsp:txXfrm>
    </dsp:sp>
    <dsp:sp modelId="{0DFB8EA2-E9F4-4E7D-B5BF-ABC527E44C63}">
      <dsp:nvSpPr>
        <dsp:cNvPr id="0" name=""/>
        <dsp:cNvSpPr/>
      </dsp:nvSpPr>
      <dsp:spPr>
        <a:xfrm>
          <a:off x="0" y="902223"/>
          <a:ext cx="8128000"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vi-VN" altLang="en-US" sz="2800" kern="120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tập</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a:p>
        <a:p>
          <a:pPr marL="285750" lvl="1" indent="-285750" algn="l" defTabSz="1244600">
            <a:lnSpc>
              <a:spcPct val="90000"/>
            </a:lnSpc>
            <a:spcBef>
              <a:spcPct val="0"/>
            </a:spcBef>
            <a:spcAft>
              <a:spcPct val="20000"/>
            </a:spcAft>
            <a:buChar char="•"/>
          </a:pP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800" kern="120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800" kern="120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kern="1200">
              <a:latin typeface="Times New Roman" panose="02020603050405020304" pitchFamily="18" charset="0"/>
              <a:ea typeface="Times New Roman" panose="02020603050405020304" pitchFamily="18" charset="0"/>
              <a:cs typeface="Times New Roman" panose="02020603050405020304" pitchFamily="18" charset="0"/>
            </a:rPr>
            <a:t>chia đơn vị, ê ke, compa</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kern="120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800" kern="12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a:p>
        <a:p>
          <a:pPr marL="285750" lvl="1" indent="-285750" algn="l" defTabSz="1244600">
            <a:lnSpc>
              <a:spcPct val="90000"/>
            </a:lnSpc>
            <a:spcBef>
              <a:spcPct val="0"/>
            </a:spcBef>
            <a:spcAft>
              <a:spcPct val="20000"/>
            </a:spcAft>
            <a:buChar char="•"/>
          </a:pPr>
          <a:endParaRPr lang="en-US" sz="2800" kern="1200"/>
        </a:p>
      </dsp:txBody>
      <dsp:txXfrm>
        <a:off x="0" y="902223"/>
        <a:ext cx="8128000" cy="1825740"/>
      </dsp:txXfrm>
    </dsp:sp>
    <dsp:sp modelId="{D2408717-B530-41AC-B5CE-E14FAEC5B062}">
      <dsp:nvSpPr>
        <dsp:cNvPr id="0" name=""/>
        <dsp:cNvSpPr/>
      </dsp:nvSpPr>
      <dsp:spPr>
        <a:xfrm>
          <a:off x="0" y="2542963"/>
          <a:ext cx="8128000" cy="86346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kern="120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20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600" kern="1200"/>
        </a:p>
      </dsp:txBody>
      <dsp:txXfrm>
        <a:off x="42151" y="2585114"/>
        <a:ext cx="8043698" cy="779158"/>
      </dsp:txXfrm>
    </dsp:sp>
    <dsp:sp modelId="{8F3B6D51-6576-4847-95F8-097004C88A78}">
      <dsp:nvSpPr>
        <dsp:cNvPr id="0" name=""/>
        <dsp:cNvSpPr/>
      </dsp:nvSpPr>
      <dsp:spPr>
        <a:xfrm>
          <a:off x="0" y="3591423"/>
          <a:ext cx="8128000" cy="178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vi-VN" sz="2800" kern="1200">
              <a:latin typeface="+mj-lt"/>
              <a:ea typeface="Times New Roman" panose="02020603050405020304" pitchFamily="18" charset="0"/>
              <a:cs typeface="Times New Roman" panose="02020603050405020304" pitchFamily="18" charset="0"/>
            </a:rPr>
            <a:t>SGK</a:t>
          </a:r>
          <a:r>
            <a:rPr lang="en-US" sz="2800" kern="1200">
              <a:latin typeface="+mj-lt"/>
              <a:ea typeface="Times New Roman" panose="02020603050405020304" pitchFamily="18" charset="0"/>
              <a:cs typeface="Times New Roman" panose="02020603050405020304" pitchFamily="18" charset="0"/>
            </a:rPr>
            <a:t>.</a:t>
          </a:r>
          <a:endParaRPr lang="en-US" sz="2800" kern="1200">
            <a:latin typeface="+mj-lt"/>
          </a:endParaRPr>
        </a:p>
        <a:p>
          <a:pPr marL="285750" lvl="1" indent="-285750" algn="l" defTabSz="1244600">
            <a:lnSpc>
              <a:spcPct val="90000"/>
            </a:lnSpc>
            <a:spcBef>
              <a:spcPct val="0"/>
            </a:spcBef>
            <a:spcAft>
              <a:spcPct val="20000"/>
            </a:spcAft>
            <a:buChar char="•"/>
          </a:pPr>
          <a:r>
            <a:rPr lang="en-US" sz="2800" kern="1200">
              <a:latin typeface="Times New Roman" panose="02020603050405020304" pitchFamily="18" charset="0"/>
              <a:ea typeface="Times New Roman" panose="02020603050405020304" pitchFamily="18" charset="0"/>
              <a:cs typeface="Times New Roman" panose="02020603050405020304" pitchFamily="18" charset="0"/>
            </a:rPr>
            <a:t>T</a:t>
          </a:r>
          <a:r>
            <a:rPr lang="vi-VN" sz="2800" kern="120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200">
              <a:latin typeface="Times New Roman" panose="02020603050405020304" pitchFamily="18" charset="0"/>
              <a:ea typeface="Times New Roman" panose="02020603050405020304" pitchFamily="18" charset="0"/>
              <a:cs typeface="Times New Roman" panose="02020603050405020304" pitchFamily="18" charset="0"/>
            </a:rPr>
            <a:t>chia đơn vị, ê ke, compa, </a:t>
          </a:r>
          <a:r>
            <a:rPr lang="vi-VN" sz="2800" kern="1200" err="1">
              <a:latin typeface="Times New Roman" panose="02020603050405020304" pitchFamily="18" charset="0"/>
              <a:ea typeface="Times New Roman" panose="02020603050405020304" pitchFamily="18" charset="0"/>
              <a:cs typeface="Times New Roman" panose="02020603050405020304" pitchFamily="18" charset="0"/>
            </a:rPr>
            <a:t>bảng</a:t>
          </a:r>
          <a:r>
            <a:rPr lang="vi-VN"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200" err="1">
              <a:latin typeface="Times New Roman" panose="02020603050405020304" pitchFamily="18" charset="0"/>
              <a:ea typeface="Times New Roman" panose="02020603050405020304" pitchFamily="18" charset="0"/>
              <a:cs typeface="Times New Roman" panose="02020603050405020304" pitchFamily="18" charset="0"/>
            </a:rPr>
            <a:t>nh</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ó</a:t>
          </a:r>
          <a:r>
            <a:rPr lang="vi-VN" sz="2800" kern="1200">
              <a:latin typeface="Times New Roman" panose="02020603050405020304" pitchFamily="18" charset="0"/>
              <a:ea typeface="Times New Roman" panose="02020603050405020304" pitchFamily="18" charset="0"/>
              <a:cs typeface="Times New Roman" panose="02020603050405020304" pitchFamily="18" charset="0"/>
            </a:rPr>
            <a:t>m</a:t>
          </a:r>
          <a:r>
            <a:rPr lang="en-US" sz="2800" kern="120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ea typeface="Times New Roman" panose="02020603050405020304" pitchFamily="18" charset="0"/>
              <a:cs typeface="Times New Roman" panose="02020603050405020304" pitchFamily="18" charset="0"/>
            </a:rPr>
            <a:t>kéo</a:t>
          </a:r>
          <a:endParaRPr lang="en-US" sz="2800" kern="120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err="1">
              <a:latin typeface="Times New Roman" panose="02020603050405020304" pitchFamily="18" charset="0"/>
              <a:cs typeface="Times New Roman" panose="02020603050405020304" pitchFamily="18" charset="0"/>
            </a:rPr>
            <a:t>Bảng</a:t>
          </a:r>
          <a:r>
            <a:rPr lang="en-US" sz="2800" kern="1200">
              <a:latin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cs typeface="Times New Roman" panose="02020603050405020304" pitchFamily="18" charset="0"/>
            </a:rPr>
            <a:t>cá</a:t>
          </a:r>
          <a:r>
            <a:rPr lang="en-US" sz="2800" kern="1200">
              <a:latin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cs typeface="Times New Roman" panose="02020603050405020304" pitchFamily="18" charset="0"/>
            </a:rPr>
            <a:t>nhân</a:t>
          </a:r>
          <a:r>
            <a:rPr lang="en-US" sz="2800" kern="1200">
              <a:latin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cs typeface="Times New Roman" panose="02020603050405020304" pitchFamily="18" charset="0"/>
            </a:rPr>
            <a:t>bảng</a:t>
          </a:r>
          <a:r>
            <a:rPr lang="en-US" sz="2800" kern="1200">
              <a:latin typeface="Times New Roman" panose="02020603050405020304" pitchFamily="18" charset="0"/>
              <a:cs typeface="Times New Roman" panose="02020603050405020304" pitchFamily="18" charset="0"/>
            </a:rPr>
            <a:t> </a:t>
          </a:r>
          <a:r>
            <a:rPr lang="en-US" sz="2800" kern="1200" err="1">
              <a:latin typeface="Times New Roman" panose="02020603050405020304" pitchFamily="18" charset="0"/>
              <a:cs typeface="Times New Roman" panose="02020603050405020304" pitchFamily="18" charset="0"/>
            </a:rPr>
            <a:t>nhóm</a:t>
          </a:r>
          <a:r>
            <a:rPr lang="en-US" sz="2800" kern="1200">
              <a:latin typeface="Times New Roman" panose="02020603050405020304" pitchFamily="18" charset="0"/>
              <a:cs typeface="Times New Roman" panose="02020603050405020304" pitchFamily="18" charset="0"/>
            </a:rPr>
            <a:t>.</a:t>
          </a:r>
          <a:endParaRPr lang="en-US" sz="2800" kern="1200">
            <a:latin typeface="+mj-lt"/>
          </a:endParaRPr>
        </a:p>
      </dsp:txBody>
      <dsp:txXfrm>
        <a:off x="0" y="3591423"/>
        <a:ext cx="8128000" cy="1788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6/2/2023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E2D862-C2CF-4112-A498-8E310701B931}" type="slidenum">
              <a:rPr lang="en-US" smtClean="0"/>
              <a:t>31</a:t>
            </a:fld>
            <a:endParaRPr lang="en-US"/>
          </a:p>
        </p:txBody>
      </p:sp>
    </p:spTree>
    <p:extLst>
      <p:ext uri="{BB962C8B-B14F-4D97-AF65-F5344CB8AC3E}">
        <p14:creationId xmlns:p14="http://schemas.microsoft.com/office/powerpoint/2010/main" val="130573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E2D862-C2CF-4112-A498-8E310701B931}" type="slidenum">
              <a:rPr lang="en-US" smtClean="0"/>
              <a:t>32</a:t>
            </a:fld>
            <a:endParaRPr lang="en-US"/>
          </a:p>
        </p:txBody>
      </p:sp>
    </p:spTree>
    <p:extLst>
      <p:ext uri="{BB962C8B-B14F-4D97-AF65-F5344CB8AC3E}">
        <p14:creationId xmlns:p14="http://schemas.microsoft.com/office/powerpoint/2010/main" val="310722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E2D862-C2CF-4112-A498-8E310701B931}" type="slidenum">
              <a:rPr lang="en-US" smtClean="0"/>
              <a:t>33</a:t>
            </a:fld>
            <a:endParaRPr lang="en-US"/>
          </a:p>
        </p:txBody>
      </p:sp>
    </p:spTree>
    <p:extLst>
      <p:ext uri="{BB962C8B-B14F-4D97-AF65-F5344CB8AC3E}">
        <p14:creationId xmlns:p14="http://schemas.microsoft.com/office/powerpoint/2010/main" val="416078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4"/>
        <p:cNvGrpSpPr/>
        <p:nvPr/>
      </p:nvGrpSpPr>
      <p:grpSpPr>
        <a:xfrm>
          <a:off x="0" y="0"/>
          <a:ext cx="0" cy="0"/>
          <a:chOff x="0" y="0"/>
          <a:chExt cx="0" cy="0"/>
        </a:xfrm>
      </p:grpSpPr>
      <p:sp>
        <p:nvSpPr>
          <p:cNvPr id="3345" name="Google Shape;3345;ga512c349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6" name="Google Shape;3346;ga512c349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92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các số để hiện ra câu hỏi, Click vào biểu tưởng Thánh Gióng ở trên cùng bên trái trong slide câu hỏi để trở về Slide này; Click vào biểu tượng quân lính theo thứ tự từ phải sang trái để làm biến mất quân lính. Khi đã tiêu diệt hết quan lính, Click vào biểu tượng Thánh Gióng phía trên bên phải để kết thúc. Cuối cùng Click vào biểu tượng Thánh Gióng phía trên bên trái để bắt đầu bài mới.</a:t>
            </a:r>
          </a:p>
        </p:txBody>
      </p:sp>
      <p:sp>
        <p:nvSpPr>
          <p:cNvPr id="4" name="Slide Number Placeholder 3"/>
          <p:cNvSpPr>
            <a:spLocks noGrp="1"/>
          </p:cNvSpPr>
          <p:nvPr>
            <p:ph type="sldNum" sz="quarter" idx="5"/>
          </p:nvPr>
        </p:nvSpPr>
        <p:spPr/>
        <p:txBody>
          <a:bodyPr/>
          <a:lstStyle/>
          <a:p>
            <a:fld id="{7AE2D862-C2CF-4112-A498-8E310701B931}" type="slidenum">
              <a:rPr lang="en-US" smtClean="0"/>
              <a:t>11</a:t>
            </a:fld>
            <a:endParaRPr lang="en-US"/>
          </a:p>
        </p:txBody>
      </p:sp>
    </p:spTree>
    <p:extLst>
      <p:ext uri="{BB962C8B-B14F-4D97-AF65-F5344CB8AC3E}">
        <p14:creationId xmlns:p14="http://schemas.microsoft.com/office/powerpoint/2010/main" val="287271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E2D862-C2CF-4112-A498-8E310701B931}" type="slidenum">
              <a:rPr lang="en-US" smtClean="0"/>
              <a:t>12</a:t>
            </a:fld>
            <a:endParaRPr lang="en-US"/>
          </a:p>
        </p:txBody>
      </p:sp>
    </p:spTree>
    <p:extLst>
      <p:ext uri="{BB962C8B-B14F-4D97-AF65-F5344CB8AC3E}">
        <p14:creationId xmlns:p14="http://schemas.microsoft.com/office/powerpoint/2010/main" val="119250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E2D862-C2CF-4112-A498-8E310701B931}" type="slidenum">
              <a:rPr lang="en-US" smtClean="0"/>
              <a:t>13</a:t>
            </a:fld>
            <a:endParaRPr lang="en-US"/>
          </a:p>
        </p:txBody>
      </p:sp>
    </p:spTree>
    <p:extLst>
      <p:ext uri="{BB962C8B-B14F-4D97-AF65-F5344CB8AC3E}">
        <p14:creationId xmlns:p14="http://schemas.microsoft.com/office/powerpoint/2010/main" val="2853176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E2D862-C2CF-4112-A498-8E310701B931}" type="slidenum">
              <a:rPr lang="en-US" smtClean="0"/>
              <a:t>22</a:t>
            </a:fld>
            <a:endParaRPr lang="en-US"/>
          </a:p>
        </p:txBody>
      </p:sp>
    </p:spTree>
    <p:extLst>
      <p:ext uri="{BB962C8B-B14F-4D97-AF65-F5344CB8AC3E}">
        <p14:creationId xmlns:p14="http://schemas.microsoft.com/office/powerpoint/2010/main" val="252622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2D862-C2CF-4112-A498-8E310701B9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67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Click xuất hiện biểu tượng “ Còn 3 phút” thì click vào biểu tượng đồng hồ để chạy thời gian</a:t>
            </a:r>
          </a:p>
        </p:txBody>
      </p:sp>
      <p:sp>
        <p:nvSpPr>
          <p:cNvPr id="4" name="Slide Number Placeholder 3"/>
          <p:cNvSpPr>
            <a:spLocks noGrp="1"/>
          </p:cNvSpPr>
          <p:nvPr>
            <p:ph type="sldNum" sz="quarter" idx="5"/>
          </p:nvPr>
        </p:nvSpPr>
        <p:spPr/>
        <p:txBody>
          <a:bodyPr/>
          <a:lstStyle/>
          <a:p>
            <a:fld id="{7AE2D862-C2CF-4112-A498-8E310701B931}" type="slidenum">
              <a:rPr lang="en-US" smtClean="0"/>
              <a:t>24</a:t>
            </a:fld>
            <a:endParaRPr lang="en-US"/>
          </a:p>
        </p:txBody>
      </p:sp>
    </p:spTree>
    <p:extLst>
      <p:ext uri="{BB962C8B-B14F-4D97-AF65-F5344CB8AC3E}">
        <p14:creationId xmlns:p14="http://schemas.microsoft.com/office/powerpoint/2010/main" val="930826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6/2/2023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6667058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4279197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D8BD707-D9CF-40AE-B4C6-C98DA3205C09}"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6/2/2023</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 name="Date Placeholder 1"/>
          <p:cNvSpPr>
            <a:spLocks noGrp="1"/>
          </p:cNvSpPr>
          <p:nvPr>
            <p:ph type="dt" sz="half" idx="10"/>
          </p:nvPr>
        </p:nvSpPr>
        <p:spPr/>
        <p:txBody>
          <a:bodyPr/>
          <a:lstStyle/>
          <a:p>
            <a:fld id="{1D8BD707-D9CF-40AE-B4C6-C98DA3205C09}" type="datetimeFigureOut">
              <a:rPr lang="en-US" smtClean="0"/>
              <a:pPr/>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p:txBody>
          <a:bodyPr/>
          <a:lstStyle/>
          <a:p>
            <a:fld id="{1D8BD707-D9CF-40AE-B4C6-C98DA3205C09}" type="datetimeFigureOut">
              <a:rPr lang="en-US" smtClean="0"/>
              <a:pPr/>
              <a:t>6/2/2023</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p:spPr>
        <p:txBody>
          <a:bodyPr/>
          <a:lstStyle/>
          <a:p>
            <a:fld id="{1D8BD707-D9CF-40AE-B4C6-C98DA3205C09}" type="datetimeFigureOut">
              <a:rPr lang="en-US" smtClean="0"/>
              <a:pPr/>
              <a:t>6/2/2023</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28499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927332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67482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166825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50766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80468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23030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33910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34944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9244846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803279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8823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403876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9479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39433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966863" y="723600"/>
            <a:ext cx="5897200" cy="9572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677867" y="3065113"/>
            <a:ext cx="4575200" cy="59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andal"/>
                <a:ea typeface="Candal"/>
                <a:cs typeface="Candal"/>
                <a:sym typeface="Canda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18" name="Google Shape;218;p9"/>
          <p:cNvSpPr txBox="1">
            <a:spLocks noGrp="1"/>
          </p:cNvSpPr>
          <p:nvPr>
            <p:ph type="subTitle" idx="2"/>
          </p:nvPr>
        </p:nvSpPr>
        <p:spPr>
          <a:xfrm>
            <a:off x="6677867" y="3620713"/>
            <a:ext cx="4575200" cy="219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19" name="Google Shape;219;p9"/>
          <p:cNvSpPr/>
          <p:nvPr/>
        </p:nvSpPr>
        <p:spPr>
          <a:xfrm>
            <a:off x="7755936" y="1381432"/>
            <a:ext cx="1095401" cy="29935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10377408" y="5956257"/>
            <a:ext cx="1379459" cy="37701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306934" y="392965"/>
            <a:ext cx="648761" cy="177312"/>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11191267" y="300567"/>
            <a:ext cx="809500" cy="221244"/>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8381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966863" y="723600"/>
            <a:ext cx="5897200" cy="9572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677867" y="3065113"/>
            <a:ext cx="4575200" cy="59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andal"/>
                <a:ea typeface="Candal"/>
                <a:cs typeface="Candal"/>
                <a:sym typeface="Canda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18" name="Google Shape;218;p9"/>
          <p:cNvSpPr txBox="1">
            <a:spLocks noGrp="1"/>
          </p:cNvSpPr>
          <p:nvPr>
            <p:ph type="subTitle" idx="2"/>
          </p:nvPr>
        </p:nvSpPr>
        <p:spPr>
          <a:xfrm>
            <a:off x="6677867" y="3620713"/>
            <a:ext cx="4575200" cy="219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19" name="Google Shape;219;p9"/>
          <p:cNvSpPr/>
          <p:nvPr/>
        </p:nvSpPr>
        <p:spPr>
          <a:xfrm>
            <a:off x="7755936" y="1381432"/>
            <a:ext cx="1095401" cy="29935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10377408" y="5956257"/>
            <a:ext cx="1379459" cy="37701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306934" y="392965"/>
            <a:ext cx="648761" cy="177312"/>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11191267" y="300567"/>
            <a:ext cx="809500" cy="221244"/>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1434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87487521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82929286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8168697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8518550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5977864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007452903"/>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9868152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874735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8152003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25370297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5264411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187807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05410702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6497475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45483543"/>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631808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1553780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2023/6/2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325384594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1629763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361334307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792025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8955373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795061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5896659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3.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6/2/2023</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773" r:id="rId3"/>
    <p:sldLayoutId id="2147483772" r:id="rId4"/>
    <p:sldLayoutId id="2147483771" r:id="rId5"/>
    <p:sldLayoutId id="2147483770" r:id="rId6"/>
    <p:sldLayoutId id="2147483769" r:id="rId7"/>
    <p:sldLayoutId id="2147483768" r:id="rId8"/>
    <p:sldLayoutId id="2147483767" r:id="rId9"/>
    <p:sldLayoutId id="2147483766" r:id="rId10"/>
    <p:sldLayoutId id="2147483765"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t>6/2/2023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548053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63" r:id="rId8"/>
    <p:sldLayoutId id="2147483761" r:id="rId9"/>
    <p:sldLayoutId id="2147483760" r:id="rId10"/>
    <p:sldLayoutId id="2147483680" r:id="rId11"/>
    <p:sldLayoutId id="2147483681" r:id="rId12"/>
    <p:sldLayoutId id="2147483682" r:id="rId13"/>
    <p:sldLayoutId id="2147483683" r:id="rId14"/>
    <p:sldLayoutId id="2147483759" r:id="rId15"/>
    <p:sldLayoutId id="2147483762" r:id="rId1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2023/6/2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extLst>
      <p:ext uri="{BB962C8B-B14F-4D97-AF65-F5344CB8AC3E}">
        <p14:creationId xmlns:p14="http://schemas.microsoft.com/office/powerpoint/2010/main" val="838389"/>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704" r:id="rId3"/>
    <p:sldLayoutId id="2147483706" r:id="rId4"/>
    <p:sldLayoutId id="2147483778" r:id="rId5"/>
    <p:sldLayoutId id="2147483777" r:id="rId6"/>
    <p:sldLayoutId id="2147483776" r:id="rId7"/>
    <p:sldLayoutId id="2147483774" r:id="rId8"/>
    <p:sldLayoutId id="2147483718" r:id="rId9"/>
    <p:sldLayoutId id="2147483747" r:id="rId10"/>
    <p:sldLayoutId id="2147483748" r:id="rId11"/>
    <p:sldLayoutId id="2147483749" r:id="rId12"/>
    <p:sldLayoutId id="2147483775" r:id="rId13"/>
    <p:sldLayoutId id="2147483764" r:id="rId14"/>
    <p:sldLayoutId id="2147483755" r:id="rId15"/>
    <p:sldLayoutId id="2147483756" r:id="rId16"/>
    <p:sldLayoutId id="2147483757" r:id="rId17"/>
    <p:sldLayoutId id="2147483758" r:id="rId1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13.xml"/><Relationship Id="rId18" Type="http://schemas.openxmlformats.org/officeDocument/2006/relationships/slide" Target="slide18.xml"/><Relationship Id="rId3" Type="http://schemas.openxmlformats.org/officeDocument/2006/relationships/image" Target="../media/image31.jpeg"/><Relationship Id="rId21" Type="http://schemas.openxmlformats.org/officeDocument/2006/relationships/image" Target="../media/image29.gif"/><Relationship Id="rId7" Type="http://schemas.microsoft.com/office/2007/relationships/hdphoto" Target="../media/hdphoto2.wdp"/><Relationship Id="rId12" Type="http://schemas.openxmlformats.org/officeDocument/2006/relationships/slide" Target="slide12.xml"/><Relationship Id="rId17" Type="http://schemas.openxmlformats.org/officeDocument/2006/relationships/slide" Target="slide17.xml"/><Relationship Id="rId2" Type="http://schemas.openxmlformats.org/officeDocument/2006/relationships/notesSlide" Target="../notesSlides/notesSlide4.xml"/><Relationship Id="rId16" Type="http://schemas.openxmlformats.org/officeDocument/2006/relationships/slide" Target="slide16.xml"/><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slide" Target="slide15.xml"/><Relationship Id="rId10" Type="http://schemas.openxmlformats.org/officeDocument/2006/relationships/image" Target="../media/image35.png"/><Relationship Id="rId19" Type="http://schemas.openxmlformats.org/officeDocument/2006/relationships/slide" Target="slide19.xml"/><Relationship Id="rId4" Type="http://schemas.openxmlformats.org/officeDocument/2006/relationships/image" Target="../media/image32.png"/><Relationship Id="rId9" Type="http://schemas.microsoft.com/office/2007/relationships/hdphoto" Target="../media/hdphoto3.wdp"/><Relationship Id="rId14" Type="http://schemas.openxmlformats.org/officeDocument/2006/relationships/slide" Target="slide14.xml"/><Relationship Id="rId22" Type="http://schemas.openxmlformats.org/officeDocument/2006/relationships/slide" Target="slide20.xml"/></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6.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40.png"/><Relationship Id="rId4" Type="http://schemas.microsoft.com/office/2007/relationships/hdphoto" Target="../media/hdphoto5.wdp"/><Relationship Id="rId9" Type="http://schemas.openxmlformats.org/officeDocument/2006/relationships/image" Target="../media/image360.png"/></Relationships>
</file>

<file path=ppt/slides/_rels/slide1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7.png"/><Relationship Id="rId4" Type="http://schemas.microsoft.com/office/2007/relationships/hdphoto" Target="../media/hdphoto5.wdp"/><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hdphoto" Target="../media/hdphoto5.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39.png"/><Relationship Id="rId9" Type="http://schemas.openxmlformats.org/officeDocument/2006/relationships/image" Target="../media/image360.png"/></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hdphoto" Target="../media/hdphoto5.wdp"/><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41.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hdphoto" Target="../media/hdphoto5.wdp"/><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44.png"/><Relationship Id="rId9" Type="http://schemas.openxmlformats.org/officeDocument/2006/relationships/image" Target="../media/image360.png"/></Relationships>
</file>

<file path=ppt/slides/_rels/slide17.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hdphoto" Target="../media/hdphoto5.wdp"/><Relationship Id="rId7"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46.png"/><Relationship Id="rId9" Type="http://schemas.openxmlformats.org/officeDocument/2006/relationships/image" Target="../media/image360.png"/></Relationships>
</file>

<file path=ppt/slides/_rels/slide18.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hdphoto" Target="../media/hdphoto5.wdp"/><Relationship Id="rId7"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48.png"/><Relationship Id="rId9" Type="http://schemas.openxmlformats.org/officeDocument/2006/relationships/image" Target="../media/image360.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5.wdp"/><Relationship Id="rId7" Type="http://schemas.openxmlformats.org/officeDocument/2006/relationships/image" Target="../media/image24.png"/><Relationship Id="rId12" Type="http://schemas.openxmlformats.org/officeDocument/2006/relationships/image" Target="../media/image36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37.emf"/><Relationship Id="rId5" Type="http://schemas.openxmlformats.org/officeDocument/2006/relationships/image" Target="../media/image50.png"/><Relationship Id="rId10" Type="http://schemas.openxmlformats.org/officeDocument/2006/relationships/image" Target="../media/image38.wmf"/><Relationship Id="rId9"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0.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emf"/></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61.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40.xml"/><Relationship Id="rId5" Type="http://schemas.openxmlformats.org/officeDocument/2006/relationships/image" Target="../media/image67.png"/><Relationship Id="rId4"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40.xml"/><Relationship Id="rId5" Type="http://schemas.openxmlformats.org/officeDocument/2006/relationships/image" Target="../media/image68.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emf"/><Relationship Id="rId7"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40.xml"/><Relationship Id="rId6" Type="http://schemas.openxmlformats.org/officeDocument/2006/relationships/slide" Target="slide27.xml"/><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520.pn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40.xml"/><Relationship Id="rId6" Type="http://schemas.openxmlformats.org/officeDocument/2006/relationships/image" Target="../media/image76.png"/><Relationship Id="rId5" Type="http://schemas.openxmlformats.org/officeDocument/2006/relationships/image" Target="../media/image550.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78.png"/><Relationship Id="rId2" Type="http://schemas.openxmlformats.org/officeDocument/2006/relationships/image" Target="../media/image64.png"/><Relationship Id="rId1" Type="http://schemas.openxmlformats.org/officeDocument/2006/relationships/slideLayout" Target="../slideLayouts/slideLayout40.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2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2.png"/><Relationship Id="rId5" Type="http://schemas.openxmlformats.org/officeDocument/2006/relationships/image" Target="../media/image8.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67.emf"/></Relationships>
</file>

<file path=ppt/slides/_rels/slide33.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64.png"/><Relationship Id="rId7" Type="http://schemas.openxmlformats.org/officeDocument/2006/relationships/image" Target="../media/image681.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670.png"/><Relationship Id="rId5" Type="http://schemas.openxmlformats.org/officeDocument/2006/relationships/image" Target="../media/image53.png"/><Relationship Id="rId10" Type="http://schemas.openxmlformats.org/officeDocument/2006/relationships/image" Target="../media/image640.png"/><Relationship Id="rId4" Type="http://schemas.openxmlformats.org/officeDocument/2006/relationships/image" Target="../media/image660.png"/><Relationship Id="rId9" Type="http://schemas.openxmlformats.org/officeDocument/2006/relationships/image" Target="../media/image700.png"/></Relationships>
</file>

<file path=ppt/slides/_rels/slide34.xml.rels><?xml version="1.0" encoding="UTF-8" standalone="yes"?>
<Relationships xmlns="http://schemas.openxmlformats.org/package/2006/relationships"><Relationship Id="rId7" Type="http://schemas.openxmlformats.org/officeDocument/2006/relationships/image" Target="../media/image83.png"/><Relationship Id="rId2" Type="http://schemas.openxmlformats.org/officeDocument/2006/relationships/image" Target="../media/image53.png"/><Relationship Id="rId1" Type="http://schemas.openxmlformats.org/officeDocument/2006/relationships/slideLayout" Target="../slideLayouts/slideLayout4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80.png"/></Relationships>
</file>

<file path=ppt/slides/_rels/slide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2.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 Target="slide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 Target="slide11.xml"/><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7" y="13"/>
            <a:ext cx="9669616" cy="6857987"/>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20" y="0"/>
            <a:ext cx="706697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Hộp Văn bản 1">
            <a:extLst>
              <a:ext uri="{FF2B5EF4-FFF2-40B4-BE49-F238E27FC236}">
                <a16:creationId xmlns:a16="http://schemas.microsoft.com/office/drawing/2014/main" id="{9D73F281-D85A-414B-B050-B924052F9282}"/>
              </a:ext>
            </a:extLst>
          </p:cNvPr>
          <p:cNvSpPr txBox="1"/>
          <p:nvPr/>
        </p:nvSpPr>
        <p:spPr>
          <a:xfrm>
            <a:off x="2333219" y="486452"/>
            <a:ext cx="8885339" cy="474189"/>
          </a:xfrm>
          <a:prstGeom prst="rect">
            <a:avLst/>
          </a:prstGeom>
        </p:spPr>
        <p:txBody>
          <a:bodyPr vert="horz" lIns="121920" tIns="60960" rIns="121920" bIns="60960" rtlCol="0">
            <a:normAutofit fontScale="85000" lnSpcReduction="10000"/>
          </a:bodyPr>
          <a:lstStyle/>
          <a:p>
            <a:pPr defTabSz="1219170">
              <a:lnSpc>
                <a:spcPct val="90000"/>
              </a:lnSpc>
              <a:spcAft>
                <a:spcPts val="800"/>
              </a:spcAft>
            </a:pPr>
            <a:r>
              <a:rPr lang="en-US" sz="32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3309231" y="876439"/>
            <a:ext cx="6549550" cy="646331"/>
          </a:xfrm>
          <a:prstGeom prst="rect">
            <a:avLst/>
          </a:prstGeom>
          <a:noFill/>
        </p:spPr>
        <p:txBody>
          <a:bodyPr wrap="none" rtlCol="0">
            <a:spAutoFit/>
          </a:bodyPr>
          <a:lstStyle/>
          <a:p>
            <a:pPr defTabSz="1219170">
              <a:spcAft>
                <a:spcPts val="800"/>
              </a:spcAft>
            </a:pPr>
            <a:r>
              <a:rPr lang="en-US" sz="3600" b="1" dirty="0">
                <a:solidFill>
                  <a:srgbClr val="002060"/>
                </a:solidFill>
                <a:latin typeface="Times New Roman" panose="02020603050405020304" pitchFamily="18" charset="0"/>
                <a:cs typeface="Times New Roman" panose="02020603050405020304" pitchFamily="18" charset="0"/>
              </a:rPr>
              <a:t>TRƯỜNG THCS NGỌC THỤY</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3927628" y="4950509"/>
            <a:ext cx="6449138" cy="707886"/>
          </a:xfrm>
          <a:prstGeom prst="rect">
            <a:avLst/>
          </a:prstGeom>
          <a:noFill/>
        </p:spPr>
        <p:txBody>
          <a:bodyPr wrap="none" rtlCol="0">
            <a:spAutoFit/>
          </a:bodyPr>
          <a:lstStyle/>
          <a:p>
            <a:pPr defTabSz="1219170">
              <a:spcAft>
                <a:spcPts val="800"/>
              </a:spcAft>
            </a:pPr>
            <a:r>
              <a:rPr lang="en-US" sz="4000" b="1" dirty="0">
                <a:solidFill>
                  <a:srgbClr val="002060"/>
                </a:solidFill>
                <a:latin typeface="Times New Roman" panose="02020603050405020304" pitchFamily="18" charset="0"/>
                <a:cs typeface="Times New Roman" panose="02020603050405020304" pitchFamily="18" charset="0"/>
              </a:rPr>
              <a:t>GV: NGUYỄN THÙY LINH</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1590538" y="3908721"/>
            <a:ext cx="10311862" cy="1015663"/>
          </a:xfrm>
          <a:prstGeom prst="rect">
            <a:avLst/>
          </a:prstGeom>
          <a:noFill/>
        </p:spPr>
        <p:txBody>
          <a:bodyPr wrap="none" rtlCol="0">
            <a:spAutoFit/>
          </a:bodyPr>
          <a:lstStyle/>
          <a:p>
            <a:pPr defTabSz="1219170">
              <a:spcAft>
                <a:spcPts val="800"/>
              </a:spcAft>
            </a:pPr>
            <a:r>
              <a:rPr lang="en-US" sz="6000" b="1">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4003570" y="5627618"/>
            <a:ext cx="5485797" cy="707886"/>
          </a:xfrm>
          <a:prstGeom prst="rect">
            <a:avLst/>
          </a:prstGeom>
          <a:noFill/>
        </p:spPr>
        <p:txBody>
          <a:bodyPr wrap="none" rtlCol="0">
            <a:spAutoFit/>
          </a:bodyPr>
          <a:lstStyle/>
          <a:p>
            <a:pPr defTabSz="1219170">
              <a:spcAft>
                <a:spcPts val="800"/>
              </a:spcAft>
            </a:pPr>
            <a:r>
              <a:rPr lang="en-US" sz="4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5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solidFill>
                  <a:srgbClr val="C00000"/>
                </a:solidFill>
                <a:latin typeface="Times New Roman" panose="02020603050405020304" pitchFamily="18" charset="0"/>
                <a:cs typeface="Times New Roman" panose="02020603050405020304" pitchFamily="18" charset="0"/>
              </a:rPr>
              <a:t>CÁCH CHƠI</a:t>
            </a:r>
          </a:p>
        </p:txBody>
      </p:sp>
      <p:sp>
        <p:nvSpPr>
          <p:cNvPr id="3" name="Content Placeholder 2"/>
          <p:cNvSpPr>
            <a:spLocks noGrp="1"/>
          </p:cNvSpPr>
          <p:nvPr>
            <p:ph sz="quarter" idx="1"/>
          </p:nvPr>
        </p:nvSpPr>
        <p:spPr>
          <a:xfrm>
            <a:off x="1524000" y="1188856"/>
            <a:ext cx="9647936" cy="4526144"/>
          </a:xfrm>
        </p:spPr>
        <p:txBody>
          <a:bodyPr>
            <a:noAutofit/>
          </a:bodyPr>
          <a:lstStyle/>
          <a:p>
            <a:pPr marL="0" indent="0" algn="just">
              <a:buNone/>
            </a:pPr>
            <a:r>
              <a:rPr lang="en-US" sz="3200" b="1" err="1">
                <a:latin typeface="Times New Roman" panose="02020603050405020304" pitchFamily="18" charset="0"/>
                <a:cs typeface="Times New Roman" panose="02020603050405020304" pitchFamily="18" charset="0"/>
              </a:rPr>
              <a:t>Thánh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Gióng</a:t>
            </a:r>
            <a:r>
              <a:rPr lang="en-US" sz="3200" b="1">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là</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một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tướng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nhà</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Trời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được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cử</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xuống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giúp</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nước</a:t>
            </a:r>
            <a:r>
              <a:rPr lang="en-US" sz="3200">
                <a:latin typeface="Times New Roman" panose="02020603050405020304" pitchFamily="18" charset="0"/>
                <a:cs typeface="Times New Roman" panose="02020603050405020304" pitchFamily="18" charset="0"/>
              </a:rPr>
              <a:t> ta </a:t>
            </a:r>
            <a:r>
              <a:rPr lang="en-US" sz="3200" err="1">
                <a:latin typeface="Times New Roman" panose="02020603050405020304" pitchFamily="18" charset="0"/>
                <a:cs typeface="Times New Roman" panose="02020603050405020304" pitchFamily="18" charset="0"/>
              </a:rPr>
              <a:t>chống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lại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giặc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Ân</a:t>
            </a:r>
            <a:r>
              <a:rPr lang="en-US" sz="3200">
                <a:latin typeface="Times New Roman" panose="02020603050405020304" pitchFamily="18" charset="0"/>
                <a:cs typeface="Times New Roman" panose="02020603050405020304" pitchFamily="18" charset="0"/>
              </a:rPr>
              <a:t>.</a:t>
            </a:r>
          </a:p>
          <a:p>
            <a:pPr marL="0" indent="0" algn="just">
              <a:buNone/>
            </a:pPr>
            <a:r>
              <a:rPr lang="en-US" sz="3200" err="1">
                <a:latin typeface="Times New Roman" panose="02020603050405020304" pitchFamily="18" charset="0"/>
                <a:cs typeface="Times New Roman" panose="02020603050405020304" pitchFamily="18" charset="0"/>
              </a:rPr>
              <a:t>Trước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khi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về</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trời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Thánh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Gióng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cần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tiêu</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diệt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hết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giặc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Ân</a:t>
            </a:r>
            <a:r>
              <a:rPr lang="en-US" sz="3200">
                <a:latin typeface="Times New Roman" panose="02020603050405020304" pitchFamily="18" charset="0"/>
                <a:cs typeface="Times New Roman" panose="02020603050405020304" pitchFamily="18" charset="0"/>
              </a:rPr>
              <a:t>.</a:t>
            </a:r>
          </a:p>
          <a:p>
            <a:pPr marL="0" indent="0" algn="just">
              <a:buNone/>
            </a:pPr>
            <a:r>
              <a:rPr lang="en-US" sz="3200" err="1">
                <a:latin typeface="Times New Roman" panose="02020603050405020304" pitchFamily="18" charset="0"/>
                <a:cs typeface="Times New Roman" panose="02020603050405020304" pitchFamily="18" charset="0"/>
              </a:rPr>
              <a:t>Em</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hãy</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giúp</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Thánh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Gióng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đánh</a:t>
            </a:r>
            <a:r>
              <a:rPr lang="en-US" sz="3200">
                <a:latin typeface="Times New Roman" panose="02020603050405020304" pitchFamily="18" charset="0"/>
                <a:cs typeface="Times New Roman" panose="02020603050405020304" pitchFamily="18" charset="0"/>
              </a:rPr>
              <a:t> tan </a:t>
            </a:r>
            <a:r>
              <a:rPr lang="en-US" sz="3200" err="1">
                <a:latin typeface="Times New Roman" panose="02020603050405020304" pitchFamily="18" charset="0"/>
                <a:cs typeface="Times New Roman" panose="02020603050405020304" pitchFamily="18" charset="0"/>
              </a:rPr>
              <a:t>quân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lính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bằng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cách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lựa</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chọn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các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tên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lính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ghi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số</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và</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trả</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lời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đúng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các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câu</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hỏi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tương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ứng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với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tiêu</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diệt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được</a:t>
            </a:r>
            <a:r>
              <a:rPr lang="en-US" sz="3200">
                <a:latin typeface="Times New Roman" panose="02020603050405020304" pitchFamily="18" charset="0"/>
                <a:cs typeface="Times New Roman" panose="02020603050405020304" pitchFamily="18" charset="0"/>
              </a:rPr>
              <a:t> 1 </a:t>
            </a:r>
            <a:r>
              <a:rPr lang="en-US" sz="3200" err="1">
                <a:latin typeface="Times New Roman" panose="02020603050405020304" pitchFamily="18" charset="0"/>
                <a:cs typeface="Times New Roman" panose="02020603050405020304" pitchFamily="18" charset="0"/>
              </a:rPr>
              <a:t>tên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lính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Ân</a:t>
            </a:r>
            <a:r>
              <a:rPr lang="en-US" sz="3200">
                <a:latin typeface="Times New Roman" panose="02020603050405020304" pitchFamily="18" charset="0"/>
                <a:cs typeface="Times New Roman" panose="02020603050405020304" pitchFamily="18" charset="0"/>
              </a:rPr>
              <a:t>.</a:t>
            </a:r>
          </a:p>
          <a:p>
            <a:pPr algn="just"/>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8 </a:t>
            </a:r>
            <a:r>
              <a:rPr lang="en-US" sz="3200" err="1">
                <a:latin typeface="Times New Roman" panose="02020603050405020304" pitchFamily="18" charset="0"/>
                <a:cs typeface="Times New Roman" panose="02020603050405020304" pitchFamily="18" charset="0"/>
              </a:rPr>
              <a:t>tên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lính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tương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ứng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với</a:t>
            </a:r>
            <a:r>
              <a:rPr lang="en-US" sz="3200">
                <a:latin typeface="Times New Roman" panose="02020603050405020304" pitchFamily="18" charset="0"/>
                <a:cs typeface="Times New Roman" panose="02020603050405020304" pitchFamily="18" charset="0"/>
              </a:rPr>
              <a:t> 8 </a:t>
            </a:r>
            <a:r>
              <a:rPr lang="en-US" sz="3200" err="1">
                <a:latin typeface="Times New Roman" panose="02020603050405020304" pitchFamily="18" charset="0"/>
                <a:cs typeface="Times New Roman" panose="02020603050405020304" pitchFamily="18" charset="0"/>
              </a:rPr>
              <a:t>câu</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hỏi</a:t>
            </a:r>
            <a:r>
              <a:rPr lang="en-US" sz="3200">
                <a:latin typeface="Times New Roman" panose="02020603050405020304" pitchFamily="18" charset="0"/>
                <a:cs typeface="Times New Roman" panose="02020603050405020304" pitchFamily="18" charset="0"/>
              </a:rPr>
              <a:t>.</a:t>
            </a:r>
          </a:p>
          <a:p>
            <a:pPr algn="just"/>
            <a:r>
              <a:rPr lang="en-US" sz="3200" err="1">
                <a:latin typeface="Times New Roman" panose="02020603050405020304" pitchFamily="18" charset="0"/>
                <a:cs typeface="Times New Roman" panose="02020603050405020304" pitchFamily="18" charset="0"/>
              </a:rPr>
              <a:t>Mỗi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câu</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hỏi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thời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gian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suy</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nghĩ</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là</a:t>
            </a:r>
            <a:r>
              <a:rPr lang="en-US" sz="3200">
                <a:latin typeface="Times New Roman" panose="02020603050405020304" pitchFamily="18" charset="0"/>
                <a:cs typeface="Times New Roman" panose="02020603050405020304" pitchFamily="18" charset="0"/>
              </a:rPr>
              <a:t> 10 </a:t>
            </a:r>
            <a:r>
              <a:rPr lang="en-US" sz="3200" err="1">
                <a:latin typeface="Times New Roman" panose="02020603050405020304" pitchFamily="18" charset="0"/>
                <a:cs typeface="Times New Roman" panose="02020603050405020304" pitchFamily="18" charset="0"/>
              </a:rPr>
              <a:t>giây</a:t>
            </a:r>
            <a:r>
              <a:rPr lang="en-US" sz="3200">
                <a:latin typeface="Times New Roman" panose="02020603050405020304" pitchFamily="18" charset="0"/>
                <a:cs typeface="Times New Roman" panose="02020603050405020304" pitchFamily="18" charset="0"/>
              </a:rPr>
              <a:t>.</a:t>
            </a:r>
          </a:p>
        </p:txBody>
      </p:sp>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92821" y="27296"/>
            <a:ext cx="1600200" cy="1184148"/>
          </a:xfrm>
          <a:prstGeom prst="rect">
            <a:avLst/>
          </a:prstGeom>
        </p:spPr>
      </p:pic>
    </p:spTree>
    <p:extLst>
      <p:ext uri="{BB962C8B-B14F-4D97-AF65-F5344CB8AC3E}">
        <p14:creationId xmlns:p14="http://schemas.microsoft.com/office/powerpoint/2010/main" val="31846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983" y="-18071"/>
            <a:ext cx="9086345" cy="6886575"/>
          </a:xfrm>
          <a:prstGeom prst="rect">
            <a:avLst/>
          </a:prstGeom>
          <a:noFill/>
          <a:extLst>
            <a:ext uri="{909E8E84-426E-40DD-AFC4-6F175D3DCCD1}">
              <a14:hiddenFill xmlns:a14="http://schemas.microsoft.com/office/drawing/2010/main">
                <a:solidFill>
                  <a:srgbClr val="FFFFFF"/>
                </a:solidFill>
              </a14:hiddenFill>
            </a:ext>
          </a:extLst>
        </p:spPr>
      </p:pic>
      <p:pic>
        <p:nvPicPr>
          <p:cNvPr id="7" name="Ảnh 6"/>
          <p:cNvPicPr>
            <a:picLocks noChangeAspect="1"/>
          </p:cNvPicPr>
          <p:nvPr/>
        </p:nvPicPr>
        <p:blipFill>
          <a:blip r:embed="rId4">
            <a:extLst>
              <a:ext uri="{BEBA8EAE-BF5A-486C-A8C5-ECC9F3942E4B}">
                <a14:imgProps xmlns:a14="http://schemas.microsoft.com/office/drawing/2010/main">
                  <a14:imgLayer r:embed="rId5">
                    <a14:imgEffect>
                      <a14:backgroundRemoval t="10000" b="100000" l="10000" r="90000">
                        <a14:backgroundMark x1="79375" y1="61806" x2="79375" y2="61806"/>
                        <a14:backgroundMark x1="74922" y1="69861" x2="74922" y2="69861"/>
                        <a14:backgroundMark x1="70938" y1="72500" x2="70938" y2="72500"/>
                        <a14:backgroundMark x1="65703" y1="74167" x2="65703" y2="74167"/>
                        <a14:backgroundMark x1="66484" y1="57778" x2="66484" y2="57778"/>
                        <a14:backgroundMark x1="69375" y1="57222" x2="69375" y2="57222"/>
                        <a14:backgroundMark x1="65234" y1="63333" x2="65234" y2="63333"/>
                        <a14:backgroundMark x1="66797" y1="72500" x2="66797" y2="72500"/>
                        <a14:backgroundMark x1="67969" y1="86389" x2="67969" y2="86389"/>
                        <a14:backgroundMark x1="75859" y1="82222" x2="75859" y2="82222"/>
                        <a14:backgroundMark x1="82031" y1="78472" x2="82031" y2="78472"/>
                        <a14:backgroundMark x1="85547" y1="74167" x2="85547" y2="74167"/>
                        <a14:backgroundMark x1="82031" y1="78472" x2="82031" y2="78472"/>
                        <a14:backgroundMark x1="79531" y1="61806" x2="79531" y2="61806"/>
                        <a14:backgroundMark x1="75547" y1="69028" x2="75547" y2="69028"/>
                        <a14:backgroundMark x1="75547" y1="69028" x2="75547" y2="69028"/>
                        <a14:backgroundMark x1="84688" y1="82917" x2="84688" y2="82917"/>
                        <a14:backgroundMark x1="86328" y1="72917" x2="86328" y2="72917"/>
                        <a14:backgroundMark x1="72031" y1="85417" x2="72031" y2="85417"/>
                        <a14:backgroundMark x1="61250" y1="80694" x2="61250" y2="80694"/>
                        <a14:backgroundMark x1="63047" y1="84167" x2="63047" y2="84167"/>
                        <a14:backgroundMark x1="66719" y1="85000" x2="66719" y2="85000"/>
                        <a14:backgroundMark x1="27578" y1="84861" x2="27578" y2="84861"/>
                        <a14:backgroundMark x1="27969" y1="90139" x2="27969" y2="90139"/>
                        <a14:backgroundMark x1="73906" y1="83472" x2="73906" y2="83472"/>
                      </a14:backgroundRemoval>
                    </a14:imgEffect>
                  </a14:imgLayer>
                </a14:imgProps>
              </a:ext>
              <a:ext uri="{28A0092B-C50C-407E-A947-70E740481C1C}">
                <a14:useLocalDpi xmlns:a14="http://schemas.microsoft.com/office/drawing/2010/main" val="0"/>
              </a:ext>
            </a:extLst>
          </a:blip>
          <a:stretch>
            <a:fillRect/>
          </a:stretch>
        </p:blipFill>
        <p:spPr>
          <a:xfrm rot="203577">
            <a:off x="-535951" y="2983237"/>
            <a:ext cx="6619127" cy="3916316"/>
          </a:xfrm>
          <a:prstGeom prst="rect">
            <a:avLst/>
          </a:prstGeom>
          <a:effectLst>
            <a:outerShdw blurRad="50800" dist="50800" dir="5400000" algn="ctr" rotWithShape="0">
              <a:srgbClr val="000000">
                <a:alpha val="89000"/>
              </a:srgbClr>
            </a:outerShdw>
          </a:effectLst>
        </p:spPr>
      </p:pic>
      <p:pic>
        <p:nvPicPr>
          <p:cNvPr id="8" name="1"/>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3815637" y="5210936"/>
            <a:ext cx="2085203" cy="1714500"/>
          </a:xfrm>
          <a:prstGeom prst="rect">
            <a:avLst/>
          </a:prstGeom>
        </p:spPr>
      </p:pic>
      <p:pic>
        <p:nvPicPr>
          <p:cNvPr id="9" name="2"/>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4713288" y="4643120"/>
            <a:ext cx="2085203" cy="1714500"/>
          </a:xfrm>
          <a:prstGeom prst="rect">
            <a:avLst/>
          </a:prstGeom>
        </p:spPr>
      </p:pic>
      <p:pic>
        <p:nvPicPr>
          <p:cNvPr id="10" name="3"/>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5486482" y="4495539"/>
            <a:ext cx="2085203" cy="1714500"/>
          </a:xfrm>
          <a:prstGeom prst="rect">
            <a:avLst/>
          </a:prstGeom>
        </p:spPr>
      </p:pic>
      <p:pic>
        <p:nvPicPr>
          <p:cNvPr id="12" name="4"/>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6279445" y="5323033"/>
            <a:ext cx="2085203" cy="1714500"/>
          </a:xfrm>
          <a:prstGeom prst="rect">
            <a:avLst/>
          </a:prstGeom>
        </p:spPr>
      </p:pic>
      <p:pic>
        <p:nvPicPr>
          <p:cNvPr id="11" name="5"/>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6970848" y="4495539"/>
            <a:ext cx="2085203" cy="1714500"/>
          </a:xfrm>
          <a:prstGeom prst="rect">
            <a:avLst/>
          </a:prstGeom>
        </p:spPr>
      </p:pic>
      <p:pic>
        <p:nvPicPr>
          <p:cNvPr id="13" name="6"/>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7796838" y="5278372"/>
            <a:ext cx="2085203" cy="1714500"/>
          </a:xfrm>
          <a:prstGeom prst="rect">
            <a:avLst/>
          </a:prstGeom>
        </p:spPr>
      </p:pic>
      <p:pic>
        <p:nvPicPr>
          <p:cNvPr id="14" name="7"/>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8148036" y="4266832"/>
            <a:ext cx="2085203" cy="1714500"/>
          </a:xfrm>
          <a:prstGeom prst="rect">
            <a:avLst/>
          </a:prstGeom>
        </p:spPr>
      </p:pic>
      <p:pic>
        <p:nvPicPr>
          <p:cNvPr id="15" name="8"/>
          <p:cNvPicPr>
            <a:picLocks noChangeAspect="1"/>
          </p:cNvPicPr>
          <p:nvPr/>
        </p:nvPicPr>
        <p:blipFill>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tretch>
            <a:fillRect/>
          </a:stretch>
        </p:blipFill>
        <p:spPr>
          <a:xfrm>
            <a:off x="8840733" y="5238519"/>
            <a:ext cx="2085203" cy="1714500"/>
          </a:xfrm>
          <a:prstGeom prst="rect">
            <a:avLst/>
          </a:prstGeom>
        </p:spPr>
      </p:pic>
      <p:pic>
        <p:nvPicPr>
          <p:cNvPr id="4102"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38081" y="6210040"/>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876794" y="6188811"/>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392482" y="6214596"/>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335977" y="6180284"/>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cá» hoáº¡t hÃ¬nh"/>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391698" y="6357620"/>
            <a:ext cx="606052" cy="453952"/>
          </a:xfrm>
          <a:prstGeom prst="rect">
            <a:avLst/>
          </a:prstGeom>
          <a:noFill/>
          <a:extLst>
            <a:ext uri="{909E8E84-426E-40DD-AFC4-6F175D3DCCD1}">
              <a14:hiddenFill xmlns:a14="http://schemas.microsoft.com/office/drawing/2010/main">
                <a:solidFill>
                  <a:srgbClr val="FFFFFF"/>
                </a:solidFill>
              </a14:hiddenFill>
            </a:ext>
          </a:extLst>
        </p:spPr>
      </p:pic>
      <p:sp>
        <p:nvSpPr>
          <p:cNvPr id="16" name="a1">
            <a:hlinkClick r:id="rId12" action="ppaction://hlinksldjump"/>
          </p:cNvPr>
          <p:cNvSpPr/>
          <p:nvPr/>
        </p:nvSpPr>
        <p:spPr>
          <a:xfrm>
            <a:off x="2517745"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1</a:t>
            </a:r>
          </a:p>
        </p:txBody>
      </p:sp>
      <p:sp>
        <p:nvSpPr>
          <p:cNvPr id="24" name="a2">
            <a:hlinkClick r:id="rId13" action="ppaction://hlinksldjump"/>
          </p:cNvPr>
          <p:cNvSpPr/>
          <p:nvPr/>
        </p:nvSpPr>
        <p:spPr>
          <a:xfrm>
            <a:off x="3354740"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2</a:t>
            </a:r>
          </a:p>
        </p:txBody>
      </p:sp>
      <p:sp>
        <p:nvSpPr>
          <p:cNvPr id="25" name="a3">
            <a:hlinkClick r:id="rId14" action="ppaction://hlinksldjump"/>
          </p:cNvPr>
          <p:cNvSpPr/>
          <p:nvPr/>
        </p:nvSpPr>
        <p:spPr>
          <a:xfrm>
            <a:off x="4250760"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3</a:t>
            </a:r>
          </a:p>
        </p:txBody>
      </p:sp>
      <p:sp>
        <p:nvSpPr>
          <p:cNvPr id="26" name="a4">
            <a:hlinkClick r:id="rId15" action="ppaction://hlinksldjump"/>
          </p:cNvPr>
          <p:cNvSpPr/>
          <p:nvPr/>
        </p:nvSpPr>
        <p:spPr>
          <a:xfrm>
            <a:off x="5083104"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4</a:t>
            </a:r>
          </a:p>
        </p:txBody>
      </p:sp>
      <p:sp>
        <p:nvSpPr>
          <p:cNvPr id="27" name="a5">
            <a:hlinkClick r:id="rId16" action="ppaction://hlinksldjump"/>
          </p:cNvPr>
          <p:cNvSpPr/>
          <p:nvPr/>
        </p:nvSpPr>
        <p:spPr>
          <a:xfrm>
            <a:off x="5915448"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5</a:t>
            </a:r>
          </a:p>
        </p:txBody>
      </p:sp>
      <p:sp>
        <p:nvSpPr>
          <p:cNvPr id="28" name="a6">
            <a:hlinkClick r:id="rId17" action="ppaction://hlinksldjump"/>
          </p:cNvPr>
          <p:cNvSpPr/>
          <p:nvPr/>
        </p:nvSpPr>
        <p:spPr>
          <a:xfrm>
            <a:off x="6747792"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6</a:t>
            </a:r>
          </a:p>
        </p:txBody>
      </p:sp>
      <p:sp>
        <p:nvSpPr>
          <p:cNvPr id="29" name="a7">
            <a:hlinkClick r:id="rId18" action="ppaction://hlinksldjump"/>
          </p:cNvPr>
          <p:cNvSpPr/>
          <p:nvPr/>
        </p:nvSpPr>
        <p:spPr>
          <a:xfrm>
            <a:off x="7580136"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7</a:t>
            </a:r>
          </a:p>
        </p:txBody>
      </p:sp>
      <p:sp>
        <p:nvSpPr>
          <p:cNvPr id="30" name="a8">
            <a:hlinkClick r:id="rId19" action="ppaction://hlinksldjump"/>
          </p:cNvPr>
          <p:cNvSpPr/>
          <p:nvPr/>
        </p:nvSpPr>
        <p:spPr>
          <a:xfrm>
            <a:off x="8412480"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8</a:t>
            </a:r>
          </a:p>
        </p:txBody>
      </p:sp>
      <p:pic>
        <p:nvPicPr>
          <p:cNvPr id="31" name="Mode"/>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1225" y="63137"/>
            <a:ext cx="943454" cy="698156"/>
          </a:xfrm>
          <a:prstGeom prst="rect">
            <a:avLst/>
          </a:prstGeom>
        </p:spPr>
      </p:pic>
      <p:pic>
        <p:nvPicPr>
          <p:cNvPr id="40"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648298" y="15328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660350" y="130570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5309645" y="24079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604984"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689777" y="449580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5078547" y="216117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138022" y="406240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183447" y="38252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604984"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431497" y="217751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683657"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7870432" y="2209800"/>
            <a:ext cx="1543833" cy="1852600"/>
          </a:xfrm>
          <a:prstGeom prst="rect">
            <a:avLst/>
          </a:prstGeom>
          <a:noFill/>
          <a:extLst>
            <a:ext uri="{909E8E84-426E-40DD-AFC4-6F175D3DCCD1}">
              <a14:hiddenFill xmlns:a14="http://schemas.microsoft.com/office/drawing/2010/main">
                <a:solidFill>
                  <a:srgbClr val="FFFFFF"/>
                </a:solidFill>
              </a14:hiddenFill>
            </a:ext>
          </a:extLst>
        </p:spPr>
      </p:pic>
      <p:pic>
        <p:nvPicPr>
          <p:cNvPr id="53" name="Mode">
            <a:hlinkClick r:id="rId22" action="ppaction://hlinksldjump"/>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5507" y="139337"/>
            <a:ext cx="882250" cy="652865"/>
          </a:xfrm>
          <a:prstGeom prst="rect">
            <a:avLst/>
          </a:prstGeom>
        </p:spPr>
      </p:pic>
    </p:spTree>
    <p:extLst>
      <p:ext uri="{BB962C8B-B14F-4D97-AF65-F5344CB8AC3E}">
        <p14:creationId xmlns:p14="http://schemas.microsoft.com/office/powerpoint/2010/main" val="27182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7"/>
                                        </p:tgtEl>
                                        <p:attrNameLst>
                                          <p:attrName>r</p:attrName>
                                        </p:attrNameLst>
                                      </p:cBhvr>
                                    </p:animRot>
                                    <p:animRot by="-240000">
                                      <p:cBhvr>
                                        <p:cTn id="7" dur="400" fill="hold">
                                          <p:stCondLst>
                                            <p:cond delay="400"/>
                                          </p:stCondLst>
                                        </p:cTn>
                                        <p:tgtEl>
                                          <p:spTgt spid="7"/>
                                        </p:tgtEl>
                                        <p:attrNameLst>
                                          <p:attrName>r</p:attrName>
                                        </p:attrNameLst>
                                      </p:cBhvr>
                                    </p:animRot>
                                    <p:animRot by="240000">
                                      <p:cBhvr>
                                        <p:cTn id="8" dur="400" fill="hold">
                                          <p:stCondLst>
                                            <p:cond delay="800"/>
                                          </p:stCondLst>
                                        </p:cTn>
                                        <p:tgtEl>
                                          <p:spTgt spid="7"/>
                                        </p:tgtEl>
                                        <p:attrNameLst>
                                          <p:attrName>r</p:attrName>
                                        </p:attrNameLst>
                                      </p:cBhvr>
                                    </p:animRot>
                                    <p:animRot by="-240000">
                                      <p:cBhvr>
                                        <p:cTn id="9" dur="400" fill="hold">
                                          <p:stCondLst>
                                            <p:cond delay="1200"/>
                                          </p:stCondLst>
                                        </p:cTn>
                                        <p:tgtEl>
                                          <p:spTgt spid="7"/>
                                        </p:tgtEl>
                                        <p:attrNameLst>
                                          <p:attrName>r</p:attrName>
                                        </p:attrNameLst>
                                      </p:cBhvr>
                                    </p:animRot>
                                    <p:animRot by="120000">
                                      <p:cBhvr>
                                        <p:cTn id="10" dur="400" fill="hold">
                                          <p:stCondLst>
                                            <p:cond delay="16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8"/>
                                        </p:tgtEl>
                                        <p:attrNameLst>
                                          <p:attrName>r</p:attrName>
                                        </p:attrNameLst>
                                      </p:cBhvr>
                                    </p:animRot>
                                    <p:animRot by="-240000">
                                      <p:cBhvr>
                                        <p:cTn id="13" dur="400" fill="hold">
                                          <p:stCondLst>
                                            <p:cond delay="400"/>
                                          </p:stCondLst>
                                        </p:cTn>
                                        <p:tgtEl>
                                          <p:spTgt spid="8"/>
                                        </p:tgtEl>
                                        <p:attrNameLst>
                                          <p:attrName>r</p:attrName>
                                        </p:attrNameLst>
                                      </p:cBhvr>
                                    </p:animRot>
                                    <p:animRot by="240000">
                                      <p:cBhvr>
                                        <p:cTn id="14" dur="400" fill="hold">
                                          <p:stCondLst>
                                            <p:cond delay="800"/>
                                          </p:stCondLst>
                                        </p:cTn>
                                        <p:tgtEl>
                                          <p:spTgt spid="8"/>
                                        </p:tgtEl>
                                        <p:attrNameLst>
                                          <p:attrName>r</p:attrName>
                                        </p:attrNameLst>
                                      </p:cBhvr>
                                    </p:animRot>
                                    <p:animRot by="-240000">
                                      <p:cBhvr>
                                        <p:cTn id="15" dur="400" fill="hold">
                                          <p:stCondLst>
                                            <p:cond delay="1200"/>
                                          </p:stCondLst>
                                        </p:cTn>
                                        <p:tgtEl>
                                          <p:spTgt spid="8"/>
                                        </p:tgtEl>
                                        <p:attrNameLst>
                                          <p:attrName>r</p:attrName>
                                        </p:attrNameLst>
                                      </p:cBhvr>
                                    </p:animRot>
                                    <p:animRot by="120000">
                                      <p:cBhvr>
                                        <p:cTn id="16" dur="400" fill="hold">
                                          <p:stCondLst>
                                            <p:cond delay="16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9"/>
                                        </p:tgtEl>
                                        <p:attrNameLst>
                                          <p:attrName>r</p:attrName>
                                        </p:attrNameLst>
                                      </p:cBhvr>
                                    </p:animRot>
                                    <p:animRot by="-240000">
                                      <p:cBhvr>
                                        <p:cTn id="19" dur="400" fill="hold">
                                          <p:stCondLst>
                                            <p:cond delay="400"/>
                                          </p:stCondLst>
                                        </p:cTn>
                                        <p:tgtEl>
                                          <p:spTgt spid="9"/>
                                        </p:tgtEl>
                                        <p:attrNameLst>
                                          <p:attrName>r</p:attrName>
                                        </p:attrNameLst>
                                      </p:cBhvr>
                                    </p:animRot>
                                    <p:animRot by="240000">
                                      <p:cBhvr>
                                        <p:cTn id="20" dur="400" fill="hold">
                                          <p:stCondLst>
                                            <p:cond delay="800"/>
                                          </p:stCondLst>
                                        </p:cTn>
                                        <p:tgtEl>
                                          <p:spTgt spid="9"/>
                                        </p:tgtEl>
                                        <p:attrNameLst>
                                          <p:attrName>r</p:attrName>
                                        </p:attrNameLst>
                                      </p:cBhvr>
                                    </p:animRot>
                                    <p:animRot by="-240000">
                                      <p:cBhvr>
                                        <p:cTn id="21" dur="400" fill="hold">
                                          <p:stCondLst>
                                            <p:cond delay="1200"/>
                                          </p:stCondLst>
                                        </p:cTn>
                                        <p:tgtEl>
                                          <p:spTgt spid="9"/>
                                        </p:tgtEl>
                                        <p:attrNameLst>
                                          <p:attrName>r</p:attrName>
                                        </p:attrNameLst>
                                      </p:cBhvr>
                                    </p:animRot>
                                    <p:animRot by="120000">
                                      <p:cBhvr>
                                        <p:cTn id="22" dur="400" fill="hold">
                                          <p:stCondLst>
                                            <p:cond delay="16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
                                        </p:tgtEl>
                                        <p:attrNameLst>
                                          <p:attrName>r</p:attrName>
                                        </p:attrNameLst>
                                      </p:cBhvr>
                                    </p:animRot>
                                    <p:animRot by="-240000">
                                      <p:cBhvr>
                                        <p:cTn id="25" dur="400" fill="hold">
                                          <p:stCondLst>
                                            <p:cond delay="400"/>
                                          </p:stCondLst>
                                        </p:cTn>
                                        <p:tgtEl>
                                          <p:spTgt spid="10"/>
                                        </p:tgtEl>
                                        <p:attrNameLst>
                                          <p:attrName>r</p:attrName>
                                        </p:attrNameLst>
                                      </p:cBhvr>
                                    </p:animRot>
                                    <p:animRot by="240000">
                                      <p:cBhvr>
                                        <p:cTn id="26" dur="400" fill="hold">
                                          <p:stCondLst>
                                            <p:cond delay="800"/>
                                          </p:stCondLst>
                                        </p:cTn>
                                        <p:tgtEl>
                                          <p:spTgt spid="10"/>
                                        </p:tgtEl>
                                        <p:attrNameLst>
                                          <p:attrName>r</p:attrName>
                                        </p:attrNameLst>
                                      </p:cBhvr>
                                    </p:animRot>
                                    <p:animRot by="-240000">
                                      <p:cBhvr>
                                        <p:cTn id="27" dur="400" fill="hold">
                                          <p:stCondLst>
                                            <p:cond delay="1200"/>
                                          </p:stCondLst>
                                        </p:cTn>
                                        <p:tgtEl>
                                          <p:spTgt spid="10"/>
                                        </p:tgtEl>
                                        <p:attrNameLst>
                                          <p:attrName>r</p:attrName>
                                        </p:attrNameLst>
                                      </p:cBhvr>
                                    </p:animRot>
                                    <p:animRot by="120000">
                                      <p:cBhvr>
                                        <p:cTn id="28" dur="400" fill="hold">
                                          <p:stCondLst>
                                            <p:cond delay="1600"/>
                                          </p:stCondLst>
                                        </p:cTn>
                                        <p:tgtEl>
                                          <p:spTgt spid="1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
                                        </p:tgtEl>
                                        <p:attrNameLst>
                                          <p:attrName>r</p:attrName>
                                        </p:attrNameLst>
                                      </p:cBhvr>
                                    </p:animRot>
                                    <p:animRot by="-240000">
                                      <p:cBhvr>
                                        <p:cTn id="31" dur="400" fill="hold">
                                          <p:stCondLst>
                                            <p:cond delay="400"/>
                                          </p:stCondLst>
                                        </p:cTn>
                                        <p:tgtEl>
                                          <p:spTgt spid="11"/>
                                        </p:tgtEl>
                                        <p:attrNameLst>
                                          <p:attrName>r</p:attrName>
                                        </p:attrNameLst>
                                      </p:cBhvr>
                                    </p:animRot>
                                    <p:animRot by="240000">
                                      <p:cBhvr>
                                        <p:cTn id="32" dur="400" fill="hold">
                                          <p:stCondLst>
                                            <p:cond delay="800"/>
                                          </p:stCondLst>
                                        </p:cTn>
                                        <p:tgtEl>
                                          <p:spTgt spid="11"/>
                                        </p:tgtEl>
                                        <p:attrNameLst>
                                          <p:attrName>r</p:attrName>
                                        </p:attrNameLst>
                                      </p:cBhvr>
                                    </p:animRot>
                                    <p:animRot by="-240000">
                                      <p:cBhvr>
                                        <p:cTn id="33" dur="400" fill="hold">
                                          <p:stCondLst>
                                            <p:cond delay="1200"/>
                                          </p:stCondLst>
                                        </p:cTn>
                                        <p:tgtEl>
                                          <p:spTgt spid="11"/>
                                        </p:tgtEl>
                                        <p:attrNameLst>
                                          <p:attrName>r</p:attrName>
                                        </p:attrNameLst>
                                      </p:cBhvr>
                                    </p:animRot>
                                    <p:animRot by="120000">
                                      <p:cBhvr>
                                        <p:cTn id="34" dur="400" fill="hold">
                                          <p:stCondLst>
                                            <p:cond delay="1600"/>
                                          </p:stCondLst>
                                        </p:cTn>
                                        <p:tgtEl>
                                          <p:spTgt spid="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2"/>
                                        </p:tgtEl>
                                        <p:attrNameLst>
                                          <p:attrName>r</p:attrName>
                                        </p:attrNameLst>
                                      </p:cBhvr>
                                    </p:animRot>
                                    <p:animRot by="-240000">
                                      <p:cBhvr>
                                        <p:cTn id="37" dur="400" fill="hold">
                                          <p:stCondLst>
                                            <p:cond delay="400"/>
                                          </p:stCondLst>
                                        </p:cTn>
                                        <p:tgtEl>
                                          <p:spTgt spid="12"/>
                                        </p:tgtEl>
                                        <p:attrNameLst>
                                          <p:attrName>r</p:attrName>
                                        </p:attrNameLst>
                                      </p:cBhvr>
                                    </p:animRot>
                                    <p:animRot by="240000">
                                      <p:cBhvr>
                                        <p:cTn id="38" dur="400" fill="hold">
                                          <p:stCondLst>
                                            <p:cond delay="800"/>
                                          </p:stCondLst>
                                        </p:cTn>
                                        <p:tgtEl>
                                          <p:spTgt spid="12"/>
                                        </p:tgtEl>
                                        <p:attrNameLst>
                                          <p:attrName>r</p:attrName>
                                        </p:attrNameLst>
                                      </p:cBhvr>
                                    </p:animRot>
                                    <p:animRot by="-240000">
                                      <p:cBhvr>
                                        <p:cTn id="39" dur="400" fill="hold">
                                          <p:stCondLst>
                                            <p:cond delay="1200"/>
                                          </p:stCondLst>
                                        </p:cTn>
                                        <p:tgtEl>
                                          <p:spTgt spid="12"/>
                                        </p:tgtEl>
                                        <p:attrNameLst>
                                          <p:attrName>r</p:attrName>
                                        </p:attrNameLst>
                                      </p:cBhvr>
                                    </p:animRot>
                                    <p:animRot by="120000">
                                      <p:cBhvr>
                                        <p:cTn id="40" dur="400" fill="hold">
                                          <p:stCondLst>
                                            <p:cond delay="1600"/>
                                          </p:stCondLst>
                                        </p:cTn>
                                        <p:tgtEl>
                                          <p:spTgt spid="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3"/>
                                        </p:tgtEl>
                                        <p:attrNameLst>
                                          <p:attrName>r</p:attrName>
                                        </p:attrNameLst>
                                      </p:cBhvr>
                                    </p:animRot>
                                    <p:animRot by="-240000">
                                      <p:cBhvr>
                                        <p:cTn id="43" dur="400" fill="hold">
                                          <p:stCondLst>
                                            <p:cond delay="400"/>
                                          </p:stCondLst>
                                        </p:cTn>
                                        <p:tgtEl>
                                          <p:spTgt spid="13"/>
                                        </p:tgtEl>
                                        <p:attrNameLst>
                                          <p:attrName>r</p:attrName>
                                        </p:attrNameLst>
                                      </p:cBhvr>
                                    </p:animRot>
                                    <p:animRot by="240000">
                                      <p:cBhvr>
                                        <p:cTn id="44" dur="400" fill="hold">
                                          <p:stCondLst>
                                            <p:cond delay="800"/>
                                          </p:stCondLst>
                                        </p:cTn>
                                        <p:tgtEl>
                                          <p:spTgt spid="13"/>
                                        </p:tgtEl>
                                        <p:attrNameLst>
                                          <p:attrName>r</p:attrName>
                                        </p:attrNameLst>
                                      </p:cBhvr>
                                    </p:animRot>
                                    <p:animRot by="-240000">
                                      <p:cBhvr>
                                        <p:cTn id="45" dur="400" fill="hold">
                                          <p:stCondLst>
                                            <p:cond delay="1200"/>
                                          </p:stCondLst>
                                        </p:cTn>
                                        <p:tgtEl>
                                          <p:spTgt spid="13"/>
                                        </p:tgtEl>
                                        <p:attrNameLst>
                                          <p:attrName>r</p:attrName>
                                        </p:attrNameLst>
                                      </p:cBhvr>
                                    </p:animRot>
                                    <p:animRot by="120000">
                                      <p:cBhvr>
                                        <p:cTn id="46" dur="400" fill="hold">
                                          <p:stCondLst>
                                            <p:cond delay="1600"/>
                                          </p:stCondLst>
                                        </p:cTn>
                                        <p:tgtEl>
                                          <p:spTgt spid="13"/>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4"/>
                                        </p:tgtEl>
                                        <p:attrNameLst>
                                          <p:attrName>r</p:attrName>
                                        </p:attrNameLst>
                                      </p:cBhvr>
                                    </p:animRot>
                                    <p:animRot by="-240000">
                                      <p:cBhvr>
                                        <p:cTn id="49" dur="400" fill="hold">
                                          <p:stCondLst>
                                            <p:cond delay="400"/>
                                          </p:stCondLst>
                                        </p:cTn>
                                        <p:tgtEl>
                                          <p:spTgt spid="14"/>
                                        </p:tgtEl>
                                        <p:attrNameLst>
                                          <p:attrName>r</p:attrName>
                                        </p:attrNameLst>
                                      </p:cBhvr>
                                    </p:animRot>
                                    <p:animRot by="240000">
                                      <p:cBhvr>
                                        <p:cTn id="50" dur="400" fill="hold">
                                          <p:stCondLst>
                                            <p:cond delay="800"/>
                                          </p:stCondLst>
                                        </p:cTn>
                                        <p:tgtEl>
                                          <p:spTgt spid="14"/>
                                        </p:tgtEl>
                                        <p:attrNameLst>
                                          <p:attrName>r</p:attrName>
                                        </p:attrNameLst>
                                      </p:cBhvr>
                                    </p:animRot>
                                    <p:animRot by="-240000">
                                      <p:cBhvr>
                                        <p:cTn id="51" dur="400" fill="hold">
                                          <p:stCondLst>
                                            <p:cond delay="1200"/>
                                          </p:stCondLst>
                                        </p:cTn>
                                        <p:tgtEl>
                                          <p:spTgt spid="14"/>
                                        </p:tgtEl>
                                        <p:attrNameLst>
                                          <p:attrName>r</p:attrName>
                                        </p:attrNameLst>
                                      </p:cBhvr>
                                    </p:animRot>
                                    <p:animRot by="120000">
                                      <p:cBhvr>
                                        <p:cTn id="52" dur="400" fill="hold">
                                          <p:stCondLst>
                                            <p:cond delay="1600"/>
                                          </p:stCondLst>
                                        </p:cTn>
                                        <p:tgtEl>
                                          <p:spTgt spid="1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5"/>
                                        </p:tgtEl>
                                        <p:attrNameLst>
                                          <p:attrName>r</p:attrName>
                                        </p:attrNameLst>
                                      </p:cBhvr>
                                    </p:animRot>
                                    <p:animRot by="-240000">
                                      <p:cBhvr>
                                        <p:cTn id="55" dur="400" fill="hold">
                                          <p:stCondLst>
                                            <p:cond delay="400"/>
                                          </p:stCondLst>
                                        </p:cTn>
                                        <p:tgtEl>
                                          <p:spTgt spid="15"/>
                                        </p:tgtEl>
                                        <p:attrNameLst>
                                          <p:attrName>r</p:attrName>
                                        </p:attrNameLst>
                                      </p:cBhvr>
                                    </p:animRot>
                                    <p:animRot by="240000">
                                      <p:cBhvr>
                                        <p:cTn id="56" dur="400" fill="hold">
                                          <p:stCondLst>
                                            <p:cond delay="800"/>
                                          </p:stCondLst>
                                        </p:cTn>
                                        <p:tgtEl>
                                          <p:spTgt spid="15"/>
                                        </p:tgtEl>
                                        <p:attrNameLst>
                                          <p:attrName>r</p:attrName>
                                        </p:attrNameLst>
                                      </p:cBhvr>
                                    </p:animRot>
                                    <p:animRot by="-240000">
                                      <p:cBhvr>
                                        <p:cTn id="57" dur="400" fill="hold">
                                          <p:stCondLst>
                                            <p:cond delay="1200"/>
                                          </p:stCondLst>
                                        </p:cTn>
                                        <p:tgtEl>
                                          <p:spTgt spid="15"/>
                                        </p:tgtEl>
                                        <p:attrNameLst>
                                          <p:attrName>r</p:attrName>
                                        </p:attrNameLst>
                                      </p:cBhvr>
                                    </p:animRot>
                                    <p:animRot by="120000">
                                      <p:cBhvr>
                                        <p:cTn id="58"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23" presetClass="exit" presetSubtype="32" fill="hold" nodeType="clickEffect">
                                  <p:stCondLst>
                                    <p:cond delay="0"/>
                                  </p:stCondLst>
                                  <p:childTnLst>
                                    <p:anim calcmode="lin" valueType="num">
                                      <p:cBhvr>
                                        <p:cTn id="70" dur="500"/>
                                        <p:tgtEl>
                                          <p:spTgt spid="9"/>
                                        </p:tgtEl>
                                        <p:attrNameLst>
                                          <p:attrName>ppt_w</p:attrName>
                                        </p:attrNameLst>
                                      </p:cBhvr>
                                      <p:tavLst>
                                        <p:tav tm="0">
                                          <p:val>
                                            <p:strVal val="ppt_w"/>
                                          </p:val>
                                        </p:tav>
                                        <p:tav tm="100000">
                                          <p:val>
                                            <p:fltVal val="0"/>
                                          </p:val>
                                        </p:tav>
                                      </p:tavLst>
                                    </p:anim>
                                    <p:anim calcmode="lin" valueType="num">
                                      <p:cBhvr>
                                        <p:cTn id="71" dur="500"/>
                                        <p:tgtEl>
                                          <p:spTgt spid="9"/>
                                        </p:tgtEl>
                                        <p:attrNameLst>
                                          <p:attrName>ppt_h</p:attrName>
                                        </p:attrNameLst>
                                      </p:cBhvr>
                                      <p:tavLst>
                                        <p:tav tm="0">
                                          <p:val>
                                            <p:strVal val="ppt_h"/>
                                          </p:val>
                                        </p:tav>
                                        <p:tav tm="100000">
                                          <p:val>
                                            <p:fltVal val="0"/>
                                          </p:val>
                                        </p:tav>
                                      </p:tavLst>
                                    </p:anim>
                                    <p:set>
                                      <p:cBhvr>
                                        <p:cTn id="7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23" presetClass="exit" presetSubtype="32" fill="hold" nodeType="clickEffect">
                                  <p:stCondLst>
                                    <p:cond delay="0"/>
                                  </p:stCondLst>
                                  <p:childTnLst>
                                    <p:anim calcmode="lin" valueType="num">
                                      <p:cBhvr>
                                        <p:cTn id="77" dur="500"/>
                                        <p:tgtEl>
                                          <p:spTgt spid="10"/>
                                        </p:tgtEl>
                                        <p:attrNameLst>
                                          <p:attrName>ppt_w</p:attrName>
                                        </p:attrNameLst>
                                      </p:cBhvr>
                                      <p:tavLst>
                                        <p:tav tm="0">
                                          <p:val>
                                            <p:strVal val="ppt_w"/>
                                          </p:val>
                                        </p:tav>
                                        <p:tav tm="100000">
                                          <p:val>
                                            <p:fltVal val="0"/>
                                          </p:val>
                                        </p:tav>
                                      </p:tavLst>
                                    </p:anim>
                                    <p:anim calcmode="lin" valueType="num">
                                      <p:cBhvr>
                                        <p:cTn id="78" dur="500"/>
                                        <p:tgtEl>
                                          <p:spTgt spid="10"/>
                                        </p:tgtEl>
                                        <p:attrNameLst>
                                          <p:attrName>ppt_h</p:attrName>
                                        </p:attrNameLst>
                                      </p:cBhvr>
                                      <p:tavLst>
                                        <p:tav tm="0">
                                          <p:val>
                                            <p:strVal val="ppt_h"/>
                                          </p:val>
                                        </p:tav>
                                        <p:tav tm="100000">
                                          <p:val>
                                            <p:fltVal val="0"/>
                                          </p:val>
                                        </p:tav>
                                      </p:tavLst>
                                    </p:anim>
                                    <p:set>
                                      <p:cBhvr>
                                        <p:cTn id="7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0" restart="whenNotActive" fill="hold" evtFilter="cancelBubble" nodeType="interactiveSeq">
                <p:stCondLst>
                  <p:cond evt="onClick" delay="0">
                    <p:tgtEl>
                      <p:spTgt spid="12"/>
                    </p:tgtEl>
                  </p:cond>
                </p:stCondLst>
                <p:endSync evt="end" delay="0">
                  <p:rtn val="all"/>
                </p:endSync>
                <p:childTnLst>
                  <p:par>
                    <p:cTn id="81" fill="hold">
                      <p:stCondLst>
                        <p:cond delay="0"/>
                      </p:stCondLst>
                      <p:childTnLst>
                        <p:par>
                          <p:cTn id="82" fill="hold">
                            <p:stCondLst>
                              <p:cond delay="0"/>
                            </p:stCondLst>
                            <p:childTnLst>
                              <p:par>
                                <p:cTn id="83" presetID="23" presetClass="exit" presetSubtype="32" fill="hold" nodeType="clickEffect">
                                  <p:stCondLst>
                                    <p:cond delay="0"/>
                                  </p:stCondLst>
                                  <p:childTnLst>
                                    <p:anim calcmode="lin" valueType="num">
                                      <p:cBhvr>
                                        <p:cTn id="84" dur="500"/>
                                        <p:tgtEl>
                                          <p:spTgt spid="12"/>
                                        </p:tgtEl>
                                        <p:attrNameLst>
                                          <p:attrName>ppt_w</p:attrName>
                                        </p:attrNameLst>
                                      </p:cBhvr>
                                      <p:tavLst>
                                        <p:tav tm="0">
                                          <p:val>
                                            <p:strVal val="ppt_w"/>
                                          </p:val>
                                        </p:tav>
                                        <p:tav tm="100000">
                                          <p:val>
                                            <p:fltVal val="0"/>
                                          </p:val>
                                        </p:tav>
                                      </p:tavLst>
                                    </p:anim>
                                    <p:anim calcmode="lin" valueType="num">
                                      <p:cBhvr>
                                        <p:cTn id="85" dur="500"/>
                                        <p:tgtEl>
                                          <p:spTgt spid="12"/>
                                        </p:tgtEl>
                                        <p:attrNameLst>
                                          <p:attrName>ppt_h</p:attrName>
                                        </p:attrNameLst>
                                      </p:cBhvr>
                                      <p:tavLst>
                                        <p:tav tm="0">
                                          <p:val>
                                            <p:strVal val="ppt_h"/>
                                          </p:val>
                                        </p:tav>
                                        <p:tav tm="100000">
                                          <p:val>
                                            <p:fltVal val="0"/>
                                          </p:val>
                                        </p:tav>
                                      </p:tavLst>
                                    </p:anim>
                                    <p:set>
                                      <p:cBhvr>
                                        <p:cTn id="8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1"/>
                    </p:tgtEl>
                  </p:cond>
                </p:stCondLst>
                <p:endSync evt="end" delay="0">
                  <p:rtn val="all"/>
                </p:endSync>
                <p:childTnLst>
                  <p:par>
                    <p:cTn id="88" fill="hold">
                      <p:stCondLst>
                        <p:cond delay="0"/>
                      </p:stCondLst>
                      <p:childTnLst>
                        <p:par>
                          <p:cTn id="89" fill="hold">
                            <p:stCondLst>
                              <p:cond delay="0"/>
                            </p:stCondLst>
                            <p:childTnLst>
                              <p:par>
                                <p:cTn id="90" presetID="23" presetClass="exit" presetSubtype="32" fill="hold" nodeType="clickEffect">
                                  <p:stCondLst>
                                    <p:cond delay="0"/>
                                  </p:stCondLst>
                                  <p:childTnLst>
                                    <p:anim calcmode="lin" valueType="num">
                                      <p:cBhvr>
                                        <p:cTn id="91" dur="500"/>
                                        <p:tgtEl>
                                          <p:spTgt spid="11"/>
                                        </p:tgtEl>
                                        <p:attrNameLst>
                                          <p:attrName>ppt_w</p:attrName>
                                        </p:attrNameLst>
                                      </p:cBhvr>
                                      <p:tavLst>
                                        <p:tav tm="0">
                                          <p:val>
                                            <p:strVal val="ppt_w"/>
                                          </p:val>
                                        </p:tav>
                                        <p:tav tm="100000">
                                          <p:val>
                                            <p:fltVal val="0"/>
                                          </p:val>
                                        </p:tav>
                                      </p:tavLst>
                                    </p:anim>
                                    <p:anim calcmode="lin" valueType="num">
                                      <p:cBhvr>
                                        <p:cTn id="92" dur="500"/>
                                        <p:tgtEl>
                                          <p:spTgt spid="11"/>
                                        </p:tgtEl>
                                        <p:attrNameLst>
                                          <p:attrName>ppt_h</p:attrName>
                                        </p:attrNameLst>
                                      </p:cBhvr>
                                      <p:tavLst>
                                        <p:tav tm="0">
                                          <p:val>
                                            <p:strVal val="ppt_h"/>
                                          </p:val>
                                        </p:tav>
                                        <p:tav tm="100000">
                                          <p:val>
                                            <p:fltVal val="0"/>
                                          </p:val>
                                        </p:tav>
                                      </p:tavLst>
                                    </p:anim>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3" presetClass="exit" presetSubtype="32" fill="hold" nodeType="click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32" fill="hold" nodeType="click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set>
                                      <p:cBhvr>
                                        <p:cTn id="10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5"/>
                    </p:tgtEl>
                  </p:cond>
                </p:stCondLst>
                <p:endSync evt="end" delay="0">
                  <p:rtn val="all"/>
                </p:endSync>
                <p:childTnLst>
                  <p:par>
                    <p:cTn id="109" fill="hold">
                      <p:stCondLst>
                        <p:cond delay="0"/>
                      </p:stCondLst>
                      <p:childTnLst>
                        <p:par>
                          <p:cTn id="110" fill="hold">
                            <p:stCondLst>
                              <p:cond delay="0"/>
                            </p:stCondLst>
                            <p:childTnLst>
                              <p:par>
                                <p:cTn id="111" presetID="23" presetClass="exit" presetSubtype="32" fill="hold" nodeType="clickEffect">
                                  <p:stCondLst>
                                    <p:cond delay="0"/>
                                  </p:stCondLst>
                                  <p:childTnLst>
                                    <p:anim calcmode="lin" valueType="num">
                                      <p:cBhvr>
                                        <p:cTn id="112" dur="500"/>
                                        <p:tgtEl>
                                          <p:spTgt spid="15"/>
                                        </p:tgtEl>
                                        <p:attrNameLst>
                                          <p:attrName>ppt_w</p:attrName>
                                        </p:attrNameLst>
                                      </p:cBhvr>
                                      <p:tavLst>
                                        <p:tav tm="0">
                                          <p:val>
                                            <p:strVal val="ppt_w"/>
                                          </p:val>
                                        </p:tav>
                                        <p:tav tm="100000">
                                          <p:val>
                                            <p:fltVal val="0"/>
                                          </p:val>
                                        </p:tav>
                                      </p:tavLst>
                                    </p:anim>
                                    <p:anim calcmode="lin" valueType="num">
                                      <p:cBhvr>
                                        <p:cTn id="113" dur="500"/>
                                        <p:tgtEl>
                                          <p:spTgt spid="15"/>
                                        </p:tgtEl>
                                        <p:attrNameLst>
                                          <p:attrName>ppt_h</p:attrName>
                                        </p:attrNameLst>
                                      </p:cBhvr>
                                      <p:tavLst>
                                        <p:tav tm="0">
                                          <p:val>
                                            <p:strVal val="ppt_h"/>
                                          </p:val>
                                        </p:tav>
                                        <p:tav tm="100000">
                                          <p:val>
                                            <p:fltVal val="0"/>
                                          </p:val>
                                        </p:tav>
                                      </p:tavLst>
                                    </p:anim>
                                    <p:set>
                                      <p:cBhvr>
                                        <p:cTn id="11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5" restart="whenNotActive" fill="hold" evtFilter="cancelBubble" nodeType="interactiveSeq">
                <p:stCondLst>
                  <p:cond evt="onClick" delay="0">
                    <p:tgtEl>
                      <p:spTgt spid="31"/>
                    </p:tgtEl>
                  </p:cond>
                </p:stCondLst>
                <p:endSync evt="end" delay="0">
                  <p:rtn val="all"/>
                </p:endSync>
                <p:childTnLst>
                  <p:par>
                    <p:cTn id="116" fill="hold">
                      <p:stCondLst>
                        <p:cond delay="0"/>
                      </p:stCondLst>
                      <p:childTnLst>
                        <p:par>
                          <p:cTn id="117" fill="hold">
                            <p:stCondLst>
                              <p:cond delay="0"/>
                            </p:stCondLst>
                            <p:childTnLst>
                              <p:par>
                                <p:cTn id="118" presetID="56" presetClass="path" presetSubtype="0" accel="50000" decel="50000" fill="hold" nodeType="clickEffect">
                                  <p:stCondLst>
                                    <p:cond delay="0"/>
                                  </p:stCondLst>
                                  <p:childTnLst>
                                    <p:animMotion origin="layout" path="M -1.94444E-6 -3.7037E-7 L 1.08837 -0.73125 " pathEditMode="relative" rAng="0" ptsTypes="AA">
                                      <p:cBhvr>
                                        <p:cTn id="119" dur="3000" fill="hold"/>
                                        <p:tgtEl>
                                          <p:spTgt spid="7"/>
                                        </p:tgtEl>
                                        <p:attrNameLst>
                                          <p:attrName>ppt_x</p:attrName>
                                          <p:attrName>ppt_y</p:attrName>
                                        </p:attrNameLst>
                                      </p:cBhvr>
                                      <p:rCtr x="54410" y="-36574"/>
                                    </p:animMotion>
                                  </p:childTnLst>
                                </p:cTn>
                              </p:par>
                              <p:par>
                                <p:cTn id="120" presetID="1" presetClass="entr" presetSubtype="0" fill="hold" nodeType="withEffect">
                                  <p:stCondLst>
                                    <p:cond delay="0"/>
                                  </p:stCondLst>
                                  <p:childTnLst>
                                    <p:set>
                                      <p:cBhvr>
                                        <p:cTn id="121" dur="1" fill="hold">
                                          <p:stCondLst>
                                            <p:cond delay="0"/>
                                          </p:stCondLst>
                                        </p:cTn>
                                        <p:tgtEl>
                                          <p:spTgt spid="40"/>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3"/>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45"/>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46"/>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47"/>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48"/>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49"/>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50"/>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51"/>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46" restart="whenNotActive" fill="hold" evtFilter="cancelBubble" nodeType="interactiveSeq">
                <p:stCondLst>
                  <p:cond evt="onClick" delay="0">
                    <p:tgtEl>
                      <p:spTgt spid="16"/>
                    </p:tgtEl>
                  </p:cond>
                </p:stCondLst>
                <p:endSync evt="end" delay="0">
                  <p:rtn val="all"/>
                </p:endSync>
                <p:childTnLst>
                  <p:par>
                    <p:cTn id="147" fill="hold">
                      <p:stCondLst>
                        <p:cond delay="0"/>
                      </p:stCondLst>
                      <p:childTnLst>
                        <p:par>
                          <p:cTn id="148" fill="hold">
                            <p:stCondLst>
                              <p:cond delay="0"/>
                            </p:stCondLst>
                            <p:childTnLst>
                              <p:par>
                                <p:cTn id="149" presetID="42" presetClass="exit" presetSubtype="0" fill="hold" grpId="0" nodeType="clickEffect">
                                  <p:stCondLst>
                                    <p:cond delay="0"/>
                                  </p:stCondLst>
                                  <p:childTnLst>
                                    <p:animEffect transition="out" filter="fade">
                                      <p:cBhvr>
                                        <p:cTn id="150" dur="1000"/>
                                        <p:tgtEl>
                                          <p:spTgt spid="16"/>
                                        </p:tgtEl>
                                      </p:cBhvr>
                                    </p:animEffect>
                                    <p:anim calcmode="lin" valueType="num">
                                      <p:cBhvr>
                                        <p:cTn id="151" dur="1000"/>
                                        <p:tgtEl>
                                          <p:spTgt spid="16"/>
                                        </p:tgtEl>
                                        <p:attrNameLst>
                                          <p:attrName>ppt_x</p:attrName>
                                        </p:attrNameLst>
                                      </p:cBhvr>
                                      <p:tavLst>
                                        <p:tav tm="0">
                                          <p:val>
                                            <p:strVal val="ppt_x"/>
                                          </p:val>
                                        </p:tav>
                                        <p:tav tm="100000">
                                          <p:val>
                                            <p:strVal val="ppt_x"/>
                                          </p:val>
                                        </p:tav>
                                      </p:tavLst>
                                    </p:anim>
                                    <p:anim calcmode="lin" valueType="num">
                                      <p:cBhvr>
                                        <p:cTn id="152" dur="1000"/>
                                        <p:tgtEl>
                                          <p:spTgt spid="16"/>
                                        </p:tgtEl>
                                        <p:attrNameLst>
                                          <p:attrName>ppt_y</p:attrName>
                                        </p:attrNameLst>
                                      </p:cBhvr>
                                      <p:tavLst>
                                        <p:tav tm="0">
                                          <p:val>
                                            <p:strVal val="ppt_y"/>
                                          </p:val>
                                        </p:tav>
                                        <p:tav tm="100000">
                                          <p:val>
                                            <p:strVal val="ppt_y+.1"/>
                                          </p:val>
                                        </p:tav>
                                      </p:tavLst>
                                    </p:anim>
                                    <p:set>
                                      <p:cBhvr>
                                        <p:cTn id="1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4" restart="whenNotActive" fill="hold" evtFilter="cancelBubble" nodeType="interactiveSeq">
                <p:stCondLst>
                  <p:cond evt="onClick" delay="0">
                    <p:tgtEl>
                      <p:spTgt spid="24"/>
                    </p:tgtEl>
                  </p:cond>
                </p:stCondLst>
                <p:endSync evt="end" delay="0">
                  <p:rtn val="all"/>
                </p:endSync>
                <p:childTnLst>
                  <p:par>
                    <p:cTn id="155" fill="hold">
                      <p:stCondLst>
                        <p:cond delay="0"/>
                      </p:stCondLst>
                      <p:childTnLst>
                        <p:par>
                          <p:cTn id="156" fill="hold">
                            <p:stCondLst>
                              <p:cond delay="0"/>
                            </p:stCondLst>
                            <p:childTnLst>
                              <p:par>
                                <p:cTn id="157" presetID="42" presetClass="exit" presetSubtype="0" fill="hold" grpId="0" nodeType="clickEffect">
                                  <p:stCondLst>
                                    <p:cond delay="0"/>
                                  </p:stCondLst>
                                  <p:childTnLst>
                                    <p:animEffect transition="out" filter="fade">
                                      <p:cBhvr>
                                        <p:cTn id="158" dur="1000"/>
                                        <p:tgtEl>
                                          <p:spTgt spid="24"/>
                                        </p:tgtEl>
                                      </p:cBhvr>
                                    </p:animEffect>
                                    <p:anim calcmode="lin" valueType="num">
                                      <p:cBhvr>
                                        <p:cTn id="159" dur="1000"/>
                                        <p:tgtEl>
                                          <p:spTgt spid="24"/>
                                        </p:tgtEl>
                                        <p:attrNameLst>
                                          <p:attrName>ppt_x</p:attrName>
                                        </p:attrNameLst>
                                      </p:cBhvr>
                                      <p:tavLst>
                                        <p:tav tm="0">
                                          <p:val>
                                            <p:strVal val="ppt_x"/>
                                          </p:val>
                                        </p:tav>
                                        <p:tav tm="100000">
                                          <p:val>
                                            <p:strVal val="ppt_x"/>
                                          </p:val>
                                        </p:tav>
                                      </p:tavLst>
                                    </p:anim>
                                    <p:anim calcmode="lin" valueType="num">
                                      <p:cBhvr>
                                        <p:cTn id="160" dur="1000"/>
                                        <p:tgtEl>
                                          <p:spTgt spid="24"/>
                                        </p:tgtEl>
                                        <p:attrNameLst>
                                          <p:attrName>ppt_y</p:attrName>
                                        </p:attrNameLst>
                                      </p:cBhvr>
                                      <p:tavLst>
                                        <p:tav tm="0">
                                          <p:val>
                                            <p:strVal val="ppt_y"/>
                                          </p:val>
                                        </p:tav>
                                        <p:tav tm="100000">
                                          <p:val>
                                            <p:strVal val="ppt_y+.1"/>
                                          </p:val>
                                        </p:tav>
                                      </p:tavLst>
                                    </p:anim>
                                    <p:set>
                                      <p:cBhvr>
                                        <p:cTn id="16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2" restart="whenNotActive" fill="hold" evtFilter="cancelBubble" nodeType="interactiveSeq">
                <p:stCondLst>
                  <p:cond evt="onClick" delay="0">
                    <p:tgtEl>
                      <p:spTgt spid="25"/>
                    </p:tgtEl>
                  </p:cond>
                </p:stCondLst>
                <p:endSync evt="end" delay="0">
                  <p:rtn val="all"/>
                </p:endSync>
                <p:childTnLst>
                  <p:par>
                    <p:cTn id="163" fill="hold">
                      <p:stCondLst>
                        <p:cond delay="0"/>
                      </p:stCondLst>
                      <p:childTnLst>
                        <p:par>
                          <p:cTn id="164" fill="hold">
                            <p:stCondLst>
                              <p:cond delay="0"/>
                            </p:stCondLst>
                            <p:childTnLst>
                              <p:par>
                                <p:cTn id="165" presetID="42" presetClass="exit" presetSubtype="0" fill="hold" grpId="0" nodeType="clickEffect">
                                  <p:stCondLst>
                                    <p:cond delay="0"/>
                                  </p:stCondLst>
                                  <p:childTnLst>
                                    <p:animEffect transition="out" filter="fade">
                                      <p:cBhvr>
                                        <p:cTn id="166" dur="1000"/>
                                        <p:tgtEl>
                                          <p:spTgt spid="25"/>
                                        </p:tgtEl>
                                      </p:cBhvr>
                                    </p:animEffect>
                                    <p:anim calcmode="lin" valueType="num">
                                      <p:cBhvr>
                                        <p:cTn id="167" dur="1000"/>
                                        <p:tgtEl>
                                          <p:spTgt spid="25"/>
                                        </p:tgtEl>
                                        <p:attrNameLst>
                                          <p:attrName>ppt_x</p:attrName>
                                        </p:attrNameLst>
                                      </p:cBhvr>
                                      <p:tavLst>
                                        <p:tav tm="0">
                                          <p:val>
                                            <p:strVal val="ppt_x"/>
                                          </p:val>
                                        </p:tav>
                                        <p:tav tm="100000">
                                          <p:val>
                                            <p:strVal val="ppt_x"/>
                                          </p:val>
                                        </p:tav>
                                      </p:tavLst>
                                    </p:anim>
                                    <p:anim calcmode="lin" valueType="num">
                                      <p:cBhvr>
                                        <p:cTn id="168" dur="1000"/>
                                        <p:tgtEl>
                                          <p:spTgt spid="25"/>
                                        </p:tgtEl>
                                        <p:attrNameLst>
                                          <p:attrName>ppt_y</p:attrName>
                                        </p:attrNameLst>
                                      </p:cBhvr>
                                      <p:tavLst>
                                        <p:tav tm="0">
                                          <p:val>
                                            <p:strVal val="ppt_y"/>
                                          </p:val>
                                        </p:tav>
                                        <p:tav tm="100000">
                                          <p:val>
                                            <p:strVal val="ppt_y+.1"/>
                                          </p:val>
                                        </p:tav>
                                      </p:tavLst>
                                    </p:anim>
                                    <p:set>
                                      <p:cBhvr>
                                        <p:cTn id="16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0"/>
                      </p:stCondLst>
                      <p:childTnLst>
                        <p:par>
                          <p:cTn id="172" fill="hold">
                            <p:stCondLst>
                              <p:cond delay="0"/>
                            </p:stCondLst>
                            <p:childTnLst>
                              <p:par>
                                <p:cTn id="173" presetID="42" presetClass="exit" presetSubtype="0" fill="hold" grpId="0" nodeType="clickEffect">
                                  <p:stCondLst>
                                    <p:cond delay="0"/>
                                  </p:stCondLst>
                                  <p:childTnLst>
                                    <p:animEffect transition="out" filter="fade">
                                      <p:cBhvr>
                                        <p:cTn id="174" dur="1000"/>
                                        <p:tgtEl>
                                          <p:spTgt spid="26"/>
                                        </p:tgtEl>
                                      </p:cBhvr>
                                    </p:animEffect>
                                    <p:anim calcmode="lin" valueType="num">
                                      <p:cBhvr>
                                        <p:cTn id="175" dur="1000"/>
                                        <p:tgtEl>
                                          <p:spTgt spid="26"/>
                                        </p:tgtEl>
                                        <p:attrNameLst>
                                          <p:attrName>ppt_x</p:attrName>
                                        </p:attrNameLst>
                                      </p:cBhvr>
                                      <p:tavLst>
                                        <p:tav tm="0">
                                          <p:val>
                                            <p:strVal val="ppt_x"/>
                                          </p:val>
                                        </p:tav>
                                        <p:tav tm="100000">
                                          <p:val>
                                            <p:strVal val="ppt_x"/>
                                          </p:val>
                                        </p:tav>
                                      </p:tavLst>
                                    </p:anim>
                                    <p:anim calcmode="lin" valueType="num">
                                      <p:cBhvr>
                                        <p:cTn id="176" dur="1000"/>
                                        <p:tgtEl>
                                          <p:spTgt spid="26"/>
                                        </p:tgtEl>
                                        <p:attrNameLst>
                                          <p:attrName>ppt_y</p:attrName>
                                        </p:attrNameLst>
                                      </p:cBhvr>
                                      <p:tavLst>
                                        <p:tav tm="0">
                                          <p:val>
                                            <p:strVal val="ppt_y"/>
                                          </p:val>
                                        </p:tav>
                                        <p:tav tm="100000">
                                          <p:val>
                                            <p:strVal val="ppt_y+.1"/>
                                          </p:val>
                                        </p:tav>
                                      </p:tavLst>
                                    </p:anim>
                                    <p:set>
                                      <p:cBhvr>
                                        <p:cTn id="17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27"/>
                    </p:tgtEl>
                  </p:cond>
                </p:stCondLst>
                <p:endSync evt="end" delay="0">
                  <p:rtn val="all"/>
                </p:endSync>
                <p:childTnLst>
                  <p:par>
                    <p:cTn id="179" fill="hold">
                      <p:stCondLst>
                        <p:cond delay="0"/>
                      </p:stCondLst>
                      <p:childTnLst>
                        <p:par>
                          <p:cTn id="180" fill="hold">
                            <p:stCondLst>
                              <p:cond delay="0"/>
                            </p:stCondLst>
                            <p:childTnLst>
                              <p:par>
                                <p:cTn id="181" presetID="42" presetClass="exit" presetSubtype="0" fill="hold" grpId="0" nodeType="clickEffect">
                                  <p:stCondLst>
                                    <p:cond delay="0"/>
                                  </p:stCondLst>
                                  <p:childTnLst>
                                    <p:animEffect transition="out" filter="fade">
                                      <p:cBhvr>
                                        <p:cTn id="182" dur="1000"/>
                                        <p:tgtEl>
                                          <p:spTgt spid="27"/>
                                        </p:tgtEl>
                                      </p:cBhvr>
                                    </p:animEffect>
                                    <p:anim calcmode="lin" valueType="num">
                                      <p:cBhvr>
                                        <p:cTn id="183" dur="1000"/>
                                        <p:tgtEl>
                                          <p:spTgt spid="27"/>
                                        </p:tgtEl>
                                        <p:attrNameLst>
                                          <p:attrName>ppt_x</p:attrName>
                                        </p:attrNameLst>
                                      </p:cBhvr>
                                      <p:tavLst>
                                        <p:tav tm="0">
                                          <p:val>
                                            <p:strVal val="ppt_x"/>
                                          </p:val>
                                        </p:tav>
                                        <p:tav tm="100000">
                                          <p:val>
                                            <p:strVal val="ppt_x"/>
                                          </p:val>
                                        </p:tav>
                                      </p:tavLst>
                                    </p:anim>
                                    <p:anim calcmode="lin" valueType="num">
                                      <p:cBhvr>
                                        <p:cTn id="184" dur="1000"/>
                                        <p:tgtEl>
                                          <p:spTgt spid="27"/>
                                        </p:tgtEl>
                                        <p:attrNameLst>
                                          <p:attrName>ppt_y</p:attrName>
                                        </p:attrNameLst>
                                      </p:cBhvr>
                                      <p:tavLst>
                                        <p:tav tm="0">
                                          <p:val>
                                            <p:strVal val="ppt_y"/>
                                          </p:val>
                                        </p:tav>
                                        <p:tav tm="100000">
                                          <p:val>
                                            <p:strVal val="ppt_y+.1"/>
                                          </p:val>
                                        </p:tav>
                                      </p:tavLst>
                                    </p:anim>
                                    <p:set>
                                      <p:cBhvr>
                                        <p:cTn id="18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6" restart="whenNotActive" fill="hold" evtFilter="cancelBubble" nodeType="interactiveSeq">
                <p:stCondLst>
                  <p:cond evt="onClick" delay="0">
                    <p:tgtEl>
                      <p:spTgt spid="28"/>
                    </p:tgtEl>
                  </p:cond>
                </p:stCondLst>
                <p:endSync evt="end" delay="0">
                  <p:rtn val="all"/>
                </p:endSync>
                <p:childTnLst>
                  <p:par>
                    <p:cTn id="187" fill="hold">
                      <p:stCondLst>
                        <p:cond delay="0"/>
                      </p:stCondLst>
                      <p:childTnLst>
                        <p:par>
                          <p:cTn id="188" fill="hold">
                            <p:stCondLst>
                              <p:cond delay="0"/>
                            </p:stCondLst>
                            <p:childTnLst>
                              <p:par>
                                <p:cTn id="189" presetID="42" presetClass="exit" presetSubtype="0" fill="hold" grpId="0" nodeType="clickEffect">
                                  <p:stCondLst>
                                    <p:cond delay="0"/>
                                  </p:stCondLst>
                                  <p:childTnLst>
                                    <p:animEffect transition="out" filter="fade">
                                      <p:cBhvr>
                                        <p:cTn id="190" dur="1000"/>
                                        <p:tgtEl>
                                          <p:spTgt spid="28"/>
                                        </p:tgtEl>
                                      </p:cBhvr>
                                    </p:animEffect>
                                    <p:anim calcmode="lin" valueType="num">
                                      <p:cBhvr>
                                        <p:cTn id="191" dur="1000"/>
                                        <p:tgtEl>
                                          <p:spTgt spid="28"/>
                                        </p:tgtEl>
                                        <p:attrNameLst>
                                          <p:attrName>ppt_x</p:attrName>
                                        </p:attrNameLst>
                                      </p:cBhvr>
                                      <p:tavLst>
                                        <p:tav tm="0">
                                          <p:val>
                                            <p:strVal val="ppt_x"/>
                                          </p:val>
                                        </p:tav>
                                        <p:tav tm="100000">
                                          <p:val>
                                            <p:strVal val="ppt_x"/>
                                          </p:val>
                                        </p:tav>
                                      </p:tavLst>
                                    </p:anim>
                                    <p:anim calcmode="lin" valueType="num">
                                      <p:cBhvr>
                                        <p:cTn id="192" dur="1000"/>
                                        <p:tgtEl>
                                          <p:spTgt spid="28"/>
                                        </p:tgtEl>
                                        <p:attrNameLst>
                                          <p:attrName>ppt_y</p:attrName>
                                        </p:attrNameLst>
                                      </p:cBhvr>
                                      <p:tavLst>
                                        <p:tav tm="0">
                                          <p:val>
                                            <p:strVal val="ppt_y"/>
                                          </p:val>
                                        </p:tav>
                                        <p:tav tm="100000">
                                          <p:val>
                                            <p:strVal val="ppt_y+.1"/>
                                          </p:val>
                                        </p:tav>
                                      </p:tavLst>
                                    </p:anim>
                                    <p:set>
                                      <p:cBhvr>
                                        <p:cTn id="19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94" restart="whenNotActive" fill="hold" evtFilter="cancelBubble" nodeType="interactiveSeq">
                <p:stCondLst>
                  <p:cond evt="onClick" delay="0">
                    <p:tgtEl>
                      <p:spTgt spid="29"/>
                    </p:tgtEl>
                  </p:cond>
                </p:stCondLst>
                <p:endSync evt="end" delay="0">
                  <p:rtn val="all"/>
                </p:endSync>
                <p:childTnLst>
                  <p:par>
                    <p:cTn id="195" fill="hold">
                      <p:stCondLst>
                        <p:cond delay="0"/>
                      </p:stCondLst>
                      <p:childTnLst>
                        <p:par>
                          <p:cTn id="196" fill="hold">
                            <p:stCondLst>
                              <p:cond delay="0"/>
                            </p:stCondLst>
                            <p:childTnLst>
                              <p:par>
                                <p:cTn id="197" presetID="42" presetClass="exit" presetSubtype="0" fill="hold" grpId="0" nodeType="clickEffect">
                                  <p:stCondLst>
                                    <p:cond delay="0"/>
                                  </p:stCondLst>
                                  <p:childTnLst>
                                    <p:animEffect transition="out" filter="fade">
                                      <p:cBhvr>
                                        <p:cTn id="198" dur="1000"/>
                                        <p:tgtEl>
                                          <p:spTgt spid="29"/>
                                        </p:tgtEl>
                                      </p:cBhvr>
                                    </p:animEffect>
                                    <p:anim calcmode="lin" valueType="num">
                                      <p:cBhvr>
                                        <p:cTn id="199" dur="1000"/>
                                        <p:tgtEl>
                                          <p:spTgt spid="29"/>
                                        </p:tgtEl>
                                        <p:attrNameLst>
                                          <p:attrName>ppt_x</p:attrName>
                                        </p:attrNameLst>
                                      </p:cBhvr>
                                      <p:tavLst>
                                        <p:tav tm="0">
                                          <p:val>
                                            <p:strVal val="ppt_x"/>
                                          </p:val>
                                        </p:tav>
                                        <p:tav tm="100000">
                                          <p:val>
                                            <p:strVal val="ppt_x"/>
                                          </p:val>
                                        </p:tav>
                                      </p:tavLst>
                                    </p:anim>
                                    <p:anim calcmode="lin" valueType="num">
                                      <p:cBhvr>
                                        <p:cTn id="200" dur="1000"/>
                                        <p:tgtEl>
                                          <p:spTgt spid="29"/>
                                        </p:tgtEl>
                                        <p:attrNameLst>
                                          <p:attrName>ppt_y</p:attrName>
                                        </p:attrNameLst>
                                      </p:cBhvr>
                                      <p:tavLst>
                                        <p:tav tm="0">
                                          <p:val>
                                            <p:strVal val="ppt_y"/>
                                          </p:val>
                                        </p:tav>
                                        <p:tav tm="100000">
                                          <p:val>
                                            <p:strVal val="ppt_y+.1"/>
                                          </p:val>
                                        </p:tav>
                                      </p:tavLst>
                                    </p:anim>
                                    <p:set>
                                      <p:cBhvr>
                                        <p:cTn id="20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2" restart="whenNotActive" fill="hold" evtFilter="cancelBubble" nodeType="interactiveSeq">
                <p:stCondLst>
                  <p:cond evt="onClick" delay="0">
                    <p:tgtEl>
                      <p:spTgt spid="30"/>
                    </p:tgtEl>
                  </p:cond>
                </p:stCondLst>
                <p:endSync evt="end" delay="0">
                  <p:rtn val="all"/>
                </p:endSync>
                <p:childTnLst>
                  <p:par>
                    <p:cTn id="203" fill="hold">
                      <p:stCondLst>
                        <p:cond delay="0"/>
                      </p:stCondLst>
                      <p:childTnLst>
                        <p:par>
                          <p:cTn id="204" fill="hold">
                            <p:stCondLst>
                              <p:cond delay="0"/>
                            </p:stCondLst>
                            <p:childTnLst>
                              <p:par>
                                <p:cTn id="205" presetID="42" presetClass="exit" presetSubtype="0" fill="hold" grpId="0" nodeType="clickEffect">
                                  <p:stCondLst>
                                    <p:cond delay="0"/>
                                  </p:stCondLst>
                                  <p:childTnLst>
                                    <p:animEffect transition="out" filter="fade">
                                      <p:cBhvr>
                                        <p:cTn id="206" dur="1000"/>
                                        <p:tgtEl>
                                          <p:spTgt spid="30"/>
                                        </p:tgtEl>
                                      </p:cBhvr>
                                    </p:animEffect>
                                    <p:anim calcmode="lin" valueType="num">
                                      <p:cBhvr>
                                        <p:cTn id="207" dur="1000"/>
                                        <p:tgtEl>
                                          <p:spTgt spid="30"/>
                                        </p:tgtEl>
                                        <p:attrNameLst>
                                          <p:attrName>ppt_x</p:attrName>
                                        </p:attrNameLst>
                                      </p:cBhvr>
                                      <p:tavLst>
                                        <p:tav tm="0">
                                          <p:val>
                                            <p:strVal val="ppt_x"/>
                                          </p:val>
                                        </p:tav>
                                        <p:tav tm="100000">
                                          <p:val>
                                            <p:strVal val="ppt_x"/>
                                          </p:val>
                                        </p:tav>
                                      </p:tavLst>
                                    </p:anim>
                                    <p:anim calcmode="lin" valueType="num">
                                      <p:cBhvr>
                                        <p:cTn id="208" dur="1000"/>
                                        <p:tgtEl>
                                          <p:spTgt spid="30"/>
                                        </p:tgtEl>
                                        <p:attrNameLst>
                                          <p:attrName>ppt_y</p:attrName>
                                        </p:attrNameLst>
                                      </p:cBhvr>
                                      <p:tavLst>
                                        <p:tav tm="0">
                                          <p:val>
                                            <p:strVal val="ppt_y"/>
                                          </p:val>
                                        </p:tav>
                                        <p:tav tm="100000">
                                          <p:val>
                                            <p:strVal val="ppt_y+.1"/>
                                          </p:val>
                                        </p:tav>
                                      </p:tavLst>
                                    </p:anim>
                                    <p:set>
                                      <p:cBhvr>
                                        <p:cTn id="20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6" grpId="0" animBg="1"/>
      <p:bldP spid="24" grpId="0" animBg="1"/>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9" name="Ảnh 5">
            <a:extLst>
              <a:ext uri="{FF2B5EF4-FFF2-40B4-BE49-F238E27FC236}">
                <a16:creationId xmlns:a16="http://schemas.microsoft.com/office/drawing/2014/main" id="{601D20DF-EDC9-1D7C-DD74-9F02C74462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0"/>
            <a:ext cx="11263804" cy="4950946"/>
          </a:xfrm>
          <a:prstGeom prst="rect">
            <a:avLst/>
          </a:prstGeom>
          <a:ln>
            <a:noFill/>
          </a:ln>
        </p:spPr>
      </p:pic>
      <p:grpSp>
        <p:nvGrpSpPr>
          <p:cNvPr id="10" name="Nhóm 10">
            <a:extLst>
              <a:ext uri="{FF2B5EF4-FFF2-40B4-BE49-F238E27FC236}">
                <a16:creationId xmlns:a16="http://schemas.microsoft.com/office/drawing/2014/main" id="{EC8C479B-AABA-3B0F-825B-A3BD6F268041}"/>
              </a:ext>
            </a:extLst>
          </p:cNvPr>
          <p:cNvGrpSpPr/>
          <p:nvPr/>
        </p:nvGrpSpPr>
        <p:grpSpPr>
          <a:xfrm>
            <a:off x="1166630" y="4950946"/>
            <a:ext cx="9729970" cy="1602254"/>
            <a:chOff x="2991619" y="1066800"/>
            <a:chExt cx="6152381" cy="3647619"/>
          </a:xfrm>
        </p:grpSpPr>
        <p:pic>
          <p:nvPicPr>
            <p:cNvPr id="14" name="Ảnh 11">
              <a:extLst>
                <a:ext uri="{FF2B5EF4-FFF2-40B4-BE49-F238E27FC236}">
                  <a16:creationId xmlns:a16="http://schemas.microsoft.com/office/drawing/2014/main" id="{AE90FF3E-0ED5-BA3A-206F-6ABE84A8DE8E}"/>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16" name="Hộp Văn bản 12">
                  <a:extLst>
                    <a:ext uri="{FF2B5EF4-FFF2-40B4-BE49-F238E27FC236}">
                      <a16:creationId xmlns:a16="http://schemas.microsoft.com/office/drawing/2014/main" id="{EF6AB99B-2F7D-CB48-FF6A-DB8C75133ECC}"/>
                    </a:ext>
                  </a:extLst>
                </p:cNvPr>
                <p:cNvSpPr txBox="1"/>
                <p:nvPr/>
              </p:nvSpPr>
              <p:spPr>
                <a:xfrm>
                  <a:off x="4157141" y="1884664"/>
                  <a:ext cx="4408673" cy="2172077"/>
                </a:xfrm>
                <a:prstGeom prst="rect">
                  <a:avLst/>
                </a:prstGeom>
                <a:noFill/>
                <a:ln>
                  <a:solidFill>
                    <a:schemeClr val="accent2">
                      <a:lumMod val="50000"/>
                    </a:schemeClr>
                  </a:solidFill>
                </a:ln>
              </p:spPr>
              <p:txBody>
                <a:bodyPr wrap="square" rtlCol="0">
                  <a:spAutoFit/>
                </a:bodyPr>
                <a:lstStyle/>
                <a:p>
                  <a:pPr algn="ctr" defTabSz="685800"/>
                  <a:r>
                    <a:rPr lang="en-US" sz="2800">
                      <a:effectLst/>
                      <a:latin typeface="Times New Roman" panose="02020603050405020304" pitchFamily="18" charset="0"/>
                      <a:ea typeface="Times New Roman" panose="02020603050405020304" pitchFamily="18" charset="0"/>
                    </a:rPr>
                    <a:t>Tiêu chí thống kê: </a:t>
                  </a:r>
                </a:p>
                <a:p>
                  <a:pPr defTabSz="685800"/>
                  <a:r>
                    <a:rPr lang="en-US" sz="2800">
                      <a:effectLst/>
                      <a:latin typeface="Times New Roman" panose="02020603050405020304" pitchFamily="18" charset="0"/>
                      <a:ea typeface="Times New Roman" panose="02020603050405020304" pitchFamily="18" charset="0"/>
                    </a:rPr>
                    <a:t>Nhiệt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ngày</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07/5/2021</m:t>
                      </m:r>
                    </m:oMath>
                  </a14:m>
                  <a:endParaRPr lang="vi-VN" sz="2800" dirty="0">
                    <a:solidFill>
                      <a:srgbClr val="FF0000"/>
                    </a:solidFill>
                    <a:latin typeface="Times New Roman" panose="02020603050405020304" pitchFamily="18" charset="0"/>
                  </a:endParaRPr>
                </a:p>
              </p:txBody>
            </p:sp>
          </mc:Choice>
          <mc:Fallback xmlns="">
            <p:sp>
              <p:nvSpPr>
                <p:cNvPr id="16" name="Hộp Văn bản 12">
                  <a:extLst>
                    <a:ext uri="{FF2B5EF4-FFF2-40B4-BE49-F238E27FC236}">
                      <a16:creationId xmlns:a16="http://schemas.microsoft.com/office/drawing/2014/main" id="{EF6AB99B-2F7D-CB48-FF6A-DB8C75133ECC}"/>
                    </a:ext>
                  </a:extLst>
                </p:cNvPr>
                <p:cNvSpPr txBox="1">
                  <a:spLocks noRot="1" noChangeAspect="1" noMove="1" noResize="1" noEditPoints="1" noAdjustHandles="1" noChangeArrowheads="1" noChangeShapeType="1" noTextEdit="1"/>
                </p:cNvSpPr>
                <p:nvPr/>
              </p:nvSpPr>
              <p:spPr>
                <a:xfrm>
                  <a:off x="4157141" y="1884664"/>
                  <a:ext cx="4408673" cy="2172077"/>
                </a:xfrm>
                <a:prstGeom prst="rect">
                  <a:avLst/>
                </a:prstGeom>
                <a:blipFill>
                  <a:blip r:embed="rId5"/>
                  <a:stretch>
                    <a:fillRect l="-1745" t="-5660" b="-15723"/>
                  </a:stretch>
                </a:blipFill>
                <a:ln>
                  <a:solidFill>
                    <a:schemeClr val="accent2">
                      <a:lumMod val="50000"/>
                    </a:schemeClr>
                  </a:solidFill>
                </a:ln>
              </p:spPr>
              <p:txBody>
                <a:bodyPr/>
                <a:lstStyle/>
                <a:p>
                  <a:r>
                    <a:rPr lang="en-US">
                      <a:noFill/>
                    </a:rPr>
                    <a:t> </a:t>
                  </a:r>
                </a:p>
              </p:txBody>
            </p:sp>
          </mc:Fallback>
        </mc:AlternateContent>
      </p:grpSp>
      <p:pic>
        <p:nvPicPr>
          <p:cNvPr id="17" name="Mode">
            <a:hlinkClick r:id="rId6" action="ppaction://hlinksldjump"/>
            <a:extLst>
              <a:ext uri="{FF2B5EF4-FFF2-40B4-BE49-F238E27FC236}">
                <a16:creationId xmlns:a16="http://schemas.microsoft.com/office/drawing/2014/main" id="{DCBF477E-343F-86CF-6180-C5BC4F5B77D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2"/>
            <a:ext cx="661688" cy="489649"/>
          </a:xfrm>
          <a:prstGeom prst="rect">
            <a:avLst/>
          </a:prstGeom>
        </p:spPr>
      </p:pic>
      <p:pic>
        <p:nvPicPr>
          <p:cNvPr id="18" name="Picture 17">
            <a:extLst>
              <a:ext uri="{FF2B5EF4-FFF2-40B4-BE49-F238E27FC236}">
                <a16:creationId xmlns:a16="http://schemas.microsoft.com/office/drawing/2014/main" id="{8F984A21-E2D6-683B-399A-934D05A352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26" t="36194" r="11067" b="12621"/>
          <a:stretch/>
        </p:blipFill>
        <p:spPr bwMode="auto">
          <a:xfrm>
            <a:off x="2780571" y="719598"/>
            <a:ext cx="6630854" cy="3511750"/>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335A74E7-1725-35D9-4DA5-E1645BE48E14}"/>
              </a:ext>
            </a:extLst>
          </p:cNvPr>
          <p:cNvSpPr txBox="1"/>
          <p:nvPr/>
        </p:nvSpPr>
        <p:spPr>
          <a:xfrm>
            <a:off x="4012394" y="4067202"/>
            <a:ext cx="3986213" cy="523220"/>
          </a:xfrm>
          <a:prstGeom prst="rect">
            <a:avLst/>
          </a:prstGeom>
          <a:noFill/>
        </p:spPr>
        <p:txBody>
          <a:bodyPr wrap="square">
            <a:spAutoFit/>
          </a:bodyPr>
          <a:lstStyle/>
          <a:p>
            <a:pPr algn="just"/>
            <a:r>
              <a:rPr lang="en-US" sz="2800" err="1">
                <a:solidFill>
                  <a:srgbClr val="0000CC"/>
                </a:solidFill>
                <a:effectLst/>
                <a:latin typeface="Times New Roman" panose="02020603050405020304" pitchFamily="18" charset="0"/>
                <a:ea typeface="Times New Roman" panose="02020603050405020304" pitchFamily="18" charset="0"/>
              </a:rPr>
              <a:t>Tiêu</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chí</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thống</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kê</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là</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gì</a:t>
            </a:r>
            <a:r>
              <a:rPr lang="en-US" sz="2800">
                <a:solidFill>
                  <a:srgbClr val="0000CC"/>
                </a:solidFill>
                <a:effectLst/>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9B0D21E-19CA-5FDA-E00F-3BD45EC4FD48}"/>
                  </a:ext>
                </a:extLst>
              </p:cNvPr>
              <p:cNvSpPr txBox="1"/>
              <p:nvPr/>
            </p:nvSpPr>
            <p:spPr>
              <a:xfrm>
                <a:off x="2732339" y="98189"/>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a:effectLst/>
                    <a:latin typeface="Times New Roman" panose="02020603050405020304" pitchFamily="18" charset="0"/>
                    <a:ea typeface="Times New Roman" panose="02020603050405020304" pitchFamily="18" charset="0"/>
                  </a:rPr>
                  <a:t>Nhiệt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ngày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D9B0D21E-19CA-5FDA-E00F-3BD45EC4FD48}"/>
                  </a:ext>
                </a:extLst>
              </p:cNvPr>
              <p:cNvSpPr txBox="1">
                <a:spLocks noRot="1" noChangeAspect="1" noMove="1" noResize="1" noEditPoints="1" noAdjustHandles="1" noChangeArrowheads="1" noChangeShapeType="1" noTextEdit="1"/>
              </p:cNvSpPr>
              <p:nvPr/>
            </p:nvSpPr>
            <p:spPr>
              <a:xfrm>
                <a:off x="2732339" y="98189"/>
                <a:ext cx="6727317"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384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h 5">
            <a:extLst>
              <a:ext uri="{FF2B5EF4-FFF2-40B4-BE49-F238E27FC236}">
                <a16:creationId xmlns:a16="http://schemas.microsoft.com/office/drawing/2014/main" id="{847DD82E-6859-8968-4EA8-7A80E4473C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0"/>
            <a:ext cx="11263804" cy="4950946"/>
          </a:xfrm>
          <a:prstGeom prst="rect">
            <a:avLst/>
          </a:prstGeom>
          <a:ln>
            <a:noFill/>
          </a:ln>
        </p:spPr>
      </p:pic>
      <p:grpSp>
        <p:nvGrpSpPr>
          <p:cNvPr id="10" name="Nhóm 10">
            <a:extLst>
              <a:ext uri="{FF2B5EF4-FFF2-40B4-BE49-F238E27FC236}">
                <a16:creationId xmlns:a16="http://schemas.microsoft.com/office/drawing/2014/main" id="{42D60ED7-5E75-DDE4-0DFA-4233F98773DC}"/>
              </a:ext>
            </a:extLst>
          </p:cNvPr>
          <p:cNvGrpSpPr/>
          <p:nvPr/>
        </p:nvGrpSpPr>
        <p:grpSpPr>
          <a:xfrm>
            <a:off x="533400" y="4950946"/>
            <a:ext cx="11263804" cy="1602254"/>
            <a:chOff x="2991619" y="1066800"/>
            <a:chExt cx="6152381" cy="3647619"/>
          </a:xfrm>
        </p:grpSpPr>
        <p:pic>
          <p:nvPicPr>
            <p:cNvPr id="14" name="Ảnh 11">
              <a:extLst>
                <a:ext uri="{FF2B5EF4-FFF2-40B4-BE49-F238E27FC236}">
                  <a16:creationId xmlns:a16="http://schemas.microsoft.com/office/drawing/2014/main" id="{2D87BAA1-5DF0-02B3-DE8D-54DA16A8296D}"/>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16" name="Hộp Văn bản 12">
                  <a:extLst>
                    <a:ext uri="{FF2B5EF4-FFF2-40B4-BE49-F238E27FC236}">
                      <a16:creationId xmlns:a16="http://schemas.microsoft.com/office/drawing/2014/main" id="{9276DC5A-D40D-E8D8-E3C0-63018C31FDFD}"/>
                    </a:ext>
                  </a:extLst>
                </p:cNvPr>
                <p:cNvSpPr txBox="1"/>
                <p:nvPr/>
              </p:nvSpPr>
              <p:spPr>
                <a:xfrm>
                  <a:off x="3523407" y="1121542"/>
                  <a:ext cx="5079746" cy="2347244"/>
                </a:xfrm>
                <a:prstGeom prst="rect">
                  <a:avLst/>
                </a:prstGeom>
                <a:noFill/>
                <a:ln>
                  <a:solidFill>
                    <a:schemeClr val="accent2">
                      <a:lumMod val="50000"/>
                    </a:schemeClr>
                  </a:solidFill>
                </a:ln>
              </p:spPr>
              <p:txBody>
                <a:bodyPr wrap="square" rtlCol="0">
                  <a:spAutoFit/>
                </a:bodyPr>
                <a:lstStyle/>
                <a:p>
                  <a:pPr indent="180340" algn="ctr">
                    <a:spcBef>
                      <a:spcPts val="300"/>
                    </a:spcBef>
                    <a:spcAft>
                      <a:spcPts val="300"/>
                    </a:spcAft>
                  </a:pPr>
                  <a:r>
                    <a:rPr lang="en-US" sz="2800">
                      <a:latin typeface="Times New Roman" panose="02020603050405020304" pitchFamily="18" charset="0"/>
                      <a:ea typeface="Times New Roman" panose="02020603050405020304" pitchFamily="18" charset="0"/>
                    </a:rPr>
                    <a:t>Đối tượng thống kê:</a:t>
                  </a:r>
                </a:p>
                <a:p>
                  <a:pPr indent="180340" algn="just">
                    <a:spcBef>
                      <a:spcPts val="300"/>
                    </a:spcBef>
                    <a:spcAft>
                      <a:spcPts val="300"/>
                    </a:spcAft>
                  </a:pPr>
                  <a:r>
                    <a:rPr lang="en-US" sz="2800">
                      <a:effectLst/>
                      <a:latin typeface="Times New Roman" panose="02020603050405020304" pitchFamily="18" charset="0"/>
                      <a:ea typeface="Times New Roman" panose="02020603050405020304" pitchFamily="18" charset="0"/>
                    </a:rPr>
                    <a:t>Các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ea typeface="Times New Roman" panose="02020603050405020304" pitchFamily="18" charset="0"/>
                        </a:rPr>
                        <m:t>7</m:t>
                      </m:r>
                    </m:oMath>
                  </a14:m>
                  <a:r>
                    <a:rPr lang="en-US" sz="280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giờ</a:t>
                  </a:r>
                  <a:r>
                    <a:rPr lang="en-US" sz="280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ea typeface="Times New Roman" panose="02020603050405020304" pitchFamily="18" charset="0"/>
                        </a:rPr>
                        <m:t>10</m:t>
                      </m:r>
                    </m:oMath>
                  </a14:m>
                  <a:r>
                    <a:rPr lang="en-US" sz="280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giờ</a:t>
                  </a:r>
                  <a:r>
                    <a:rPr lang="en-US" sz="280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ea typeface="Times New Roman" panose="02020603050405020304" pitchFamily="18" charset="0"/>
                        </a:rPr>
                        <m:t>13</m:t>
                      </m:r>
                    </m:oMath>
                  </a14:m>
                  <a:r>
                    <a:rPr lang="en-US" sz="280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giờ</a:t>
                  </a:r>
                  <a:r>
                    <a:rPr lang="en-US" sz="280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ea typeface="Times New Roman" panose="02020603050405020304" pitchFamily="18" charset="0"/>
                        </a:rPr>
                        <m:t>16</m:t>
                      </m:r>
                    </m:oMath>
                  </a14:m>
                  <a:r>
                    <a:rPr lang="en-US" sz="280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giờ</a:t>
                  </a:r>
                  <a:r>
                    <a:rPr lang="en-US" sz="280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ea typeface="Times New Roman" panose="02020603050405020304" pitchFamily="18" charset="0"/>
                        </a:rPr>
                        <m:t>19</m:t>
                      </m:r>
                    </m:oMath>
                  </a14:m>
                  <a:r>
                    <a:rPr lang="en-US" sz="280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giờ</a:t>
                  </a:r>
                  <a:r>
                    <a:rPr lang="en-US" sz="280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ea typeface="Times New Roman" panose="02020603050405020304" pitchFamily="18" charset="0"/>
                        </a:rPr>
                        <m:t>22</m:t>
                      </m:r>
                    </m:oMath>
                  </a14:m>
                  <a:r>
                    <a:rPr lang="en-US" sz="280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giờ</a:t>
                  </a:r>
                  <a:r>
                    <a:rPr lang="en-US" sz="2800" dirty="0">
                      <a:solidFill>
                        <a:srgbClr val="FF0000"/>
                      </a:solidFill>
                      <a:effectLst/>
                      <a:latin typeface="Times New Roman" panose="02020603050405020304" pitchFamily="18" charset="0"/>
                      <a:ea typeface="Times New Roman" panose="02020603050405020304" pitchFamily="18" charset="0"/>
                    </a:rPr>
                    <a:t>.</a:t>
                  </a:r>
                </a:p>
              </p:txBody>
            </p:sp>
          </mc:Choice>
          <mc:Fallback xmlns="">
            <p:sp>
              <p:nvSpPr>
                <p:cNvPr id="16" name="Hộp Văn bản 12">
                  <a:extLst>
                    <a:ext uri="{FF2B5EF4-FFF2-40B4-BE49-F238E27FC236}">
                      <a16:creationId xmlns:a16="http://schemas.microsoft.com/office/drawing/2014/main" id="{9276DC5A-D40D-E8D8-E3C0-63018C31FDFD}"/>
                    </a:ext>
                  </a:extLst>
                </p:cNvPr>
                <p:cNvSpPr txBox="1">
                  <a:spLocks noRot="1" noChangeAspect="1" noMove="1" noResize="1" noEditPoints="1" noAdjustHandles="1" noChangeArrowheads="1" noChangeShapeType="1" noTextEdit="1"/>
                </p:cNvSpPr>
                <p:nvPr/>
              </p:nvSpPr>
              <p:spPr>
                <a:xfrm>
                  <a:off x="3523407" y="1121542"/>
                  <a:ext cx="5079746" cy="2347244"/>
                </a:xfrm>
                <a:prstGeom prst="rect">
                  <a:avLst/>
                </a:prstGeom>
                <a:blipFill>
                  <a:blip r:embed="rId5"/>
                  <a:stretch>
                    <a:fillRect t="-5263" b="-15205"/>
                  </a:stretch>
                </a:blipFill>
                <a:ln>
                  <a:solidFill>
                    <a:schemeClr val="accent2">
                      <a:lumMod val="50000"/>
                    </a:schemeClr>
                  </a:solidFill>
                </a:ln>
              </p:spPr>
              <p:txBody>
                <a:bodyPr/>
                <a:lstStyle/>
                <a:p>
                  <a:r>
                    <a:rPr lang="en-US">
                      <a:noFill/>
                    </a:rPr>
                    <a:t> </a:t>
                  </a:r>
                </a:p>
              </p:txBody>
            </p:sp>
          </mc:Fallback>
        </mc:AlternateContent>
      </p:grpSp>
      <p:pic>
        <p:nvPicPr>
          <p:cNvPr id="17" name="Mode">
            <a:hlinkClick r:id="rId6" action="ppaction://hlinksldjump"/>
            <a:extLst>
              <a:ext uri="{FF2B5EF4-FFF2-40B4-BE49-F238E27FC236}">
                <a16:creationId xmlns:a16="http://schemas.microsoft.com/office/drawing/2014/main" id="{12D99FA6-C37A-0866-16EC-A714B515BBD6}"/>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2"/>
            <a:ext cx="661688" cy="489649"/>
          </a:xfrm>
          <a:prstGeom prst="rect">
            <a:avLst/>
          </a:prstGeom>
        </p:spPr>
      </p:pic>
      <p:pic>
        <p:nvPicPr>
          <p:cNvPr id="18" name="Picture 17">
            <a:extLst>
              <a:ext uri="{FF2B5EF4-FFF2-40B4-BE49-F238E27FC236}">
                <a16:creationId xmlns:a16="http://schemas.microsoft.com/office/drawing/2014/main" id="{369B985D-4CEC-76D0-243F-F02CE36098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26" t="36194" r="11067" b="12621"/>
          <a:stretch/>
        </p:blipFill>
        <p:spPr bwMode="auto">
          <a:xfrm>
            <a:off x="2895600" y="665633"/>
            <a:ext cx="6834647" cy="3619680"/>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A182B5EC-A071-20F2-6D5B-DD88A9F1E153}"/>
              </a:ext>
            </a:extLst>
          </p:cNvPr>
          <p:cNvSpPr txBox="1"/>
          <p:nvPr/>
        </p:nvSpPr>
        <p:spPr>
          <a:xfrm>
            <a:off x="4102890" y="4129395"/>
            <a:ext cx="3986213" cy="523220"/>
          </a:xfrm>
          <a:prstGeom prst="rect">
            <a:avLst/>
          </a:prstGeom>
          <a:noFill/>
        </p:spPr>
        <p:txBody>
          <a:bodyPr wrap="square">
            <a:spAutoFit/>
          </a:bodyPr>
          <a:lstStyle/>
          <a:p>
            <a:pPr algn="just"/>
            <a:r>
              <a:rPr lang="en-US" sz="2800" err="1">
                <a:solidFill>
                  <a:srgbClr val="0000CC"/>
                </a:solidFill>
                <a:effectLst/>
                <a:latin typeface="Times New Roman" panose="02020603050405020304" pitchFamily="18" charset="0"/>
                <a:ea typeface="Times New Roman" panose="02020603050405020304" pitchFamily="18" charset="0"/>
              </a:rPr>
              <a:t>Đối</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tượng</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thống</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kê</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là</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gì</a:t>
            </a:r>
            <a:r>
              <a:rPr lang="en-US" sz="2800">
                <a:solidFill>
                  <a:srgbClr val="0000CC"/>
                </a:solidFill>
                <a:effectLst/>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3E391CD-33BB-DCE5-4D21-447D8F4CE252}"/>
                  </a:ext>
                </a:extLst>
              </p:cNvPr>
              <p:cNvSpPr txBox="1"/>
              <p:nvPr/>
            </p:nvSpPr>
            <p:spPr>
              <a:xfrm>
                <a:off x="2732339" y="104502"/>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err="1">
                    <a:effectLst/>
                    <a:latin typeface="Times New Roman" panose="02020603050405020304" pitchFamily="18" charset="0"/>
                    <a:ea typeface="Times New Roman" panose="02020603050405020304" pitchFamily="18" charset="0"/>
                  </a:rPr>
                  <a:t>Nhiệt</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ngày</a:t>
                </a:r>
                <a:r>
                  <a:rPr lang="en-US" sz="2800" b="1">
                    <a:effectLst/>
                    <a:latin typeface="Times New Roman" panose="02020603050405020304" pitchFamily="18" charset="0"/>
                    <a:ea typeface="Times New Roman" panose="02020603050405020304" pitchFamily="18" charset="0"/>
                  </a:rPr>
                  <a:t>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r>
                  <a:rPr lang="en-US" sz="2800" b="1">
                    <a:effectLst/>
                    <a:latin typeface="Times New Roman" panose="02020603050405020304" pitchFamily="18" charset="0"/>
                    <a:ea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23E391CD-33BB-DCE5-4D21-447D8F4CE252}"/>
                  </a:ext>
                </a:extLst>
              </p:cNvPr>
              <p:cNvSpPr txBox="1">
                <a:spLocks noRot="1" noChangeAspect="1" noMove="1" noResize="1" noEditPoints="1" noAdjustHandles="1" noChangeArrowheads="1" noChangeShapeType="1" noTextEdit="1"/>
              </p:cNvSpPr>
              <p:nvPr/>
            </p:nvSpPr>
            <p:spPr>
              <a:xfrm>
                <a:off x="2732339" y="104502"/>
                <a:ext cx="6727317"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818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nh 5">
            <a:extLst>
              <a:ext uri="{FF2B5EF4-FFF2-40B4-BE49-F238E27FC236}">
                <a16:creationId xmlns:a16="http://schemas.microsoft.com/office/drawing/2014/main" id="{FF8CDC69-E4BA-892C-BDD0-F9568E59A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1"/>
            <a:ext cx="11441840" cy="5029201"/>
          </a:xfrm>
          <a:prstGeom prst="rect">
            <a:avLst/>
          </a:prstGeom>
          <a:ln>
            <a:noFill/>
          </a:ln>
        </p:spPr>
      </p:pic>
      <p:grpSp>
        <p:nvGrpSpPr>
          <p:cNvPr id="21" name="Nhóm 10">
            <a:extLst>
              <a:ext uri="{FF2B5EF4-FFF2-40B4-BE49-F238E27FC236}">
                <a16:creationId xmlns:a16="http://schemas.microsoft.com/office/drawing/2014/main" id="{407C8809-15FE-9BF7-67F6-ADF894213A14}"/>
              </a:ext>
            </a:extLst>
          </p:cNvPr>
          <p:cNvGrpSpPr/>
          <p:nvPr/>
        </p:nvGrpSpPr>
        <p:grpSpPr>
          <a:xfrm>
            <a:off x="1219200" y="5029201"/>
            <a:ext cx="9601200" cy="1724296"/>
            <a:chOff x="2991619" y="1066800"/>
            <a:chExt cx="6152381" cy="3647619"/>
          </a:xfrm>
        </p:grpSpPr>
        <p:pic>
          <p:nvPicPr>
            <p:cNvPr id="22" name="Ảnh 11">
              <a:extLst>
                <a:ext uri="{FF2B5EF4-FFF2-40B4-BE49-F238E27FC236}">
                  <a16:creationId xmlns:a16="http://schemas.microsoft.com/office/drawing/2014/main" id="{3749D9A0-AD02-EF47-C538-4E36CA11EBEB}"/>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23" name="Hộp Văn bản 12">
                  <a:extLst>
                    <a:ext uri="{FF2B5EF4-FFF2-40B4-BE49-F238E27FC236}">
                      <a16:creationId xmlns:a16="http://schemas.microsoft.com/office/drawing/2014/main" id="{B9633842-17FE-2B90-1D57-D820B3DC2D31}"/>
                    </a:ext>
                  </a:extLst>
                </p:cNvPr>
                <p:cNvSpPr txBox="1"/>
                <p:nvPr/>
              </p:nvSpPr>
              <p:spPr>
                <a:xfrm>
                  <a:off x="4694489" y="1667401"/>
                  <a:ext cx="3398395" cy="1106833"/>
                </a:xfrm>
                <a:prstGeom prst="rect">
                  <a:avLst/>
                </a:prstGeom>
                <a:noFill/>
                <a:ln>
                  <a:solidFill>
                    <a:schemeClr val="accent2">
                      <a:lumMod val="50000"/>
                    </a:schemeClr>
                  </a:solidFill>
                </a:ln>
              </p:spPr>
              <p:txBody>
                <a:bodyPr wrap="square" rtlCol="0">
                  <a:spAutoFit/>
                </a:bodyPr>
                <a:lstStyle/>
                <a:p>
                  <a:pPr indent="180340"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a:solidFill>
                            <a:srgbClr val="FF0000"/>
                          </a:solidFill>
                          <a:latin typeface="Cambria Math" panose="02040503050406030204" pitchFamily="18" charset="0"/>
                          <a:ea typeface="Times New Roman" panose="02020603050405020304" pitchFamily="18" charset="0"/>
                        </a:rPr>
                        <m:t>7</m:t>
                      </m:r>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giờ</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26</m:t>
                      </m:r>
                      <m:r>
                        <a:rPr lang="en-US" sz="2800" b="0" i="1" smtClean="0">
                          <a:effectLst/>
                          <a:latin typeface="Cambria Math" panose="02040503050406030204" pitchFamily="18" charset="0"/>
                          <a:ea typeface="Cambria Math" panose="02040503050406030204" pitchFamily="18" charset="0"/>
                        </a:rPr>
                        <m:t>℃</m:t>
                      </m:r>
                    </m:oMath>
                  </a14:m>
                  <a:r>
                    <a:rPr lang="en-US" sz="2800" dirty="0">
                      <a:effectLst/>
                      <a:latin typeface="Times New Roman" panose="02020603050405020304" pitchFamily="18" charset="0"/>
                      <a:ea typeface="Times New Roman" panose="02020603050405020304" pitchFamily="18" charset="0"/>
                    </a:rPr>
                    <a:t>   </a:t>
                  </a:r>
                </a:p>
              </p:txBody>
            </p:sp>
          </mc:Choice>
          <mc:Fallback xmlns="">
            <p:sp>
              <p:nvSpPr>
                <p:cNvPr id="23" name="Hộp Văn bản 12">
                  <a:extLst>
                    <a:ext uri="{FF2B5EF4-FFF2-40B4-BE49-F238E27FC236}">
                      <a16:creationId xmlns:a16="http://schemas.microsoft.com/office/drawing/2014/main" id="{B9633842-17FE-2B90-1D57-D820B3DC2D31}"/>
                    </a:ext>
                  </a:extLst>
                </p:cNvPr>
                <p:cNvSpPr txBox="1">
                  <a:spLocks noRot="1" noChangeAspect="1" noMove="1" noResize="1" noEditPoints="1" noAdjustHandles="1" noChangeArrowheads="1" noChangeShapeType="1" noTextEdit="1"/>
                </p:cNvSpPr>
                <p:nvPr/>
              </p:nvSpPr>
              <p:spPr>
                <a:xfrm>
                  <a:off x="4694489" y="1667401"/>
                  <a:ext cx="3398395" cy="1106833"/>
                </a:xfrm>
                <a:prstGeom prst="rect">
                  <a:avLst/>
                </a:prstGeom>
                <a:blipFill>
                  <a:blip r:embed="rId4"/>
                  <a:stretch>
                    <a:fillRect t="-11494" b="-31034"/>
                  </a:stretch>
                </a:blipFill>
                <a:ln>
                  <a:solidFill>
                    <a:schemeClr val="accent2">
                      <a:lumMod val="50000"/>
                    </a:schemeClr>
                  </a:solidFill>
                </a:ln>
              </p:spPr>
              <p:txBody>
                <a:bodyPr/>
                <a:lstStyle/>
                <a:p>
                  <a:r>
                    <a:rPr lang="en-US">
                      <a:noFill/>
                    </a:rPr>
                    <a:t> </a:t>
                  </a:r>
                </a:p>
              </p:txBody>
            </p:sp>
          </mc:Fallback>
        </mc:AlternateContent>
      </p:grpSp>
      <p:pic>
        <p:nvPicPr>
          <p:cNvPr id="24" name="Mode">
            <a:hlinkClick r:id="rId5" action="ppaction://hlinksldjump"/>
            <a:extLst>
              <a:ext uri="{FF2B5EF4-FFF2-40B4-BE49-F238E27FC236}">
                <a16:creationId xmlns:a16="http://schemas.microsoft.com/office/drawing/2014/main" id="{CF7B4824-35B1-259A-2F6A-D3D63819555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3"/>
            <a:ext cx="634286" cy="469372"/>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8FDB487-A619-3514-26D9-37592F69BB94}"/>
                  </a:ext>
                </a:extLst>
              </p:cNvPr>
              <p:cNvSpPr txBox="1"/>
              <p:nvPr/>
            </p:nvSpPr>
            <p:spPr>
              <a:xfrm>
                <a:off x="3488355" y="4214226"/>
                <a:ext cx="5062890" cy="523220"/>
              </a:xfrm>
              <a:prstGeom prst="rect">
                <a:avLst/>
              </a:prstGeom>
              <a:noFill/>
            </p:spPr>
            <p:txBody>
              <a:bodyPr wrap="square">
                <a:spAutoFit/>
              </a:bodyPr>
              <a:lstStyle/>
              <a:p>
                <a:pPr algn="just"/>
                <a:r>
                  <a:rPr lang="en-US" sz="2800" dirty="0" err="1">
                    <a:solidFill>
                      <a:srgbClr val="0000CC"/>
                    </a:solidFill>
                    <a:effectLst/>
                    <a:latin typeface="Times New Roman" panose="02020603050405020304" pitchFamily="18" charset="0"/>
                    <a:ea typeface="Times New Roman" panose="02020603050405020304" pitchFamily="18" charset="0"/>
                  </a:rPr>
                  <a:t>Nhiệt</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độ</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lúc</a:t>
                </a:r>
                <a:r>
                  <a:rPr lang="en-US" sz="2800" dirty="0">
                    <a:solidFill>
                      <a:srgbClr val="0000CC"/>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ea typeface="Times New Roman" panose="02020603050405020304" pitchFamily="18" charset="0"/>
                      </a:rPr>
                      <m:t>7</m:t>
                    </m:r>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giờ</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là</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bao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nhiêu</a:t>
                </a:r>
                <a:r>
                  <a:rPr lang="en-US" sz="2800" dirty="0">
                    <a:solidFill>
                      <a:srgbClr val="0000CC"/>
                    </a:solidFill>
                    <a:effectLst/>
                    <a:latin typeface="Times New Roman" panose="02020603050405020304" pitchFamily="18" charset="0"/>
                    <a:ea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98FDB487-A619-3514-26D9-37592F69BB94}"/>
                  </a:ext>
                </a:extLst>
              </p:cNvPr>
              <p:cNvSpPr txBox="1">
                <a:spLocks noRot="1" noChangeAspect="1" noMove="1" noResize="1" noEditPoints="1" noAdjustHandles="1" noChangeArrowheads="1" noChangeShapeType="1" noTextEdit="1"/>
              </p:cNvSpPr>
              <p:nvPr/>
            </p:nvSpPr>
            <p:spPr>
              <a:xfrm>
                <a:off x="3488355" y="4214226"/>
                <a:ext cx="5062890" cy="523220"/>
              </a:xfrm>
              <a:prstGeom prst="rect">
                <a:avLst/>
              </a:prstGeom>
              <a:blipFill>
                <a:blip r:embed="rId7"/>
                <a:stretch>
                  <a:fillRect l="-2407" t="-11628" b="-31395"/>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F76C8A47-346D-D713-FFB0-3C1F484DC9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26" t="36194" r="11067" b="12621"/>
          <a:stretch/>
        </p:blipFill>
        <p:spPr bwMode="auto">
          <a:xfrm>
            <a:off x="3111029" y="656317"/>
            <a:ext cx="6834647" cy="36196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5DA784A-F1EA-0EA9-B9D0-274D38585FA0}"/>
                  </a:ext>
                </a:extLst>
              </p:cNvPr>
              <p:cNvSpPr txBox="1"/>
              <p:nvPr/>
            </p:nvSpPr>
            <p:spPr>
              <a:xfrm>
                <a:off x="2732339" y="98189"/>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a:effectLst/>
                    <a:latin typeface="Times New Roman" panose="02020603050405020304" pitchFamily="18" charset="0"/>
                    <a:ea typeface="Times New Roman" panose="02020603050405020304" pitchFamily="18" charset="0"/>
                  </a:rPr>
                  <a:t>Nhiệt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ngày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5DA784A-F1EA-0EA9-B9D0-274D38585FA0}"/>
                  </a:ext>
                </a:extLst>
              </p:cNvPr>
              <p:cNvSpPr txBox="1">
                <a:spLocks noRot="1" noChangeAspect="1" noMove="1" noResize="1" noEditPoints="1" noAdjustHandles="1" noChangeArrowheads="1" noChangeShapeType="1" noTextEdit="1"/>
              </p:cNvSpPr>
              <p:nvPr/>
            </p:nvSpPr>
            <p:spPr>
              <a:xfrm>
                <a:off x="2732339" y="98189"/>
                <a:ext cx="6727317"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8873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h 5">
            <a:extLst>
              <a:ext uri="{FF2B5EF4-FFF2-40B4-BE49-F238E27FC236}">
                <a16:creationId xmlns:a16="http://schemas.microsoft.com/office/drawing/2014/main" id="{C18FF277-CCDA-20CD-A4FE-ED92795DD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1"/>
            <a:ext cx="11441840" cy="5029201"/>
          </a:xfrm>
          <a:prstGeom prst="rect">
            <a:avLst/>
          </a:prstGeom>
          <a:ln>
            <a:noFill/>
          </a:ln>
        </p:spPr>
      </p:pic>
      <p:grpSp>
        <p:nvGrpSpPr>
          <p:cNvPr id="10" name="Nhóm 10">
            <a:extLst>
              <a:ext uri="{FF2B5EF4-FFF2-40B4-BE49-F238E27FC236}">
                <a16:creationId xmlns:a16="http://schemas.microsoft.com/office/drawing/2014/main" id="{C29BE4CD-0E61-2DC0-EE79-0D5A561E3FCB}"/>
              </a:ext>
            </a:extLst>
          </p:cNvPr>
          <p:cNvGrpSpPr/>
          <p:nvPr/>
        </p:nvGrpSpPr>
        <p:grpSpPr>
          <a:xfrm>
            <a:off x="1219200" y="5029201"/>
            <a:ext cx="9601200" cy="1724296"/>
            <a:chOff x="2991619" y="1066800"/>
            <a:chExt cx="6152381" cy="3647619"/>
          </a:xfrm>
        </p:grpSpPr>
        <p:pic>
          <p:nvPicPr>
            <p:cNvPr id="14" name="Ảnh 11">
              <a:extLst>
                <a:ext uri="{FF2B5EF4-FFF2-40B4-BE49-F238E27FC236}">
                  <a16:creationId xmlns:a16="http://schemas.microsoft.com/office/drawing/2014/main" id="{FE52BA4A-FBF0-267A-264A-DD9B764CF4C3}"/>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16" name="Hộp Văn bản 12">
                  <a:extLst>
                    <a:ext uri="{FF2B5EF4-FFF2-40B4-BE49-F238E27FC236}">
                      <a16:creationId xmlns:a16="http://schemas.microsoft.com/office/drawing/2014/main" id="{B11AAC35-2A3D-445D-63BA-10058CD0B312}"/>
                    </a:ext>
                  </a:extLst>
                </p:cNvPr>
                <p:cNvSpPr txBox="1"/>
                <p:nvPr/>
              </p:nvSpPr>
              <p:spPr>
                <a:xfrm>
                  <a:off x="4694489" y="1667401"/>
                  <a:ext cx="3398395" cy="1106833"/>
                </a:xfrm>
                <a:prstGeom prst="rect">
                  <a:avLst/>
                </a:prstGeom>
                <a:noFill/>
                <a:ln>
                  <a:solidFill>
                    <a:schemeClr val="accent2">
                      <a:lumMod val="50000"/>
                    </a:schemeClr>
                  </a:solidFill>
                </a:ln>
              </p:spPr>
              <p:txBody>
                <a:bodyPr wrap="square" rtlCol="0">
                  <a:spAutoFit/>
                </a:bodyPr>
                <a:lstStyle/>
                <a:p>
                  <a:pPr indent="180340" algn="just">
                    <a:spcBef>
                      <a:spcPts val="300"/>
                    </a:spcBef>
                    <a:spcAft>
                      <a:spcPts val="300"/>
                    </a:spcAft>
                  </a:pPr>
                  <a:r>
                    <a:rPr lang="en-US" sz="2800">
                      <a:effectLst/>
                      <a:latin typeface="Times New Roman" panose="02020603050405020304" pitchFamily="18" charset="0"/>
                      <a:ea typeface="Times New Roman" panose="02020603050405020304" pitchFamily="18" charset="0"/>
                    </a:rPr>
                    <a:t>Nhiệt </a:t>
                  </a:r>
                  <a:r>
                    <a:rPr lang="en-US" sz="2800" err="1">
                      <a:effectLst/>
                      <a:latin typeface="Times New Roman" panose="02020603050405020304" pitchFamily="18" charset="0"/>
                      <a:ea typeface="Times New Roman" panose="02020603050405020304" pitchFamily="18" charset="0"/>
                    </a:rPr>
                    <a:t>độ</a:t>
                  </a:r>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lúc</a:t>
                  </a:r>
                  <a:r>
                    <a:rPr lang="en-US" sz="280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10</m:t>
                      </m:r>
                    </m:oMath>
                  </a14:m>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giờ</a:t>
                  </a:r>
                  <a:r>
                    <a:rPr lang="en-US" sz="2800">
                      <a:effectLst/>
                      <a:latin typeface="Times New Roman" panose="02020603050405020304" pitchFamily="18" charset="0"/>
                      <a:ea typeface="Times New Roman" panose="02020603050405020304" pitchFamily="18" charset="0"/>
                    </a:rPr>
                    <a:t> là </a:t>
                  </a:r>
                  <a14:m>
                    <m:oMath xmlns:m="http://schemas.openxmlformats.org/officeDocument/2006/math">
                      <m:r>
                        <a:rPr lang="en-US" sz="2800" i="1">
                          <a:latin typeface="Cambria Math" panose="02040503050406030204" pitchFamily="18" charset="0"/>
                          <a:ea typeface="Times New Roman" panose="02020603050405020304" pitchFamily="18" charset="0"/>
                        </a:rPr>
                        <m:t>3</m:t>
                      </m:r>
                      <m:r>
                        <a:rPr lang="en-US" sz="2800" b="0" i="1" smtClean="0">
                          <a:latin typeface="Cambria Math" panose="02040503050406030204" pitchFamily="18" charset="0"/>
                          <a:ea typeface="Times New Roman" panose="02020603050405020304" pitchFamily="18" charset="0"/>
                        </a:rPr>
                        <m:t>0</m:t>
                      </m:r>
                      <m:r>
                        <a:rPr lang="en-US" sz="2800" b="0" i="1" smtClean="0">
                          <a:effectLst/>
                          <a:latin typeface="Cambria Math" panose="02040503050406030204" pitchFamily="18" charset="0"/>
                          <a:ea typeface="Cambria Math" panose="02040503050406030204" pitchFamily="18" charset="0"/>
                        </a:rPr>
                        <m:t>℃</m:t>
                      </m:r>
                    </m:oMath>
                  </a14:m>
                  <a:r>
                    <a:rPr lang="en-US" sz="2800">
                      <a:effectLst/>
                      <a:latin typeface="Times New Roman" panose="02020603050405020304" pitchFamily="18" charset="0"/>
                      <a:ea typeface="Times New Roman" panose="02020603050405020304" pitchFamily="18" charset="0"/>
                    </a:rPr>
                    <a:t>   </a:t>
                  </a:r>
                </a:p>
              </p:txBody>
            </p:sp>
          </mc:Choice>
          <mc:Fallback xmlns="">
            <p:sp>
              <p:nvSpPr>
                <p:cNvPr id="16" name="Hộp Văn bản 12">
                  <a:extLst>
                    <a:ext uri="{FF2B5EF4-FFF2-40B4-BE49-F238E27FC236}">
                      <a16:creationId xmlns:a16="http://schemas.microsoft.com/office/drawing/2014/main" id="{B11AAC35-2A3D-445D-63BA-10058CD0B312}"/>
                    </a:ext>
                  </a:extLst>
                </p:cNvPr>
                <p:cNvSpPr txBox="1">
                  <a:spLocks noRot="1" noChangeAspect="1" noMove="1" noResize="1" noEditPoints="1" noAdjustHandles="1" noChangeArrowheads="1" noChangeShapeType="1" noTextEdit="1"/>
                </p:cNvSpPr>
                <p:nvPr/>
              </p:nvSpPr>
              <p:spPr>
                <a:xfrm>
                  <a:off x="4694489" y="1667401"/>
                  <a:ext cx="3398395" cy="1106833"/>
                </a:xfrm>
                <a:prstGeom prst="rect">
                  <a:avLst/>
                </a:prstGeom>
                <a:blipFill>
                  <a:blip r:embed="rId4"/>
                  <a:stretch>
                    <a:fillRect t="-11494" b="-31034"/>
                  </a:stretch>
                </a:blipFill>
                <a:ln>
                  <a:solidFill>
                    <a:schemeClr val="accent2">
                      <a:lumMod val="50000"/>
                    </a:schemeClr>
                  </a:solidFill>
                </a:ln>
              </p:spPr>
              <p:txBody>
                <a:bodyPr/>
                <a:lstStyle/>
                <a:p>
                  <a:r>
                    <a:rPr lang="en-US">
                      <a:noFill/>
                    </a:rPr>
                    <a:t> </a:t>
                  </a:r>
                </a:p>
              </p:txBody>
            </p:sp>
          </mc:Fallback>
        </mc:AlternateContent>
      </p:grpSp>
      <p:pic>
        <p:nvPicPr>
          <p:cNvPr id="17" name="Mode">
            <a:hlinkClick r:id="rId5" action="ppaction://hlinksldjump"/>
            <a:extLst>
              <a:ext uri="{FF2B5EF4-FFF2-40B4-BE49-F238E27FC236}">
                <a16:creationId xmlns:a16="http://schemas.microsoft.com/office/drawing/2014/main" id="{11B2F64A-2DA2-A619-A856-0BFB56281F1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3"/>
            <a:ext cx="634286" cy="46937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93A5605-F652-BE15-A311-96303E7FEA65}"/>
                  </a:ext>
                </a:extLst>
              </p:cNvPr>
              <p:cNvSpPr txBox="1"/>
              <p:nvPr/>
            </p:nvSpPr>
            <p:spPr>
              <a:xfrm>
                <a:off x="3488355" y="4267200"/>
                <a:ext cx="5062890" cy="523220"/>
              </a:xfrm>
              <a:prstGeom prst="rect">
                <a:avLst/>
              </a:prstGeom>
              <a:noFill/>
            </p:spPr>
            <p:txBody>
              <a:bodyPr wrap="square">
                <a:spAutoFit/>
              </a:bodyPr>
              <a:lstStyle/>
              <a:p>
                <a:pPr algn="just"/>
                <a:r>
                  <a:rPr lang="en-US" sz="2800">
                    <a:solidFill>
                      <a:srgbClr val="0000CC"/>
                    </a:solidFill>
                    <a:effectLst/>
                    <a:latin typeface="Times New Roman" panose="02020603050405020304" pitchFamily="18" charset="0"/>
                    <a:ea typeface="Times New Roman" panose="02020603050405020304" pitchFamily="18" charset="0"/>
                  </a:rPr>
                  <a:t>Nhiệt </a:t>
                </a:r>
                <a:r>
                  <a:rPr lang="en-US" sz="2800" err="1">
                    <a:solidFill>
                      <a:srgbClr val="0000CC"/>
                    </a:solidFill>
                    <a:effectLst/>
                    <a:latin typeface="Times New Roman" panose="02020603050405020304" pitchFamily="18" charset="0"/>
                    <a:ea typeface="Times New Roman" panose="02020603050405020304" pitchFamily="18" charset="0"/>
                  </a:rPr>
                  <a:t>độ</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lúc</a:t>
                </a:r>
                <a:r>
                  <a:rPr lang="en-US" sz="2800">
                    <a:solidFill>
                      <a:srgbClr val="0000CC"/>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0000CC"/>
                        </a:solidFill>
                        <a:effectLst/>
                        <a:latin typeface="Cambria Math" panose="02040503050406030204" pitchFamily="18" charset="0"/>
                        <a:ea typeface="Times New Roman" panose="02020603050405020304" pitchFamily="18" charset="0"/>
                      </a:rPr>
                      <m:t>10</m:t>
                    </m:r>
                  </m:oMath>
                </a14:m>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giờ</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là</a:t>
                </a:r>
                <a:r>
                  <a:rPr lang="en-US" sz="2800">
                    <a:solidFill>
                      <a:srgbClr val="0000CC"/>
                    </a:solidFill>
                    <a:effectLst/>
                    <a:latin typeface="Times New Roman" panose="02020603050405020304" pitchFamily="18" charset="0"/>
                    <a:ea typeface="Times New Roman" panose="02020603050405020304" pitchFamily="18" charset="0"/>
                  </a:rPr>
                  <a:t> bao </a:t>
                </a:r>
                <a:r>
                  <a:rPr lang="en-US" sz="2800" err="1">
                    <a:solidFill>
                      <a:srgbClr val="0000CC"/>
                    </a:solidFill>
                    <a:effectLst/>
                    <a:latin typeface="Times New Roman" panose="02020603050405020304" pitchFamily="18" charset="0"/>
                    <a:ea typeface="Times New Roman" panose="02020603050405020304" pitchFamily="18" charset="0"/>
                  </a:rPr>
                  <a:t>nhiêu</a:t>
                </a:r>
                <a:r>
                  <a:rPr lang="en-US" sz="2800">
                    <a:solidFill>
                      <a:srgbClr val="0000CC"/>
                    </a:solidFill>
                    <a:effectLst/>
                    <a:latin typeface="Times New Roman" panose="02020603050405020304" pitchFamily="18" charset="0"/>
                    <a:ea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D93A5605-F652-BE15-A311-96303E7FEA65}"/>
                  </a:ext>
                </a:extLst>
              </p:cNvPr>
              <p:cNvSpPr txBox="1">
                <a:spLocks noRot="1" noChangeAspect="1" noMove="1" noResize="1" noEditPoints="1" noAdjustHandles="1" noChangeArrowheads="1" noChangeShapeType="1" noTextEdit="1"/>
              </p:cNvSpPr>
              <p:nvPr/>
            </p:nvSpPr>
            <p:spPr>
              <a:xfrm>
                <a:off x="3488355" y="4267200"/>
                <a:ext cx="5062890" cy="523220"/>
              </a:xfrm>
              <a:prstGeom prst="rect">
                <a:avLst/>
              </a:prstGeom>
              <a:blipFill>
                <a:blip r:embed="rId7"/>
                <a:stretch>
                  <a:fillRect l="-2407" t="-11628" b="-31395"/>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9E3341C2-A3F1-6EF3-AA0E-D843BA4FC4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26" t="36194" r="11067" b="12621"/>
          <a:stretch/>
        </p:blipFill>
        <p:spPr bwMode="auto">
          <a:xfrm>
            <a:off x="3111029" y="762432"/>
            <a:ext cx="6834647" cy="36196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10765C6-5E16-1B54-1DC5-73A71FA41D7E}"/>
                  </a:ext>
                </a:extLst>
              </p:cNvPr>
              <p:cNvSpPr txBox="1"/>
              <p:nvPr/>
            </p:nvSpPr>
            <p:spPr>
              <a:xfrm>
                <a:off x="2873883" y="162580"/>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a:effectLst/>
                    <a:latin typeface="Times New Roman" panose="02020603050405020304" pitchFamily="18" charset="0"/>
                    <a:ea typeface="Times New Roman" panose="02020603050405020304" pitchFamily="18" charset="0"/>
                  </a:rPr>
                  <a:t>Nhiệt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ngày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910765C6-5E16-1B54-1DC5-73A71FA41D7E}"/>
                  </a:ext>
                </a:extLst>
              </p:cNvPr>
              <p:cNvSpPr txBox="1">
                <a:spLocks noRot="1" noChangeAspect="1" noMove="1" noResize="1" noEditPoints="1" noAdjustHandles="1" noChangeArrowheads="1" noChangeShapeType="1" noTextEdit="1"/>
              </p:cNvSpPr>
              <p:nvPr/>
            </p:nvSpPr>
            <p:spPr>
              <a:xfrm>
                <a:off x="2873883" y="162580"/>
                <a:ext cx="6727317"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15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h 5">
            <a:extLst>
              <a:ext uri="{FF2B5EF4-FFF2-40B4-BE49-F238E27FC236}">
                <a16:creationId xmlns:a16="http://schemas.microsoft.com/office/drawing/2014/main" id="{3B575FBD-B88A-9BBD-6031-04B78595B67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1"/>
            <a:ext cx="11441840" cy="5029201"/>
          </a:xfrm>
          <a:prstGeom prst="rect">
            <a:avLst/>
          </a:prstGeom>
          <a:ln>
            <a:noFill/>
          </a:ln>
        </p:spPr>
      </p:pic>
      <p:grpSp>
        <p:nvGrpSpPr>
          <p:cNvPr id="10" name="Nhóm 10">
            <a:extLst>
              <a:ext uri="{FF2B5EF4-FFF2-40B4-BE49-F238E27FC236}">
                <a16:creationId xmlns:a16="http://schemas.microsoft.com/office/drawing/2014/main" id="{F47B35CA-E8F3-ADF5-786A-6DE2ECAB7232}"/>
              </a:ext>
            </a:extLst>
          </p:cNvPr>
          <p:cNvGrpSpPr/>
          <p:nvPr/>
        </p:nvGrpSpPr>
        <p:grpSpPr>
          <a:xfrm>
            <a:off x="1219200" y="5029201"/>
            <a:ext cx="9601200" cy="1724296"/>
            <a:chOff x="2991619" y="1066800"/>
            <a:chExt cx="6152381" cy="3647619"/>
          </a:xfrm>
        </p:grpSpPr>
        <p:pic>
          <p:nvPicPr>
            <p:cNvPr id="14" name="Ảnh 11">
              <a:extLst>
                <a:ext uri="{FF2B5EF4-FFF2-40B4-BE49-F238E27FC236}">
                  <a16:creationId xmlns:a16="http://schemas.microsoft.com/office/drawing/2014/main" id="{071C6226-216C-13FB-3794-6DFC530A5A81}"/>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16" name="Hộp Văn bản 12">
                  <a:extLst>
                    <a:ext uri="{FF2B5EF4-FFF2-40B4-BE49-F238E27FC236}">
                      <a16:creationId xmlns:a16="http://schemas.microsoft.com/office/drawing/2014/main" id="{FC86E4D2-23CC-3841-E097-FD7B836EEEFE}"/>
                    </a:ext>
                  </a:extLst>
                </p:cNvPr>
                <p:cNvSpPr txBox="1"/>
                <p:nvPr/>
              </p:nvSpPr>
              <p:spPr>
                <a:xfrm>
                  <a:off x="4694489" y="1667401"/>
                  <a:ext cx="3398395" cy="1106833"/>
                </a:xfrm>
                <a:prstGeom prst="rect">
                  <a:avLst/>
                </a:prstGeom>
                <a:noFill/>
                <a:ln>
                  <a:solidFill>
                    <a:schemeClr val="accent2">
                      <a:lumMod val="50000"/>
                    </a:schemeClr>
                  </a:solidFill>
                </a:ln>
              </p:spPr>
              <p:txBody>
                <a:bodyPr wrap="square" rtlCol="0">
                  <a:spAutoFit/>
                </a:bodyPr>
                <a:lstStyle/>
                <a:p>
                  <a:pPr indent="180340" algn="just">
                    <a:spcBef>
                      <a:spcPts val="300"/>
                    </a:spcBef>
                    <a:spcAft>
                      <a:spcPts val="300"/>
                    </a:spcAft>
                  </a:pPr>
                  <a:r>
                    <a:rPr lang="en-US" sz="2800">
                      <a:effectLst/>
                      <a:latin typeface="Times New Roman" panose="02020603050405020304" pitchFamily="18" charset="0"/>
                      <a:ea typeface="Times New Roman" panose="02020603050405020304" pitchFamily="18" charset="0"/>
                    </a:rPr>
                    <a:t>Nhiệt </a:t>
                  </a:r>
                  <a:r>
                    <a:rPr lang="en-US" sz="2800" err="1">
                      <a:effectLst/>
                      <a:latin typeface="Times New Roman" panose="02020603050405020304" pitchFamily="18" charset="0"/>
                      <a:ea typeface="Times New Roman" panose="02020603050405020304" pitchFamily="18" charset="0"/>
                    </a:rPr>
                    <a:t>độ</a:t>
                  </a:r>
                  <a:r>
                    <a:rPr lang="en-US" sz="2800">
                      <a:effectLst/>
                      <a:latin typeface="Times New Roman" panose="02020603050405020304" pitchFamily="18" charset="0"/>
                      <a:ea typeface="Times New Roman" panose="02020603050405020304" pitchFamily="18" charset="0"/>
                    </a:rPr>
                    <a:t> lúc</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 13 </m:t>
                      </m:r>
                    </m:oMath>
                  </a14:m>
                  <a:r>
                    <a:rPr lang="en-US" sz="2800">
                      <a:effectLst/>
                      <a:latin typeface="Times New Roman" panose="02020603050405020304" pitchFamily="18" charset="0"/>
                      <a:ea typeface="Times New Roman" panose="02020603050405020304" pitchFamily="18" charset="0"/>
                    </a:rPr>
                    <a:t>giờ là </a:t>
                  </a:r>
                  <a14:m>
                    <m:oMath xmlns:m="http://schemas.openxmlformats.org/officeDocument/2006/math">
                      <m:r>
                        <a:rPr lang="en-US" sz="2800" i="1" smtClean="0">
                          <a:latin typeface="Cambria Math" panose="02040503050406030204" pitchFamily="18" charset="0"/>
                          <a:ea typeface="Times New Roman" panose="02020603050405020304" pitchFamily="18" charset="0"/>
                        </a:rPr>
                        <m:t>3</m:t>
                      </m:r>
                      <m:r>
                        <a:rPr lang="en-US" sz="2800" b="0" i="1" smtClean="0">
                          <a:latin typeface="Cambria Math" panose="02040503050406030204" pitchFamily="18" charset="0"/>
                          <a:ea typeface="Times New Roman" panose="02020603050405020304" pitchFamily="18" charset="0"/>
                        </a:rPr>
                        <m:t>2</m:t>
                      </m:r>
                      <m:r>
                        <a:rPr lang="en-US" sz="2800" i="1">
                          <a:latin typeface="Cambria Math" panose="02040503050406030204" pitchFamily="18" charset="0"/>
                          <a:ea typeface="Cambria Math" panose="02040503050406030204" pitchFamily="18" charset="0"/>
                        </a:rPr>
                        <m:t>℃</m:t>
                      </m:r>
                    </m:oMath>
                  </a14:m>
                  <a:r>
                    <a:rPr lang="en-US" sz="2800">
                      <a:effectLst/>
                      <a:latin typeface="Times New Roman" panose="02020603050405020304" pitchFamily="18" charset="0"/>
                      <a:ea typeface="Times New Roman" panose="02020603050405020304" pitchFamily="18" charset="0"/>
                    </a:rPr>
                    <a:t>   </a:t>
                  </a:r>
                </a:p>
              </p:txBody>
            </p:sp>
          </mc:Choice>
          <mc:Fallback xmlns="">
            <p:sp>
              <p:nvSpPr>
                <p:cNvPr id="16" name="Hộp Văn bản 12">
                  <a:extLst>
                    <a:ext uri="{FF2B5EF4-FFF2-40B4-BE49-F238E27FC236}">
                      <a16:creationId xmlns:a16="http://schemas.microsoft.com/office/drawing/2014/main" id="{FC86E4D2-23CC-3841-E097-FD7B836EEEFE}"/>
                    </a:ext>
                  </a:extLst>
                </p:cNvPr>
                <p:cNvSpPr txBox="1">
                  <a:spLocks noRot="1" noChangeAspect="1" noMove="1" noResize="1" noEditPoints="1" noAdjustHandles="1" noChangeArrowheads="1" noChangeShapeType="1" noTextEdit="1"/>
                </p:cNvSpPr>
                <p:nvPr/>
              </p:nvSpPr>
              <p:spPr>
                <a:xfrm>
                  <a:off x="4694489" y="1667401"/>
                  <a:ext cx="3398395" cy="1106833"/>
                </a:xfrm>
                <a:prstGeom prst="rect">
                  <a:avLst/>
                </a:prstGeom>
                <a:blipFill>
                  <a:blip r:embed="rId4"/>
                  <a:stretch>
                    <a:fillRect t="-11494" b="-31034"/>
                  </a:stretch>
                </a:blipFill>
                <a:ln>
                  <a:solidFill>
                    <a:schemeClr val="accent2">
                      <a:lumMod val="50000"/>
                    </a:schemeClr>
                  </a:solidFill>
                </a:ln>
              </p:spPr>
              <p:txBody>
                <a:bodyPr/>
                <a:lstStyle/>
                <a:p>
                  <a:r>
                    <a:rPr lang="en-US">
                      <a:noFill/>
                    </a:rPr>
                    <a:t> </a:t>
                  </a:r>
                </a:p>
              </p:txBody>
            </p:sp>
          </mc:Fallback>
        </mc:AlternateContent>
      </p:grpSp>
      <p:pic>
        <p:nvPicPr>
          <p:cNvPr id="17" name="Mode">
            <a:hlinkClick r:id="rId5" action="ppaction://hlinksldjump"/>
            <a:extLst>
              <a:ext uri="{FF2B5EF4-FFF2-40B4-BE49-F238E27FC236}">
                <a16:creationId xmlns:a16="http://schemas.microsoft.com/office/drawing/2014/main" id="{ECCFC13B-80BC-4A0F-06A1-3AB1E75E055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3"/>
            <a:ext cx="634286" cy="46937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81D4B11-B6C6-EF01-2507-41A05DF0BA09}"/>
                  </a:ext>
                </a:extLst>
              </p:cNvPr>
              <p:cNvSpPr txBox="1"/>
              <p:nvPr/>
            </p:nvSpPr>
            <p:spPr>
              <a:xfrm>
                <a:off x="3488355" y="4201180"/>
                <a:ext cx="5062890" cy="523220"/>
              </a:xfrm>
              <a:prstGeom prst="rect">
                <a:avLst/>
              </a:prstGeom>
              <a:noFill/>
            </p:spPr>
            <p:txBody>
              <a:bodyPr wrap="square">
                <a:spAutoFit/>
              </a:bodyPr>
              <a:lstStyle/>
              <a:p>
                <a:pPr algn="just"/>
                <a:r>
                  <a:rPr lang="en-US" sz="2800">
                    <a:solidFill>
                      <a:srgbClr val="0000CC"/>
                    </a:solidFill>
                    <a:effectLst/>
                    <a:latin typeface="Times New Roman" panose="02020603050405020304" pitchFamily="18" charset="0"/>
                    <a:ea typeface="Times New Roman" panose="02020603050405020304" pitchFamily="18" charset="0"/>
                  </a:rPr>
                  <a:t>Nhiệt </a:t>
                </a:r>
                <a:r>
                  <a:rPr lang="en-US" sz="2800" err="1">
                    <a:solidFill>
                      <a:srgbClr val="0000CC"/>
                    </a:solidFill>
                    <a:effectLst/>
                    <a:latin typeface="Times New Roman" panose="02020603050405020304" pitchFamily="18" charset="0"/>
                    <a:ea typeface="Times New Roman" panose="02020603050405020304" pitchFamily="18" charset="0"/>
                  </a:rPr>
                  <a:t>độ</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lúc</a:t>
                </a:r>
                <a:r>
                  <a:rPr lang="en-US" sz="2800">
                    <a:solidFill>
                      <a:srgbClr val="0000CC"/>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0000CC"/>
                        </a:solidFill>
                        <a:effectLst/>
                        <a:latin typeface="Cambria Math" panose="02040503050406030204" pitchFamily="18" charset="0"/>
                        <a:ea typeface="Times New Roman" panose="02020603050405020304" pitchFamily="18" charset="0"/>
                      </a:rPr>
                      <m:t>13</m:t>
                    </m:r>
                  </m:oMath>
                </a14:m>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giờ</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là</a:t>
                </a:r>
                <a:r>
                  <a:rPr lang="en-US" sz="2800">
                    <a:solidFill>
                      <a:srgbClr val="0000CC"/>
                    </a:solidFill>
                    <a:effectLst/>
                    <a:latin typeface="Times New Roman" panose="02020603050405020304" pitchFamily="18" charset="0"/>
                    <a:ea typeface="Times New Roman" panose="02020603050405020304" pitchFamily="18" charset="0"/>
                  </a:rPr>
                  <a:t> bao </a:t>
                </a:r>
                <a:r>
                  <a:rPr lang="en-US" sz="2800" err="1">
                    <a:solidFill>
                      <a:srgbClr val="0000CC"/>
                    </a:solidFill>
                    <a:effectLst/>
                    <a:latin typeface="Times New Roman" panose="02020603050405020304" pitchFamily="18" charset="0"/>
                    <a:ea typeface="Times New Roman" panose="02020603050405020304" pitchFamily="18" charset="0"/>
                  </a:rPr>
                  <a:t>nhiêu</a:t>
                </a:r>
                <a:r>
                  <a:rPr lang="en-US" sz="2800">
                    <a:solidFill>
                      <a:srgbClr val="0000CC"/>
                    </a:solidFill>
                    <a:effectLst/>
                    <a:latin typeface="Times New Roman" panose="02020603050405020304" pitchFamily="18" charset="0"/>
                    <a:ea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481D4B11-B6C6-EF01-2507-41A05DF0BA09}"/>
                  </a:ext>
                </a:extLst>
              </p:cNvPr>
              <p:cNvSpPr txBox="1">
                <a:spLocks noRot="1" noChangeAspect="1" noMove="1" noResize="1" noEditPoints="1" noAdjustHandles="1" noChangeArrowheads="1" noChangeShapeType="1" noTextEdit="1"/>
              </p:cNvSpPr>
              <p:nvPr/>
            </p:nvSpPr>
            <p:spPr>
              <a:xfrm>
                <a:off x="3488355" y="4201180"/>
                <a:ext cx="5062890" cy="523220"/>
              </a:xfrm>
              <a:prstGeom prst="rect">
                <a:avLst/>
              </a:prstGeom>
              <a:blipFill>
                <a:blip r:embed="rId7"/>
                <a:stretch>
                  <a:fillRect l="-2407" t="-11628" b="-31395"/>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078B036A-7E6D-1EC5-3E4A-3B0E2B05C74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26" t="36194" r="11067" b="12621"/>
          <a:stretch/>
        </p:blipFill>
        <p:spPr bwMode="auto">
          <a:xfrm>
            <a:off x="3111029" y="685800"/>
            <a:ext cx="6834647" cy="36196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246D038-B92F-2A3A-7F97-123B33E2CE00}"/>
                  </a:ext>
                </a:extLst>
              </p:cNvPr>
              <p:cNvSpPr txBox="1"/>
              <p:nvPr/>
            </p:nvSpPr>
            <p:spPr>
              <a:xfrm>
                <a:off x="2732339" y="98189"/>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a:effectLst/>
                    <a:latin typeface="Times New Roman" panose="02020603050405020304" pitchFamily="18" charset="0"/>
                    <a:ea typeface="Times New Roman" panose="02020603050405020304" pitchFamily="18" charset="0"/>
                  </a:rPr>
                  <a:t>Nhiệt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ngày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246D038-B92F-2A3A-7F97-123B33E2CE00}"/>
                  </a:ext>
                </a:extLst>
              </p:cNvPr>
              <p:cNvSpPr txBox="1">
                <a:spLocks noRot="1" noChangeAspect="1" noMove="1" noResize="1" noEditPoints="1" noAdjustHandles="1" noChangeArrowheads="1" noChangeShapeType="1" noTextEdit="1"/>
              </p:cNvSpPr>
              <p:nvPr/>
            </p:nvSpPr>
            <p:spPr>
              <a:xfrm>
                <a:off x="2732339" y="98189"/>
                <a:ext cx="6727317"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9055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h 5">
            <a:extLst>
              <a:ext uri="{FF2B5EF4-FFF2-40B4-BE49-F238E27FC236}">
                <a16:creationId xmlns:a16="http://schemas.microsoft.com/office/drawing/2014/main" id="{4F48BB22-89C2-98F4-84F0-0579929E04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1"/>
            <a:ext cx="11441840" cy="5029201"/>
          </a:xfrm>
          <a:prstGeom prst="rect">
            <a:avLst/>
          </a:prstGeom>
          <a:ln>
            <a:noFill/>
          </a:ln>
        </p:spPr>
      </p:pic>
      <p:grpSp>
        <p:nvGrpSpPr>
          <p:cNvPr id="10" name="Nhóm 10">
            <a:extLst>
              <a:ext uri="{FF2B5EF4-FFF2-40B4-BE49-F238E27FC236}">
                <a16:creationId xmlns:a16="http://schemas.microsoft.com/office/drawing/2014/main" id="{61C0AD08-E2FF-58CC-B3F1-D8014EF0B94E}"/>
              </a:ext>
            </a:extLst>
          </p:cNvPr>
          <p:cNvGrpSpPr/>
          <p:nvPr/>
        </p:nvGrpSpPr>
        <p:grpSpPr>
          <a:xfrm>
            <a:off x="1219200" y="5029201"/>
            <a:ext cx="9601200" cy="1724296"/>
            <a:chOff x="2991619" y="1066800"/>
            <a:chExt cx="6152381" cy="3647619"/>
          </a:xfrm>
        </p:grpSpPr>
        <p:pic>
          <p:nvPicPr>
            <p:cNvPr id="14" name="Ảnh 11">
              <a:extLst>
                <a:ext uri="{FF2B5EF4-FFF2-40B4-BE49-F238E27FC236}">
                  <a16:creationId xmlns:a16="http://schemas.microsoft.com/office/drawing/2014/main" id="{4E0333C3-6216-C142-CCB1-6788787BB789}"/>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16" name="Hộp Văn bản 12">
                  <a:extLst>
                    <a:ext uri="{FF2B5EF4-FFF2-40B4-BE49-F238E27FC236}">
                      <a16:creationId xmlns:a16="http://schemas.microsoft.com/office/drawing/2014/main" id="{2C5A8B8E-202F-9192-4C0E-A036EB46B9EE}"/>
                    </a:ext>
                  </a:extLst>
                </p:cNvPr>
                <p:cNvSpPr txBox="1"/>
                <p:nvPr/>
              </p:nvSpPr>
              <p:spPr>
                <a:xfrm>
                  <a:off x="4694489" y="1667401"/>
                  <a:ext cx="3398395" cy="1106833"/>
                </a:xfrm>
                <a:prstGeom prst="rect">
                  <a:avLst/>
                </a:prstGeom>
                <a:noFill/>
                <a:ln>
                  <a:solidFill>
                    <a:schemeClr val="accent2">
                      <a:lumMod val="50000"/>
                    </a:schemeClr>
                  </a:solidFill>
                </a:ln>
              </p:spPr>
              <p:txBody>
                <a:bodyPr wrap="square" rtlCol="0">
                  <a:spAutoFit/>
                </a:bodyPr>
                <a:lstStyle/>
                <a:p>
                  <a:pPr indent="180340" algn="just">
                    <a:spcBef>
                      <a:spcPts val="300"/>
                    </a:spcBef>
                    <a:spcAft>
                      <a:spcPts val="300"/>
                    </a:spcAft>
                  </a:pPr>
                  <a:r>
                    <a:rPr lang="en-US" sz="2800">
                      <a:effectLst/>
                      <a:latin typeface="Times New Roman" panose="02020603050405020304" pitchFamily="18" charset="0"/>
                      <a:ea typeface="Times New Roman" panose="02020603050405020304" pitchFamily="18" charset="0"/>
                    </a:rPr>
                    <a:t>Nhiệt </a:t>
                  </a:r>
                  <a:r>
                    <a:rPr lang="en-US" sz="2800" err="1">
                      <a:effectLst/>
                      <a:latin typeface="Times New Roman" panose="02020603050405020304" pitchFamily="18" charset="0"/>
                      <a:ea typeface="Times New Roman" panose="02020603050405020304" pitchFamily="18" charset="0"/>
                    </a:rPr>
                    <a:t>độ</a:t>
                  </a:r>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lúc</a:t>
                  </a:r>
                  <a:r>
                    <a:rPr lang="en-US" sz="280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16</m:t>
                      </m:r>
                    </m:oMath>
                  </a14:m>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giờ</a:t>
                  </a:r>
                  <a:r>
                    <a:rPr lang="en-US" sz="2800">
                      <a:effectLst/>
                      <a:latin typeface="Times New Roman" panose="02020603050405020304" pitchFamily="18" charset="0"/>
                      <a:ea typeface="Times New Roman" panose="02020603050405020304" pitchFamily="18" charset="0"/>
                    </a:rPr>
                    <a:t> là </a:t>
                  </a:r>
                  <a14:m>
                    <m:oMath xmlns:m="http://schemas.openxmlformats.org/officeDocument/2006/math">
                      <m:r>
                        <a:rPr lang="en-US" sz="2800" i="1">
                          <a:latin typeface="Cambria Math" panose="02040503050406030204" pitchFamily="18" charset="0"/>
                          <a:ea typeface="Times New Roman" panose="02020603050405020304" pitchFamily="18" charset="0"/>
                        </a:rPr>
                        <m:t>3</m:t>
                      </m:r>
                      <m:r>
                        <a:rPr lang="en-US" sz="2800" b="0" i="1" smtClean="0">
                          <a:latin typeface="Cambria Math" panose="02040503050406030204" pitchFamily="18" charset="0"/>
                          <a:ea typeface="Times New Roman" panose="02020603050405020304" pitchFamily="18" charset="0"/>
                        </a:rPr>
                        <m:t>2</m:t>
                      </m:r>
                      <m:r>
                        <a:rPr lang="en-US" sz="2800" b="0" i="1" smtClean="0">
                          <a:effectLst/>
                          <a:latin typeface="Cambria Math" panose="02040503050406030204" pitchFamily="18" charset="0"/>
                          <a:ea typeface="Cambria Math" panose="02040503050406030204" pitchFamily="18" charset="0"/>
                        </a:rPr>
                        <m:t>℃</m:t>
                      </m:r>
                    </m:oMath>
                  </a14:m>
                  <a:r>
                    <a:rPr lang="en-US" sz="2800">
                      <a:effectLst/>
                      <a:latin typeface="Times New Roman" panose="02020603050405020304" pitchFamily="18" charset="0"/>
                      <a:ea typeface="Times New Roman" panose="02020603050405020304" pitchFamily="18" charset="0"/>
                    </a:rPr>
                    <a:t>   </a:t>
                  </a:r>
                </a:p>
              </p:txBody>
            </p:sp>
          </mc:Choice>
          <mc:Fallback xmlns="">
            <p:sp>
              <p:nvSpPr>
                <p:cNvPr id="16" name="Hộp Văn bản 12">
                  <a:extLst>
                    <a:ext uri="{FF2B5EF4-FFF2-40B4-BE49-F238E27FC236}">
                      <a16:creationId xmlns:a16="http://schemas.microsoft.com/office/drawing/2014/main" id="{2C5A8B8E-202F-9192-4C0E-A036EB46B9EE}"/>
                    </a:ext>
                  </a:extLst>
                </p:cNvPr>
                <p:cNvSpPr txBox="1">
                  <a:spLocks noRot="1" noChangeAspect="1" noMove="1" noResize="1" noEditPoints="1" noAdjustHandles="1" noChangeArrowheads="1" noChangeShapeType="1" noTextEdit="1"/>
                </p:cNvSpPr>
                <p:nvPr/>
              </p:nvSpPr>
              <p:spPr>
                <a:xfrm>
                  <a:off x="4694489" y="1667401"/>
                  <a:ext cx="3398395" cy="1106833"/>
                </a:xfrm>
                <a:prstGeom prst="rect">
                  <a:avLst/>
                </a:prstGeom>
                <a:blipFill>
                  <a:blip r:embed="rId4"/>
                  <a:stretch>
                    <a:fillRect t="-11494" b="-31034"/>
                  </a:stretch>
                </a:blipFill>
                <a:ln>
                  <a:solidFill>
                    <a:schemeClr val="accent2">
                      <a:lumMod val="50000"/>
                    </a:schemeClr>
                  </a:solidFill>
                </a:ln>
              </p:spPr>
              <p:txBody>
                <a:bodyPr/>
                <a:lstStyle/>
                <a:p>
                  <a:r>
                    <a:rPr lang="en-US">
                      <a:noFill/>
                    </a:rPr>
                    <a:t> </a:t>
                  </a:r>
                </a:p>
              </p:txBody>
            </p:sp>
          </mc:Fallback>
        </mc:AlternateContent>
      </p:grpSp>
      <p:pic>
        <p:nvPicPr>
          <p:cNvPr id="17" name="Mode">
            <a:hlinkClick r:id="rId5" action="ppaction://hlinksldjump"/>
            <a:extLst>
              <a:ext uri="{FF2B5EF4-FFF2-40B4-BE49-F238E27FC236}">
                <a16:creationId xmlns:a16="http://schemas.microsoft.com/office/drawing/2014/main" id="{51A5AB51-607A-012F-7735-86BEB034CE9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3"/>
            <a:ext cx="634286" cy="46937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1D60E81-8E79-4231-2E68-C17904098A0F}"/>
                  </a:ext>
                </a:extLst>
              </p:cNvPr>
              <p:cNvSpPr txBox="1"/>
              <p:nvPr/>
            </p:nvSpPr>
            <p:spPr>
              <a:xfrm>
                <a:off x="3488355" y="4191000"/>
                <a:ext cx="5062890" cy="523220"/>
              </a:xfrm>
              <a:prstGeom prst="rect">
                <a:avLst/>
              </a:prstGeom>
              <a:noFill/>
            </p:spPr>
            <p:txBody>
              <a:bodyPr wrap="square">
                <a:spAutoFit/>
              </a:bodyPr>
              <a:lstStyle/>
              <a:p>
                <a:pPr algn="just"/>
                <a:r>
                  <a:rPr lang="en-US" sz="2800">
                    <a:solidFill>
                      <a:srgbClr val="0000CC"/>
                    </a:solidFill>
                    <a:effectLst/>
                    <a:latin typeface="Times New Roman" panose="02020603050405020304" pitchFamily="18" charset="0"/>
                    <a:ea typeface="Times New Roman" panose="02020603050405020304" pitchFamily="18" charset="0"/>
                  </a:rPr>
                  <a:t>Nhiệt </a:t>
                </a:r>
                <a:r>
                  <a:rPr lang="en-US" sz="2800" err="1">
                    <a:solidFill>
                      <a:srgbClr val="0000CC"/>
                    </a:solidFill>
                    <a:effectLst/>
                    <a:latin typeface="Times New Roman" panose="02020603050405020304" pitchFamily="18" charset="0"/>
                    <a:ea typeface="Times New Roman" panose="02020603050405020304" pitchFamily="18" charset="0"/>
                  </a:rPr>
                  <a:t>độ</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lúc</a:t>
                </a:r>
                <a:r>
                  <a:rPr lang="en-US" sz="2800">
                    <a:solidFill>
                      <a:srgbClr val="0000CC"/>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0000CC"/>
                        </a:solidFill>
                        <a:effectLst/>
                        <a:latin typeface="Cambria Math" panose="02040503050406030204" pitchFamily="18" charset="0"/>
                        <a:ea typeface="Times New Roman" panose="02020603050405020304" pitchFamily="18" charset="0"/>
                      </a:rPr>
                      <m:t>16</m:t>
                    </m:r>
                  </m:oMath>
                </a14:m>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giờ</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là</a:t>
                </a:r>
                <a:r>
                  <a:rPr lang="en-US" sz="2800">
                    <a:solidFill>
                      <a:srgbClr val="0000CC"/>
                    </a:solidFill>
                    <a:effectLst/>
                    <a:latin typeface="Times New Roman" panose="02020603050405020304" pitchFamily="18" charset="0"/>
                    <a:ea typeface="Times New Roman" panose="02020603050405020304" pitchFamily="18" charset="0"/>
                  </a:rPr>
                  <a:t> bao </a:t>
                </a:r>
                <a:r>
                  <a:rPr lang="en-US" sz="2800" err="1">
                    <a:solidFill>
                      <a:srgbClr val="0000CC"/>
                    </a:solidFill>
                    <a:effectLst/>
                    <a:latin typeface="Times New Roman" panose="02020603050405020304" pitchFamily="18" charset="0"/>
                    <a:ea typeface="Times New Roman" panose="02020603050405020304" pitchFamily="18" charset="0"/>
                  </a:rPr>
                  <a:t>nhiêu</a:t>
                </a:r>
                <a:r>
                  <a:rPr lang="en-US" sz="2800">
                    <a:solidFill>
                      <a:srgbClr val="0000CC"/>
                    </a:solidFill>
                    <a:effectLst/>
                    <a:latin typeface="Times New Roman" panose="02020603050405020304" pitchFamily="18" charset="0"/>
                    <a:ea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C1D60E81-8E79-4231-2E68-C17904098A0F}"/>
                  </a:ext>
                </a:extLst>
              </p:cNvPr>
              <p:cNvSpPr txBox="1">
                <a:spLocks noRot="1" noChangeAspect="1" noMove="1" noResize="1" noEditPoints="1" noAdjustHandles="1" noChangeArrowheads="1" noChangeShapeType="1" noTextEdit="1"/>
              </p:cNvSpPr>
              <p:nvPr/>
            </p:nvSpPr>
            <p:spPr>
              <a:xfrm>
                <a:off x="3488355" y="4191000"/>
                <a:ext cx="5062890" cy="523220"/>
              </a:xfrm>
              <a:prstGeom prst="rect">
                <a:avLst/>
              </a:prstGeom>
              <a:blipFill>
                <a:blip r:embed="rId7"/>
                <a:stretch>
                  <a:fillRect l="-2407" t="-12941" b="-31765"/>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4AA85D87-F9D5-8A6E-E89A-EE4888497C0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26" t="36194" r="11067" b="12621"/>
          <a:stretch/>
        </p:blipFill>
        <p:spPr bwMode="auto">
          <a:xfrm>
            <a:off x="3111029" y="685800"/>
            <a:ext cx="6834647" cy="36196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45D65C-DE28-B7B4-8DE9-B71ABC1FE156}"/>
                  </a:ext>
                </a:extLst>
              </p:cNvPr>
              <p:cNvSpPr txBox="1"/>
              <p:nvPr/>
            </p:nvSpPr>
            <p:spPr>
              <a:xfrm>
                <a:off x="2732339" y="98189"/>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a:effectLst/>
                    <a:latin typeface="Times New Roman" panose="02020603050405020304" pitchFamily="18" charset="0"/>
                    <a:ea typeface="Times New Roman" panose="02020603050405020304" pitchFamily="18" charset="0"/>
                  </a:rPr>
                  <a:t>Nhiệt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ngày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ED45D65C-DE28-B7B4-8DE9-B71ABC1FE156}"/>
                  </a:ext>
                </a:extLst>
              </p:cNvPr>
              <p:cNvSpPr txBox="1">
                <a:spLocks noRot="1" noChangeAspect="1" noMove="1" noResize="1" noEditPoints="1" noAdjustHandles="1" noChangeArrowheads="1" noChangeShapeType="1" noTextEdit="1"/>
              </p:cNvSpPr>
              <p:nvPr/>
            </p:nvSpPr>
            <p:spPr>
              <a:xfrm>
                <a:off x="2732339" y="98189"/>
                <a:ext cx="6727317"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37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h 5">
            <a:extLst>
              <a:ext uri="{FF2B5EF4-FFF2-40B4-BE49-F238E27FC236}">
                <a16:creationId xmlns:a16="http://schemas.microsoft.com/office/drawing/2014/main" id="{3EEE2CC8-AA9A-9B48-933D-0B5B4C88980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1"/>
            <a:ext cx="11441840" cy="5029201"/>
          </a:xfrm>
          <a:prstGeom prst="rect">
            <a:avLst/>
          </a:prstGeom>
          <a:ln>
            <a:noFill/>
          </a:ln>
        </p:spPr>
      </p:pic>
      <p:grpSp>
        <p:nvGrpSpPr>
          <p:cNvPr id="10" name="Nhóm 10">
            <a:extLst>
              <a:ext uri="{FF2B5EF4-FFF2-40B4-BE49-F238E27FC236}">
                <a16:creationId xmlns:a16="http://schemas.microsoft.com/office/drawing/2014/main" id="{33C88ECE-616E-2A1A-5D54-654677DE0CC5}"/>
              </a:ext>
            </a:extLst>
          </p:cNvPr>
          <p:cNvGrpSpPr/>
          <p:nvPr/>
        </p:nvGrpSpPr>
        <p:grpSpPr>
          <a:xfrm>
            <a:off x="1219200" y="5029201"/>
            <a:ext cx="9601200" cy="1724296"/>
            <a:chOff x="2991619" y="1066800"/>
            <a:chExt cx="6152381" cy="3647619"/>
          </a:xfrm>
        </p:grpSpPr>
        <p:pic>
          <p:nvPicPr>
            <p:cNvPr id="14" name="Ảnh 11">
              <a:extLst>
                <a:ext uri="{FF2B5EF4-FFF2-40B4-BE49-F238E27FC236}">
                  <a16:creationId xmlns:a16="http://schemas.microsoft.com/office/drawing/2014/main" id="{E67461B8-5E4C-4F88-0E35-0ED7257A8E62}"/>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16" name="Hộp Văn bản 12">
                  <a:extLst>
                    <a:ext uri="{FF2B5EF4-FFF2-40B4-BE49-F238E27FC236}">
                      <a16:creationId xmlns:a16="http://schemas.microsoft.com/office/drawing/2014/main" id="{ABD7D4FD-2FB1-2A39-95AB-6E4EF3E05013}"/>
                    </a:ext>
                  </a:extLst>
                </p:cNvPr>
                <p:cNvSpPr txBox="1"/>
                <p:nvPr/>
              </p:nvSpPr>
              <p:spPr>
                <a:xfrm>
                  <a:off x="4694489" y="1667401"/>
                  <a:ext cx="3398395" cy="1106833"/>
                </a:xfrm>
                <a:prstGeom prst="rect">
                  <a:avLst/>
                </a:prstGeom>
                <a:noFill/>
                <a:ln>
                  <a:solidFill>
                    <a:schemeClr val="accent2">
                      <a:lumMod val="50000"/>
                    </a:schemeClr>
                  </a:solidFill>
                </a:ln>
              </p:spPr>
              <p:txBody>
                <a:bodyPr wrap="square" rtlCol="0">
                  <a:spAutoFit/>
                </a:bodyPr>
                <a:lstStyle/>
                <a:p>
                  <a:pPr indent="180340" algn="just">
                    <a:spcBef>
                      <a:spcPts val="300"/>
                    </a:spcBef>
                    <a:spcAft>
                      <a:spcPts val="300"/>
                    </a:spcAft>
                  </a:pPr>
                  <a:r>
                    <a:rPr lang="en-US" sz="2800">
                      <a:effectLst/>
                      <a:latin typeface="Times New Roman" panose="02020603050405020304" pitchFamily="18" charset="0"/>
                      <a:ea typeface="Times New Roman" panose="02020603050405020304" pitchFamily="18" charset="0"/>
                    </a:rPr>
                    <a:t>Nhiệt </a:t>
                  </a:r>
                  <a:r>
                    <a:rPr lang="en-US" sz="2800" err="1">
                      <a:effectLst/>
                      <a:latin typeface="Times New Roman" panose="02020603050405020304" pitchFamily="18" charset="0"/>
                      <a:ea typeface="Times New Roman" panose="02020603050405020304" pitchFamily="18" charset="0"/>
                    </a:rPr>
                    <a:t>độ</a:t>
                  </a:r>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lúc</a:t>
                  </a:r>
                  <a:r>
                    <a:rPr lang="en-US" sz="280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19</m:t>
                      </m:r>
                    </m:oMath>
                  </a14:m>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giờ</a:t>
                  </a:r>
                  <a:r>
                    <a:rPr lang="en-US" sz="2800">
                      <a:effectLst/>
                      <a:latin typeface="Times New Roman" panose="02020603050405020304" pitchFamily="18" charset="0"/>
                      <a:ea typeface="Times New Roman" panose="02020603050405020304" pitchFamily="18" charset="0"/>
                    </a:rPr>
                    <a:t> là </a:t>
                  </a:r>
                  <a14:m>
                    <m:oMath xmlns:m="http://schemas.openxmlformats.org/officeDocument/2006/math">
                      <m:r>
                        <a:rPr lang="en-US" sz="2800" i="1">
                          <a:latin typeface="Cambria Math" panose="02040503050406030204" pitchFamily="18" charset="0"/>
                          <a:ea typeface="Times New Roman" panose="02020603050405020304" pitchFamily="18" charset="0"/>
                        </a:rPr>
                        <m:t>2</m:t>
                      </m:r>
                      <m:r>
                        <a:rPr lang="en-US" sz="2800" b="0" i="1" smtClean="0">
                          <a:latin typeface="Cambria Math" panose="02040503050406030204" pitchFamily="18" charset="0"/>
                          <a:ea typeface="Times New Roman" panose="02020603050405020304" pitchFamily="18" charset="0"/>
                        </a:rPr>
                        <m:t>8</m:t>
                      </m:r>
                      <m:r>
                        <a:rPr lang="en-US" sz="2800" b="0" i="1" smtClean="0">
                          <a:effectLst/>
                          <a:latin typeface="Cambria Math" panose="02040503050406030204" pitchFamily="18" charset="0"/>
                          <a:ea typeface="Cambria Math" panose="02040503050406030204" pitchFamily="18" charset="0"/>
                        </a:rPr>
                        <m:t>℃</m:t>
                      </m:r>
                    </m:oMath>
                  </a14:m>
                  <a:r>
                    <a:rPr lang="en-US" sz="2800">
                      <a:effectLst/>
                      <a:latin typeface="Times New Roman" panose="02020603050405020304" pitchFamily="18" charset="0"/>
                      <a:ea typeface="Times New Roman" panose="02020603050405020304" pitchFamily="18" charset="0"/>
                    </a:rPr>
                    <a:t>   </a:t>
                  </a:r>
                </a:p>
              </p:txBody>
            </p:sp>
          </mc:Choice>
          <mc:Fallback xmlns="">
            <p:sp>
              <p:nvSpPr>
                <p:cNvPr id="16" name="Hộp Văn bản 12">
                  <a:extLst>
                    <a:ext uri="{FF2B5EF4-FFF2-40B4-BE49-F238E27FC236}">
                      <a16:creationId xmlns:a16="http://schemas.microsoft.com/office/drawing/2014/main" id="{ABD7D4FD-2FB1-2A39-95AB-6E4EF3E05013}"/>
                    </a:ext>
                  </a:extLst>
                </p:cNvPr>
                <p:cNvSpPr txBox="1">
                  <a:spLocks noRot="1" noChangeAspect="1" noMove="1" noResize="1" noEditPoints="1" noAdjustHandles="1" noChangeArrowheads="1" noChangeShapeType="1" noTextEdit="1"/>
                </p:cNvSpPr>
                <p:nvPr/>
              </p:nvSpPr>
              <p:spPr>
                <a:xfrm>
                  <a:off x="4694489" y="1667401"/>
                  <a:ext cx="3398395" cy="1106833"/>
                </a:xfrm>
                <a:prstGeom prst="rect">
                  <a:avLst/>
                </a:prstGeom>
                <a:blipFill>
                  <a:blip r:embed="rId4"/>
                  <a:stretch>
                    <a:fillRect t="-11494" b="-31034"/>
                  </a:stretch>
                </a:blipFill>
                <a:ln>
                  <a:solidFill>
                    <a:schemeClr val="accent2">
                      <a:lumMod val="50000"/>
                    </a:schemeClr>
                  </a:solidFill>
                </a:ln>
              </p:spPr>
              <p:txBody>
                <a:bodyPr/>
                <a:lstStyle/>
                <a:p>
                  <a:r>
                    <a:rPr lang="en-US">
                      <a:noFill/>
                    </a:rPr>
                    <a:t> </a:t>
                  </a:r>
                </a:p>
              </p:txBody>
            </p:sp>
          </mc:Fallback>
        </mc:AlternateContent>
      </p:grpSp>
      <p:pic>
        <p:nvPicPr>
          <p:cNvPr id="17" name="Mode">
            <a:hlinkClick r:id="rId5" action="ppaction://hlinksldjump"/>
            <a:extLst>
              <a:ext uri="{FF2B5EF4-FFF2-40B4-BE49-F238E27FC236}">
                <a16:creationId xmlns:a16="http://schemas.microsoft.com/office/drawing/2014/main" id="{EA785F70-327C-FE2B-6D9F-5668155E6E0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3"/>
            <a:ext cx="634286" cy="46937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D6F640F-9FE9-3C91-D25F-C00FBD2CEA4E}"/>
                  </a:ext>
                </a:extLst>
              </p:cNvPr>
              <p:cNvSpPr txBox="1"/>
              <p:nvPr/>
            </p:nvSpPr>
            <p:spPr>
              <a:xfrm>
                <a:off x="3488355" y="4201180"/>
                <a:ext cx="5062890" cy="523220"/>
              </a:xfrm>
              <a:prstGeom prst="rect">
                <a:avLst/>
              </a:prstGeom>
              <a:noFill/>
            </p:spPr>
            <p:txBody>
              <a:bodyPr wrap="square">
                <a:spAutoFit/>
              </a:bodyPr>
              <a:lstStyle/>
              <a:p>
                <a:pPr algn="just"/>
                <a:r>
                  <a:rPr lang="en-US" sz="2800">
                    <a:solidFill>
                      <a:srgbClr val="0000CC"/>
                    </a:solidFill>
                    <a:effectLst/>
                    <a:latin typeface="Times New Roman" panose="02020603050405020304" pitchFamily="18" charset="0"/>
                    <a:ea typeface="Times New Roman" panose="02020603050405020304" pitchFamily="18" charset="0"/>
                  </a:rPr>
                  <a:t>Nhiệt </a:t>
                </a:r>
                <a:r>
                  <a:rPr lang="en-US" sz="2800" err="1">
                    <a:solidFill>
                      <a:srgbClr val="0000CC"/>
                    </a:solidFill>
                    <a:effectLst/>
                    <a:latin typeface="Times New Roman" panose="02020603050405020304" pitchFamily="18" charset="0"/>
                    <a:ea typeface="Times New Roman" panose="02020603050405020304" pitchFamily="18" charset="0"/>
                  </a:rPr>
                  <a:t>độ</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lúc</a:t>
                </a:r>
                <a:r>
                  <a:rPr lang="en-US" sz="2800">
                    <a:solidFill>
                      <a:srgbClr val="0000CC"/>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0000CC"/>
                        </a:solidFill>
                        <a:effectLst/>
                        <a:latin typeface="Cambria Math" panose="02040503050406030204" pitchFamily="18" charset="0"/>
                        <a:ea typeface="Times New Roman" panose="02020603050405020304" pitchFamily="18" charset="0"/>
                      </a:rPr>
                      <m:t>19</m:t>
                    </m:r>
                  </m:oMath>
                </a14:m>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giờ</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là</a:t>
                </a:r>
                <a:r>
                  <a:rPr lang="en-US" sz="2800">
                    <a:solidFill>
                      <a:srgbClr val="0000CC"/>
                    </a:solidFill>
                    <a:effectLst/>
                    <a:latin typeface="Times New Roman" panose="02020603050405020304" pitchFamily="18" charset="0"/>
                    <a:ea typeface="Times New Roman" panose="02020603050405020304" pitchFamily="18" charset="0"/>
                  </a:rPr>
                  <a:t> bao </a:t>
                </a:r>
                <a:r>
                  <a:rPr lang="en-US" sz="2800" err="1">
                    <a:solidFill>
                      <a:srgbClr val="0000CC"/>
                    </a:solidFill>
                    <a:effectLst/>
                    <a:latin typeface="Times New Roman" panose="02020603050405020304" pitchFamily="18" charset="0"/>
                    <a:ea typeface="Times New Roman" panose="02020603050405020304" pitchFamily="18" charset="0"/>
                  </a:rPr>
                  <a:t>nhiêu</a:t>
                </a:r>
                <a:r>
                  <a:rPr lang="en-US" sz="2800">
                    <a:solidFill>
                      <a:srgbClr val="0000CC"/>
                    </a:solidFill>
                    <a:effectLst/>
                    <a:latin typeface="Times New Roman" panose="02020603050405020304" pitchFamily="18" charset="0"/>
                    <a:ea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AD6F640F-9FE9-3C91-D25F-C00FBD2CEA4E}"/>
                  </a:ext>
                </a:extLst>
              </p:cNvPr>
              <p:cNvSpPr txBox="1">
                <a:spLocks noRot="1" noChangeAspect="1" noMove="1" noResize="1" noEditPoints="1" noAdjustHandles="1" noChangeArrowheads="1" noChangeShapeType="1" noTextEdit="1"/>
              </p:cNvSpPr>
              <p:nvPr/>
            </p:nvSpPr>
            <p:spPr>
              <a:xfrm>
                <a:off x="3488355" y="4201180"/>
                <a:ext cx="5062890" cy="523220"/>
              </a:xfrm>
              <a:prstGeom prst="rect">
                <a:avLst/>
              </a:prstGeom>
              <a:blipFill>
                <a:blip r:embed="rId7"/>
                <a:stretch>
                  <a:fillRect l="-2407" t="-11628" b="-31395"/>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90046083-07B7-BE85-ECB4-3E8C27F367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26" t="36194" r="11067" b="12621"/>
          <a:stretch/>
        </p:blipFill>
        <p:spPr bwMode="auto">
          <a:xfrm>
            <a:off x="3111029" y="647520"/>
            <a:ext cx="6834647" cy="36196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BEC846D-C2AE-58FC-DD3C-26F02633179F}"/>
                  </a:ext>
                </a:extLst>
              </p:cNvPr>
              <p:cNvSpPr txBox="1"/>
              <p:nvPr/>
            </p:nvSpPr>
            <p:spPr>
              <a:xfrm>
                <a:off x="2732339" y="98189"/>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a:effectLst/>
                    <a:latin typeface="Times New Roman" panose="02020603050405020304" pitchFamily="18" charset="0"/>
                    <a:ea typeface="Times New Roman" panose="02020603050405020304" pitchFamily="18" charset="0"/>
                  </a:rPr>
                  <a:t>Nhiệt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ngày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BEC846D-C2AE-58FC-DD3C-26F02633179F}"/>
                  </a:ext>
                </a:extLst>
              </p:cNvPr>
              <p:cNvSpPr txBox="1">
                <a:spLocks noRot="1" noChangeAspect="1" noMove="1" noResize="1" noEditPoints="1" noAdjustHandles="1" noChangeArrowheads="1" noChangeShapeType="1" noTextEdit="1"/>
              </p:cNvSpPr>
              <p:nvPr/>
            </p:nvSpPr>
            <p:spPr>
              <a:xfrm>
                <a:off x="2732339" y="98189"/>
                <a:ext cx="6727317"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33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h 5">
            <a:extLst>
              <a:ext uri="{FF2B5EF4-FFF2-40B4-BE49-F238E27FC236}">
                <a16:creationId xmlns:a16="http://schemas.microsoft.com/office/drawing/2014/main" id="{617E9864-4B58-8DCD-9539-1CC6A3A180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394797" y="-1"/>
            <a:ext cx="11441840" cy="5029201"/>
          </a:xfrm>
          <a:prstGeom prst="rect">
            <a:avLst/>
          </a:prstGeom>
          <a:ln>
            <a:noFill/>
          </a:ln>
        </p:spPr>
      </p:pic>
      <p:grpSp>
        <p:nvGrpSpPr>
          <p:cNvPr id="10" name="Nhóm 10">
            <a:extLst>
              <a:ext uri="{FF2B5EF4-FFF2-40B4-BE49-F238E27FC236}">
                <a16:creationId xmlns:a16="http://schemas.microsoft.com/office/drawing/2014/main" id="{5DB33FC1-FE80-1DDF-FD69-60292257D306}"/>
              </a:ext>
            </a:extLst>
          </p:cNvPr>
          <p:cNvGrpSpPr/>
          <p:nvPr/>
        </p:nvGrpSpPr>
        <p:grpSpPr>
          <a:xfrm>
            <a:off x="1219200" y="5029201"/>
            <a:ext cx="9601200" cy="1724296"/>
            <a:chOff x="2991619" y="1066800"/>
            <a:chExt cx="6152381" cy="3647619"/>
          </a:xfrm>
        </p:grpSpPr>
        <p:pic>
          <p:nvPicPr>
            <p:cNvPr id="14" name="Ảnh 11">
              <a:extLst>
                <a:ext uri="{FF2B5EF4-FFF2-40B4-BE49-F238E27FC236}">
                  <a16:creationId xmlns:a16="http://schemas.microsoft.com/office/drawing/2014/main" id="{FB0C4DD4-5A83-8DA3-DC68-3D16E8877341}"/>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1567" b="100000" l="0" r="100000">
                          <a14:foregroundMark x1="4799" y1="19582" x2="4799" y2="19582"/>
                          <a14:foregroundMark x1="12074" y1="6527" x2="12074" y2="6527"/>
                          <a14:foregroundMark x1="23220" y1="7050" x2="23220" y2="7050"/>
                          <a14:foregroundMark x1="42105" y1="5744" x2="42105" y2="5744"/>
                          <a14:foregroundMark x1="65325" y1="4961" x2="65325" y2="4961"/>
                          <a14:foregroundMark x1="93963" y1="26632" x2="93963" y2="26632"/>
                          <a14:foregroundMark x1="93344" y1="13838" x2="93344" y2="13838"/>
                          <a14:foregroundMark x1="93808" y1="18799" x2="93808" y2="18799"/>
                          <a14:foregroundMark x1="40712" y1="94778" x2="40712" y2="94778"/>
                          <a14:foregroundMark x1="50310" y1="94256" x2="50310" y2="94256"/>
                          <a14:foregroundMark x1="63622" y1="92167" x2="63622" y2="92167"/>
                          <a14:foregroundMark x1="83591" y1="95039" x2="83591" y2="95039"/>
                          <a14:foregroundMark x1="65635" y1="96606" x2="65635" y2="96606"/>
                          <a14:foregroundMark x1="54644" y1="95561" x2="54644" y2="95561"/>
                          <a14:foregroundMark x1="17647" y1="63708" x2="17647" y2="63708"/>
                          <a14:foregroundMark x1="13313" y1="72324" x2="13313" y2="72324"/>
                          <a14:foregroundMark x1="10991" y1="81984" x2="10991" y2="81984"/>
                          <a14:foregroundMark x1="12074" y1="85117" x2="12074" y2="85117"/>
                          <a14:foregroundMark x1="1238" y1="74413" x2="1238" y2="74413"/>
                        </a14:backgroundRemoval>
                      </a14:imgEffect>
                    </a14:imgLayer>
                  </a14:imgProps>
                </a:ext>
              </a:extLst>
            </a:blip>
            <a:stretch>
              <a:fillRect/>
            </a:stretch>
          </p:blipFill>
          <p:spPr>
            <a:xfrm>
              <a:off x="2991619" y="1066800"/>
              <a:ext cx="6152381" cy="3647619"/>
            </a:xfrm>
            <a:prstGeom prst="rect">
              <a:avLst/>
            </a:prstGeom>
            <a:ln>
              <a:noFill/>
            </a:ln>
          </p:spPr>
        </p:pic>
        <mc:AlternateContent xmlns:mc="http://schemas.openxmlformats.org/markup-compatibility/2006" xmlns:a14="http://schemas.microsoft.com/office/drawing/2010/main">
          <mc:Choice Requires="a14">
            <p:sp>
              <p:nvSpPr>
                <p:cNvPr id="16" name="Hộp Văn bản 12">
                  <a:extLst>
                    <a:ext uri="{FF2B5EF4-FFF2-40B4-BE49-F238E27FC236}">
                      <a16:creationId xmlns:a16="http://schemas.microsoft.com/office/drawing/2014/main" id="{434C9D84-5C99-B3CE-988C-5C27179C756A}"/>
                    </a:ext>
                  </a:extLst>
                </p:cNvPr>
                <p:cNvSpPr txBox="1"/>
                <p:nvPr/>
              </p:nvSpPr>
              <p:spPr>
                <a:xfrm>
                  <a:off x="4694489" y="1667401"/>
                  <a:ext cx="3398395" cy="1106833"/>
                </a:xfrm>
                <a:prstGeom prst="rect">
                  <a:avLst/>
                </a:prstGeom>
                <a:noFill/>
                <a:ln>
                  <a:solidFill>
                    <a:schemeClr val="accent2">
                      <a:lumMod val="50000"/>
                    </a:schemeClr>
                  </a:solidFill>
                </a:ln>
              </p:spPr>
              <p:txBody>
                <a:bodyPr wrap="square" rtlCol="0">
                  <a:spAutoFit/>
                </a:bodyPr>
                <a:lstStyle/>
                <a:p>
                  <a:pPr indent="180340" algn="just">
                    <a:spcBef>
                      <a:spcPts val="300"/>
                    </a:spcBef>
                    <a:spcAft>
                      <a:spcPts val="300"/>
                    </a:spcAft>
                  </a:pPr>
                  <a:r>
                    <a:rPr lang="en-US" sz="2800">
                      <a:effectLst/>
                      <a:latin typeface="Times New Roman" panose="02020603050405020304" pitchFamily="18" charset="0"/>
                      <a:ea typeface="Times New Roman" panose="02020603050405020304" pitchFamily="18" charset="0"/>
                    </a:rPr>
                    <a:t>Nhiệt </a:t>
                  </a:r>
                  <a:r>
                    <a:rPr lang="en-US" sz="2800" err="1">
                      <a:effectLst/>
                      <a:latin typeface="Times New Roman" panose="02020603050405020304" pitchFamily="18" charset="0"/>
                      <a:ea typeface="Times New Roman" panose="02020603050405020304" pitchFamily="18" charset="0"/>
                    </a:rPr>
                    <a:t>độ</a:t>
                  </a:r>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lúc</a:t>
                  </a:r>
                  <a:r>
                    <a:rPr lang="en-US" sz="280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22</m:t>
                      </m:r>
                    </m:oMath>
                  </a14:m>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giờ</a:t>
                  </a:r>
                  <a:r>
                    <a:rPr lang="en-US" sz="280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là</a:t>
                  </a:r>
                  <a:r>
                    <a:rPr lang="en-US" sz="2800">
                      <a:effectLst/>
                      <a:latin typeface="Times New Roman" panose="02020603050405020304" pitchFamily="18" charset="0"/>
                      <a:ea typeface="Times New Roman" panose="02020603050405020304" pitchFamily="18" charset="0"/>
                    </a:rPr>
                    <a:t>   </a:t>
                  </a:r>
                </a:p>
              </p:txBody>
            </p:sp>
          </mc:Choice>
          <mc:Fallback xmlns="">
            <p:sp>
              <p:nvSpPr>
                <p:cNvPr id="16" name="Hộp Văn bản 12">
                  <a:extLst>
                    <a:ext uri="{FF2B5EF4-FFF2-40B4-BE49-F238E27FC236}">
                      <a16:creationId xmlns:a16="http://schemas.microsoft.com/office/drawing/2014/main" id="{434C9D84-5C99-B3CE-988C-5C27179C756A}"/>
                    </a:ext>
                  </a:extLst>
                </p:cNvPr>
                <p:cNvSpPr txBox="1">
                  <a:spLocks noRot="1" noChangeAspect="1" noMove="1" noResize="1" noEditPoints="1" noAdjustHandles="1" noChangeArrowheads="1" noChangeShapeType="1" noTextEdit="1"/>
                </p:cNvSpPr>
                <p:nvPr/>
              </p:nvSpPr>
              <p:spPr>
                <a:xfrm>
                  <a:off x="4694489" y="1667401"/>
                  <a:ext cx="3398395" cy="1106833"/>
                </a:xfrm>
                <a:prstGeom prst="rect">
                  <a:avLst/>
                </a:prstGeom>
                <a:blipFill>
                  <a:blip r:embed="rId5"/>
                  <a:stretch>
                    <a:fillRect t="-11494" b="-31034"/>
                  </a:stretch>
                </a:blipFill>
                <a:ln>
                  <a:solidFill>
                    <a:schemeClr val="accent2">
                      <a:lumMod val="50000"/>
                    </a:schemeClr>
                  </a:solidFill>
                </a:ln>
              </p:spPr>
              <p:txBody>
                <a:bodyPr/>
                <a:lstStyle/>
                <a:p>
                  <a:r>
                    <a:rPr lang="en-US">
                      <a:noFill/>
                    </a:rPr>
                    <a:t> </a:t>
                  </a:r>
                </a:p>
              </p:txBody>
            </p:sp>
          </mc:Fallback>
        </mc:AlternateContent>
      </p:grpSp>
      <p:pic>
        <p:nvPicPr>
          <p:cNvPr id="17" name="Mode">
            <a:hlinkClick r:id="rId6" action="ppaction://hlinksldjump"/>
            <a:extLst>
              <a:ext uri="{FF2B5EF4-FFF2-40B4-BE49-F238E27FC236}">
                <a16:creationId xmlns:a16="http://schemas.microsoft.com/office/drawing/2014/main" id="{944F2588-669B-C4A4-EE65-F7AAB147BCC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630" y="104503"/>
            <a:ext cx="634286" cy="46937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3D43657-4D5C-7A37-E9E0-DBA29AAB0104}"/>
                  </a:ext>
                </a:extLst>
              </p:cNvPr>
              <p:cNvSpPr txBox="1"/>
              <p:nvPr/>
            </p:nvSpPr>
            <p:spPr>
              <a:xfrm>
                <a:off x="3488355" y="4201180"/>
                <a:ext cx="5062890" cy="523220"/>
              </a:xfrm>
              <a:prstGeom prst="rect">
                <a:avLst/>
              </a:prstGeom>
              <a:noFill/>
            </p:spPr>
            <p:txBody>
              <a:bodyPr wrap="square">
                <a:spAutoFit/>
              </a:bodyPr>
              <a:lstStyle/>
              <a:p>
                <a:pPr algn="just"/>
                <a:r>
                  <a:rPr lang="en-US" sz="2800">
                    <a:solidFill>
                      <a:srgbClr val="0000CC"/>
                    </a:solidFill>
                    <a:effectLst/>
                    <a:latin typeface="Times New Roman" panose="02020603050405020304" pitchFamily="18" charset="0"/>
                    <a:ea typeface="Times New Roman" panose="02020603050405020304" pitchFamily="18" charset="0"/>
                  </a:rPr>
                  <a:t>Nhiệt </a:t>
                </a:r>
                <a:r>
                  <a:rPr lang="en-US" sz="2800" err="1">
                    <a:solidFill>
                      <a:srgbClr val="0000CC"/>
                    </a:solidFill>
                    <a:effectLst/>
                    <a:latin typeface="Times New Roman" panose="02020603050405020304" pitchFamily="18" charset="0"/>
                    <a:ea typeface="Times New Roman" panose="02020603050405020304" pitchFamily="18" charset="0"/>
                  </a:rPr>
                  <a:t>độ</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lúc</a:t>
                </a:r>
                <a:r>
                  <a:rPr lang="en-US" sz="2800">
                    <a:solidFill>
                      <a:srgbClr val="0000CC"/>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rgbClr val="0000CC"/>
                        </a:solidFill>
                        <a:effectLst/>
                        <a:latin typeface="Cambria Math" panose="02040503050406030204" pitchFamily="18" charset="0"/>
                        <a:ea typeface="Times New Roman" panose="02020603050405020304" pitchFamily="18" charset="0"/>
                      </a:rPr>
                      <m:t>22</m:t>
                    </m:r>
                  </m:oMath>
                </a14:m>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giờ</a:t>
                </a:r>
                <a:r>
                  <a:rPr lang="en-US" sz="2800">
                    <a:solidFill>
                      <a:srgbClr val="0000CC"/>
                    </a:solidFill>
                    <a:effectLst/>
                    <a:latin typeface="Times New Roman" panose="02020603050405020304" pitchFamily="18" charset="0"/>
                    <a:ea typeface="Times New Roman" panose="02020603050405020304" pitchFamily="18" charset="0"/>
                  </a:rPr>
                  <a:t> </a:t>
                </a:r>
                <a:r>
                  <a:rPr lang="en-US" sz="2800" err="1">
                    <a:solidFill>
                      <a:srgbClr val="0000CC"/>
                    </a:solidFill>
                    <a:effectLst/>
                    <a:latin typeface="Times New Roman" panose="02020603050405020304" pitchFamily="18" charset="0"/>
                    <a:ea typeface="Times New Roman" panose="02020603050405020304" pitchFamily="18" charset="0"/>
                  </a:rPr>
                  <a:t>là</a:t>
                </a:r>
                <a:r>
                  <a:rPr lang="en-US" sz="2800">
                    <a:solidFill>
                      <a:srgbClr val="0000CC"/>
                    </a:solidFill>
                    <a:effectLst/>
                    <a:latin typeface="Times New Roman" panose="02020603050405020304" pitchFamily="18" charset="0"/>
                    <a:ea typeface="Times New Roman" panose="02020603050405020304" pitchFamily="18" charset="0"/>
                  </a:rPr>
                  <a:t> bao </a:t>
                </a:r>
                <a:r>
                  <a:rPr lang="en-US" sz="2800" err="1">
                    <a:solidFill>
                      <a:srgbClr val="0000CC"/>
                    </a:solidFill>
                    <a:effectLst/>
                    <a:latin typeface="Times New Roman" panose="02020603050405020304" pitchFamily="18" charset="0"/>
                    <a:ea typeface="Times New Roman" panose="02020603050405020304" pitchFamily="18" charset="0"/>
                  </a:rPr>
                  <a:t>nhiêu</a:t>
                </a:r>
                <a:r>
                  <a:rPr lang="en-US" sz="2800">
                    <a:solidFill>
                      <a:srgbClr val="0000CC"/>
                    </a:solidFill>
                    <a:effectLst/>
                    <a:latin typeface="Times New Roman" panose="02020603050405020304" pitchFamily="18" charset="0"/>
                    <a:ea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83D43657-4D5C-7A37-E9E0-DBA29AAB0104}"/>
                  </a:ext>
                </a:extLst>
              </p:cNvPr>
              <p:cNvSpPr txBox="1">
                <a:spLocks noRot="1" noChangeAspect="1" noMove="1" noResize="1" noEditPoints="1" noAdjustHandles="1" noChangeArrowheads="1" noChangeShapeType="1" noTextEdit="1"/>
              </p:cNvSpPr>
              <p:nvPr/>
            </p:nvSpPr>
            <p:spPr>
              <a:xfrm>
                <a:off x="3488355" y="4201180"/>
                <a:ext cx="5062890" cy="523220"/>
              </a:xfrm>
              <a:prstGeom prst="rect">
                <a:avLst/>
              </a:prstGeom>
              <a:blipFill>
                <a:blip r:embed="rId8"/>
                <a:stretch>
                  <a:fillRect l="-2407" t="-11628" b="-31395"/>
                </a:stretch>
              </a:blipFill>
            </p:spPr>
            <p:txBody>
              <a:bodyPr/>
              <a:lstStyle/>
              <a:p>
                <a:r>
                  <a:rPr lang="en-US">
                    <a:noFill/>
                  </a:rPr>
                  <a:t> </a:t>
                </a:r>
              </a:p>
            </p:txBody>
          </p:sp>
        </mc:Fallback>
      </mc:AlternateContent>
      <p:graphicFrame>
        <p:nvGraphicFramePr>
          <p:cNvPr id="19" name="Object 18">
            <a:extLst>
              <a:ext uri="{FF2B5EF4-FFF2-40B4-BE49-F238E27FC236}">
                <a16:creationId xmlns:a16="http://schemas.microsoft.com/office/drawing/2014/main" id="{E256A2ED-1EC7-2845-B7D7-2F5F1DFE2EE6}"/>
              </a:ext>
            </a:extLst>
          </p:cNvPr>
          <p:cNvGraphicFramePr>
            <a:graphicFrameLocks noChangeAspect="1"/>
          </p:cNvGraphicFramePr>
          <p:nvPr>
            <p:extLst>
              <p:ext uri="{D42A27DB-BD31-4B8C-83A1-F6EECF244321}">
                <p14:modId xmlns:p14="http://schemas.microsoft.com/office/powerpoint/2010/main" val="1168628611"/>
              </p:ext>
            </p:extLst>
          </p:nvPr>
        </p:nvGraphicFramePr>
        <p:xfrm>
          <a:off x="7323137" y="5434536"/>
          <a:ext cx="754063" cy="293687"/>
        </p:xfrm>
        <a:graphic>
          <a:graphicData uri="http://schemas.openxmlformats.org/presentationml/2006/ole">
            <mc:AlternateContent xmlns:mc="http://schemas.openxmlformats.org/markup-compatibility/2006">
              <mc:Choice xmlns:v="urn:schemas-microsoft-com:vml" Requires="v">
                <p:oleObj name="Equation" r:id="rId9" imgW="787320" imgH="304560" progId="Equation.DSMT4">
                  <p:embed/>
                </p:oleObj>
              </mc:Choice>
              <mc:Fallback>
                <p:oleObj name="Equation" r:id="rId9" imgW="787320" imgH="304560" progId="Equation.DSMT4">
                  <p:embed/>
                  <p:pic>
                    <p:nvPicPr>
                      <p:cNvPr id="27" name="Object 26">
                        <a:extLst>
                          <a:ext uri="{FF2B5EF4-FFF2-40B4-BE49-F238E27FC236}">
                            <a16:creationId xmlns:a16="http://schemas.microsoft.com/office/drawing/2014/main" id="{3F9F9506-69B6-1D96-6D53-98E5C779EE70}"/>
                          </a:ext>
                        </a:extLst>
                      </p:cNvPr>
                      <p:cNvPicPr/>
                      <p:nvPr/>
                    </p:nvPicPr>
                    <p:blipFill>
                      <a:blip r:embed="rId10"/>
                      <a:stretch>
                        <a:fillRect/>
                      </a:stretch>
                    </p:blipFill>
                    <p:spPr>
                      <a:xfrm>
                        <a:off x="7323137" y="5434536"/>
                        <a:ext cx="754063" cy="293687"/>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D570295E-2E4B-CEE8-7158-545EA96CB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626" t="36194" r="11067" b="12621"/>
          <a:stretch/>
        </p:blipFill>
        <p:spPr bwMode="auto">
          <a:xfrm>
            <a:off x="3111029" y="685800"/>
            <a:ext cx="6834647" cy="36196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6C6A482-94A2-28C0-5241-00022BFA6984}"/>
                  </a:ext>
                </a:extLst>
              </p:cNvPr>
              <p:cNvSpPr txBox="1"/>
              <p:nvPr/>
            </p:nvSpPr>
            <p:spPr>
              <a:xfrm>
                <a:off x="2732339" y="98189"/>
                <a:ext cx="6727317" cy="523220"/>
              </a:xfrm>
              <a:prstGeom prst="rect">
                <a:avLst/>
              </a:prstGeom>
              <a:solidFill>
                <a:srgbClr val="00B050"/>
              </a:solidFill>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n-US" sz="2800" b="1">
                    <a:effectLst/>
                    <a:latin typeface="Times New Roman" panose="02020603050405020304" pitchFamily="18" charset="0"/>
                    <a:ea typeface="Times New Roman" panose="02020603050405020304" pitchFamily="18" charset="0"/>
                  </a:rPr>
                  <a:t>Nhiệt </a:t>
                </a:r>
                <a:r>
                  <a:rPr lang="en-US" sz="2800" b="1" err="1">
                    <a:effectLst/>
                    <a:latin typeface="Times New Roman" panose="02020603050405020304" pitchFamily="18" charset="0"/>
                    <a:ea typeface="Times New Roman" panose="02020603050405020304" pitchFamily="18" charset="0"/>
                  </a:rPr>
                  <a:t>độ</a:t>
                </a:r>
                <a:r>
                  <a:rPr lang="en-US" sz="2800" b="1">
                    <a:effectLst/>
                    <a:latin typeface="Times New Roman" panose="02020603050405020304" pitchFamily="18" charset="0"/>
                    <a:ea typeface="Times New Roman" panose="02020603050405020304" pitchFamily="18" charset="0"/>
                  </a:rPr>
                  <a:t> ở </a:t>
                </a:r>
                <a:r>
                  <a:rPr lang="en-US" sz="2800" b="1" err="1">
                    <a:effectLst/>
                    <a:latin typeface="Times New Roman" panose="02020603050405020304" pitchFamily="18" charset="0"/>
                    <a:ea typeface="Times New Roman" panose="02020603050405020304" pitchFamily="18" charset="0"/>
                  </a:rPr>
                  <a:t>Hà</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Nội</a:t>
                </a:r>
                <a:r>
                  <a:rPr lang="en-US" sz="2800" b="1">
                    <a:effectLst/>
                    <a:latin typeface="Times New Roman" panose="02020603050405020304" pitchFamily="18" charset="0"/>
                    <a:ea typeface="Times New Roman" panose="02020603050405020304" pitchFamily="18" charset="0"/>
                  </a:rPr>
                  <a:t> </a:t>
                </a:r>
                <a:r>
                  <a:rPr lang="en-US" sz="2800" b="1" err="1">
                    <a:effectLst/>
                    <a:latin typeface="Times New Roman" panose="02020603050405020304" pitchFamily="18" charset="0"/>
                    <a:ea typeface="Times New Roman" panose="02020603050405020304" pitchFamily="18" charset="0"/>
                  </a:rPr>
                  <a:t>trong</a:t>
                </a:r>
                <a:r>
                  <a:rPr lang="en-US" sz="2800" b="1">
                    <a:effectLst/>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ngày </a:t>
                </a:r>
                <a14:m>
                  <m:oMath xmlns:m="http://schemas.openxmlformats.org/officeDocument/2006/math">
                    <m:r>
                      <a:rPr lang="en-US" sz="2800" b="1" i="1" smtClean="0">
                        <a:latin typeface="Cambria Math" panose="02040503050406030204" pitchFamily="18" charset="0"/>
                        <a:ea typeface="Times New Roman" panose="02020603050405020304" pitchFamily="18" charset="0"/>
                      </a:rPr>
                      <m:t>𝟎𝟕</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𝟓</m:t>
                    </m:r>
                    <m:r>
                      <a:rPr lang="en-US" sz="2800" b="1" i="1" smtClean="0">
                        <a:latin typeface="Cambria Math" panose="02040503050406030204" pitchFamily="18" charset="0"/>
                        <a:ea typeface="Times New Roman" panose="02020603050405020304" pitchFamily="18" charset="0"/>
                      </a:rPr>
                      <m:t>/</m:t>
                    </m:r>
                    <m:r>
                      <a:rPr lang="en-US" sz="2800" b="1" i="1" smtClean="0">
                        <a:latin typeface="Cambria Math" panose="02040503050406030204" pitchFamily="18" charset="0"/>
                        <a:ea typeface="Times New Roman" panose="02020603050405020304" pitchFamily="18" charset="0"/>
                      </a:rPr>
                      <m:t>𝟐𝟎𝟐𝟏</m:t>
                    </m:r>
                  </m:oMath>
                </a14:m>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96C6A482-94A2-28C0-5241-00022BFA6984}"/>
                  </a:ext>
                </a:extLst>
              </p:cNvPr>
              <p:cNvSpPr txBox="1">
                <a:spLocks noRot="1" noChangeAspect="1" noMove="1" noResize="1" noEditPoints="1" noAdjustHandles="1" noChangeArrowheads="1" noChangeShapeType="1" noTextEdit="1"/>
              </p:cNvSpPr>
              <p:nvPr/>
            </p:nvSpPr>
            <p:spPr>
              <a:xfrm>
                <a:off x="2732339" y="98189"/>
                <a:ext cx="6727317" cy="52322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499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58014" y="154967"/>
            <a:ext cx="4114804" cy="3804872"/>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447457" y="1217491"/>
            <a:ext cx="3886636" cy="795764"/>
          </a:xfrm>
          <a:prstGeom prst="rect">
            <a:avLst/>
          </a:prstGeom>
        </p:spPr>
      </p:pic>
      <p:graphicFrame>
        <p:nvGraphicFramePr>
          <p:cNvPr id="8" name="Diagram 7"/>
          <p:cNvGraphicFramePr/>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825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87;p40">
            <a:extLst>
              <a:ext uri="{FF2B5EF4-FFF2-40B4-BE49-F238E27FC236}">
                <a16:creationId xmlns:a16="http://schemas.microsoft.com/office/drawing/2014/main" id="{31B73049-D8F7-CB4B-E7EF-73C5F911DC73}"/>
              </a:ext>
            </a:extLst>
          </p:cNvPr>
          <p:cNvSpPr txBox="1"/>
          <p:nvPr/>
        </p:nvSpPr>
        <p:spPr>
          <a:xfrm>
            <a:off x="1725930" y="1920240"/>
            <a:ext cx="2124000" cy="144145"/>
          </a:xfrm>
          <a:prstGeom prst="rect">
            <a:avLst/>
          </a:prstGeom>
          <a:solidFill>
            <a:srgbClr val="3B3838"/>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0"/>
              </a:lnSpc>
              <a:spcBef>
                <a:spcPts val="0"/>
              </a:spcBef>
              <a:spcAft>
                <a:spcPts val="0"/>
              </a:spcAft>
              <a:buClrTx/>
              <a:buSzTx/>
              <a:buFontTx/>
              <a:buNone/>
              <a:tabLst/>
              <a:defRPr/>
            </a:pPr>
            <a:r>
              <a:rPr kumimoji="0" lang="en-US" sz="4400" b="0" i="0" u="none" strike="noStrike" kern="1200" cap="none" spc="0" normalizeH="0" baseline="0" noProof="0">
                <a:ln>
                  <a:solidFill>
                    <a:prstClr val="white"/>
                  </a:solidFill>
                </a:ln>
                <a:solidFill>
                  <a:srgbClr val="3B3838"/>
                </a:solidFill>
                <a:effectLst/>
                <a:uLnTx/>
                <a:uFillTx/>
                <a:latin typeface="思源黑体 Heavy" panose="020B0A00000000000000" pitchFamily="34" charset="-122"/>
                <a:ea typeface="思源黑体 Heavy" panose="020B0A00000000000000" pitchFamily="34" charset="-122"/>
                <a:cs typeface="+mj-cs"/>
              </a:rPr>
              <a:t>MATH</a:t>
            </a:r>
          </a:p>
        </p:txBody>
      </p:sp>
      <p:grpSp>
        <p:nvGrpSpPr>
          <p:cNvPr id="6" name="组合 2">
            <a:extLst>
              <a:ext uri="{FF2B5EF4-FFF2-40B4-BE49-F238E27FC236}">
                <a16:creationId xmlns:a16="http://schemas.microsoft.com/office/drawing/2014/main" id="{607B918E-2A27-2FEC-596D-15EFCF35353E}"/>
              </a:ext>
            </a:extLst>
          </p:cNvPr>
          <p:cNvGrpSpPr/>
          <p:nvPr/>
        </p:nvGrpSpPr>
        <p:grpSpPr>
          <a:xfrm>
            <a:off x="7086600" y="1590734"/>
            <a:ext cx="3463471" cy="3964940"/>
            <a:chOff x="11143" y="1556"/>
            <a:chExt cx="5677" cy="7993"/>
          </a:xfrm>
        </p:grpSpPr>
        <p:sp>
          <p:nvSpPr>
            <p:cNvPr id="7" name="矩形 11">
              <a:extLst>
                <a:ext uri="{FF2B5EF4-FFF2-40B4-BE49-F238E27FC236}">
                  <a16:creationId xmlns:a16="http://schemas.microsoft.com/office/drawing/2014/main" id="{16FC52B2-5232-BCD4-66B1-1A9196BC6352}"/>
                </a:ext>
              </a:extLst>
            </p:cNvPr>
            <p:cNvSpPr/>
            <p:nvPr/>
          </p:nvSpPr>
          <p:spPr>
            <a:xfrm rot="300000">
              <a:off x="11143" y="1694"/>
              <a:ext cx="5652" cy="7855"/>
            </a:xfrm>
            <a:prstGeom prst="rect">
              <a:avLst/>
            </a:prstGeom>
            <a:solidFill>
              <a:schemeClr val="accent6">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图片 9" descr="58c26e956f50e日日日日">
              <a:extLst>
                <a:ext uri="{FF2B5EF4-FFF2-40B4-BE49-F238E27FC236}">
                  <a16:creationId xmlns:a16="http://schemas.microsoft.com/office/drawing/2014/main" id="{8112155D-9CE4-1A8E-66E3-3DE6AA9629FE}"/>
                </a:ext>
              </a:extLst>
            </p:cNvPr>
            <p:cNvPicPr>
              <a:picLocks noChangeAspect="1"/>
            </p:cNvPicPr>
            <p:nvPr/>
          </p:nvPicPr>
          <p:blipFill>
            <a:blip r:embed="rId2"/>
            <a:stretch>
              <a:fillRect/>
            </a:stretch>
          </p:blipFill>
          <p:spPr>
            <a:xfrm>
              <a:off x="11379" y="1787"/>
              <a:ext cx="5096" cy="7753"/>
            </a:xfrm>
            <a:prstGeom prst="rect">
              <a:avLst/>
            </a:prstGeom>
          </p:spPr>
        </p:pic>
        <p:pic>
          <p:nvPicPr>
            <p:cNvPr id="9" name="图片 12" descr="58c26e956f2d9">
              <a:extLst>
                <a:ext uri="{FF2B5EF4-FFF2-40B4-BE49-F238E27FC236}">
                  <a16:creationId xmlns:a16="http://schemas.microsoft.com/office/drawing/2014/main" id="{42110008-9A43-291F-0793-2AAC8C3B4BCD}"/>
                </a:ext>
              </a:extLst>
            </p:cNvPr>
            <p:cNvPicPr>
              <a:picLocks noChangeAspect="1"/>
            </p:cNvPicPr>
            <p:nvPr/>
          </p:nvPicPr>
          <p:blipFill>
            <a:blip r:embed="rId3"/>
            <a:stretch>
              <a:fillRect/>
            </a:stretch>
          </p:blipFill>
          <p:spPr>
            <a:xfrm>
              <a:off x="15944" y="1556"/>
              <a:ext cx="876" cy="870"/>
            </a:xfrm>
            <a:prstGeom prst="rect">
              <a:avLst/>
            </a:prstGeom>
          </p:spPr>
        </p:pic>
      </p:grpSp>
      <p:sp>
        <p:nvSpPr>
          <p:cNvPr id="12" name="Rectangle 11">
            <a:extLst>
              <a:ext uri="{FF2B5EF4-FFF2-40B4-BE49-F238E27FC236}">
                <a16:creationId xmlns:a16="http://schemas.microsoft.com/office/drawing/2014/main" id="{6C11E5C5-BD4E-B500-D38C-C8177F180D69}"/>
              </a:ext>
            </a:extLst>
          </p:cNvPr>
          <p:cNvSpPr/>
          <p:nvPr/>
        </p:nvSpPr>
        <p:spPr>
          <a:xfrm>
            <a:off x="1644073" y="1440873"/>
            <a:ext cx="2205857" cy="785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3" name="TextBox 12">
            <a:extLst>
              <a:ext uri="{FF2B5EF4-FFF2-40B4-BE49-F238E27FC236}">
                <a16:creationId xmlns:a16="http://schemas.microsoft.com/office/drawing/2014/main" id="{531365DB-B732-BFB0-6B73-BE59F951ACE2}"/>
              </a:ext>
            </a:extLst>
          </p:cNvPr>
          <p:cNvSpPr txBox="1"/>
          <p:nvPr/>
        </p:nvSpPr>
        <p:spPr>
          <a:xfrm>
            <a:off x="7266665" y="1833418"/>
            <a:ext cx="3072926" cy="2609689"/>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86</a:t>
            </a:r>
          </a:p>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3: </a:t>
            </a:r>
          </a:p>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 ĐỒ </a:t>
            </a:r>
            <a:r>
              <a:rPr kumimoji="0" lang="en-US" sz="3200" b="1"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THẲNG</a:t>
            </a:r>
            <a:endPar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19E0495C-C038-5396-384C-20A3BBCEA314}"/>
              </a:ext>
            </a:extLst>
          </p:cNvPr>
          <p:cNvPicPr>
            <a:picLocks noChangeAspect="1"/>
          </p:cNvPicPr>
          <p:nvPr/>
        </p:nvPicPr>
        <p:blipFill>
          <a:blip r:embed="rId4"/>
          <a:stretch>
            <a:fillRect/>
          </a:stretch>
        </p:blipFill>
        <p:spPr>
          <a:xfrm>
            <a:off x="952685" y="1579292"/>
            <a:ext cx="5794489" cy="3822585"/>
          </a:xfrm>
          <a:prstGeom prst="rect">
            <a:avLst/>
          </a:prstGeom>
        </p:spPr>
      </p:pic>
      <p:sp>
        <p:nvSpPr>
          <p:cNvPr id="10" name="Parallelogram 2">
            <a:extLst>
              <a:ext uri="{FF2B5EF4-FFF2-40B4-BE49-F238E27FC236}">
                <a16:creationId xmlns:a16="http://schemas.microsoft.com/office/drawing/2014/main" id="{96A14574-CD2A-42AD-DFF9-CCAA39D8C4F2}"/>
              </a:ext>
            </a:extLst>
          </p:cNvPr>
          <p:cNvSpPr/>
          <p:nvPr/>
        </p:nvSpPr>
        <p:spPr>
          <a:xfrm flipH="1">
            <a:off x="914400" y="720439"/>
            <a:ext cx="10363200" cy="579909"/>
          </a:xfrm>
          <a:prstGeom prst="round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CHƯƠNG V: MỘT SỐ YẾU TỐ THỐNG KÊ VÀ XÁC SUẤT</a:t>
            </a:r>
          </a:p>
        </p:txBody>
      </p:sp>
    </p:spTree>
    <p:extLst>
      <p:ext uri="{BB962C8B-B14F-4D97-AF65-F5344CB8AC3E}">
        <p14:creationId xmlns:p14="http://schemas.microsoft.com/office/powerpoint/2010/main" val="2231078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2</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882243" y="1698676"/>
            <a:ext cx="62375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FF0000"/>
                </a:solidFill>
                <a:effectLst/>
                <a:uLnTx/>
                <a:uFillTx/>
                <a:latin typeface="Times New Roman" panose="02020603050405020304" pitchFamily="18" charset="0"/>
                <a:ea typeface="Calibri" panose="020F0502020204030204" pitchFamily="34" charset="0"/>
                <a:cs typeface="+mn-cs"/>
              </a:rPr>
              <a:t>Hình</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err="1">
                <a:ln>
                  <a:noFill/>
                </a:ln>
                <a:solidFill>
                  <a:srgbClr val="FF0000"/>
                </a:solidFill>
                <a:effectLst/>
                <a:uLnTx/>
                <a:uFillTx/>
                <a:latin typeface="Times New Roman" panose="02020603050405020304" pitchFamily="18" charset="0"/>
                <a:ea typeface="Calibri" panose="020F0502020204030204" pitchFamily="34" charset="0"/>
                <a:cs typeface="+mn-cs"/>
              </a:rPr>
              <a:t>thành</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err="1">
                <a:ln>
                  <a:noFill/>
                </a:ln>
                <a:solidFill>
                  <a:srgbClr val="FF0000"/>
                </a:solidFill>
                <a:effectLst/>
                <a:uLnTx/>
                <a:uFillTx/>
                <a:latin typeface="Times New Roman" panose="02020603050405020304" pitchFamily="18" charset="0"/>
                <a:ea typeface="Calibri" panose="020F0502020204030204" pitchFamily="34" charset="0"/>
                <a:cs typeface="+mn-cs"/>
              </a:rPr>
              <a:t>kiến</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800" b="1" i="0" u="none" strike="noStrike" kern="1200" cap="none" spc="0" normalizeH="0" baseline="0" noProof="0" err="1">
                <a:ln>
                  <a:noFill/>
                </a:ln>
                <a:solidFill>
                  <a:srgbClr val="FF0000"/>
                </a:solidFill>
                <a:effectLst/>
                <a:uLnTx/>
                <a:uFillTx/>
                <a:latin typeface="Times New Roman" panose="02020603050405020304" pitchFamily="18" charset="0"/>
                <a:ea typeface="Calibri" panose="020F0502020204030204" pitchFamily="34" charset="0"/>
                <a:cs typeface="+mn-cs"/>
              </a:rPr>
              <a:t>thức</a:t>
            </a:r>
            <a:endParaRPr kumimoji="0" lang="en-US" sz="4800" b="0" i="0" u="none" strike="noStrike" kern="1200" cap="none" spc="0" normalizeH="0" baseline="0" noProof="0">
              <a:ln>
                <a:noFill/>
              </a:ln>
              <a:solidFill>
                <a:prstClr val="black"/>
              </a:solidFill>
              <a:effectLst/>
              <a:uLnTx/>
              <a:uFillTx/>
              <a:latin typeface="等线"/>
              <a:ea typeface="+mn-ea"/>
              <a:cs typeface="+mn-cs"/>
            </a:endParaRPr>
          </a:p>
        </p:txBody>
      </p:sp>
      <p:pic>
        <p:nvPicPr>
          <p:cNvPr id="4" name="图片 5" descr="包图网_19523464教师节人民教师老师">
            <a:extLst>
              <a:ext uri="{FF2B5EF4-FFF2-40B4-BE49-F238E27FC236}">
                <a16:creationId xmlns:a16="http://schemas.microsoft.com/office/drawing/2014/main" id="{FF66A470-6EF8-FB40-97F2-4B68A1DA38FF}"/>
              </a:ext>
            </a:extLst>
          </p:cNvPr>
          <p:cNvPicPr>
            <a:picLocks noChangeAspect="1"/>
          </p:cNvPicPr>
          <p:nvPr/>
        </p:nvPicPr>
        <p:blipFill rotWithShape="1">
          <a:blip r:embed="rId2"/>
          <a:srcRect l="10231" t="10232" r="10840" b="13763"/>
          <a:stretch/>
        </p:blipFill>
        <p:spPr>
          <a:xfrm>
            <a:off x="6019800" y="2514600"/>
            <a:ext cx="3962400" cy="3815644"/>
          </a:xfrm>
          <a:prstGeom prst="rect">
            <a:avLst/>
          </a:prstGeom>
        </p:spPr>
      </p:pic>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2">
            <a:extLst>
              <a:ext uri="{FF2B5EF4-FFF2-40B4-BE49-F238E27FC236}">
                <a16:creationId xmlns:a16="http://schemas.microsoft.com/office/drawing/2014/main" id="{73D6F09F-FF0A-1265-7323-D8B54A527551}"/>
              </a:ext>
            </a:extLst>
          </p:cNvPr>
          <p:cNvSpPr/>
          <p:nvPr/>
        </p:nvSpPr>
        <p:spPr>
          <a:xfrm flipH="1">
            <a:off x="1026607" y="636170"/>
            <a:ext cx="10363200" cy="579909"/>
          </a:xfrm>
          <a:prstGeom prst="round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II.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Phân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tích</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và</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xử</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lí</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dữ</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liệu</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biểu</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diễn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bằng</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biểu</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đồ</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đoạn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thẳng</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BCD7749-DB34-B44E-34C7-F5E7DBFC96D8}"/>
                  </a:ext>
                </a:extLst>
              </p:cNvPr>
              <p:cNvSpPr txBox="1"/>
              <p:nvPr/>
            </p:nvSpPr>
            <p:spPr>
              <a:xfrm>
                <a:off x="755735" y="1813272"/>
                <a:ext cx="2216065" cy="4401205"/>
              </a:xfrm>
              <a:prstGeom prst="rect">
                <a:avLst/>
              </a:prstGeom>
              <a:noFill/>
              <a:ln w="12700">
                <a:solidFill>
                  <a:srgbClr val="5BEF9E"/>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Hãy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xét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thay</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đổi</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nhiệt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khoảng</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lvl="0" algn="ju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7</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10</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a:t>
                </a:r>
              </a:p>
              <a:p>
                <a:pPr lvl="0" algn="ju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10</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13</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a:t>
                </a:r>
              </a:p>
              <a:p>
                <a:pPr lvl="0" algn="ju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13</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16</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a:t>
                </a:r>
              </a:p>
              <a:p>
                <a:pPr lvl="0" algn="ju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16</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19</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a:t>
                </a:r>
              </a:p>
              <a:p>
                <a:pPr lvl="0" algn="ju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19</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22</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h.</a:t>
                </a:r>
              </a:p>
            </p:txBody>
          </p:sp>
        </mc:Choice>
        <mc:Fallback xmlns="">
          <p:sp>
            <p:nvSpPr>
              <p:cNvPr id="16" name="TextBox 15">
                <a:extLst>
                  <a:ext uri="{FF2B5EF4-FFF2-40B4-BE49-F238E27FC236}">
                    <a16:creationId xmlns:a16="http://schemas.microsoft.com/office/drawing/2014/main" id="{1BCD7749-DB34-B44E-34C7-F5E7DBFC96D8}"/>
                  </a:ext>
                </a:extLst>
              </p:cNvPr>
              <p:cNvSpPr txBox="1">
                <a:spLocks noRot="1" noChangeAspect="1" noMove="1" noResize="1" noEditPoints="1" noAdjustHandles="1" noChangeArrowheads="1" noChangeShapeType="1" noTextEdit="1"/>
              </p:cNvSpPr>
              <p:nvPr/>
            </p:nvSpPr>
            <p:spPr>
              <a:xfrm>
                <a:off x="755735" y="1813272"/>
                <a:ext cx="2216065" cy="4401205"/>
              </a:xfrm>
              <a:prstGeom prst="rect">
                <a:avLst/>
              </a:prstGeom>
              <a:blipFill>
                <a:blip r:embed="rId3"/>
                <a:stretch>
                  <a:fillRect l="-5464" t="-1243" r="-4918" b="-2762"/>
                </a:stretch>
              </a:blipFill>
              <a:ln w="12700">
                <a:solidFill>
                  <a:srgbClr val="5BEF9E"/>
                </a:solidFill>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8E4FE44A-7407-E678-9206-7ABCE2556D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8" t="30026" r="14488" b="19191"/>
          <a:stretch/>
        </p:blipFill>
        <p:spPr bwMode="auto">
          <a:xfrm>
            <a:off x="3609198" y="1224722"/>
            <a:ext cx="7853026" cy="5099878"/>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90D05BE-D776-7AC4-71D7-75768BA04C3F}"/>
              </a:ext>
            </a:extLst>
          </p:cNvPr>
          <p:cNvPicPr>
            <a:picLocks noChangeAspect="1"/>
          </p:cNvPicPr>
          <p:nvPr/>
        </p:nvPicPr>
        <p:blipFill>
          <a:blip r:embed="rId5"/>
          <a:stretch>
            <a:fillRect/>
          </a:stretch>
        </p:blipFill>
        <p:spPr>
          <a:xfrm>
            <a:off x="744012" y="1224721"/>
            <a:ext cx="1014841" cy="57990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CD91C8-85BF-D105-74AE-33A207C6773A}"/>
                  </a:ext>
                </a:extLst>
              </p:cNvPr>
              <p:cNvSpPr txBox="1"/>
              <p:nvPr/>
            </p:nvSpPr>
            <p:spPr>
              <a:xfrm>
                <a:off x="702143" y="1338620"/>
                <a:ext cx="2853463" cy="4985980"/>
              </a:xfrm>
              <a:prstGeom prst="rect">
                <a:avLst/>
              </a:prstGeom>
              <a:noFill/>
              <a:ln w="12700">
                <a:solidFill>
                  <a:srgbClr val="5BEF9E"/>
                </a:solidFill>
              </a:ln>
            </p:spPr>
            <p:txBody>
              <a:bodyPr wrap="square">
                <a:spAutoFit/>
              </a:bodyPr>
              <a:lstStyle/>
              <a:p>
                <a:pPr algn="just">
                  <a:spcBef>
                    <a:spcPts val="300"/>
                  </a:spcBef>
                  <a:spcAft>
                    <a:spcPts val="300"/>
                  </a:spcAft>
                </a:pPr>
                <a:r>
                  <a:rPr lang="en-US" sz="2800" dirty="0">
                    <a:effectLst/>
                    <a:latin typeface="Times New Roman" panose="02020603050405020304" pitchFamily="18" charset="0"/>
                    <a:ea typeface="Times New Roman" panose="02020603050405020304" pitchFamily="18" charset="0"/>
                  </a:rPr>
                  <a:t>Nhiệt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ea typeface="Times New Roman" panose="02020603050405020304" pitchFamily="18" charset="0"/>
                      </a:rPr>
                      <m:t>7</m:t>
                    </m:r>
                  </m:oMath>
                </a14:m>
                <a:r>
                  <a:rPr lang="en-US" sz="2800" dirty="0">
                    <a:latin typeface="Times New Roman" panose="02020603050405020304" pitchFamily="18" charset="0"/>
                    <a:ea typeface="Times New Roman" panose="02020603050405020304" pitchFamily="18" charset="0"/>
                  </a:rPr>
                  <a:t> h </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10</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 </a:t>
                </a:r>
                <a:r>
                  <a:rPr lang="en-US" sz="2800" err="1">
                    <a:latin typeface="Times New Roman" panose="02020603050405020304" pitchFamily="18" charset="0"/>
                    <a:ea typeface="Times New Roman" panose="02020603050405020304" pitchFamily="18" charset="0"/>
                  </a:rPr>
                  <a:t>và</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10</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 </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13</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ổn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err="1">
                    <a:latin typeface="Times New Roman" panose="02020603050405020304" pitchFamily="18" charset="0"/>
                    <a:ea typeface="Times New Roman" panose="02020603050405020304" pitchFamily="18" charset="0"/>
                  </a:rPr>
                  <a:t>gian</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13</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 </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16</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err="1">
                    <a:latin typeface="Times New Roman" panose="02020603050405020304" pitchFamily="18" charset="0"/>
                    <a:ea typeface="Times New Roman" panose="02020603050405020304" pitchFamily="18" charset="0"/>
                  </a:rPr>
                  <a:t>gian</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16</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 </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19</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 </a:t>
                </a:r>
                <a:r>
                  <a:rPr lang="en-US" sz="2800" err="1">
                    <a:latin typeface="Times New Roman" panose="02020603050405020304" pitchFamily="18" charset="0"/>
                    <a:ea typeface="Times New Roman" panose="02020603050405020304" pitchFamily="18" charset="0"/>
                  </a:rPr>
                  <a:t>và</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19</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 </a:t>
                </a:r>
                <a:r>
                  <a:rPr lang="en-US" sz="280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22</m:t>
                    </m:r>
                  </m:oMath>
                </a14:m>
                <a:r>
                  <a:rPr lang="en-US" sz="280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h.</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DCD91C8-85BF-D105-74AE-33A207C6773A}"/>
                  </a:ext>
                </a:extLst>
              </p:cNvPr>
              <p:cNvSpPr txBox="1">
                <a:spLocks noRot="1" noChangeAspect="1" noMove="1" noResize="1" noEditPoints="1" noAdjustHandles="1" noChangeArrowheads="1" noChangeShapeType="1" noTextEdit="1"/>
              </p:cNvSpPr>
              <p:nvPr/>
            </p:nvSpPr>
            <p:spPr>
              <a:xfrm>
                <a:off x="702143" y="1338620"/>
                <a:ext cx="2853463" cy="4985980"/>
              </a:xfrm>
              <a:prstGeom prst="rect">
                <a:avLst/>
              </a:prstGeom>
              <a:blipFill>
                <a:blip r:embed="rId6"/>
                <a:stretch>
                  <a:fillRect l="-4043" t="-1220" r="-7660" b="-2317"/>
                </a:stretch>
              </a:blipFill>
              <a:ln w="12700">
                <a:solidFill>
                  <a:srgbClr val="5BEF9E"/>
                </a:solidFill>
              </a:ln>
            </p:spPr>
            <p:txBody>
              <a:bodyPr/>
              <a:lstStyle/>
              <a:p>
                <a:r>
                  <a:rPr lang="en-US">
                    <a:noFill/>
                  </a:rPr>
                  <a:t> </a:t>
                </a:r>
              </a:p>
            </p:txBody>
          </p:sp>
        </mc:Fallback>
      </mc:AlternateContent>
    </p:spTree>
    <p:extLst>
      <p:ext uri="{BB962C8B-B14F-4D97-AF65-F5344CB8AC3E}">
        <p14:creationId xmlns:p14="http://schemas.microsoft.com/office/powerpoint/2010/main" val="108485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2">
            <a:extLst>
              <a:ext uri="{FF2B5EF4-FFF2-40B4-BE49-F238E27FC236}">
                <a16:creationId xmlns:a16="http://schemas.microsoft.com/office/drawing/2014/main" id="{73D6F09F-FF0A-1265-7323-D8B54A527551}"/>
              </a:ext>
            </a:extLst>
          </p:cNvPr>
          <p:cNvSpPr/>
          <p:nvPr/>
        </p:nvSpPr>
        <p:spPr>
          <a:xfrm flipH="1">
            <a:off x="1026607" y="636170"/>
            <a:ext cx="10363200" cy="579909"/>
          </a:xfrm>
          <a:prstGeom prst="round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II.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Phân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tích</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và</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xử</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lí</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dữ</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liệu</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biểu</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diễn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bằng</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biểu</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đồ</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đoạn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a:t>
            </a: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thẳng</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A0E935C-4711-8880-CDBC-B5FF9616F276}"/>
                  </a:ext>
                </a:extLst>
              </p:cNvPr>
              <p:cNvSpPr txBox="1"/>
              <p:nvPr/>
            </p:nvSpPr>
            <p:spPr>
              <a:xfrm>
                <a:off x="702143" y="1338620"/>
                <a:ext cx="2853463" cy="4985980"/>
              </a:xfrm>
              <a:prstGeom prst="rect">
                <a:avLst/>
              </a:prstGeom>
              <a:noFill/>
              <a:ln w="12700">
                <a:solidFill>
                  <a:srgbClr val="5BEF9E"/>
                </a:solidFill>
              </a:ln>
            </p:spPr>
            <p:txBody>
              <a:bodyPr wrap="square">
                <a:spAutoFit/>
              </a:bodyPr>
              <a:lstStyle/>
              <a:p>
                <a:pPr algn="just">
                  <a:spcBef>
                    <a:spcPts val="300"/>
                  </a:spcBef>
                  <a:spcAft>
                    <a:spcPts val="300"/>
                  </a:spcAft>
                </a:pPr>
                <a:r>
                  <a:rPr lang="en-US" sz="2800" dirty="0">
                    <a:effectLst/>
                    <a:latin typeface="Times New Roman" panose="02020603050405020304" pitchFamily="18" charset="0"/>
                    <a:ea typeface="Times New Roman" panose="02020603050405020304" pitchFamily="18" charset="0"/>
                  </a:rPr>
                  <a:t>Nhiệt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ea typeface="Times New Roman" panose="02020603050405020304" pitchFamily="18" charset="0"/>
                      </a:rPr>
                      <m:t>7</m:t>
                    </m:r>
                  </m:oMath>
                </a14:m>
                <a:r>
                  <a:rPr lang="en-US" sz="2800" dirty="0">
                    <a:latin typeface="Times New Roman" panose="02020603050405020304" pitchFamily="18" charset="0"/>
                    <a:ea typeface="Times New Roman" panose="02020603050405020304" pitchFamily="18" charset="0"/>
                  </a:rPr>
                  <a:t> h –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10</m:t>
                    </m:r>
                  </m:oMath>
                </a14:m>
                <a:r>
                  <a:rPr lang="en-US" sz="2800" dirty="0">
                    <a:latin typeface="Times New Roman" panose="02020603050405020304" pitchFamily="18" charset="0"/>
                    <a:ea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10</m:t>
                    </m:r>
                  </m:oMath>
                </a14:m>
                <a:r>
                  <a:rPr lang="en-US" sz="2800" dirty="0">
                    <a:latin typeface="Times New Roman" panose="02020603050405020304" pitchFamily="18" charset="0"/>
                    <a:ea typeface="Times New Roman" panose="02020603050405020304" pitchFamily="18" charset="0"/>
                  </a:rPr>
                  <a:t> h –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13</m:t>
                    </m:r>
                  </m:oMath>
                </a14:m>
                <a:r>
                  <a:rPr lang="en-US" sz="2800" dirty="0">
                    <a:latin typeface="Times New Roman" panose="02020603050405020304" pitchFamily="18" charset="0"/>
                    <a:ea typeface="Times New Roman" panose="02020603050405020304" pitchFamily="18" charset="0"/>
                  </a:rPr>
                  <a:t> h.</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ổn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13</m:t>
                    </m:r>
                  </m:oMath>
                </a14:m>
                <a:r>
                  <a:rPr lang="en-US" sz="2800" dirty="0">
                    <a:latin typeface="Times New Roman" panose="02020603050405020304" pitchFamily="18" charset="0"/>
                    <a:ea typeface="Times New Roman" panose="02020603050405020304" pitchFamily="18" charset="0"/>
                  </a:rPr>
                  <a:t> h –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16</m:t>
                    </m:r>
                  </m:oMath>
                </a14:m>
                <a:r>
                  <a:rPr lang="en-US" sz="2800" dirty="0">
                    <a:latin typeface="Times New Roman" panose="02020603050405020304" pitchFamily="18" charset="0"/>
                    <a:ea typeface="Times New Roman" panose="02020603050405020304" pitchFamily="18" charset="0"/>
                  </a:rPr>
                  <a:t> h.</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16</m:t>
                    </m:r>
                  </m:oMath>
                </a14:m>
                <a:r>
                  <a:rPr lang="en-US" sz="2800" dirty="0">
                    <a:latin typeface="Times New Roman" panose="02020603050405020304" pitchFamily="18" charset="0"/>
                    <a:ea typeface="Times New Roman" panose="02020603050405020304" pitchFamily="18" charset="0"/>
                  </a:rPr>
                  <a:t> h –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19</m:t>
                    </m:r>
                  </m:oMath>
                </a14:m>
                <a:r>
                  <a:rPr lang="en-US" sz="2800" dirty="0">
                    <a:latin typeface="Times New Roman" panose="02020603050405020304" pitchFamily="18" charset="0"/>
                    <a:ea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latin typeface="Cambria Math" panose="02040503050406030204" pitchFamily="18" charset="0"/>
                        <a:ea typeface="Times New Roman" panose="02020603050405020304" pitchFamily="18" charset="0"/>
                      </a:rPr>
                      <m:t>19</m:t>
                    </m:r>
                  </m:oMath>
                </a14:m>
                <a:r>
                  <a:rPr lang="en-US" sz="2800" dirty="0">
                    <a:latin typeface="Times New Roman" panose="02020603050405020304" pitchFamily="18" charset="0"/>
                    <a:ea typeface="Times New Roman" panose="02020603050405020304" pitchFamily="18" charset="0"/>
                  </a:rPr>
                  <a:t> h – </a:t>
                </a:r>
                <a14:m>
                  <m:oMath xmlns:m="http://schemas.openxmlformats.org/officeDocument/2006/math">
                    <m:r>
                      <a:rPr lang="en-US" sz="2800" b="0" i="1" smtClean="0">
                        <a:latin typeface="Cambria Math" panose="02040503050406030204" pitchFamily="18" charset="0"/>
                        <a:ea typeface="Times New Roman" panose="02020603050405020304" pitchFamily="18" charset="0"/>
                      </a:rPr>
                      <m:t>22</m:t>
                    </m:r>
                  </m:oMath>
                </a14:m>
                <a:r>
                  <a:rPr lang="en-US" sz="2800" dirty="0">
                    <a:latin typeface="Times New Roman" panose="02020603050405020304" pitchFamily="18" charset="0"/>
                    <a:ea typeface="Times New Roman" panose="02020603050405020304" pitchFamily="18" charset="0"/>
                  </a:rPr>
                  <a:t> h.</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137" name="TextBox 136">
                <a:extLst>
                  <a:ext uri="{FF2B5EF4-FFF2-40B4-BE49-F238E27FC236}">
                    <a16:creationId xmlns:a16="http://schemas.microsoft.com/office/drawing/2014/main" id="{DA0E935C-4711-8880-CDBC-B5FF9616F276}"/>
                  </a:ext>
                </a:extLst>
              </p:cNvPr>
              <p:cNvSpPr txBox="1">
                <a:spLocks noRot="1" noChangeAspect="1" noMove="1" noResize="1" noEditPoints="1" noAdjustHandles="1" noChangeArrowheads="1" noChangeShapeType="1" noTextEdit="1"/>
              </p:cNvSpPr>
              <p:nvPr/>
            </p:nvSpPr>
            <p:spPr>
              <a:xfrm>
                <a:off x="702143" y="1338620"/>
                <a:ext cx="2853463" cy="4985980"/>
              </a:xfrm>
              <a:prstGeom prst="rect">
                <a:avLst/>
              </a:prstGeom>
              <a:blipFill>
                <a:blip r:embed="rId3"/>
                <a:stretch>
                  <a:fillRect l="-4043" t="-1220" r="-4255" b="-2317"/>
                </a:stretch>
              </a:blipFill>
              <a:ln w="12700">
                <a:solidFill>
                  <a:srgbClr val="5BEF9E"/>
                </a:solidFill>
              </a:ln>
            </p:spPr>
            <p:txBody>
              <a:bodyPr/>
              <a:lstStyle/>
              <a:p>
                <a:r>
                  <a:rPr lang="en-US">
                    <a:noFill/>
                  </a:rPr>
                  <a:t> </a:t>
                </a:r>
              </a:p>
            </p:txBody>
          </p:sp>
        </mc:Fallback>
      </mc:AlternateContent>
      <p:sp>
        <p:nvSpPr>
          <p:cNvPr id="141" name="折角形 3">
            <a:extLst>
              <a:ext uri="{FF2B5EF4-FFF2-40B4-BE49-F238E27FC236}">
                <a16:creationId xmlns:a16="http://schemas.microsoft.com/office/drawing/2014/main" id="{8282E2A5-F5DB-E081-E2E2-022F9A35D786}"/>
              </a:ext>
            </a:extLst>
          </p:cNvPr>
          <p:cNvSpPr/>
          <p:nvPr/>
        </p:nvSpPr>
        <p:spPr>
          <a:xfrm>
            <a:off x="4495800" y="2080767"/>
            <a:ext cx="6400800" cy="4015233"/>
          </a:xfrm>
          <a:prstGeom prst="foldedCorner">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fr-FR" sz="3200">
              <a:effectLst/>
              <a:latin typeface="Times New Roman" panose="02020603050405020304" pitchFamily="18" charset="0"/>
              <a:ea typeface="Times New Roman" panose="02020603050405020304" pitchFamily="18" charset="0"/>
            </a:endParaRPr>
          </a:p>
          <a:p>
            <a:pPr algn="ctr">
              <a:lnSpc>
                <a:spcPct val="120000"/>
              </a:lnSpc>
            </a:pPr>
            <a:r>
              <a:rPr lang="fr-FR" sz="3200" b="1" err="1">
                <a:solidFill>
                  <a:srgbClr val="FFC000"/>
                </a:solidFill>
                <a:latin typeface="Times New Roman" panose="02020603050405020304" pitchFamily="18" charset="0"/>
                <a:ea typeface="Times New Roman" panose="02020603050405020304" pitchFamily="18" charset="0"/>
              </a:rPr>
              <a:t>Nhận</a:t>
            </a:r>
            <a:r>
              <a:rPr lang="fr-FR" sz="3200" b="1">
                <a:solidFill>
                  <a:srgbClr val="FFC000"/>
                </a:solidFill>
                <a:latin typeface="Times New Roman" panose="02020603050405020304" pitchFamily="18" charset="0"/>
                <a:ea typeface="Times New Roman" panose="02020603050405020304" pitchFamily="18" charset="0"/>
              </a:rPr>
              <a:t> </a:t>
            </a:r>
            <a:r>
              <a:rPr lang="fr-FR" sz="3200" b="1" err="1">
                <a:solidFill>
                  <a:srgbClr val="FFC000"/>
                </a:solidFill>
                <a:latin typeface="Times New Roman" panose="02020603050405020304" pitchFamily="18" charset="0"/>
                <a:ea typeface="Times New Roman" panose="02020603050405020304" pitchFamily="18" charset="0"/>
              </a:rPr>
              <a:t>xét</a:t>
            </a:r>
            <a:r>
              <a:rPr lang="fr-FR" sz="3200" b="1">
                <a:solidFill>
                  <a:srgbClr val="FFC000"/>
                </a:solidFill>
                <a:latin typeface="Times New Roman" panose="02020603050405020304" pitchFamily="18" charset="0"/>
                <a:ea typeface="Times New Roman" panose="02020603050405020304" pitchFamily="18" charset="0"/>
              </a:rPr>
              <a:t>:</a:t>
            </a:r>
          </a:p>
          <a:p>
            <a:pPr algn="ctr">
              <a:lnSpc>
                <a:spcPct val="120000"/>
              </a:lnSpc>
            </a:pPr>
            <a:r>
              <a:rPr lang="fr-FR" sz="3200" err="1">
                <a:effectLst/>
                <a:latin typeface="Times New Roman" panose="02020603050405020304" pitchFamily="18" charset="0"/>
                <a:ea typeface="Times New Roman" panose="02020603050405020304" pitchFamily="18" charset="0"/>
              </a:rPr>
              <a:t>Dựa</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vào</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biểu</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đồ</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đoạn</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thẳng</a:t>
            </a:r>
            <a:r>
              <a:rPr lang="fr-FR" sz="3200">
                <a:effectLst/>
                <a:latin typeface="Times New Roman" panose="02020603050405020304" pitchFamily="18" charset="0"/>
                <a:ea typeface="Times New Roman" panose="02020603050405020304" pitchFamily="18" charset="0"/>
              </a:rPr>
              <a:t> ta </a:t>
            </a:r>
            <a:r>
              <a:rPr lang="fr-FR" sz="3200" err="1">
                <a:effectLst/>
                <a:latin typeface="Times New Roman" panose="02020603050405020304" pitchFamily="18" charset="0"/>
                <a:ea typeface="Times New Roman" panose="02020603050405020304" pitchFamily="18" charset="0"/>
              </a:rPr>
              <a:t>có</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thể</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xác</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định</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được</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xu</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hướng</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tăng</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hoặc</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giảm</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của</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tập</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số</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liệu</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trong</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khoảng</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thời</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gian</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nhất</a:t>
            </a:r>
            <a:r>
              <a:rPr lang="fr-FR" sz="3200">
                <a:effectLst/>
                <a:latin typeface="Times New Roman" panose="02020603050405020304" pitchFamily="18" charset="0"/>
                <a:ea typeface="Times New Roman" panose="02020603050405020304" pitchFamily="18" charset="0"/>
              </a:rPr>
              <a:t> </a:t>
            </a:r>
            <a:r>
              <a:rPr lang="fr-FR" sz="3200" err="1">
                <a:effectLst/>
                <a:latin typeface="Times New Roman" panose="02020603050405020304" pitchFamily="18" charset="0"/>
                <a:ea typeface="Times New Roman" panose="02020603050405020304" pitchFamily="18" charset="0"/>
              </a:rPr>
              <a:t>định</a:t>
            </a:r>
            <a:r>
              <a:rPr lang="fr-FR" sz="3200">
                <a:effectLst/>
                <a:latin typeface="Times New Roman" panose="02020603050405020304" pitchFamily="18" charset="0"/>
                <a:ea typeface="Times New Roman" panose="02020603050405020304" pitchFamily="18" charset="0"/>
              </a:rPr>
              <a:t>.</a:t>
            </a:r>
            <a:endParaRPr lang="en-US" altLang="zh-CN" sz="3200">
              <a:latin typeface="思源黑体 Heavy" panose="020B0A00000000000000" pitchFamily="34" charset="-122"/>
              <a:ea typeface="思源黑体 Heavy" panose="020B0A00000000000000" pitchFamily="34" charset="-122"/>
            </a:endParaRPr>
          </a:p>
        </p:txBody>
      </p:sp>
      <p:pic>
        <p:nvPicPr>
          <p:cNvPr id="142" name="图片 5" descr="58c26e956f469">
            <a:extLst>
              <a:ext uri="{FF2B5EF4-FFF2-40B4-BE49-F238E27FC236}">
                <a16:creationId xmlns:a16="http://schemas.microsoft.com/office/drawing/2014/main" id="{81A097F2-75C0-1FDF-4C9B-E192C4E907E6}"/>
              </a:ext>
            </a:extLst>
          </p:cNvPr>
          <p:cNvPicPr>
            <a:picLocks noChangeAspect="1"/>
          </p:cNvPicPr>
          <p:nvPr/>
        </p:nvPicPr>
        <p:blipFill>
          <a:blip r:embed="rId4"/>
          <a:stretch>
            <a:fillRect/>
          </a:stretch>
        </p:blipFill>
        <p:spPr>
          <a:xfrm>
            <a:off x="7315200" y="1216079"/>
            <a:ext cx="1068715" cy="1234550"/>
          </a:xfrm>
          <a:prstGeom prst="rect">
            <a:avLst/>
          </a:prstGeom>
        </p:spPr>
      </p:pic>
      <p:pic>
        <p:nvPicPr>
          <p:cNvPr id="4" name="Picture 3" descr="A person holding a sword&#10;&#10;Description automatically generated with low confidence">
            <a:extLst>
              <a:ext uri="{FF2B5EF4-FFF2-40B4-BE49-F238E27FC236}">
                <a16:creationId xmlns:a16="http://schemas.microsoft.com/office/drawing/2014/main" id="{393BEFB0-DDEE-8B1C-DCA2-4CC244407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656" y="3546076"/>
            <a:ext cx="3247275" cy="2675754"/>
          </a:xfrm>
          <a:prstGeom prst="rect">
            <a:avLst/>
          </a:prstGeom>
        </p:spPr>
      </p:pic>
      <p:sp>
        <p:nvSpPr>
          <p:cNvPr id="9" name="Oval Callout 25">
            <a:extLst>
              <a:ext uri="{FF2B5EF4-FFF2-40B4-BE49-F238E27FC236}">
                <a16:creationId xmlns:a16="http://schemas.microsoft.com/office/drawing/2014/main" id="{96AE2667-8F70-0824-6C75-78D5EA6923E8}"/>
              </a:ext>
            </a:extLst>
          </p:cNvPr>
          <p:cNvSpPr/>
          <p:nvPr/>
        </p:nvSpPr>
        <p:spPr>
          <a:xfrm>
            <a:off x="4952999" y="1216078"/>
            <a:ext cx="6212393" cy="2593921"/>
          </a:xfrm>
          <a:prstGeom prst="wedgeEllipseCallout">
            <a:avLst>
              <a:gd name="adj1" fmla="val -41847"/>
              <a:gd name="adj2" fmla="val 71075"/>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20000"/>
              </a:lnSpc>
            </a:pPr>
            <a:r>
              <a:rPr lang="fr-FR" sz="2800">
                <a:effectLst/>
                <a:latin typeface="Times New Roman" panose="02020603050405020304" pitchFamily="18" charset="0"/>
                <a:ea typeface="Times New Roman" panose="02020603050405020304" pitchFamily="18" charset="0"/>
              </a:rPr>
              <a:t>Dựa vào biểu đồ đoạn thẳng ta có thể đánh giá gì về sự thay đổi tập số liệu trong khoảng thời gian nhất định?</a:t>
            </a:r>
            <a:endParaRPr lang="en-US" altLang="zh-CN" sz="28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263291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doll&#10;&#10;Description automatically generated">
            <a:extLst>
              <a:ext uri="{FF2B5EF4-FFF2-40B4-BE49-F238E27FC236}">
                <a16:creationId xmlns:a16="http://schemas.microsoft.com/office/drawing/2014/main" id="{51298AA3-0A74-6093-8D0F-CEB4F8902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93" y="3759267"/>
            <a:ext cx="2578347" cy="2578347"/>
          </a:xfrm>
          <a:prstGeom prst="rect">
            <a:avLst/>
          </a:prstGeom>
        </p:spPr>
      </p:pic>
      <p:sp>
        <p:nvSpPr>
          <p:cNvPr id="9" name="TextBox 8">
            <a:extLst>
              <a:ext uri="{FF2B5EF4-FFF2-40B4-BE49-F238E27FC236}">
                <a16:creationId xmlns:a16="http://schemas.microsoft.com/office/drawing/2014/main" id="{A71A4A4E-3CA6-00F9-F176-CE198BA77B63}"/>
              </a:ext>
            </a:extLst>
          </p:cNvPr>
          <p:cNvSpPr txBox="1"/>
          <p:nvPr/>
        </p:nvSpPr>
        <p:spPr>
          <a:xfrm>
            <a:off x="3929324" y="816151"/>
            <a:ext cx="708722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57"/>
            <a:r>
              <a:rPr lang="en-US" sz="4000"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KĨ THUẬT PHÒNG TRANH</a:t>
            </a:r>
          </a:p>
        </p:txBody>
      </p:sp>
      <p:sp>
        <p:nvSpPr>
          <p:cNvPr id="10" name="Rectangle: Rounded Corners 9">
            <a:extLst>
              <a:ext uri="{FF2B5EF4-FFF2-40B4-BE49-F238E27FC236}">
                <a16:creationId xmlns:a16="http://schemas.microsoft.com/office/drawing/2014/main" id="{AE32BEB1-E563-4DEF-DE4E-70E76259C534}"/>
              </a:ext>
            </a:extLst>
          </p:cNvPr>
          <p:cNvSpPr/>
          <p:nvPr/>
        </p:nvSpPr>
        <p:spPr>
          <a:xfrm>
            <a:off x="3657112" y="1867153"/>
            <a:ext cx="7631648" cy="4343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 (SGK T17)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3200" dirty="0">
                <a:latin typeface="Times New Roman" panose="02020603050405020304" pitchFamily="18" charset="0"/>
                <a:ea typeface="Times New Roman" panose="02020603050405020304" pitchFamily="18" charset="0"/>
              </a:rPr>
              <a:t>- Sau 10 </a:t>
            </a:r>
            <a:r>
              <a:rPr lang="en-US" sz="3200" dirty="0" err="1">
                <a:latin typeface="Times New Roman" panose="02020603050405020304" pitchFamily="18" charset="0"/>
                <a:ea typeface="Times New Roman" panose="02020603050405020304" pitchFamily="18" charset="0"/>
              </a:rPr>
              <a:t>phút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nhóm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nhóm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nhóm</a:t>
            </a:r>
            <a:r>
              <a:rPr lang="en-US" sz="3200" dirty="0">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triển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mỗi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1 </a:t>
            </a:r>
            <a:r>
              <a:rPr lang="en-US" sz="3200" dirty="0" err="1">
                <a:latin typeface="Times New Roman" panose="02020603050405020304" pitchFamily="18" charset="0"/>
                <a:ea typeface="Times New Roman" panose="02020603050405020304" pitchFamily="18" charset="0"/>
              </a:rPr>
              <a:t>phiếu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xét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triển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lãm</a:t>
            </a:r>
            <a:r>
              <a:rPr lang="en-US" sz="3200" dirty="0">
                <a:latin typeface="Times New Roman" panose="02020603050405020304" pitchFamily="18" charset="0"/>
                <a:ea typeface="Times New Roman" panose="02020603050405020304" pitchFamily="18" charset="0"/>
              </a:rPr>
              <a:t>”.</a:t>
            </a:r>
          </a:p>
        </p:txBody>
      </p:sp>
      <p:sp>
        <p:nvSpPr>
          <p:cNvPr id="12" name="Rectangle: Rounded Corners 11">
            <a:extLst>
              <a:ext uri="{FF2B5EF4-FFF2-40B4-BE49-F238E27FC236}">
                <a16:creationId xmlns:a16="http://schemas.microsoft.com/office/drawing/2014/main" id="{127F1104-E3DA-B3F8-41A3-2C95F85AFBCA}"/>
              </a:ext>
            </a:extLst>
          </p:cNvPr>
          <p:cNvSpPr/>
          <p:nvPr/>
        </p:nvSpPr>
        <p:spPr>
          <a:xfrm>
            <a:off x="1006928" y="1682458"/>
            <a:ext cx="1621972" cy="36939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CÒN 3 PHÚT</a:t>
            </a:r>
          </a:p>
        </p:txBody>
      </p:sp>
      <p:sp>
        <p:nvSpPr>
          <p:cNvPr id="13" name="Rounded Rectangle 4">
            <a:extLst>
              <a:ext uri="{FF2B5EF4-FFF2-40B4-BE49-F238E27FC236}">
                <a16:creationId xmlns:a16="http://schemas.microsoft.com/office/drawing/2014/main" id="{EABF4A0A-4193-C7DB-C8F7-C23F8D308A0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14" name="Rounded Rectangle 5">
            <a:extLst>
              <a:ext uri="{FF2B5EF4-FFF2-40B4-BE49-F238E27FC236}">
                <a16:creationId xmlns:a16="http://schemas.microsoft.com/office/drawing/2014/main" id="{F8375A3E-1DA1-7C3E-DD57-0702A8609D9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5" name="Rounded Rectangle 6">
            <a:extLst>
              <a:ext uri="{FF2B5EF4-FFF2-40B4-BE49-F238E27FC236}">
                <a16:creationId xmlns:a16="http://schemas.microsoft.com/office/drawing/2014/main" id="{38346109-CB05-2738-0E9B-79535C4E897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6" name="Rounded Rectangle 7">
            <a:extLst>
              <a:ext uri="{FF2B5EF4-FFF2-40B4-BE49-F238E27FC236}">
                <a16:creationId xmlns:a16="http://schemas.microsoft.com/office/drawing/2014/main" id="{B092254B-3658-E190-704A-414D14A6DEC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7" name="Rounded Rectangle 8">
            <a:extLst>
              <a:ext uri="{FF2B5EF4-FFF2-40B4-BE49-F238E27FC236}">
                <a16:creationId xmlns:a16="http://schemas.microsoft.com/office/drawing/2014/main" id="{B86853C4-E9DD-620F-6252-491369E5F99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8" name="Rounded Rectangle 9">
            <a:extLst>
              <a:ext uri="{FF2B5EF4-FFF2-40B4-BE49-F238E27FC236}">
                <a16:creationId xmlns:a16="http://schemas.microsoft.com/office/drawing/2014/main" id="{BF326FDD-3C2B-67F0-8C15-23EAC5142AD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9" name="Rounded Rectangle 10">
            <a:extLst>
              <a:ext uri="{FF2B5EF4-FFF2-40B4-BE49-F238E27FC236}">
                <a16:creationId xmlns:a16="http://schemas.microsoft.com/office/drawing/2014/main" id="{A1EF6285-7B0E-3DA4-73B9-433708E8C30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20" name="Rounded Rectangle 11">
            <a:extLst>
              <a:ext uri="{FF2B5EF4-FFF2-40B4-BE49-F238E27FC236}">
                <a16:creationId xmlns:a16="http://schemas.microsoft.com/office/drawing/2014/main" id="{A4E27446-96EF-43FC-DC74-5DE50676C9C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21" name="Rounded Rectangle 12">
            <a:extLst>
              <a:ext uri="{FF2B5EF4-FFF2-40B4-BE49-F238E27FC236}">
                <a16:creationId xmlns:a16="http://schemas.microsoft.com/office/drawing/2014/main" id="{BCB81BB2-D222-D55E-8B45-11C6FB5CEB1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22" name="Rounded Rectangle 13">
            <a:extLst>
              <a:ext uri="{FF2B5EF4-FFF2-40B4-BE49-F238E27FC236}">
                <a16:creationId xmlns:a16="http://schemas.microsoft.com/office/drawing/2014/main" id="{A3C6CFB1-6813-4683-1754-CF2F7B9F881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23" name="Rounded Rectangle 14">
            <a:extLst>
              <a:ext uri="{FF2B5EF4-FFF2-40B4-BE49-F238E27FC236}">
                <a16:creationId xmlns:a16="http://schemas.microsoft.com/office/drawing/2014/main" id="{E3E68B75-157E-DBB0-9912-DF6FFA56B39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24" name="Rounded Rectangle 15">
            <a:extLst>
              <a:ext uri="{FF2B5EF4-FFF2-40B4-BE49-F238E27FC236}">
                <a16:creationId xmlns:a16="http://schemas.microsoft.com/office/drawing/2014/main" id="{0E1D565F-3F06-1CC1-683A-10A0B1F5349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5" name="Rounded Rectangle 16">
            <a:extLst>
              <a:ext uri="{FF2B5EF4-FFF2-40B4-BE49-F238E27FC236}">
                <a16:creationId xmlns:a16="http://schemas.microsoft.com/office/drawing/2014/main" id="{F7697368-5273-999A-3641-9F4C3852853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6" name="Rounded Rectangle 17">
            <a:extLst>
              <a:ext uri="{FF2B5EF4-FFF2-40B4-BE49-F238E27FC236}">
                <a16:creationId xmlns:a16="http://schemas.microsoft.com/office/drawing/2014/main" id="{DD5E0B50-C0F8-40AF-E643-99D69AEB45D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7" name="Rounded Rectangle 18">
            <a:extLst>
              <a:ext uri="{FF2B5EF4-FFF2-40B4-BE49-F238E27FC236}">
                <a16:creationId xmlns:a16="http://schemas.microsoft.com/office/drawing/2014/main" id="{ED0729A1-AE6B-26B7-5488-7302CFA14D6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8" name="Rounded Rectangle 19">
            <a:extLst>
              <a:ext uri="{FF2B5EF4-FFF2-40B4-BE49-F238E27FC236}">
                <a16:creationId xmlns:a16="http://schemas.microsoft.com/office/drawing/2014/main" id="{0C04E9A4-002A-1C2C-87BB-A2772A8FF1A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9" name="Rounded Rectangle 20">
            <a:extLst>
              <a:ext uri="{FF2B5EF4-FFF2-40B4-BE49-F238E27FC236}">
                <a16:creationId xmlns:a16="http://schemas.microsoft.com/office/drawing/2014/main" id="{057D8F02-211B-B4ED-04F0-7E01E9692E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30" name="Rounded Rectangle 21">
            <a:extLst>
              <a:ext uri="{FF2B5EF4-FFF2-40B4-BE49-F238E27FC236}">
                <a16:creationId xmlns:a16="http://schemas.microsoft.com/office/drawing/2014/main" id="{B7ADD20E-66FF-85D3-97A2-BB40BA42F54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31" name="Rounded Rectangle 22">
            <a:extLst>
              <a:ext uri="{FF2B5EF4-FFF2-40B4-BE49-F238E27FC236}">
                <a16:creationId xmlns:a16="http://schemas.microsoft.com/office/drawing/2014/main" id="{4C08362F-4233-4D62-9366-169BC4AAB1F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32" name="Rounded Rectangle 23">
            <a:extLst>
              <a:ext uri="{FF2B5EF4-FFF2-40B4-BE49-F238E27FC236}">
                <a16:creationId xmlns:a16="http://schemas.microsoft.com/office/drawing/2014/main" id="{C65EBC30-2068-B4E7-8943-308E78A8C72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33" name="Rounded Rectangle 24">
            <a:extLst>
              <a:ext uri="{FF2B5EF4-FFF2-40B4-BE49-F238E27FC236}">
                <a16:creationId xmlns:a16="http://schemas.microsoft.com/office/drawing/2014/main" id="{9F0FD24C-1027-5B4F-B453-3C9B315F321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34" name="Rounded Rectangle 25">
            <a:extLst>
              <a:ext uri="{FF2B5EF4-FFF2-40B4-BE49-F238E27FC236}">
                <a16:creationId xmlns:a16="http://schemas.microsoft.com/office/drawing/2014/main" id="{CA5AEC88-FF8F-8367-39F6-CD7A540E6EE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5" name="Rounded Rectangle 26">
            <a:extLst>
              <a:ext uri="{FF2B5EF4-FFF2-40B4-BE49-F238E27FC236}">
                <a16:creationId xmlns:a16="http://schemas.microsoft.com/office/drawing/2014/main" id="{5DDE1053-62FE-8958-F5FF-AF522C7CA05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6" name="Rounded Rectangle 27">
            <a:extLst>
              <a:ext uri="{FF2B5EF4-FFF2-40B4-BE49-F238E27FC236}">
                <a16:creationId xmlns:a16="http://schemas.microsoft.com/office/drawing/2014/main" id="{D9873930-1057-B4CA-9931-7CDC9AFBC03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7" name="Rounded Rectangle 28">
            <a:extLst>
              <a:ext uri="{FF2B5EF4-FFF2-40B4-BE49-F238E27FC236}">
                <a16:creationId xmlns:a16="http://schemas.microsoft.com/office/drawing/2014/main" id="{5C455F76-D1D4-5226-6A23-A34C8BBD504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8" name="Rounded Rectangle 29">
            <a:extLst>
              <a:ext uri="{FF2B5EF4-FFF2-40B4-BE49-F238E27FC236}">
                <a16:creationId xmlns:a16="http://schemas.microsoft.com/office/drawing/2014/main" id="{13C63FF5-D0E5-F5AB-F36A-0F4A028C52C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9" name="Rounded Rectangle 30">
            <a:extLst>
              <a:ext uri="{FF2B5EF4-FFF2-40B4-BE49-F238E27FC236}">
                <a16:creationId xmlns:a16="http://schemas.microsoft.com/office/drawing/2014/main" id="{9045D1D3-1E4F-FC8A-C893-70D4A9993D2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40" name="Rounded Rectangle 31">
            <a:extLst>
              <a:ext uri="{FF2B5EF4-FFF2-40B4-BE49-F238E27FC236}">
                <a16:creationId xmlns:a16="http://schemas.microsoft.com/office/drawing/2014/main" id="{82A5C2CB-4488-DEFD-13B2-93A63DDAD48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41" name="Rounded Rectangle 32">
            <a:extLst>
              <a:ext uri="{FF2B5EF4-FFF2-40B4-BE49-F238E27FC236}">
                <a16:creationId xmlns:a16="http://schemas.microsoft.com/office/drawing/2014/main" id="{9538C456-8FE2-4D6E-26EB-7A2E741B2E5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42" name="Rounded Rectangle 33">
            <a:extLst>
              <a:ext uri="{FF2B5EF4-FFF2-40B4-BE49-F238E27FC236}">
                <a16:creationId xmlns:a16="http://schemas.microsoft.com/office/drawing/2014/main" id="{F14F42EA-1DAE-23F3-38A9-07ACB29E421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43" name="Rounded Rectangle 34">
            <a:extLst>
              <a:ext uri="{FF2B5EF4-FFF2-40B4-BE49-F238E27FC236}">
                <a16:creationId xmlns:a16="http://schemas.microsoft.com/office/drawing/2014/main" id="{A1D3B08F-2B57-9842-6684-129717C6D3C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44" name="Rounded Rectangle 35">
            <a:extLst>
              <a:ext uri="{FF2B5EF4-FFF2-40B4-BE49-F238E27FC236}">
                <a16:creationId xmlns:a16="http://schemas.microsoft.com/office/drawing/2014/main" id="{F496C0EC-E8B5-A87A-4066-14F44BCBDC6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5" name="Rounded Rectangle 36">
            <a:extLst>
              <a:ext uri="{FF2B5EF4-FFF2-40B4-BE49-F238E27FC236}">
                <a16:creationId xmlns:a16="http://schemas.microsoft.com/office/drawing/2014/main" id="{0926311F-1CF4-ACE7-2DDB-B2FF220BA44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6" name="Rounded Rectangle 37">
            <a:extLst>
              <a:ext uri="{FF2B5EF4-FFF2-40B4-BE49-F238E27FC236}">
                <a16:creationId xmlns:a16="http://schemas.microsoft.com/office/drawing/2014/main" id="{D26FCA3F-363D-829E-93AC-D72899A7FC0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7" name="Rounded Rectangle 38">
            <a:extLst>
              <a:ext uri="{FF2B5EF4-FFF2-40B4-BE49-F238E27FC236}">
                <a16:creationId xmlns:a16="http://schemas.microsoft.com/office/drawing/2014/main" id="{AC9863F1-6595-BF72-ACB0-2C5745B377C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8" name="Rounded Rectangle 39">
            <a:extLst>
              <a:ext uri="{FF2B5EF4-FFF2-40B4-BE49-F238E27FC236}">
                <a16:creationId xmlns:a16="http://schemas.microsoft.com/office/drawing/2014/main" id="{754770B6-B327-68D7-0CE2-AB446556C92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9" name="Rounded Rectangle 40">
            <a:extLst>
              <a:ext uri="{FF2B5EF4-FFF2-40B4-BE49-F238E27FC236}">
                <a16:creationId xmlns:a16="http://schemas.microsoft.com/office/drawing/2014/main" id="{F94CE6F5-9C11-7DD4-045A-67B64AE1668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50" name="Rounded Rectangle 41">
            <a:extLst>
              <a:ext uri="{FF2B5EF4-FFF2-40B4-BE49-F238E27FC236}">
                <a16:creationId xmlns:a16="http://schemas.microsoft.com/office/drawing/2014/main" id="{39365CFC-3F2F-38A5-3C6B-3338C52C734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51" name="Rounded Rectangle 42">
            <a:extLst>
              <a:ext uri="{FF2B5EF4-FFF2-40B4-BE49-F238E27FC236}">
                <a16:creationId xmlns:a16="http://schemas.microsoft.com/office/drawing/2014/main" id="{F5CC6DFE-85BC-4CB8-9C8A-9AB49D8745E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52" name="Rounded Rectangle 43">
            <a:extLst>
              <a:ext uri="{FF2B5EF4-FFF2-40B4-BE49-F238E27FC236}">
                <a16:creationId xmlns:a16="http://schemas.microsoft.com/office/drawing/2014/main" id="{CD950D1B-4A92-5839-B233-D2248BB000F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53" name="Rounded Rectangle 44">
            <a:extLst>
              <a:ext uri="{FF2B5EF4-FFF2-40B4-BE49-F238E27FC236}">
                <a16:creationId xmlns:a16="http://schemas.microsoft.com/office/drawing/2014/main" id="{E3C1289F-4129-CF87-0644-3254A4CFB60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54" name="Rounded Rectangle 45">
            <a:extLst>
              <a:ext uri="{FF2B5EF4-FFF2-40B4-BE49-F238E27FC236}">
                <a16:creationId xmlns:a16="http://schemas.microsoft.com/office/drawing/2014/main" id="{BBE37D7E-07FE-22FA-2924-B35EAD22031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5" name="Rounded Rectangle 46">
            <a:extLst>
              <a:ext uri="{FF2B5EF4-FFF2-40B4-BE49-F238E27FC236}">
                <a16:creationId xmlns:a16="http://schemas.microsoft.com/office/drawing/2014/main" id="{79728085-39BB-AA80-BC50-50967B49980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6" name="Rounded Rectangle 47">
            <a:extLst>
              <a:ext uri="{FF2B5EF4-FFF2-40B4-BE49-F238E27FC236}">
                <a16:creationId xmlns:a16="http://schemas.microsoft.com/office/drawing/2014/main" id="{6244AA7F-3072-FDCA-60E3-0BEE77DB700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7" name="Rounded Rectangle 48">
            <a:extLst>
              <a:ext uri="{FF2B5EF4-FFF2-40B4-BE49-F238E27FC236}">
                <a16:creationId xmlns:a16="http://schemas.microsoft.com/office/drawing/2014/main" id="{30CB18C7-2DF3-0B90-CDA8-7FAE609D9C6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8" name="Rounded Rectangle 49">
            <a:extLst>
              <a:ext uri="{FF2B5EF4-FFF2-40B4-BE49-F238E27FC236}">
                <a16:creationId xmlns:a16="http://schemas.microsoft.com/office/drawing/2014/main" id="{54B149F0-9A8A-F616-AE13-3F23477843C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9" name="Rounded Rectangle 50">
            <a:extLst>
              <a:ext uri="{FF2B5EF4-FFF2-40B4-BE49-F238E27FC236}">
                <a16:creationId xmlns:a16="http://schemas.microsoft.com/office/drawing/2014/main" id="{016D58A7-0E2F-DF53-393E-911431B00F4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60" name="Rounded Rectangle 51">
            <a:extLst>
              <a:ext uri="{FF2B5EF4-FFF2-40B4-BE49-F238E27FC236}">
                <a16:creationId xmlns:a16="http://schemas.microsoft.com/office/drawing/2014/main" id="{51046210-7ADD-5BED-EEDA-8D2160EF60D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61" name="Rounded Rectangle 52">
            <a:extLst>
              <a:ext uri="{FF2B5EF4-FFF2-40B4-BE49-F238E27FC236}">
                <a16:creationId xmlns:a16="http://schemas.microsoft.com/office/drawing/2014/main" id="{C0941AA7-3AE1-0FD8-F8F5-0F84745CD8C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62" name="Rounded Rectangle 53">
            <a:extLst>
              <a:ext uri="{FF2B5EF4-FFF2-40B4-BE49-F238E27FC236}">
                <a16:creationId xmlns:a16="http://schemas.microsoft.com/office/drawing/2014/main" id="{79E19972-A971-C71B-88A7-C4D30D7C987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63" name="Rounded Rectangle 54">
            <a:extLst>
              <a:ext uri="{FF2B5EF4-FFF2-40B4-BE49-F238E27FC236}">
                <a16:creationId xmlns:a16="http://schemas.microsoft.com/office/drawing/2014/main" id="{65D5EF87-D996-AF26-4D23-5107753BB87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64" name="Rounded Rectangle 55">
            <a:extLst>
              <a:ext uri="{FF2B5EF4-FFF2-40B4-BE49-F238E27FC236}">
                <a16:creationId xmlns:a16="http://schemas.microsoft.com/office/drawing/2014/main" id="{BC82F74F-9291-0D2C-D1AB-265FD47AA82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5" name="Rounded Rectangle 56">
            <a:extLst>
              <a:ext uri="{FF2B5EF4-FFF2-40B4-BE49-F238E27FC236}">
                <a16:creationId xmlns:a16="http://schemas.microsoft.com/office/drawing/2014/main" id="{E8213A0A-E60B-1EF8-4B9D-012A1E567C6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6" name="Rounded Rectangle 57">
            <a:extLst>
              <a:ext uri="{FF2B5EF4-FFF2-40B4-BE49-F238E27FC236}">
                <a16:creationId xmlns:a16="http://schemas.microsoft.com/office/drawing/2014/main" id="{357DA737-3208-E2E1-E9BE-77D1A5778FB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7" name="Rounded Rectangle 58">
            <a:extLst>
              <a:ext uri="{FF2B5EF4-FFF2-40B4-BE49-F238E27FC236}">
                <a16:creationId xmlns:a16="http://schemas.microsoft.com/office/drawing/2014/main" id="{FA178E34-BBE1-83F5-D83E-F87CEFE72EA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8" name="Rounded Rectangle 59">
            <a:extLst>
              <a:ext uri="{FF2B5EF4-FFF2-40B4-BE49-F238E27FC236}">
                <a16:creationId xmlns:a16="http://schemas.microsoft.com/office/drawing/2014/main" id="{16358F11-8532-92AE-91C3-B3D89EC6B47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9" name="Rounded Rectangle 60">
            <a:extLst>
              <a:ext uri="{FF2B5EF4-FFF2-40B4-BE49-F238E27FC236}">
                <a16:creationId xmlns:a16="http://schemas.microsoft.com/office/drawing/2014/main" id="{5C4ED2BD-CA31-D3D8-E3DD-C29BFBB9CCF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70" name="Rounded Rectangle 61">
            <a:extLst>
              <a:ext uri="{FF2B5EF4-FFF2-40B4-BE49-F238E27FC236}">
                <a16:creationId xmlns:a16="http://schemas.microsoft.com/office/drawing/2014/main" id="{4AE10F95-D851-2E99-E3E1-FAC935BB8BC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71" name="Rounded Rectangle 62">
            <a:extLst>
              <a:ext uri="{FF2B5EF4-FFF2-40B4-BE49-F238E27FC236}">
                <a16:creationId xmlns:a16="http://schemas.microsoft.com/office/drawing/2014/main" id="{90043E8D-6AF9-669C-C81F-179DAE9C9E5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72" name="Rounded Rectangle 63">
            <a:extLst>
              <a:ext uri="{FF2B5EF4-FFF2-40B4-BE49-F238E27FC236}">
                <a16:creationId xmlns:a16="http://schemas.microsoft.com/office/drawing/2014/main" id="{5AD5BD3A-11D6-7600-FC13-C972620C7E8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73" name="Rounded Rectangle 64">
            <a:extLst>
              <a:ext uri="{FF2B5EF4-FFF2-40B4-BE49-F238E27FC236}">
                <a16:creationId xmlns:a16="http://schemas.microsoft.com/office/drawing/2014/main" id="{D3B8D2DF-8EAF-B0D8-2D0B-DD75D0654AD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74" name="Rounded Rectangle 65">
            <a:extLst>
              <a:ext uri="{FF2B5EF4-FFF2-40B4-BE49-F238E27FC236}">
                <a16:creationId xmlns:a16="http://schemas.microsoft.com/office/drawing/2014/main" id="{9848CC30-0FC4-6060-E23C-7D5B2BEDF93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5" name="Rounded Rectangle 66">
            <a:extLst>
              <a:ext uri="{FF2B5EF4-FFF2-40B4-BE49-F238E27FC236}">
                <a16:creationId xmlns:a16="http://schemas.microsoft.com/office/drawing/2014/main" id="{933E78B5-6397-612A-290C-42030DB19FE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6" name="Rounded Rectangle 67">
            <a:extLst>
              <a:ext uri="{FF2B5EF4-FFF2-40B4-BE49-F238E27FC236}">
                <a16:creationId xmlns:a16="http://schemas.microsoft.com/office/drawing/2014/main" id="{A26A276F-0659-EA90-2DBA-C4F2FBBBC1C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7" name="Rounded Rectangle 68">
            <a:extLst>
              <a:ext uri="{FF2B5EF4-FFF2-40B4-BE49-F238E27FC236}">
                <a16:creationId xmlns:a16="http://schemas.microsoft.com/office/drawing/2014/main" id="{6AA06F4D-3C16-DE64-7635-EE7E2E7DF10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8" name="Rounded Rectangle 69">
            <a:extLst>
              <a:ext uri="{FF2B5EF4-FFF2-40B4-BE49-F238E27FC236}">
                <a16:creationId xmlns:a16="http://schemas.microsoft.com/office/drawing/2014/main" id="{BB9D237B-BCAD-EBA4-09D2-59BDA135945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9" name="Rounded Rectangle 70">
            <a:extLst>
              <a:ext uri="{FF2B5EF4-FFF2-40B4-BE49-F238E27FC236}">
                <a16:creationId xmlns:a16="http://schemas.microsoft.com/office/drawing/2014/main" id="{C97ADE8B-1825-6D58-30A4-C3D2D923D80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80" name="Rounded Rectangle 71">
            <a:extLst>
              <a:ext uri="{FF2B5EF4-FFF2-40B4-BE49-F238E27FC236}">
                <a16:creationId xmlns:a16="http://schemas.microsoft.com/office/drawing/2014/main" id="{82469DFB-7518-5479-B7BB-C534F076944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81" name="Rounded Rectangle 72">
            <a:extLst>
              <a:ext uri="{FF2B5EF4-FFF2-40B4-BE49-F238E27FC236}">
                <a16:creationId xmlns:a16="http://schemas.microsoft.com/office/drawing/2014/main" id="{377EA48F-B09C-F362-90E4-22FBFC30948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82" name="Rounded Rectangle 73">
            <a:extLst>
              <a:ext uri="{FF2B5EF4-FFF2-40B4-BE49-F238E27FC236}">
                <a16:creationId xmlns:a16="http://schemas.microsoft.com/office/drawing/2014/main" id="{DE77693F-55EB-DEC8-22C0-64A30A38137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83" name="Rounded Rectangle 74">
            <a:extLst>
              <a:ext uri="{FF2B5EF4-FFF2-40B4-BE49-F238E27FC236}">
                <a16:creationId xmlns:a16="http://schemas.microsoft.com/office/drawing/2014/main" id="{F3343D5C-FD25-D273-F6B0-DF8EE03DBE1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84" name="Rounded Rectangle 75">
            <a:extLst>
              <a:ext uri="{FF2B5EF4-FFF2-40B4-BE49-F238E27FC236}">
                <a16:creationId xmlns:a16="http://schemas.microsoft.com/office/drawing/2014/main" id="{17AF67C0-1CE1-49E0-280B-476CAD14F0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5" name="Rounded Rectangle 76">
            <a:extLst>
              <a:ext uri="{FF2B5EF4-FFF2-40B4-BE49-F238E27FC236}">
                <a16:creationId xmlns:a16="http://schemas.microsoft.com/office/drawing/2014/main" id="{FDDB9C9E-3F29-47F5-A912-D070C340C70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6" name="Rounded Rectangle 77">
            <a:extLst>
              <a:ext uri="{FF2B5EF4-FFF2-40B4-BE49-F238E27FC236}">
                <a16:creationId xmlns:a16="http://schemas.microsoft.com/office/drawing/2014/main" id="{E7387DE4-E1ED-7016-23E2-C4E5A47541E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7" name="Rounded Rectangle 78">
            <a:extLst>
              <a:ext uri="{FF2B5EF4-FFF2-40B4-BE49-F238E27FC236}">
                <a16:creationId xmlns:a16="http://schemas.microsoft.com/office/drawing/2014/main" id="{4C74B0D1-4548-E7E4-A987-103B6EB2D11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8" name="Rounded Rectangle 79">
            <a:extLst>
              <a:ext uri="{FF2B5EF4-FFF2-40B4-BE49-F238E27FC236}">
                <a16:creationId xmlns:a16="http://schemas.microsoft.com/office/drawing/2014/main" id="{D09BD353-4ADD-6EC8-17E1-390D6B17BDB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9" name="Rounded Rectangle 80">
            <a:extLst>
              <a:ext uri="{FF2B5EF4-FFF2-40B4-BE49-F238E27FC236}">
                <a16:creationId xmlns:a16="http://schemas.microsoft.com/office/drawing/2014/main" id="{FA7F8F38-5753-21A4-6665-244D147E221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90" name="Rounded Rectangle 81">
            <a:extLst>
              <a:ext uri="{FF2B5EF4-FFF2-40B4-BE49-F238E27FC236}">
                <a16:creationId xmlns:a16="http://schemas.microsoft.com/office/drawing/2014/main" id="{011D9AFC-FF45-D7D6-01B3-8754FF750E4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91" name="Rounded Rectangle 82">
            <a:extLst>
              <a:ext uri="{FF2B5EF4-FFF2-40B4-BE49-F238E27FC236}">
                <a16:creationId xmlns:a16="http://schemas.microsoft.com/office/drawing/2014/main" id="{72A3821D-22E3-C615-EBC4-30679681E21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92" name="Rounded Rectangle 83">
            <a:extLst>
              <a:ext uri="{FF2B5EF4-FFF2-40B4-BE49-F238E27FC236}">
                <a16:creationId xmlns:a16="http://schemas.microsoft.com/office/drawing/2014/main" id="{0F7069F3-9E59-84DB-9D15-15630BAF645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93" name="Rounded Rectangle 84">
            <a:extLst>
              <a:ext uri="{FF2B5EF4-FFF2-40B4-BE49-F238E27FC236}">
                <a16:creationId xmlns:a16="http://schemas.microsoft.com/office/drawing/2014/main" id="{2217B3C5-2CCD-F5FA-DEA9-5535D5002CA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94" name="Rounded Rectangle 85">
            <a:extLst>
              <a:ext uri="{FF2B5EF4-FFF2-40B4-BE49-F238E27FC236}">
                <a16:creationId xmlns:a16="http://schemas.microsoft.com/office/drawing/2014/main" id="{D8A0154F-E107-C483-F283-4ACB77B4EB6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5" name="Rounded Rectangle 86">
            <a:extLst>
              <a:ext uri="{FF2B5EF4-FFF2-40B4-BE49-F238E27FC236}">
                <a16:creationId xmlns:a16="http://schemas.microsoft.com/office/drawing/2014/main" id="{8A3C90A4-D512-83AC-C9F8-F3BB2897A65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6" name="Rounded Rectangle 87">
            <a:extLst>
              <a:ext uri="{FF2B5EF4-FFF2-40B4-BE49-F238E27FC236}">
                <a16:creationId xmlns:a16="http://schemas.microsoft.com/office/drawing/2014/main" id="{EAC8EC05-63F5-DB26-78CC-6786F7C1C35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7" name="Rounded Rectangle 88">
            <a:extLst>
              <a:ext uri="{FF2B5EF4-FFF2-40B4-BE49-F238E27FC236}">
                <a16:creationId xmlns:a16="http://schemas.microsoft.com/office/drawing/2014/main" id="{42E1C8F2-C708-7951-2905-E53C40B323F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8" name="Rounded Rectangle 89">
            <a:extLst>
              <a:ext uri="{FF2B5EF4-FFF2-40B4-BE49-F238E27FC236}">
                <a16:creationId xmlns:a16="http://schemas.microsoft.com/office/drawing/2014/main" id="{ACB5B0B0-5103-2E83-64AD-81F71C505A2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9" name="Rounded Rectangle 90">
            <a:extLst>
              <a:ext uri="{FF2B5EF4-FFF2-40B4-BE49-F238E27FC236}">
                <a16:creationId xmlns:a16="http://schemas.microsoft.com/office/drawing/2014/main" id="{880FE6A9-47CE-ACD9-D264-FCE8921F0A2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100" name="Rounded Rectangle 91">
            <a:extLst>
              <a:ext uri="{FF2B5EF4-FFF2-40B4-BE49-F238E27FC236}">
                <a16:creationId xmlns:a16="http://schemas.microsoft.com/office/drawing/2014/main" id="{B08788F6-A929-561F-37A8-18EC928C8DA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101" name="Rounded Rectangle 92">
            <a:extLst>
              <a:ext uri="{FF2B5EF4-FFF2-40B4-BE49-F238E27FC236}">
                <a16:creationId xmlns:a16="http://schemas.microsoft.com/office/drawing/2014/main" id="{EB8BA3DD-8737-9445-338C-EF029FDE0C4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102" name="Rounded Rectangle 93">
            <a:extLst>
              <a:ext uri="{FF2B5EF4-FFF2-40B4-BE49-F238E27FC236}">
                <a16:creationId xmlns:a16="http://schemas.microsoft.com/office/drawing/2014/main" id="{CDE6FB0E-E372-A70A-AED3-04F6BCF5544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103" name="Rounded Rectangle 94">
            <a:extLst>
              <a:ext uri="{FF2B5EF4-FFF2-40B4-BE49-F238E27FC236}">
                <a16:creationId xmlns:a16="http://schemas.microsoft.com/office/drawing/2014/main" id="{A067B365-420B-0CBB-79C1-4A5139B7ADF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104" name="Rounded Rectangle 95">
            <a:extLst>
              <a:ext uri="{FF2B5EF4-FFF2-40B4-BE49-F238E27FC236}">
                <a16:creationId xmlns:a16="http://schemas.microsoft.com/office/drawing/2014/main" id="{0C2C6860-4079-1CE8-85F7-6AC7896CDF1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5" name="Rounded Rectangle 96">
            <a:extLst>
              <a:ext uri="{FF2B5EF4-FFF2-40B4-BE49-F238E27FC236}">
                <a16:creationId xmlns:a16="http://schemas.microsoft.com/office/drawing/2014/main" id="{5DF5D398-2915-DA2D-CE2D-A4B83216517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6" name="Rounded Rectangle 97">
            <a:extLst>
              <a:ext uri="{FF2B5EF4-FFF2-40B4-BE49-F238E27FC236}">
                <a16:creationId xmlns:a16="http://schemas.microsoft.com/office/drawing/2014/main" id="{D5DD6113-746B-C82D-4B95-8538322F128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7" name="Rounded Rectangle 98">
            <a:extLst>
              <a:ext uri="{FF2B5EF4-FFF2-40B4-BE49-F238E27FC236}">
                <a16:creationId xmlns:a16="http://schemas.microsoft.com/office/drawing/2014/main" id="{7E7FC925-A080-D8D4-0C6F-CACFC495D54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8" name="Rounded Rectangle 99">
            <a:extLst>
              <a:ext uri="{FF2B5EF4-FFF2-40B4-BE49-F238E27FC236}">
                <a16:creationId xmlns:a16="http://schemas.microsoft.com/office/drawing/2014/main" id="{F09685EB-60C8-86E6-7EA0-145A3307043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9" name="Rounded Rectangle 100">
            <a:extLst>
              <a:ext uri="{FF2B5EF4-FFF2-40B4-BE49-F238E27FC236}">
                <a16:creationId xmlns:a16="http://schemas.microsoft.com/office/drawing/2014/main" id="{4762AA51-36A6-1D4C-9BBC-213B3016F75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10" name="Rounded Rectangle 101">
            <a:extLst>
              <a:ext uri="{FF2B5EF4-FFF2-40B4-BE49-F238E27FC236}">
                <a16:creationId xmlns:a16="http://schemas.microsoft.com/office/drawing/2014/main" id="{0667F4BF-D2B4-00BF-F556-2304DA02983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11" name="Rounded Rectangle 102">
            <a:extLst>
              <a:ext uri="{FF2B5EF4-FFF2-40B4-BE49-F238E27FC236}">
                <a16:creationId xmlns:a16="http://schemas.microsoft.com/office/drawing/2014/main" id="{9F1B4F24-5265-3937-D93B-FC6B85AC521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12" name="Rounded Rectangle 103">
            <a:extLst>
              <a:ext uri="{FF2B5EF4-FFF2-40B4-BE49-F238E27FC236}">
                <a16:creationId xmlns:a16="http://schemas.microsoft.com/office/drawing/2014/main" id="{27CB1AF2-68AE-F1A6-3D66-856EEB6A6F7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13" name="Rounded Rectangle 104">
            <a:extLst>
              <a:ext uri="{FF2B5EF4-FFF2-40B4-BE49-F238E27FC236}">
                <a16:creationId xmlns:a16="http://schemas.microsoft.com/office/drawing/2014/main" id="{AB00B53B-4773-3045-80E8-E2B5CB5F61D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14" name="Rounded Rectangle 105">
            <a:extLst>
              <a:ext uri="{FF2B5EF4-FFF2-40B4-BE49-F238E27FC236}">
                <a16:creationId xmlns:a16="http://schemas.microsoft.com/office/drawing/2014/main" id="{C8254A95-A961-E577-49DD-D48EC8E1BE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5" name="Rounded Rectangle 106">
            <a:extLst>
              <a:ext uri="{FF2B5EF4-FFF2-40B4-BE49-F238E27FC236}">
                <a16:creationId xmlns:a16="http://schemas.microsoft.com/office/drawing/2014/main" id="{02100555-5968-1897-FF1B-EA202DE9EDE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6" name="Rounded Rectangle 107">
            <a:extLst>
              <a:ext uri="{FF2B5EF4-FFF2-40B4-BE49-F238E27FC236}">
                <a16:creationId xmlns:a16="http://schemas.microsoft.com/office/drawing/2014/main" id="{EDD011E8-E88F-6269-C0B6-7F6687368DA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7" name="Rounded Rectangle 108">
            <a:extLst>
              <a:ext uri="{FF2B5EF4-FFF2-40B4-BE49-F238E27FC236}">
                <a16:creationId xmlns:a16="http://schemas.microsoft.com/office/drawing/2014/main" id="{25F43C2A-9817-FACE-1FA0-464EA47A60C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8" name="Rounded Rectangle 109">
            <a:extLst>
              <a:ext uri="{FF2B5EF4-FFF2-40B4-BE49-F238E27FC236}">
                <a16:creationId xmlns:a16="http://schemas.microsoft.com/office/drawing/2014/main" id="{DB832366-6B6B-0FFB-4F8B-41958A5957A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9" name="Rounded Rectangle 110">
            <a:extLst>
              <a:ext uri="{FF2B5EF4-FFF2-40B4-BE49-F238E27FC236}">
                <a16:creationId xmlns:a16="http://schemas.microsoft.com/office/drawing/2014/main" id="{1143437F-261E-FAFA-EC78-DFD38823334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20" name="Rounded Rectangle 111">
            <a:extLst>
              <a:ext uri="{FF2B5EF4-FFF2-40B4-BE49-F238E27FC236}">
                <a16:creationId xmlns:a16="http://schemas.microsoft.com/office/drawing/2014/main" id="{C13FA617-9611-D96F-8494-7A5541C932F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21" name="Rounded Rectangle 112">
            <a:extLst>
              <a:ext uri="{FF2B5EF4-FFF2-40B4-BE49-F238E27FC236}">
                <a16:creationId xmlns:a16="http://schemas.microsoft.com/office/drawing/2014/main" id="{4DC0FEC4-A62A-90B1-EA7C-17C6EBE20B5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22" name="Rounded Rectangle 113">
            <a:extLst>
              <a:ext uri="{FF2B5EF4-FFF2-40B4-BE49-F238E27FC236}">
                <a16:creationId xmlns:a16="http://schemas.microsoft.com/office/drawing/2014/main" id="{BCAA14CD-7EE8-53CB-3DF6-62AD975B8C6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23" name="Rounded Rectangle 114">
            <a:extLst>
              <a:ext uri="{FF2B5EF4-FFF2-40B4-BE49-F238E27FC236}">
                <a16:creationId xmlns:a16="http://schemas.microsoft.com/office/drawing/2014/main" id="{EB7C7591-E3D3-18A6-2EC3-62ED09E37C6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24" name="Rounded Rectangle 115">
            <a:extLst>
              <a:ext uri="{FF2B5EF4-FFF2-40B4-BE49-F238E27FC236}">
                <a16:creationId xmlns:a16="http://schemas.microsoft.com/office/drawing/2014/main" id="{321EC58E-DED0-75E5-CF80-8552CF9FA70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5" name="Rounded Rectangle 116">
            <a:extLst>
              <a:ext uri="{FF2B5EF4-FFF2-40B4-BE49-F238E27FC236}">
                <a16:creationId xmlns:a16="http://schemas.microsoft.com/office/drawing/2014/main" id="{0EB3902B-D698-253D-FAD5-C3F08B75793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6" name="Rounded Rectangle 117">
            <a:extLst>
              <a:ext uri="{FF2B5EF4-FFF2-40B4-BE49-F238E27FC236}">
                <a16:creationId xmlns:a16="http://schemas.microsoft.com/office/drawing/2014/main" id="{8D89CD84-6BEB-0394-27D8-E3AC52E6B1A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7" name="Rounded Rectangle 118">
            <a:extLst>
              <a:ext uri="{FF2B5EF4-FFF2-40B4-BE49-F238E27FC236}">
                <a16:creationId xmlns:a16="http://schemas.microsoft.com/office/drawing/2014/main" id="{08346FDF-64A4-8E61-71C9-C7848FDDDDE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8" name="Rounded Rectangle 119">
            <a:extLst>
              <a:ext uri="{FF2B5EF4-FFF2-40B4-BE49-F238E27FC236}">
                <a16:creationId xmlns:a16="http://schemas.microsoft.com/office/drawing/2014/main" id="{3E7F719F-1D22-E5EE-1E82-575664FB62B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9" name="Rounded Rectangle 120">
            <a:extLst>
              <a:ext uri="{FF2B5EF4-FFF2-40B4-BE49-F238E27FC236}">
                <a16:creationId xmlns:a16="http://schemas.microsoft.com/office/drawing/2014/main" id="{29400DEC-C71C-8C67-E515-A6D4CEEB523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30" name="Rounded Rectangle 121">
            <a:extLst>
              <a:ext uri="{FF2B5EF4-FFF2-40B4-BE49-F238E27FC236}">
                <a16:creationId xmlns:a16="http://schemas.microsoft.com/office/drawing/2014/main" id="{3BB38A9D-D3A2-18C8-B939-72F619718DD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31" name="Rounded Rectangle 122">
            <a:extLst>
              <a:ext uri="{FF2B5EF4-FFF2-40B4-BE49-F238E27FC236}">
                <a16:creationId xmlns:a16="http://schemas.microsoft.com/office/drawing/2014/main" id="{EF67A414-3C83-BE79-1024-662B55A9541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32" name="Rounded Rectangle 123">
            <a:extLst>
              <a:ext uri="{FF2B5EF4-FFF2-40B4-BE49-F238E27FC236}">
                <a16:creationId xmlns:a16="http://schemas.microsoft.com/office/drawing/2014/main" id="{F991D6F9-D773-7601-71FA-7D2FA2CAC58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33" name="Rounded Rectangle 124">
            <a:extLst>
              <a:ext uri="{FF2B5EF4-FFF2-40B4-BE49-F238E27FC236}">
                <a16:creationId xmlns:a16="http://schemas.microsoft.com/office/drawing/2014/main" id="{D4193165-A4CE-4A7D-D185-AF5D29A26BB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34" name="Rounded Rectangle 125">
            <a:extLst>
              <a:ext uri="{FF2B5EF4-FFF2-40B4-BE49-F238E27FC236}">
                <a16:creationId xmlns:a16="http://schemas.microsoft.com/office/drawing/2014/main" id="{CCC21B6D-EFF9-DD88-3B87-65816137EB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5" name="Rounded Rectangle 126">
            <a:extLst>
              <a:ext uri="{FF2B5EF4-FFF2-40B4-BE49-F238E27FC236}">
                <a16:creationId xmlns:a16="http://schemas.microsoft.com/office/drawing/2014/main" id="{5043EB10-29A8-F8D7-C9E4-F3F6E043A90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6" name="Rounded Rectangle 127">
            <a:extLst>
              <a:ext uri="{FF2B5EF4-FFF2-40B4-BE49-F238E27FC236}">
                <a16:creationId xmlns:a16="http://schemas.microsoft.com/office/drawing/2014/main" id="{F934CD43-F46E-B18E-CA93-4E01E4B49C1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7" name="Rounded Rectangle 128">
            <a:extLst>
              <a:ext uri="{FF2B5EF4-FFF2-40B4-BE49-F238E27FC236}">
                <a16:creationId xmlns:a16="http://schemas.microsoft.com/office/drawing/2014/main" id="{2664AB7C-35E8-C676-D79A-EE8F3CB26C2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8" name="Rounded Rectangle 129">
            <a:extLst>
              <a:ext uri="{FF2B5EF4-FFF2-40B4-BE49-F238E27FC236}">
                <a16:creationId xmlns:a16="http://schemas.microsoft.com/office/drawing/2014/main" id="{7FB85C7E-9420-AC2D-866E-8D54BF7CCCC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9" name="Rounded Rectangle 130">
            <a:extLst>
              <a:ext uri="{FF2B5EF4-FFF2-40B4-BE49-F238E27FC236}">
                <a16:creationId xmlns:a16="http://schemas.microsoft.com/office/drawing/2014/main" id="{78CC76C6-C4CF-746C-FCA4-38E54F9ACD0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40" name="Rounded Rectangle 131">
            <a:extLst>
              <a:ext uri="{FF2B5EF4-FFF2-40B4-BE49-F238E27FC236}">
                <a16:creationId xmlns:a16="http://schemas.microsoft.com/office/drawing/2014/main" id="{BCE75770-BE99-8E7B-6110-2B1C8F8B737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41" name="Rounded Rectangle 132">
            <a:extLst>
              <a:ext uri="{FF2B5EF4-FFF2-40B4-BE49-F238E27FC236}">
                <a16:creationId xmlns:a16="http://schemas.microsoft.com/office/drawing/2014/main" id="{A1616B53-FE28-CA59-9625-531D10DDE4E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42" name="Rounded Rectangle 133">
            <a:extLst>
              <a:ext uri="{FF2B5EF4-FFF2-40B4-BE49-F238E27FC236}">
                <a16:creationId xmlns:a16="http://schemas.microsoft.com/office/drawing/2014/main" id="{9F3243B0-82B3-7AE8-3AFB-7765BACFAEF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43" name="Rounded Rectangle 134">
            <a:extLst>
              <a:ext uri="{FF2B5EF4-FFF2-40B4-BE49-F238E27FC236}">
                <a16:creationId xmlns:a16="http://schemas.microsoft.com/office/drawing/2014/main" id="{F9D7FCDF-27FF-9C70-82CD-8DFF26135AB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44" name="Rounded Rectangle 135">
            <a:extLst>
              <a:ext uri="{FF2B5EF4-FFF2-40B4-BE49-F238E27FC236}">
                <a16:creationId xmlns:a16="http://schemas.microsoft.com/office/drawing/2014/main" id="{2DFE96AC-B713-08D0-320D-3DD53AB2338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5" name="Rounded Rectangle 136">
            <a:extLst>
              <a:ext uri="{FF2B5EF4-FFF2-40B4-BE49-F238E27FC236}">
                <a16:creationId xmlns:a16="http://schemas.microsoft.com/office/drawing/2014/main" id="{13723215-4085-389B-EDF4-A44AA97F4CE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6" name="Rounded Rectangle 137">
            <a:extLst>
              <a:ext uri="{FF2B5EF4-FFF2-40B4-BE49-F238E27FC236}">
                <a16:creationId xmlns:a16="http://schemas.microsoft.com/office/drawing/2014/main" id="{70FC78BA-A2DF-CE10-61A1-85263350AED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7" name="Rounded Rectangle 138">
            <a:extLst>
              <a:ext uri="{FF2B5EF4-FFF2-40B4-BE49-F238E27FC236}">
                <a16:creationId xmlns:a16="http://schemas.microsoft.com/office/drawing/2014/main" id="{EB17A157-6E89-7EFD-922F-48F917E1BD5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8" name="Rounded Rectangle 139">
            <a:extLst>
              <a:ext uri="{FF2B5EF4-FFF2-40B4-BE49-F238E27FC236}">
                <a16:creationId xmlns:a16="http://schemas.microsoft.com/office/drawing/2014/main" id="{B7E50463-C9A2-8168-D06D-FED41532F62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9" name="Rounded Rectangle 140">
            <a:extLst>
              <a:ext uri="{FF2B5EF4-FFF2-40B4-BE49-F238E27FC236}">
                <a16:creationId xmlns:a16="http://schemas.microsoft.com/office/drawing/2014/main" id="{AEC03F52-7636-CD79-87E0-6DD5B5FA631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50" name="Rounded Rectangle 141">
            <a:extLst>
              <a:ext uri="{FF2B5EF4-FFF2-40B4-BE49-F238E27FC236}">
                <a16:creationId xmlns:a16="http://schemas.microsoft.com/office/drawing/2014/main" id="{EE9BF9B4-0F4A-F7DE-2D95-0055F270ADD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51" name="Rounded Rectangle 142">
            <a:extLst>
              <a:ext uri="{FF2B5EF4-FFF2-40B4-BE49-F238E27FC236}">
                <a16:creationId xmlns:a16="http://schemas.microsoft.com/office/drawing/2014/main" id="{ADB70CDA-7729-CF7F-50C0-D151D1FFFC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52" name="Rounded Rectangle 143">
            <a:extLst>
              <a:ext uri="{FF2B5EF4-FFF2-40B4-BE49-F238E27FC236}">
                <a16:creationId xmlns:a16="http://schemas.microsoft.com/office/drawing/2014/main" id="{DB439CE6-EBC1-9282-6342-3F25B2F327B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53" name="Rounded Rectangle 144">
            <a:extLst>
              <a:ext uri="{FF2B5EF4-FFF2-40B4-BE49-F238E27FC236}">
                <a16:creationId xmlns:a16="http://schemas.microsoft.com/office/drawing/2014/main" id="{AE69A328-57E0-9036-513F-1251F02BDD1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54" name="Rounded Rectangle 145">
            <a:extLst>
              <a:ext uri="{FF2B5EF4-FFF2-40B4-BE49-F238E27FC236}">
                <a16:creationId xmlns:a16="http://schemas.microsoft.com/office/drawing/2014/main" id="{AF95EC67-111D-36E8-54EE-12645C39957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5" name="Rounded Rectangle 146">
            <a:extLst>
              <a:ext uri="{FF2B5EF4-FFF2-40B4-BE49-F238E27FC236}">
                <a16:creationId xmlns:a16="http://schemas.microsoft.com/office/drawing/2014/main" id="{CEE3699F-629F-C1E2-F061-F304240CB54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6" name="Rounded Rectangle 147">
            <a:extLst>
              <a:ext uri="{FF2B5EF4-FFF2-40B4-BE49-F238E27FC236}">
                <a16:creationId xmlns:a16="http://schemas.microsoft.com/office/drawing/2014/main" id="{9CFFD0F9-D356-8532-3AD1-1CA941FD8AC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7" name="Rounded Rectangle 148">
            <a:extLst>
              <a:ext uri="{FF2B5EF4-FFF2-40B4-BE49-F238E27FC236}">
                <a16:creationId xmlns:a16="http://schemas.microsoft.com/office/drawing/2014/main" id="{61D9F1CD-5783-B34E-11C5-767AD4A0116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8" name="Rounded Rectangle 149">
            <a:extLst>
              <a:ext uri="{FF2B5EF4-FFF2-40B4-BE49-F238E27FC236}">
                <a16:creationId xmlns:a16="http://schemas.microsoft.com/office/drawing/2014/main" id="{D019369D-08D8-EDE4-CF52-3D0BABB847B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9" name="Rounded Rectangle 150">
            <a:extLst>
              <a:ext uri="{FF2B5EF4-FFF2-40B4-BE49-F238E27FC236}">
                <a16:creationId xmlns:a16="http://schemas.microsoft.com/office/drawing/2014/main" id="{EC28C28A-67AF-7358-9A91-B12B65C4BF5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60" name="Rounded Rectangle 151">
            <a:extLst>
              <a:ext uri="{FF2B5EF4-FFF2-40B4-BE49-F238E27FC236}">
                <a16:creationId xmlns:a16="http://schemas.microsoft.com/office/drawing/2014/main" id="{F9CA0A3A-0C14-8AC2-196A-1D429772682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61" name="Rounded Rectangle 152">
            <a:extLst>
              <a:ext uri="{FF2B5EF4-FFF2-40B4-BE49-F238E27FC236}">
                <a16:creationId xmlns:a16="http://schemas.microsoft.com/office/drawing/2014/main" id="{5EC58832-2601-B03F-C6A2-042E8B453D0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62" name="Rounded Rectangle 153">
            <a:extLst>
              <a:ext uri="{FF2B5EF4-FFF2-40B4-BE49-F238E27FC236}">
                <a16:creationId xmlns:a16="http://schemas.microsoft.com/office/drawing/2014/main" id="{3CB5652A-8E6F-B2FA-D47B-465BD50D821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63" name="Rounded Rectangle 154">
            <a:extLst>
              <a:ext uri="{FF2B5EF4-FFF2-40B4-BE49-F238E27FC236}">
                <a16:creationId xmlns:a16="http://schemas.microsoft.com/office/drawing/2014/main" id="{29C869A5-090E-F697-6764-CD85EEC59EF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64" name="Rounded Rectangle 155">
            <a:extLst>
              <a:ext uri="{FF2B5EF4-FFF2-40B4-BE49-F238E27FC236}">
                <a16:creationId xmlns:a16="http://schemas.microsoft.com/office/drawing/2014/main" id="{B21EDEC4-1D8F-E2D7-C23A-791A916F30E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5" name="Rounded Rectangle 156">
            <a:extLst>
              <a:ext uri="{FF2B5EF4-FFF2-40B4-BE49-F238E27FC236}">
                <a16:creationId xmlns:a16="http://schemas.microsoft.com/office/drawing/2014/main" id="{A463C7CE-D925-42AD-8F19-52BA3B4006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6" name="Rounded Rectangle 157">
            <a:extLst>
              <a:ext uri="{FF2B5EF4-FFF2-40B4-BE49-F238E27FC236}">
                <a16:creationId xmlns:a16="http://schemas.microsoft.com/office/drawing/2014/main" id="{4BF68855-929E-F3B8-F5FD-D4E72E06ABC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7" name="Rounded Rectangle 158">
            <a:extLst>
              <a:ext uri="{FF2B5EF4-FFF2-40B4-BE49-F238E27FC236}">
                <a16:creationId xmlns:a16="http://schemas.microsoft.com/office/drawing/2014/main" id="{99A8E336-49DF-8B81-6E6E-5294B5A978D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8" name="Rounded Rectangle 159">
            <a:extLst>
              <a:ext uri="{FF2B5EF4-FFF2-40B4-BE49-F238E27FC236}">
                <a16:creationId xmlns:a16="http://schemas.microsoft.com/office/drawing/2014/main" id="{E41CACBF-1CFA-1568-E3D5-055F7FCDEB6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9" name="Rounded Rectangle 160">
            <a:extLst>
              <a:ext uri="{FF2B5EF4-FFF2-40B4-BE49-F238E27FC236}">
                <a16:creationId xmlns:a16="http://schemas.microsoft.com/office/drawing/2014/main" id="{6B92586A-6B18-3E0B-FA76-7CFEA5383E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70" name="Rounded Rectangle 161">
            <a:extLst>
              <a:ext uri="{FF2B5EF4-FFF2-40B4-BE49-F238E27FC236}">
                <a16:creationId xmlns:a16="http://schemas.microsoft.com/office/drawing/2014/main" id="{FD1E39E8-6467-6046-B5CC-4B6F49A70E7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71" name="Rounded Rectangle 162">
            <a:extLst>
              <a:ext uri="{FF2B5EF4-FFF2-40B4-BE49-F238E27FC236}">
                <a16:creationId xmlns:a16="http://schemas.microsoft.com/office/drawing/2014/main" id="{1FFEB081-8B56-C586-7043-C0CED9E90A6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72" name="Rounded Rectangle 163">
            <a:extLst>
              <a:ext uri="{FF2B5EF4-FFF2-40B4-BE49-F238E27FC236}">
                <a16:creationId xmlns:a16="http://schemas.microsoft.com/office/drawing/2014/main" id="{F96963E4-76C6-189A-7E31-C24C0462D23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73" name="Rounded Rectangle 164">
            <a:extLst>
              <a:ext uri="{FF2B5EF4-FFF2-40B4-BE49-F238E27FC236}">
                <a16:creationId xmlns:a16="http://schemas.microsoft.com/office/drawing/2014/main" id="{FF5C0ADE-73BA-817A-1815-E0349ED5A24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74" name="Rounded Rectangle 165">
            <a:extLst>
              <a:ext uri="{FF2B5EF4-FFF2-40B4-BE49-F238E27FC236}">
                <a16:creationId xmlns:a16="http://schemas.microsoft.com/office/drawing/2014/main" id="{11248170-08A3-3B45-DD68-D489973D3F7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5" name="Rounded Rectangle 166">
            <a:extLst>
              <a:ext uri="{FF2B5EF4-FFF2-40B4-BE49-F238E27FC236}">
                <a16:creationId xmlns:a16="http://schemas.microsoft.com/office/drawing/2014/main" id="{163C2910-F06E-440E-18CA-1186B6BEC53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6" name="Rounded Rectangle 167">
            <a:extLst>
              <a:ext uri="{FF2B5EF4-FFF2-40B4-BE49-F238E27FC236}">
                <a16:creationId xmlns:a16="http://schemas.microsoft.com/office/drawing/2014/main" id="{F3C34850-8D32-51A1-320D-42C6913CCA5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7" name="Rounded Rectangle 168">
            <a:extLst>
              <a:ext uri="{FF2B5EF4-FFF2-40B4-BE49-F238E27FC236}">
                <a16:creationId xmlns:a16="http://schemas.microsoft.com/office/drawing/2014/main" id="{4AF01B3A-F813-0F17-DC6C-34C9453E56C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8" name="Rounded Rectangle 169">
            <a:extLst>
              <a:ext uri="{FF2B5EF4-FFF2-40B4-BE49-F238E27FC236}">
                <a16:creationId xmlns:a16="http://schemas.microsoft.com/office/drawing/2014/main" id="{A53407D7-783E-D85A-7705-E2539DB6A2E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9" name="Rounded Rectangle 170">
            <a:extLst>
              <a:ext uri="{FF2B5EF4-FFF2-40B4-BE49-F238E27FC236}">
                <a16:creationId xmlns:a16="http://schemas.microsoft.com/office/drawing/2014/main" id="{8BF24FEF-49BD-659F-10BD-D7AEA3DCC10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80" name="Rounded Rectangle 171">
            <a:extLst>
              <a:ext uri="{FF2B5EF4-FFF2-40B4-BE49-F238E27FC236}">
                <a16:creationId xmlns:a16="http://schemas.microsoft.com/office/drawing/2014/main" id="{595B5744-13DE-205B-523F-320D090F3B9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81" name="Rounded Rectangle 172">
            <a:extLst>
              <a:ext uri="{FF2B5EF4-FFF2-40B4-BE49-F238E27FC236}">
                <a16:creationId xmlns:a16="http://schemas.microsoft.com/office/drawing/2014/main" id="{025F486B-4FB9-2A9D-65AC-8C66409ADCF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82" name="Rounded Rectangle 173">
            <a:extLst>
              <a:ext uri="{FF2B5EF4-FFF2-40B4-BE49-F238E27FC236}">
                <a16:creationId xmlns:a16="http://schemas.microsoft.com/office/drawing/2014/main" id="{4C369322-5AB1-1A25-9437-B602958428D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83" name="Rounded Rectangle 174">
            <a:extLst>
              <a:ext uri="{FF2B5EF4-FFF2-40B4-BE49-F238E27FC236}">
                <a16:creationId xmlns:a16="http://schemas.microsoft.com/office/drawing/2014/main" id="{F4E0063E-BDB6-3C51-4EE0-2BCEF0F3013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84" name="Rounded Rectangle 175">
            <a:extLst>
              <a:ext uri="{FF2B5EF4-FFF2-40B4-BE49-F238E27FC236}">
                <a16:creationId xmlns:a16="http://schemas.microsoft.com/office/drawing/2014/main" id="{F147D3F7-CCE9-0A2D-2067-D6F61FC6AE2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5" name="Rounded Rectangle 176">
            <a:extLst>
              <a:ext uri="{FF2B5EF4-FFF2-40B4-BE49-F238E27FC236}">
                <a16:creationId xmlns:a16="http://schemas.microsoft.com/office/drawing/2014/main" id="{E73296E5-00B3-2EEB-28B6-DD0ED9E98D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6" name="Rounded Rectangle 177">
            <a:extLst>
              <a:ext uri="{FF2B5EF4-FFF2-40B4-BE49-F238E27FC236}">
                <a16:creationId xmlns:a16="http://schemas.microsoft.com/office/drawing/2014/main" id="{C9BA7682-A310-80A4-7596-05D648B4AB8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7" name="Rounded Rectangle 178">
            <a:extLst>
              <a:ext uri="{FF2B5EF4-FFF2-40B4-BE49-F238E27FC236}">
                <a16:creationId xmlns:a16="http://schemas.microsoft.com/office/drawing/2014/main" id="{E2C1A037-A928-CEC7-EC78-FFFF74B136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8" name="Rounded Rectangle 179">
            <a:extLst>
              <a:ext uri="{FF2B5EF4-FFF2-40B4-BE49-F238E27FC236}">
                <a16:creationId xmlns:a16="http://schemas.microsoft.com/office/drawing/2014/main" id="{46B3124C-8A55-5A38-A7FA-B2E79E903D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9" name="Rounded Rectangle 180">
            <a:extLst>
              <a:ext uri="{FF2B5EF4-FFF2-40B4-BE49-F238E27FC236}">
                <a16:creationId xmlns:a16="http://schemas.microsoft.com/office/drawing/2014/main" id="{822B9B66-E523-F968-5692-A68AAF6AF16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90" name="Rounded Rectangle 181">
            <a:extLst>
              <a:ext uri="{FF2B5EF4-FFF2-40B4-BE49-F238E27FC236}">
                <a16:creationId xmlns:a16="http://schemas.microsoft.com/office/drawing/2014/main" id="{B4ED884A-E873-12C5-9633-613E81AFAEB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91" name="Rounded Rectangle 182">
            <a:extLst>
              <a:ext uri="{FF2B5EF4-FFF2-40B4-BE49-F238E27FC236}">
                <a16:creationId xmlns:a16="http://schemas.microsoft.com/office/drawing/2014/main" id="{345E77E4-D537-1414-2DB3-A663DF4A0E9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92" name="Rounded Rectangle 183">
            <a:extLst>
              <a:ext uri="{FF2B5EF4-FFF2-40B4-BE49-F238E27FC236}">
                <a16:creationId xmlns:a16="http://schemas.microsoft.com/office/drawing/2014/main" id="{5283A92D-3B26-E5CE-F6EF-D082F7CBFB9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93" name="Rounded Rectangle 184">
            <a:extLst>
              <a:ext uri="{FF2B5EF4-FFF2-40B4-BE49-F238E27FC236}">
                <a16:creationId xmlns:a16="http://schemas.microsoft.com/office/drawing/2014/main" id="{5312F956-A3DA-2106-1FA2-DE107EA34AF4}"/>
              </a:ext>
            </a:extLst>
          </p:cNvPr>
          <p:cNvSpPr/>
          <p:nvPr/>
        </p:nvSpPr>
        <p:spPr>
          <a:xfrm>
            <a:off x="1143000" y="2276321"/>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00:00</a:t>
            </a:r>
          </a:p>
        </p:txBody>
      </p:sp>
      <p:pic>
        <p:nvPicPr>
          <p:cNvPr id="194" name="Picture 2" descr="Káº¿t quáº£ hÃ¬nh áº£nh cho icon Äá»ng há»">
            <a:extLst>
              <a:ext uri="{FF2B5EF4-FFF2-40B4-BE49-F238E27FC236}">
                <a16:creationId xmlns:a16="http://schemas.microsoft.com/office/drawing/2014/main" id="{0C8D128B-1257-F85E-1053-51EB42401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294" y="2968692"/>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63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4"/>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6"/>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7"/>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8"/>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9"/>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0"/>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1"/>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2"/>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3"/>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4"/>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5"/>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6"/>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27"/>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28"/>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29"/>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0"/>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1"/>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2"/>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3"/>
                                        </p:tgtEl>
                                        <p:attrNameLst>
                                          <p:attrName>style.visibility</p:attrName>
                                        </p:attrNameLst>
                                      </p:cBhvr>
                                      <p:to>
                                        <p:strVal val="visible"/>
                                      </p:to>
                                    </p:set>
                                  </p:childTnLst>
                                </p:cTn>
                              </p:par>
                            </p:childTnLst>
                          </p:cTn>
                        </p:par>
                        <p:par>
                          <p:cTn id="91" fill="hold">
                            <p:stCondLst>
                              <p:cond delay="21000"/>
                            </p:stCondLst>
                            <p:childTnLst>
                              <p:par>
                                <p:cTn id="92" presetID="11" presetClass="entr" presetSubtype="0" fill="hold" grpId="0" nodeType="afterEffect">
                                  <p:stCondLst>
                                    <p:cond delay="0"/>
                                  </p:stCondLst>
                                  <p:childTnLst>
                                    <p:set>
                                      <p:cBhvr>
                                        <p:cTn id="93" dur="1000">
                                          <p:stCondLst>
                                            <p:cond delay="0"/>
                                          </p:stCondLst>
                                        </p:cTn>
                                        <p:tgtEl>
                                          <p:spTgt spid="34"/>
                                        </p:tgtEl>
                                        <p:attrNameLst>
                                          <p:attrName>style.visibility</p:attrName>
                                        </p:attrNameLst>
                                      </p:cBhvr>
                                      <p:to>
                                        <p:strVal val="visible"/>
                                      </p:to>
                                    </p:set>
                                  </p:childTnLst>
                                </p:cTn>
                              </p:par>
                            </p:childTnLst>
                          </p:cTn>
                        </p:par>
                        <p:par>
                          <p:cTn id="94" fill="hold">
                            <p:stCondLst>
                              <p:cond delay="22000"/>
                            </p:stCondLst>
                            <p:childTnLst>
                              <p:par>
                                <p:cTn id="95" presetID="11" presetClass="entr" presetSubtype="0" fill="hold" grpId="0" nodeType="afterEffect">
                                  <p:stCondLst>
                                    <p:cond delay="0"/>
                                  </p:stCondLst>
                                  <p:childTnLst>
                                    <p:set>
                                      <p:cBhvr>
                                        <p:cTn id="96" dur="1000">
                                          <p:stCondLst>
                                            <p:cond delay="0"/>
                                          </p:stCondLst>
                                        </p:cTn>
                                        <p:tgtEl>
                                          <p:spTgt spid="35"/>
                                        </p:tgtEl>
                                        <p:attrNameLst>
                                          <p:attrName>style.visibility</p:attrName>
                                        </p:attrNameLst>
                                      </p:cBhvr>
                                      <p:to>
                                        <p:strVal val="visible"/>
                                      </p:to>
                                    </p:set>
                                  </p:childTnLst>
                                </p:cTn>
                              </p:par>
                            </p:childTnLst>
                          </p:cTn>
                        </p:par>
                        <p:par>
                          <p:cTn id="97" fill="hold">
                            <p:stCondLst>
                              <p:cond delay="23000"/>
                            </p:stCondLst>
                            <p:childTnLst>
                              <p:par>
                                <p:cTn id="98" presetID="11" presetClass="entr" presetSubtype="0" fill="hold" grpId="0" nodeType="afterEffect">
                                  <p:stCondLst>
                                    <p:cond delay="0"/>
                                  </p:stCondLst>
                                  <p:childTnLst>
                                    <p:set>
                                      <p:cBhvr>
                                        <p:cTn id="99" dur="1000">
                                          <p:stCondLst>
                                            <p:cond delay="0"/>
                                          </p:stCondLst>
                                        </p:cTn>
                                        <p:tgtEl>
                                          <p:spTgt spid="36"/>
                                        </p:tgtEl>
                                        <p:attrNameLst>
                                          <p:attrName>style.visibility</p:attrName>
                                        </p:attrNameLst>
                                      </p:cBhvr>
                                      <p:to>
                                        <p:strVal val="visible"/>
                                      </p:to>
                                    </p:set>
                                  </p:childTnLst>
                                </p:cTn>
                              </p:par>
                            </p:childTnLst>
                          </p:cTn>
                        </p:par>
                        <p:par>
                          <p:cTn id="100" fill="hold">
                            <p:stCondLst>
                              <p:cond delay="24000"/>
                            </p:stCondLst>
                            <p:childTnLst>
                              <p:par>
                                <p:cTn id="101" presetID="11" presetClass="entr" presetSubtype="0" fill="hold" grpId="0" nodeType="afterEffect">
                                  <p:stCondLst>
                                    <p:cond delay="0"/>
                                  </p:stCondLst>
                                  <p:childTnLst>
                                    <p:set>
                                      <p:cBhvr>
                                        <p:cTn id="102" dur="1000">
                                          <p:stCondLst>
                                            <p:cond delay="0"/>
                                          </p:stCondLst>
                                        </p:cTn>
                                        <p:tgtEl>
                                          <p:spTgt spid="37"/>
                                        </p:tgtEl>
                                        <p:attrNameLst>
                                          <p:attrName>style.visibility</p:attrName>
                                        </p:attrNameLst>
                                      </p:cBhvr>
                                      <p:to>
                                        <p:strVal val="visible"/>
                                      </p:to>
                                    </p:set>
                                  </p:childTnLst>
                                </p:cTn>
                              </p:par>
                            </p:childTnLst>
                          </p:cTn>
                        </p:par>
                        <p:par>
                          <p:cTn id="103" fill="hold">
                            <p:stCondLst>
                              <p:cond delay="25000"/>
                            </p:stCondLst>
                            <p:childTnLst>
                              <p:par>
                                <p:cTn id="104" presetID="11" presetClass="entr" presetSubtype="0" fill="hold" grpId="0" nodeType="afterEffect">
                                  <p:stCondLst>
                                    <p:cond delay="0"/>
                                  </p:stCondLst>
                                  <p:childTnLst>
                                    <p:set>
                                      <p:cBhvr>
                                        <p:cTn id="105" dur="1000">
                                          <p:stCondLst>
                                            <p:cond delay="0"/>
                                          </p:stCondLst>
                                        </p:cTn>
                                        <p:tgtEl>
                                          <p:spTgt spid="38"/>
                                        </p:tgtEl>
                                        <p:attrNameLst>
                                          <p:attrName>style.visibility</p:attrName>
                                        </p:attrNameLst>
                                      </p:cBhvr>
                                      <p:to>
                                        <p:strVal val="visible"/>
                                      </p:to>
                                    </p:set>
                                  </p:childTnLst>
                                </p:cTn>
                              </p:par>
                            </p:childTnLst>
                          </p:cTn>
                        </p:par>
                        <p:par>
                          <p:cTn id="106" fill="hold">
                            <p:stCondLst>
                              <p:cond delay="26000"/>
                            </p:stCondLst>
                            <p:childTnLst>
                              <p:par>
                                <p:cTn id="107" presetID="11" presetClass="entr" presetSubtype="0" fill="hold" grpId="0" nodeType="afterEffect">
                                  <p:stCondLst>
                                    <p:cond delay="0"/>
                                  </p:stCondLst>
                                  <p:childTnLst>
                                    <p:set>
                                      <p:cBhvr>
                                        <p:cTn id="108" dur="1000">
                                          <p:stCondLst>
                                            <p:cond delay="0"/>
                                          </p:stCondLst>
                                        </p:cTn>
                                        <p:tgtEl>
                                          <p:spTgt spid="39"/>
                                        </p:tgtEl>
                                        <p:attrNameLst>
                                          <p:attrName>style.visibility</p:attrName>
                                        </p:attrNameLst>
                                      </p:cBhvr>
                                      <p:to>
                                        <p:strVal val="visible"/>
                                      </p:to>
                                    </p:set>
                                  </p:childTnLst>
                                </p:cTn>
                              </p:par>
                            </p:childTnLst>
                          </p:cTn>
                        </p:par>
                        <p:par>
                          <p:cTn id="109" fill="hold">
                            <p:stCondLst>
                              <p:cond delay="27000"/>
                            </p:stCondLst>
                            <p:childTnLst>
                              <p:par>
                                <p:cTn id="110" presetID="11" presetClass="entr" presetSubtype="0" fill="hold" grpId="0" nodeType="afterEffect">
                                  <p:stCondLst>
                                    <p:cond delay="0"/>
                                  </p:stCondLst>
                                  <p:childTnLst>
                                    <p:set>
                                      <p:cBhvr>
                                        <p:cTn id="111" dur="1000">
                                          <p:stCondLst>
                                            <p:cond delay="0"/>
                                          </p:stCondLst>
                                        </p:cTn>
                                        <p:tgtEl>
                                          <p:spTgt spid="40"/>
                                        </p:tgtEl>
                                        <p:attrNameLst>
                                          <p:attrName>style.visibility</p:attrName>
                                        </p:attrNameLst>
                                      </p:cBhvr>
                                      <p:to>
                                        <p:strVal val="visible"/>
                                      </p:to>
                                    </p:set>
                                  </p:childTnLst>
                                </p:cTn>
                              </p:par>
                            </p:childTnLst>
                          </p:cTn>
                        </p:par>
                        <p:par>
                          <p:cTn id="112" fill="hold">
                            <p:stCondLst>
                              <p:cond delay="28000"/>
                            </p:stCondLst>
                            <p:childTnLst>
                              <p:par>
                                <p:cTn id="113" presetID="11" presetClass="entr" presetSubtype="0" fill="hold" grpId="0" nodeType="afterEffect">
                                  <p:stCondLst>
                                    <p:cond delay="0"/>
                                  </p:stCondLst>
                                  <p:childTnLst>
                                    <p:set>
                                      <p:cBhvr>
                                        <p:cTn id="114" dur="1000">
                                          <p:stCondLst>
                                            <p:cond delay="0"/>
                                          </p:stCondLst>
                                        </p:cTn>
                                        <p:tgtEl>
                                          <p:spTgt spid="41"/>
                                        </p:tgtEl>
                                        <p:attrNameLst>
                                          <p:attrName>style.visibility</p:attrName>
                                        </p:attrNameLst>
                                      </p:cBhvr>
                                      <p:to>
                                        <p:strVal val="visible"/>
                                      </p:to>
                                    </p:set>
                                  </p:childTnLst>
                                </p:cTn>
                              </p:par>
                            </p:childTnLst>
                          </p:cTn>
                        </p:par>
                        <p:par>
                          <p:cTn id="115" fill="hold">
                            <p:stCondLst>
                              <p:cond delay="29000"/>
                            </p:stCondLst>
                            <p:childTnLst>
                              <p:par>
                                <p:cTn id="116" presetID="11" presetClass="entr" presetSubtype="0" fill="hold" grpId="0" nodeType="afterEffect">
                                  <p:stCondLst>
                                    <p:cond delay="0"/>
                                  </p:stCondLst>
                                  <p:childTnLst>
                                    <p:set>
                                      <p:cBhvr>
                                        <p:cTn id="117" dur="1000">
                                          <p:stCondLst>
                                            <p:cond delay="0"/>
                                          </p:stCondLst>
                                        </p:cTn>
                                        <p:tgtEl>
                                          <p:spTgt spid="42"/>
                                        </p:tgtEl>
                                        <p:attrNameLst>
                                          <p:attrName>style.visibility</p:attrName>
                                        </p:attrNameLst>
                                      </p:cBhvr>
                                      <p:to>
                                        <p:strVal val="visible"/>
                                      </p:to>
                                    </p:set>
                                  </p:childTnLst>
                                </p:cTn>
                              </p:par>
                            </p:childTnLst>
                          </p:cTn>
                        </p:par>
                        <p:par>
                          <p:cTn id="118" fill="hold">
                            <p:stCondLst>
                              <p:cond delay="30000"/>
                            </p:stCondLst>
                            <p:childTnLst>
                              <p:par>
                                <p:cTn id="119" presetID="11" presetClass="entr" presetSubtype="0" fill="hold" grpId="0" nodeType="afterEffect">
                                  <p:stCondLst>
                                    <p:cond delay="0"/>
                                  </p:stCondLst>
                                  <p:childTnLst>
                                    <p:set>
                                      <p:cBhvr>
                                        <p:cTn id="120" dur="1000">
                                          <p:stCondLst>
                                            <p:cond delay="0"/>
                                          </p:stCondLst>
                                        </p:cTn>
                                        <p:tgtEl>
                                          <p:spTgt spid="43"/>
                                        </p:tgtEl>
                                        <p:attrNameLst>
                                          <p:attrName>style.visibility</p:attrName>
                                        </p:attrNameLst>
                                      </p:cBhvr>
                                      <p:to>
                                        <p:strVal val="visible"/>
                                      </p:to>
                                    </p:set>
                                  </p:childTnLst>
                                </p:cTn>
                              </p:par>
                            </p:childTnLst>
                          </p:cTn>
                        </p:par>
                        <p:par>
                          <p:cTn id="121" fill="hold">
                            <p:stCondLst>
                              <p:cond delay="31000"/>
                            </p:stCondLst>
                            <p:childTnLst>
                              <p:par>
                                <p:cTn id="122" presetID="11" presetClass="entr" presetSubtype="0" fill="hold" grpId="0" nodeType="afterEffect">
                                  <p:stCondLst>
                                    <p:cond delay="0"/>
                                  </p:stCondLst>
                                  <p:childTnLst>
                                    <p:set>
                                      <p:cBhvr>
                                        <p:cTn id="123" dur="1000">
                                          <p:stCondLst>
                                            <p:cond delay="0"/>
                                          </p:stCondLst>
                                        </p:cTn>
                                        <p:tgtEl>
                                          <p:spTgt spid="44"/>
                                        </p:tgtEl>
                                        <p:attrNameLst>
                                          <p:attrName>style.visibility</p:attrName>
                                        </p:attrNameLst>
                                      </p:cBhvr>
                                      <p:to>
                                        <p:strVal val="visible"/>
                                      </p:to>
                                    </p:set>
                                  </p:childTnLst>
                                </p:cTn>
                              </p:par>
                            </p:childTnLst>
                          </p:cTn>
                        </p:par>
                        <p:par>
                          <p:cTn id="124" fill="hold">
                            <p:stCondLst>
                              <p:cond delay="32000"/>
                            </p:stCondLst>
                            <p:childTnLst>
                              <p:par>
                                <p:cTn id="125" presetID="11" presetClass="entr" presetSubtype="0" fill="hold" grpId="0" nodeType="afterEffect">
                                  <p:stCondLst>
                                    <p:cond delay="0"/>
                                  </p:stCondLst>
                                  <p:childTnLst>
                                    <p:set>
                                      <p:cBhvr>
                                        <p:cTn id="126" dur="1000">
                                          <p:stCondLst>
                                            <p:cond delay="0"/>
                                          </p:stCondLst>
                                        </p:cTn>
                                        <p:tgtEl>
                                          <p:spTgt spid="45"/>
                                        </p:tgtEl>
                                        <p:attrNameLst>
                                          <p:attrName>style.visibility</p:attrName>
                                        </p:attrNameLst>
                                      </p:cBhvr>
                                      <p:to>
                                        <p:strVal val="visible"/>
                                      </p:to>
                                    </p:set>
                                  </p:childTnLst>
                                </p:cTn>
                              </p:par>
                            </p:childTnLst>
                          </p:cTn>
                        </p:par>
                        <p:par>
                          <p:cTn id="127" fill="hold">
                            <p:stCondLst>
                              <p:cond delay="33000"/>
                            </p:stCondLst>
                            <p:childTnLst>
                              <p:par>
                                <p:cTn id="128" presetID="11" presetClass="entr" presetSubtype="0" fill="hold" grpId="0" nodeType="afterEffect">
                                  <p:stCondLst>
                                    <p:cond delay="0"/>
                                  </p:stCondLst>
                                  <p:childTnLst>
                                    <p:set>
                                      <p:cBhvr>
                                        <p:cTn id="129" dur="1000">
                                          <p:stCondLst>
                                            <p:cond delay="0"/>
                                          </p:stCondLst>
                                        </p:cTn>
                                        <p:tgtEl>
                                          <p:spTgt spid="46"/>
                                        </p:tgtEl>
                                        <p:attrNameLst>
                                          <p:attrName>style.visibility</p:attrName>
                                        </p:attrNameLst>
                                      </p:cBhvr>
                                      <p:to>
                                        <p:strVal val="visible"/>
                                      </p:to>
                                    </p:set>
                                  </p:childTnLst>
                                </p:cTn>
                              </p:par>
                            </p:childTnLst>
                          </p:cTn>
                        </p:par>
                        <p:par>
                          <p:cTn id="130" fill="hold">
                            <p:stCondLst>
                              <p:cond delay="34000"/>
                            </p:stCondLst>
                            <p:childTnLst>
                              <p:par>
                                <p:cTn id="131" presetID="11" presetClass="entr" presetSubtype="0" fill="hold" grpId="0" nodeType="afterEffect">
                                  <p:stCondLst>
                                    <p:cond delay="0"/>
                                  </p:stCondLst>
                                  <p:childTnLst>
                                    <p:set>
                                      <p:cBhvr>
                                        <p:cTn id="132" dur="1000">
                                          <p:stCondLst>
                                            <p:cond delay="0"/>
                                          </p:stCondLst>
                                        </p:cTn>
                                        <p:tgtEl>
                                          <p:spTgt spid="47"/>
                                        </p:tgtEl>
                                        <p:attrNameLst>
                                          <p:attrName>style.visibility</p:attrName>
                                        </p:attrNameLst>
                                      </p:cBhvr>
                                      <p:to>
                                        <p:strVal val="visible"/>
                                      </p:to>
                                    </p:set>
                                  </p:childTnLst>
                                </p:cTn>
                              </p:par>
                            </p:childTnLst>
                          </p:cTn>
                        </p:par>
                        <p:par>
                          <p:cTn id="133" fill="hold">
                            <p:stCondLst>
                              <p:cond delay="35000"/>
                            </p:stCondLst>
                            <p:childTnLst>
                              <p:par>
                                <p:cTn id="134" presetID="11" presetClass="entr" presetSubtype="0" fill="hold" grpId="0" nodeType="afterEffect">
                                  <p:stCondLst>
                                    <p:cond delay="0"/>
                                  </p:stCondLst>
                                  <p:childTnLst>
                                    <p:set>
                                      <p:cBhvr>
                                        <p:cTn id="135" dur="1000">
                                          <p:stCondLst>
                                            <p:cond delay="0"/>
                                          </p:stCondLst>
                                        </p:cTn>
                                        <p:tgtEl>
                                          <p:spTgt spid="48"/>
                                        </p:tgtEl>
                                        <p:attrNameLst>
                                          <p:attrName>style.visibility</p:attrName>
                                        </p:attrNameLst>
                                      </p:cBhvr>
                                      <p:to>
                                        <p:strVal val="visible"/>
                                      </p:to>
                                    </p:set>
                                  </p:childTnLst>
                                </p:cTn>
                              </p:par>
                            </p:childTnLst>
                          </p:cTn>
                        </p:par>
                        <p:par>
                          <p:cTn id="136" fill="hold">
                            <p:stCondLst>
                              <p:cond delay="36000"/>
                            </p:stCondLst>
                            <p:childTnLst>
                              <p:par>
                                <p:cTn id="137" presetID="11" presetClass="entr" presetSubtype="0" fill="hold" grpId="0" nodeType="afterEffect">
                                  <p:stCondLst>
                                    <p:cond delay="0"/>
                                  </p:stCondLst>
                                  <p:childTnLst>
                                    <p:set>
                                      <p:cBhvr>
                                        <p:cTn id="138" dur="1000">
                                          <p:stCondLst>
                                            <p:cond delay="0"/>
                                          </p:stCondLst>
                                        </p:cTn>
                                        <p:tgtEl>
                                          <p:spTgt spid="49"/>
                                        </p:tgtEl>
                                        <p:attrNameLst>
                                          <p:attrName>style.visibility</p:attrName>
                                        </p:attrNameLst>
                                      </p:cBhvr>
                                      <p:to>
                                        <p:strVal val="visible"/>
                                      </p:to>
                                    </p:set>
                                  </p:childTnLst>
                                </p:cTn>
                              </p:par>
                            </p:childTnLst>
                          </p:cTn>
                        </p:par>
                        <p:par>
                          <p:cTn id="139" fill="hold">
                            <p:stCondLst>
                              <p:cond delay="37000"/>
                            </p:stCondLst>
                            <p:childTnLst>
                              <p:par>
                                <p:cTn id="140" presetID="11" presetClass="entr" presetSubtype="0" fill="hold" grpId="0" nodeType="afterEffect">
                                  <p:stCondLst>
                                    <p:cond delay="0"/>
                                  </p:stCondLst>
                                  <p:childTnLst>
                                    <p:set>
                                      <p:cBhvr>
                                        <p:cTn id="141" dur="1000">
                                          <p:stCondLst>
                                            <p:cond delay="0"/>
                                          </p:stCondLst>
                                        </p:cTn>
                                        <p:tgtEl>
                                          <p:spTgt spid="50"/>
                                        </p:tgtEl>
                                        <p:attrNameLst>
                                          <p:attrName>style.visibility</p:attrName>
                                        </p:attrNameLst>
                                      </p:cBhvr>
                                      <p:to>
                                        <p:strVal val="visible"/>
                                      </p:to>
                                    </p:set>
                                  </p:childTnLst>
                                </p:cTn>
                              </p:par>
                            </p:childTnLst>
                          </p:cTn>
                        </p:par>
                        <p:par>
                          <p:cTn id="142" fill="hold">
                            <p:stCondLst>
                              <p:cond delay="38000"/>
                            </p:stCondLst>
                            <p:childTnLst>
                              <p:par>
                                <p:cTn id="143" presetID="11" presetClass="entr" presetSubtype="0" fill="hold" grpId="0" nodeType="afterEffect">
                                  <p:stCondLst>
                                    <p:cond delay="0"/>
                                  </p:stCondLst>
                                  <p:childTnLst>
                                    <p:set>
                                      <p:cBhvr>
                                        <p:cTn id="144" dur="1000">
                                          <p:stCondLst>
                                            <p:cond delay="0"/>
                                          </p:stCondLst>
                                        </p:cTn>
                                        <p:tgtEl>
                                          <p:spTgt spid="51"/>
                                        </p:tgtEl>
                                        <p:attrNameLst>
                                          <p:attrName>style.visibility</p:attrName>
                                        </p:attrNameLst>
                                      </p:cBhvr>
                                      <p:to>
                                        <p:strVal val="visible"/>
                                      </p:to>
                                    </p:set>
                                  </p:childTnLst>
                                </p:cTn>
                              </p:par>
                            </p:childTnLst>
                          </p:cTn>
                        </p:par>
                        <p:par>
                          <p:cTn id="145" fill="hold">
                            <p:stCondLst>
                              <p:cond delay="39000"/>
                            </p:stCondLst>
                            <p:childTnLst>
                              <p:par>
                                <p:cTn id="146" presetID="11" presetClass="entr" presetSubtype="0" fill="hold" grpId="0" nodeType="afterEffect">
                                  <p:stCondLst>
                                    <p:cond delay="0"/>
                                  </p:stCondLst>
                                  <p:childTnLst>
                                    <p:set>
                                      <p:cBhvr>
                                        <p:cTn id="147" dur="1000">
                                          <p:stCondLst>
                                            <p:cond delay="0"/>
                                          </p:stCondLst>
                                        </p:cTn>
                                        <p:tgtEl>
                                          <p:spTgt spid="52"/>
                                        </p:tgtEl>
                                        <p:attrNameLst>
                                          <p:attrName>style.visibility</p:attrName>
                                        </p:attrNameLst>
                                      </p:cBhvr>
                                      <p:to>
                                        <p:strVal val="visible"/>
                                      </p:to>
                                    </p:set>
                                  </p:childTnLst>
                                </p:cTn>
                              </p:par>
                            </p:childTnLst>
                          </p:cTn>
                        </p:par>
                        <p:par>
                          <p:cTn id="148" fill="hold">
                            <p:stCondLst>
                              <p:cond delay="40000"/>
                            </p:stCondLst>
                            <p:childTnLst>
                              <p:par>
                                <p:cTn id="149" presetID="11" presetClass="entr" presetSubtype="0" fill="hold" grpId="0" nodeType="afterEffect">
                                  <p:stCondLst>
                                    <p:cond delay="0"/>
                                  </p:stCondLst>
                                  <p:childTnLst>
                                    <p:set>
                                      <p:cBhvr>
                                        <p:cTn id="150" dur="1000">
                                          <p:stCondLst>
                                            <p:cond delay="0"/>
                                          </p:stCondLst>
                                        </p:cTn>
                                        <p:tgtEl>
                                          <p:spTgt spid="53"/>
                                        </p:tgtEl>
                                        <p:attrNameLst>
                                          <p:attrName>style.visibility</p:attrName>
                                        </p:attrNameLst>
                                      </p:cBhvr>
                                      <p:to>
                                        <p:strVal val="visible"/>
                                      </p:to>
                                    </p:set>
                                  </p:childTnLst>
                                </p:cTn>
                              </p:par>
                            </p:childTnLst>
                          </p:cTn>
                        </p:par>
                        <p:par>
                          <p:cTn id="151" fill="hold">
                            <p:stCondLst>
                              <p:cond delay="41000"/>
                            </p:stCondLst>
                            <p:childTnLst>
                              <p:par>
                                <p:cTn id="152" presetID="11" presetClass="entr" presetSubtype="0" fill="hold" grpId="0" nodeType="afterEffect">
                                  <p:stCondLst>
                                    <p:cond delay="0"/>
                                  </p:stCondLst>
                                  <p:childTnLst>
                                    <p:set>
                                      <p:cBhvr>
                                        <p:cTn id="153" dur="1000">
                                          <p:stCondLst>
                                            <p:cond delay="0"/>
                                          </p:stCondLst>
                                        </p:cTn>
                                        <p:tgtEl>
                                          <p:spTgt spid="54"/>
                                        </p:tgtEl>
                                        <p:attrNameLst>
                                          <p:attrName>style.visibility</p:attrName>
                                        </p:attrNameLst>
                                      </p:cBhvr>
                                      <p:to>
                                        <p:strVal val="visible"/>
                                      </p:to>
                                    </p:set>
                                  </p:childTnLst>
                                </p:cTn>
                              </p:par>
                            </p:childTnLst>
                          </p:cTn>
                        </p:par>
                        <p:par>
                          <p:cTn id="154" fill="hold">
                            <p:stCondLst>
                              <p:cond delay="42000"/>
                            </p:stCondLst>
                            <p:childTnLst>
                              <p:par>
                                <p:cTn id="155" presetID="11" presetClass="entr" presetSubtype="0" fill="hold" grpId="0" nodeType="afterEffect">
                                  <p:stCondLst>
                                    <p:cond delay="0"/>
                                  </p:stCondLst>
                                  <p:childTnLst>
                                    <p:set>
                                      <p:cBhvr>
                                        <p:cTn id="156" dur="1000">
                                          <p:stCondLst>
                                            <p:cond delay="0"/>
                                          </p:stCondLst>
                                        </p:cTn>
                                        <p:tgtEl>
                                          <p:spTgt spid="55"/>
                                        </p:tgtEl>
                                        <p:attrNameLst>
                                          <p:attrName>style.visibility</p:attrName>
                                        </p:attrNameLst>
                                      </p:cBhvr>
                                      <p:to>
                                        <p:strVal val="visible"/>
                                      </p:to>
                                    </p:set>
                                  </p:childTnLst>
                                </p:cTn>
                              </p:par>
                            </p:childTnLst>
                          </p:cTn>
                        </p:par>
                        <p:par>
                          <p:cTn id="157" fill="hold">
                            <p:stCondLst>
                              <p:cond delay="43000"/>
                            </p:stCondLst>
                            <p:childTnLst>
                              <p:par>
                                <p:cTn id="158" presetID="11" presetClass="entr" presetSubtype="0" fill="hold" grpId="0" nodeType="afterEffect">
                                  <p:stCondLst>
                                    <p:cond delay="0"/>
                                  </p:stCondLst>
                                  <p:childTnLst>
                                    <p:set>
                                      <p:cBhvr>
                                        <p:cTn id="159" dur="1000">
                                          <p:stCondLst>
                                            <p:cond delay="0"/>
                                          </p:stCondLst>
                                        </p:cTn>
                                        <p:tgtEl>
                                          <p:spTgt spid="56"/>
                                        </p:tgtEl>
                                        <p:attrNameLst>
                                          <p:attrName>style.visibility</p:attrName>
                                        </p:attrNameLst>
                                      </p:cBhvr>
                                      <p:to>
                                        <p:strVal val="visible"/>
                                      </p:to>
                                    </p:set>
                                  </p:childTnLst>
                                </p:cTn>
                              </p:par>
                            </p:childTnLst>
                          </p:cTn>
                        </p:par>
                        <p:par>
                          <p:cTn id="160" fill="hold">
                            <p:stCondLst>
                              <p:cond delay="44000"/>
                            </p:stCondLst>
                            <p:childTnLst>
                              <p:par>
                                <p:cTn id="161" presetID="11" presetClass="entr" presetSubtype="0" fill="hold" grpId="0" nodeType="afterEffect">
                                  <p:stCondLst>
                                    <p:cond delay="0"/>
                                  </p:stCondLst>
                                  <p:childTnLst>
                                    <p:set>
                                      <p:cBhvr>
                                        <p:cTn id="162" dur="1000">
                                          <p:stCondLst>
                                            <p:cond delay="0"/>
                                          </p:stCondLst>
                                        </p:cTn>
                                        <p:tgtEl>
                                          <p:spTgt spid="57"/>
                                        </p:tgtEl>
                                        <p:attrNameLst>
                                          <p:attrName>style.visibility</p:attrName>
                                        </p:attrNameLst>
                                      </p:cBhvr>
                                      <p:to>
                                        <p:strVal val="visible"/>
                                      </p:to>
                                    </p:set>
                                  </p:childTnLst>
                                </p:cTn>
                              </p:par>
                            </p:childTnLst>
                          </p:cTn>
                        </p:par>
                        <p:par>
                          <p:cTn id="163" fill="hold">
                            <p:stCondLst>
                              <p:cond delay="45000"/>
                            </p:stCondLst>
                            <p:childTnLst>
                              <p:par>
                                <p:cTn id="164" presetID="11" presetClass="entr" presetSubtype="0" fill="hold" grpId="0" nodeType="afterEffect">
                                  <p:stCondLst>
                                    <p:cond delay="0"/>
                                  </p:stCondLst>
                                  <p:childTnLst>
                                    <p:set>
                                      <p:cBhvr>
                                        <p:cTn id="165" dur="1000">
                                          <p:stCondLst>
                                            <p:cond delay="0"/>
                                          </p:stCondLst>
                                        </p:cTn>
                                        <p:tgtEl>
                                          <p:spTgt spid="58"/>
                                        </p:tgtEl>
                                        <p:attrNameLst>
                                          <p:attrName>style.visibility</p:attrName>
                                        </p:attrNameLst>
                                      </p:cBhvr>
                                      <p:to>
                                        <p:strVal val="visible"/>
                                      </p:to>
                                    </p:set>
                                  </p:childTnLst>
                                </p:cTn>
                              </p:par>
                            </p:childTnLst>
                          </p:cTn>
                        </p:par>
                        <p:par>
                          <p:cTn id="166" fill="hold">
                            <p:stCondLst>
                              <p:cond delay="46000"/>
                            </p:stCondLst>
                            <p:childTnLst>
                              <p:par>
                                <p:cTn id="167" presetID="11" presetClass="entr" presetSubtype="0" fill="hold" grpId="0" nodeType="afterEffect">
                                  <p:stCondLst>
                                    <p:cond delay="0"/>
                                  </p:stCondLst>
                                  <p:childTnLst>
                                    <p:set>
                                      <p:cBhvr>
                                        <p:cTn id="168" dur="1000">
                                          <p:stCondLst>
                                            <p:cond delay="0"/>
                                          </p:stCondLst>
                                        </p:cTn>
                                        <p:tgtEl>
                                          <p:spTgt spid="59"/>
                                        </p:tgtEl>
                                        <p:attrNameLst>
                                          <p:attrName>style.visibility</p:attrName>
                                        </p:attrNameLst>
                                      </p:cBhvr>
                                      <p:to>
                                        <p:strVal val="visible"/>
                                      </p:to>
                                    </p:set>
                                  </p:childTnLst>
                                </p:cTn>
                              </p:par>
                            </p:childTnLst>
                          </p:cTn>
                        </p:par>
                        <p:par>
                          <p:cTn id="169" fill="hold">
                            <p:stCondLst>
                              <p:cond delay="47000"/>
                            </p:stCondLst>
                            <p:childTnLst>
                              <p:par>
                                <p:cTn id="170" presetID="11" presetClass="entr" presetSubtype="0" fill="hold" grpId="0" nodeType="afterEffect">
                                  <p:stCondLst>
                                    <p:cond delay="0"/>
                                  </p:stCondLst>
                                  <p:childTnLst>
                                    <p:set>
                                      <p:cBhvr>
                                        <p:cTn id="171" dur="1000">
                                          <p:stCondLst>
                                            <p:cond delay="0"/>
                                          </p:stCondLst>
                                        </p:cTn>
                                        <p:tgtEl>
                                          <p:spTgt spid="60"/>
                                        </p:tgtEl>
                                        <p:attrNameLst>
                                          <p:attrName>style.visibility</p:attrName>
                                        </p:attrNameLst>
                                      </p:cBhvr>
                                      <p:to>
                                        <p:strVal val="visible"/>
                                      </p:to>
                                    </p:set>
                                  </p:childTnLst>
                                </p:cTn>
                              </p:par>
                            </p:childTnLst>
                          </p:cTn>
                        </p:par>
                        <p:par>
                          <p:cTn id="172" fill="hold">
                            <p:stCondLst>
                              <p:cond delay="48000"/>
                            </p:stCondLst>
                            <p:childTnLst>
                              <p:par>
                                <p:cTn id="173" presetID="11" presetClass="entr" presetSubtype="0" fill="hold" grpId="0" nodeType="afterEffect">
                                  <p:stCondLst>
                                    <p:cond delay="0"/>
                                  </p:stCondLst>
                                  <p:childTnLst>
                                    <p:set>
                                      <p:cBhvr>
                                        <p:cTn id="174" dur="1000">
                                          <p:stCondLst>
                                            <p:cond delay="0"/>
                                          </p:stCondLst>
                                        </p:cTn>
                                        <p:tgtEl>
                                          <p:spTgt spid="61"/>
                                        </p:tgtEl>
                                        <p:attrNameLst>
                                          <p:attrName>style.visibility</p:attrName>
                                        </p:attrNameLst>
                                      </p:cBhvr>
                                      <p:to>
                                        <p:strVal val="visible"/>
                                      </p:to>
                                    </p:set>
                                  </p:childTnLst>
                                </p:cTn>
                              </p:par>
                            </p:childTnLst>
                          </p:cTn>
                        </p:par>
                        <p:par>
                          <p:cTn id="175" fill="hold">
                            <p:stCondLst>
                              <p:cond delay="49000"/>
                            </p:stCondLst>
                            <p:childTnLst>
                              <p:par>
                                <p:cTn id="176" presetID="11" presetClass="entr" presetSubtype="0" fill="hold" grpId="0" nodeType="afterEffect">
                                  <p:stCondLst>
                                    <p:cond delay="0"/>
                                  </p:stCondLst>
                                  <p:childTnLst>
                                    <p:set>
                                      <p:cBhvr>
                                        <p:cTn id="177" dur="1000">
                                          <p:stCondLst>
                                            <p:cond delay="0"/>
                                          </p:stCondLst>
                                        </p:cTn>
                                        <p:tgtEl>
                                          <p:spTgt spid="62"/>
                                        </p:tgtEl>
                                        <p:attrNameLst>
                                          <p:attrName>style.visibility</p:attrName>
                                        </p:attrNameLst>
                                      </p:cBhvr>
                                      <p:to>
                                        <p:strVal val="visible"/>
                                      </p:to>
                                    </p:set>
                                  </p:childTnLst>
                                </p:cTn>
                              </p:par>
                            </p:childTnLst>
                          </p:cTn>
                        </p:par>
                        <p:par>
                          <p:cTn id="178" fill="hold">
                            <p:stCondLst>
                              <p:cond delay="50000"/>
                            </p:stCondLst>
                            <p:childTnLst>
                              <p:par>
                                <p:cTn id="179" presetID="11" presetClass="entr" presetSubtype="0" fill="hold" grpId="0" nodeType="afterEffect">
                                  <p:stCondLst>
                                    <p:cond delay="0"/>
                                  </p:stCondLst>
                                  <p:childTnLst>
                                    <p:set>
                                      <p:cBhvr>
                                        <p:cTn id="180" dur="1000">
                                          <p:stCondLst>
                                            <p:cond delay="0"/>
                                          </p:stCondLst>
                                        </p:cTn>
                                        <p:tgtEl>
                                          <p:spTgt spid="63"/>
                                        </p:tgtEl>
                                        <p:attrNameLst>
                                          <p:attrName>style.visibility</p:attrName>
                                        </p:attrNameLst>
                                      </p:cBhvr>
                                      <p:to>
                                        <p:strVal val="visible"/>
                                      </p:to>
                                    </p:set>
                                  </p:childTnLst>
                                </p:cTn>
                              </p:par>
                            </p:childTnLst>
                          </p:cTn>
                        </p:par>
                        <p:par>
                          <p:cTn id="181" fill="hold">
                            <p:stCondLst>
                              <p:cond delay="51000"/>
                            </p:stCondLst>
                            <p:childTnLst>
                              <p:par>
                                <p:cTn id="182" presetID="11" presetClass="entr" presetSubtype="0" fill="hold" grpId="0" nodeType="afterEffect">
                                  <p:stCondLst>
                                    <p:cond delay="0"/>
                                  </p:stCondLst>
                                  <p:childTnLst>
                                    <p:set>
                                      <p:cBhvr>
                                        <p:cTn id="183" dur="1000">
                                          <p:stCondLst>
                                            <p:cond delay="0"/>
                                          </p:stCondLst>
                                        </p:cTn>
                                        <p:tgtEl>
                                          <p:spTgt spid="64"/>
                                        </p:tgtEl>
                                        <p:attrNameLst>
                                          <p:attrName>style.visibility</p:attrName>
                                        </p:attrNameLst>
                                      </p:cBhvr>
                                      <p:to>
                                        <p:strVal val="visible"/>
                                      </p:to>
                                    </p:set>
                                  </p:childTnLst>
                                </p:cTn>
                              </p:par>
                            </p:childTnLst>
                          </p:cTn>
                        </p:par>
                        <p:par>
                          <p:cTn id="184" fill="hold">
                            <p:stCondLst>
                              <p:cond delay="52000"/>
                            </p:stCondLst>
                            <p:childTnLst>
                              <p:par>
                                <p:cTn id="185" presetID="11" presetClass="entr" presetSubtype="0" fill="hold" grpId="0" nodeType="afterEffect">
                                  <p:stCondLst>
                                    <p:cond delay="0"/>
                                  </p:stCondLst>
                                  <p:childTnLst>
                                    <p:set>
                                      <p:cBhvr>
                                        <p:cTn id="186" dur="1000">
                                          <p:stCondLst>
                                            <p:cond delay="0"/>
                                          </p:stCondLst>
                                        </p:cTn>
                                        <p:tgtEl>
                                          <p:spTgt spid="65"/>
                                        </p:tgtEl>
                                        <p:attrNameLst>
                                          <p:attrName>style.visibility</p:attrName>
                                        </p:attrNameLst>
                                      </p:cBhvr>
                                      <p:to>
                                        <p:strVal val="visible"/>
                                      </p:to>
                                    </p:set>
                                  </p:childTnLst>
                                </p:cTn>
                              </p:par>
                            </p:childTnLst>
                          </p:cTn>
                        </p:par>
                        <p:par>
                          <p:cTn id="187" fill="hold">
                            <p:stCondLst>
                              <p:cond delay="53000"/>
                            </p:stCondLst>
                            <p:childTnLst>
                              <p:par>
                                <p:cTn id="188" presetID="11" presetClass="entr" presetSubtype="0" fill="hold" grpId="0" nodeType="afterEffect">
                                  <p:stCondLst>
                                    <p:cond delay="0"/>
                                  </p:stCondLst>
                                  <p:childTnLst>
                                    <p:set>
                                      <p:cBhvr>
                                        <p:cTn id="189" dur="1000">
                                          <p:stCondLst>
                                            <p:cond delay="0"/>
                                          </p:stCondLst>
                                        </p:cTn>
                                        <p:tgtEl>
                                          <p:spTgt spid="66"/>
                                        </p:tgtEl>
                                        <p:attrNameLst>
                                          <p:attrName>style.visibility</p:attrName>
                                        </p:attrNameLst>
                                      </p:cBhvr>
                                      <p:to>
                                        <p:strVal val="visible"/>
                                      </p:to>
                                    </p:set>
                                  </p:childTnLst>
                                </p:cTn>
                              </p:par>
                            </p:childTnLst>
                          </p:cTn>
                        </p:par>
                        <p:par>
                          <p:cTn id="190" fill="hold">
                            <p:stCondLst>
                              <p:cond delay="54000"/>
                            </p:stCondLst>
                            <p:childTnLst>
                              <p:par>
                                <p:cTn id="191" presetID="11" presetClass="entr" presetSubtype="0" fill="hold" grpId="0" nodeType="afterEffect">
                                  <p:stCondLst>
                                    <p:cond delay="0"/>
                                  </p:stCondLst>
                                  <p:childTnLst>
                                    <p:set>
                                      <p:cBhvr>
                                        <p:cTn id="192" dur="1000">
                                          <p:stCondLst>
                                            <p:cond delay="0"/>
                                          </p:stCondLst>
                                        </p:cTn>
                                        <p:tgtEl>
                                          <p:spTgt spid="67"/>
                                        </p:tgtEl>
                                        <p:attrNameLst>
                                          <p:attrName>style.visibility</p:attrName>
                                        </p:attrNameLst>
                                      </p:cBhvr>
                                      <p:to>
                                        <p:strVal val="visible"/>
                                      </p:to>
                                    </p:set>
                                  </p:childTnLst>
                                </p:cTn>
                              </p:par>
                            </p:childTnLst>
                          </p:cTn>
                        </p:par>
                        <p:par>
                          <p:cTn id="193" fill="hold">
                            <p:stCondLst>
                              <p:cond delay="55000"/>
                            </p:stCondLst>
                            <p:childTnLst>
                              <p:par>
                                <p:cTn id="194" presetID="11" presetClass="entr" presetSubtype="0" fill="hold" grpId="0" nodeType="afterEffect">
                                  <p:stCondLst>
                                    <p:cond delay="0"/>
                                  </p:stCondLst>
                                  <p:childTnLst>
                                    <p:set>
                                      <p:cBhvr>
                                        <p:cTn id="195" dur="1000">
                                          <p:stCondLst>
                                            <p:cond delay="0"/>
                                          </p:stCondLst>
                                        </p:cTn>
                                        <p:tgtEl>
                                          <p:spTgt spid="68"/>
                                        </p:tgtEl>
                                        <p:attrNameLst>
                                          <p:attrName>style.visibility</p:attrName>
                                        </p:attrNameLst>
                                      </p:cBhvr>
                                      <p:to>
                                        <p:strVal val="visible"/>
                                      </p:to>
                                    </p:set>
                                  </p:childTnLst>
                                </p:cTn>
                              </p:par>
                            </p:childTnLst>
                          </p:cTn>
                        </p:par>
                        <p:par>
                          <p:cTn id="196" fill="hold">
                            <p:stCondLst>
                              <p:cond delay="56000"/>
                            </p:stCondLst>
                            <p:childTnLst>
                              <p:par>
                                <p:cTn id="197" presetID="11" presetClass="entr" presetSubtype="0" fill="hold" grpId="0" nodeType="afterEffect">
                                  <p:stCondLst>
                                    <p:cond delay="0"/>
                                  </p:stCondLst>
                                  <p:childTnLst>
                                    <p:set>
                                      <p:cBhvr>
                                        <p:cTn id="198" dur="1000">
                                          <p:stCondLst>
                                            <p:cond delay="0"/>
                                          </p:stCondLst>
                                        </p:cTn>
                                        <p:tgtEl>
                                          <p:spTgt spid="69"/>
                                        </p:tgtEl>
                                        <p:attrNameLst>
                                          <p:attrName>style.visibility</p:attrName>
                                        </p:attrNameLst>
                                      </p:cBhvr>
                                      <p:to>
                                        <p:strVal val="visible"/>
                                      </p:to>
                                    </p:set>
                                  </p:childTnLst>
                                </p:cTn>
                              </p:par>
                            </p:childTnLst>
                          </p:cTn>
                        </p:par>
                        <p:par>
                          <p:cTn id="199" fill="hold">
                            <p:stCondLst>
                              <p:cond delay="57000"/>
                            </p:stCondLst>
                            <p:childTnLst>
                              <p:par>
                                <p:cTn id="200" presetID="11" presetClass="entr" presetSubtype="0" fill="hold" grpId="0" nodeType="afterEffect">
                                  <p:stCondLst>
                                    <p:cond delay="0"/>
                                  </p:stCondLst>
                                  <p:childTnLst>
                                    <p:set>
                                      <p:cBhvr>
                                        <p:cTn id="201" dur="1000">
                                          <p:stCondLst>
                                            <p:cond delay="0"/>
                                          </p:stCondLst>
                                        </p:cTn>
                                        <p:tgtEl>
                                          <p:spTgt spid="70"/>
                                        </p:tgtEl>
                                        <p:attrNameLst>
                                          <p:attrName>style.visibility</p:attrName>
                                        </p:attrNameLst>
                                      </p:cBhvr>
                                      <p:to>
                                        <p:strVal val="visible"/>
                                      </p:to>
                                    </p:set>
                                  </p:childTnLst>
                                </p:cTn>
                              </p:par>
                            </p:childTnLst>
                          </p:cTn>
                        </p:par>
                        <p:par>
                          <p:cTn id="202" fill="hold">
                            <p:stCondLst>
                              <p:cond delay="58000"/>
                            </p:stCondLst>
                            <p:childTnLst>
                              <p:par>
                                <p:cTn id="203" presetID="11" presetClass="entr" presetSubtype="0" fill="hold" grpId="0" nodeType="afterEffect">
                                  <p:stCondLst>
                                    <p:cond delay="0"/>
                                  </p:stCondLst>
                                  <p:childTnLst>
                                    <p:set>
                                      <p:cBhvr>
                                        <p:cTn id="204" dur="1000">
                                          <p:stCondLst>
                                            <p:cond delay="0"/>
                                          </p:stCondLst>
                                        </p:cTn>
                                        <p:tgtEl>
                                          <p:spTgt spid="71"/>
                                        </p:tgtEl>
                                        <p:attrNameLst>
                                          <p:attrName>style.visibility</p:attrName>
                                        </p:attrNameLst>
                                      </p:cBhvr>
                                      <p:to>
                                        <p:strVal val="visible"/>
                                      </p:to>
                                    </p:set>
                                  </p:childTnLst>
                                </p:cTn>
                              </p:par>
                            </p:childTnLst>
                          </p:cTn>
                        </p:par>
                        <p:par>
                          <p:cTn id="205" fill="hold">
                            <p:stCondLst>
                              <p:cond delay="59000"/>
                            </p:stCondLst>
                            <p:childTnLst>
                              <p:par>
                                <p:cTn id="206" presetID="11" presetClass="entr" presetSubtype="0" fill="hold" grpId="0" nodeType="afterEffect">
                                  <p:stCondLst>
                                    <p:cond delay="0"/>
                                  </p:stCondLst>
                                  <p:childTnLst>
                                    <p:set>
                                      <p:cBhvr>
                                        <p:cTn id="207" dur="1000">
                                          <p:stCondLst>
                                            <p:cond delay="0"/>
                                          </p:stCondLst>
                                        </p:cTn>
                                        <p:tgtEl>
                                          <p:spTgt spid="72"/>
                                        </p:tgtEl>
                                        <p:attrNameLst>
                                          <p:attrName>style.visibility</p:attrName>
                                        </p:attrNameLst>
                                      </p:cBhvr>
                                      <p:to>
                                        <p:strVal val="visible"/>
                                      </p:to>
                                    </p:set>
                                  </p:childTnLst>
                                </p:cTn>
                              </p:par>
                            </p:childTnLst>
                          </p:cTn>
                        </p:par>
                        <p:par>
                          <p:cTn id="208" fill="hold">
                            <p:stCondLst>
                              <p:cond delay="60000"/>
                            </p:stCondLst>
                            <p:childTnLst>
                              <p:par>
                                <p:cTn id="209" presetID="11" presetClass="entr" presetSubtype="0" fill="hold" grpId="0" nodeType="afterEffect">
                                  <p:stCondLst>
                                    <p:cond delay="0"/>
                                  </p:stCondLst>
                                  <p:childTnLst>
                                    <p:set>
                                      <p:cBhvr>
                                        <p:cTn id="210" dur="1000">
                                          <p:stCondLst>
                                            <p:cond delay="0"/>
                                          </p:stCondLst>
                                        </p:cTn>
                                        <p:tgtEl>
                                          <p:spTgt spid="73"/>
                                        </p:tgtEl>
                                        <p:attrNameLst>
                                          <p:attrName>style.visibility</p:attrName>
                                        </p:attrNameLst>
                                      </p:cBhvr>
                                      <p:to>
                                        <p:strVal val="visible"/>
                                      </p:to>
                                    </p:set>
                                  </p:childTnLst>
                                </p:cTn>
                              </p:par>
                            </p:childTnLst>
                          </p:cTn>
                        </p:par>
                        <p:par>
                          <p:cTn id="211" fill="hold">
                            <p:stCondLst>
                              <p:cond delay="61000"/>
                            </p:stCondLst>
                            <p:childTnLst>
                              <p:par>
                                <p:cTn id="212" presetID="11" presetClass="entr" presetSubtype="0" fill="hold" grpId="0" nodeType="afterEffect">
                                  <p:stCondLst>
                                    <p:cond delay="0"/>
                                  </p:stCondLst>
                                  <p:childTnLst>
                                    <p:set>
                                      <p:cBhvr>
                                        <p:cTn id="213" dur="1000">
                                          <p:stCondLst>
                                            <p:cond delay="0"/>
                                          </p:stCondLst>
                                        </p:cTn>
                                        <p:tgtEl>
                                          <p:spTgt spid="74"/>
                                        </p:tgtEl>
                                        <p:attrNameLst>
                                          <p:attrName>style.visibility</p:attrName>
                                        </p:attrNameLst>
                                      </p:cBhvr>
                                      <p:to>
                                        <p:strVal val="visible"/>
                                      </p:to>
                                    </p:set>
                                  </p:childTnLst>
                                </p:cTn>
                              </p:par>
                            </p:childTnLst>
                          </p:cTn>
                        </p:par>
                        <p:par>
                          <p:cTn id="214" fill="hold">
                            <p:stCondLst>
                              <p:cond delay="62000"/>
                            </p:stCondLst>
                            <p:childTnLst>
                              <p:par>
                                <p:cTn id="215" presetID="11" presetClass="entr" presetSubtype="0" fill="hold" grpId="0" nodeType="afterEffect">
                                  <p:stCondLst>
                                    <p:cond delay="0"/>
                                  </p:stCondLst>
                                  <p:childTnLst>
                                    <p:set>
                                      <p:cBhvr>
                                        <p:cTn id="216" dur="1000">
                                          <p:stCondLst>
                                            <p:cond delay="0"/>
                                          </p:stCondLst>
                                        </p:cTn>
                                        <p:tgtEl>
                                          <p:spTgt spid="75"/>
                                        </p:tgtEl>
                                        <p:attrNameLst>
                                          <p:attrName>style.visibility</p:attrName>
                                        </p:attrNameLst>
                                      </p:cBhvr>
                                      <p:to>
                                        <p:strVal val="visible"/>
                                      </p:to>
                                    </p:set>
                                  </p:childTnLst>
                                </p:cTn>
                              </p:par>
                            </p:childTnLst>
                          </p:cTn>
                        </p:par>
                        <p:par>
                          <p:cTn id="217" fill="hold">
                            <p:stCondLst>
                              <p:cond delay="63000"/>
                            </p:stCondLst>
                            <p:childTnLst>
                              <p:par>
                                <p:cTn id="218" presetID="11" presetClass="entr" presetSubtype="0" fill="hold" grpId="0" nodeType="afterEffect">
                                  <p:stCondLst>
                                    <p:cond delay="0"/>
                                  </p:stCondLst>
                                  <p:childTnLst>
                                    <p:set>
                                      <p:cBhvr>
                                        <p:cTn id="219" dur="1000">
                                          <p:stCondLst>
                                            <p:cond delay="0"/>
                                          </p:stCondLst>
                                        </p:cTn>
                                        <p:tgtEl>
                                          <p:spTgt spid="76"/>
                                        </p:tgtEl>
                                        <p:attrNameLst>
                                          <p:attrName>style.visibility</p:attrName>
                                        </p:attrNameLst>
                                      </p:cBhvr>
                                      <p:to>
                                        <p:strVal val="visible"/>
                                      </p:to>
                                    </p:set>
                                  </p:childTnLst>
                                </p:cTn>
                              </p:par>
                            </p:childTnLst>
                          </p:cTn>
                        </p:par>
                        <p:par>
                          <p:cTn id="220" fill="hold">
                            <p:stCondLst>
                              <p:cond delay="64000"/>
                            </p:stCondLst>
                            <p:childTnLst>
                              <p:par>
                                <p:cTn id="221" presetID="11" presetClass="entr" presetSubtype="0" fill="hold" grpId="0" nodeType="afterEffect">
                                  <p:stCondLst>
                                    <p:cond delay="0"/>
                                  </p:stCondLst>
                                  <p:childTnLst>
                                    <p:set>
                                      <p:cBhvr>
                                        <p:cTn id="222" dur="1000">
                                          <p:stCondLst>
                                            <p:cond delay="0"/>
                                          </p:stCondLst>
                                        </p:cTn>
                                        <p:tgtEl>
                                          <p:spTgt spid="77"/>
                                        </p:tgtEl>
                                        <p:attrNameLst>
                                          <p:attrName>style.visibility</p:attrName>
                                        </p:attrNameLst>
                                      </p:cBhvr>
                                      <p:to>
                                        <p:strVal val="visible"/>
                                      </p:to>
                                    </p:set>
                                  </p:childTnLst>
                                </p:cTn>
                              </p:par>
                            </p:childTnLst>
                          </p:cTn>
                        </p:par>
                        <p:par>
                          <p:cTn id="223" fill="hold">
                            <p:stCondLst>
                              <p:cond delay="65000"/>
                            </p:stCondLst>
                            <p:childTnLst>
                              <p:par>
                                <p:cTn id="224" presetID="11" presetClass="entr" presetSubtype="0" fill="hold" grpId="0" nodeType="afterEffect">
                                  <p:stCondLst>
                                    <p:cond delay="0"/>
                                  </p:stCondLst>
                                  <p:childTnLst>
                                    <p:set>
                                      <p:cBhvr>
                                        <p:cTn id="225" dur="1000">
                                          <p:stCondLst>
                                            <p:cond delay="0"/>
                                          </p:stCondLst>
                                        </p:cTn>
                                        <p:tgtEl>
                                          <p:spTgt spid="78"/>
                                        </p:tgtEl>
                                        <p:attrNameLst>
                                          <p:attrName>style.visibility</p:attrName>
                                        </p:attrNameLst>
                                      </p:cBhvr>
                                      <p:to>
                                        <p:strVal val="visible"/>
                                      </p:to>
                                    </p:set>
                                  </p:childTnLst>
                                </p:cTn>
                              </p:par>
                            </p:childTnLst>
                          </p:cTn>
                        </p:par>
                        <p:par>
                          <p:cTn id="226" fill="hold">
                            <p:stCondLst>
                              <p:cond delay="66000"/>
                            </p:stCondLst>
                            <p:childTnLst>
                              <p:par>
                                <p:cTn id="227" presetID="11" presetClass="entr" presetSubtype="0" fill="hold" grpId="0" nodeType="afterEffect">
                                  <p:stCondLst>
                                    <p:cond delay="0"/>
                                  </p:stCondLst>
                                  <p:childTnLst>
                                    <p:set>
                                      <p:cBhvr>
                                        <p:cTn id="228" dur="1000">
                                          <p:stCondLst>
                                            <p:cond delay="0"/>
                                          </p:stCondLst>
                                        </p:cTn>
                                        <p:tgtEl>
                                          <p:spTgt spid="79"/>
                                        </p:tgtEl>
                                        <p:attrNameLst>
                                          <p:attrName>style.visibility</p:attrName>
                                        </p:attrNameLst>
                                      </p:cBhvr>
                                      <p:to>
                                        <p:strVal val="visible"/>
                                      </p:to>
                                    </p:set>
                                  </p:childTnLst>
                                </p:cTn>
                              </p:par>
                            </p:childTnLst>
                          </p:cTn>
                        </p:par>
                        <p:par>
                          <p:cTn id="229" fill="hold">
                            <p:stCondLst>
                              <p:cond delay="67000"/>
                            </p:stCondLst>
                            <p:childTnLst>
                              <p:par>
                                <p:cTn id="230" presetID="11" presetClass="entr" presetSubtype="0" fill="hold" grpId="0" nodeType="afterEffect">
                                  <p:stCondLst>
                                    <p:cond delay="0"/>
                                  </p:stCondLst>
                                  <p:childTnLst>
                                    <p:set>
                                      <p:cBhvr>
                                        <p:cTn id="231" dur="1000">
                                          <p:stCondLst>
                                            <p:cond delay="0"/>
                                          </p:stCondLst>
                                        </p:cTn>
                                        <p:tgtEl>
                                          <p:spTgt spid="80"/>
                                        </p:tgtEl>
                                        <p:attrNameLst>
                                          <p:attrName>style.visibility</p:attrName>
                                        </p:attrNameLst>
                                      </p:cBhvr>
                                      <p:to>
                                        <p:strVal val="visible"/>
                                      </p:to>
                                    </p:set>
                                  </p:childTnLst>
                                </p:cTn>
                              </p:par>
                            </p:childTnLst>
                          </p:cTn>
                        </p:par>
                        <p:par>
                          <p:cTn id="232" fill="hold">
                            <p:stCondLst>
                              <p:cond delay="68000"/>
                            </p:stCondLst>
                            <p:childTnLst>
                              <p:par>
                                <p:cTn id="233" presetID="11" presetClass="entr" presetSubtype="0" fill="hold" grpId="0" nodeType="afterEffect">
                                  <p:stCondLst>
                                    <p:cond delay="0"/>
                                  </p:stCondLst>
                                  <p:childTnLst>
                                    <p:set>
                                      <p:cBhvr>
                                        <p:cTn id="234" dur="1000">
                                          <p:stCondLst>
                                            <p:cond delay="0"/>
                                          </p:stCondLst>
                                        </p:cTn>
                                        <p:tgtEl>
                                          <p:spTgt spid="81"/>
                                        </p:tgtEl>
                                        <p:attrNameLst>
                                          <p:attrName>style.visibility</p:attrName>
                                        </p:attrNameLst>
                                      </p:cBhvr>
                                      <p:to>
                                        <p:strVal val="visible"/>
                                      </p:to>
                                    </p:set>
                                  </p:childTnLst>
                                </p:cTn>
                              </p:par>
                            </p:childTnLst>
                          </p:cTn>
                        </p:par>
                        <p:par>
                          <p:cTn id="235" fill="hold">
                            <p:stCondLst>
                              <p:cond delay="69000"/>
                            </p:stCondLst>
                            <p:childTnLst>
                              <p:par>
                                <p:cTn id="236" presetID="11" presetClass="entr" presetSubtype="0" fill="hold" grpId="0" nodeType="afterEffect">
                                  <p:stCondLst>
                                    <p:cond delay="0"/>
                                  </p:stCondLst>
                                  <p:childTnLst>
                                    <p:set>
                                      <p:cBhvr>
                                        <p:cTn id="237" dur="1000">
                                          <p:stCondLst>
                                            <p:cond delay="0"/>
                                          </p:stCondLst>
                                        </p:cTn>
                                        <p:tgtEl>
                                          <p:spTgt spid="82"/>
                                        </p:tgtEl>
                                        <p:attrNameLst>
                                          <p:attrName>style.visibility</p:attrName>
                                        </p:attrNameLst>
                                      </p:cBhvr>
                                      <p:to>
                                        <p:strVal val="visible"/>
                                      </p:to>
                                    </p:set>
                                  </p:childTnLst>
                                </p:cTn>
                              </p:par>
                            </p:childTnLst>
                          </p:cTn>
                        </p:par>
                        <p:par>
                          <p:cTn id="238" fill="hold">
                            <p:stCondLst>
                              <p:cond delay="70000"/>
                            </p:stCondLst>
                            <p:childTnLst>
                              <p:par>
                                <p:cTn id="239" presetID="11" presetClass="entr" presetSubtype="0" fill="hold" grpId="0" nodeType="afterEffect">
                                  <p:stCondLst>
                                    <p:cond delay="0"/>
                                  </p:stCondLst>
                                  <p:childTnLst>
                                    <p:set>
                                      <p:cBhvr>
                                        <p:cTn id="240" dur="1000">
                                          <p:stCondLst>
                                            <p:cond delay="0"/>
                                          </p:stCondLst>
                                        </p:cTn>
                                        <p:tgtEl>
                                          <p:spTgt spid="83"/>
                                        </p:tgtEl>
                                        <p:attrNameLst>
                                          <p:attrName>style.visibility</p:attrName>
                                        </p:attrNameLst>
                                      </p:cBhvr>
                                      <p:to>
                                        <p:strVal val="visible"/>
                                      </p:to>
                                    </p:set>
                                  </p:childTnLst>
                                </p:cTn>
                              </p:par>
                            </p:childTnLst>
                          </p:cTn>
                        </p:par>
                        <p:par>
                          <p:cTn id="241" fill="hold">
                            <p:stCondLst>
                              <p:cond delay="71000"/>
                            </p:stCondLst>
                            <p:childTnLst>
                              <p:par>
                                <p:cTn id="242" presetID="11" presetClass="entr" presetSubtype="0" fill="hold" grpId="0" nodeType="afterEffect">
                                  <p:stCondLst>
                                    <p:cond delay="0"/>
                                  </p:stCondLst>
                                  <p:childTnLst>
                                    <p:set>
                                      <p:cBhvr>
                                        <p:cTn id="243" dur="1000">
                                          <p:stCondLst>
                                            <p:cond delay="0"/>
                                          </p:stCondLst>
                                        </p:cTn>
                                        <p:tgtEl>
                                          <p:spTgt spid="84"/>
                                        </p:tgtEl>
                                        <p:attrNameLst>
                                          <p:attrName>style.visibility</p:attrName>
                                        </p:attrNameLst>
                                      </p:cBhvr>
                                      <p:to>
                                        <p:strVal val="visible"/>
                                      </p:to>
                                    </p:set>
                                  </p:childTnLst>
                                </p:cTn>
                              </p:par>
                            </p:childTnLst>
                          </p:cTn>
                        </p:par>
                        <p:par>
                          <p:cTn id="244" fill="hold">
                            <p:stCondLst>
                              <p:cond delay="72000"/>
                            </p:stCondLst>
                            <p:childTnLst>
                              <p:par>
                                <p:cTn id="245" presetID="11" presetClass="entr" presetSubtype="0" fill="hold" grpId="0" nodeType="afterEffect">
                                  <p:stCondLst>
                                    <p:cond delay="0"/>
                                  </p:stCondLst>
                                  <p:childTnLst>
                                    <p:set>
                                      <p:cBhvr>
                                        <p:cTn id="246" dur="1000">
                                          <p:stCondLst>
                                            <p:cond delay="0"/>
                                          </p:stCondLst>
                                        </p:cTn>
                                        <p:tgtEl>
                                          <p:spTgt spid="85"/>
                                        </p:tgtEl>
                                        <p:attrNameLst>
                                          <p:attrName>style.visibility</p:attrName>
                                        </p:attrNameLst>
                                      </p:cBhvr>
                                      <p:to>
                                        <p:strVal val="visible"/>
                                      </p:to>
                                    </p:set>
                                  </p:childTnLst>
                                </p:cTn>
                              </p:par>
                            </p:childTnLst>
                          </p:cTn>
                        </p:par>
                        <p:par>
                          <p:cTn id="247" fill="hold">
                            <p:stCondLst>
                              <p:cond delay="73000"/>
                            </p:stCondLst>
                            <p:childTnLst>
                              <p:par>
                                <p:cTn id="248" presetID="11" presetClass="entr" presetSubtype="0" fill="hold" grpId="0" nodeType="afterEffect">
                                  <p:stCondLst>
                                    <p:cond delay="0"/>
                                  </p:stCondLst>
                                  <p:childTnLst>
                                    <p:set>
                                      <p:cBhvr>
                                        <p:cTn id="249" dur="1000">
                                          <p:stCondLst>
                                            <p:cond delay="0"/>
                                          </p:stCondLst>
                                        </p:cTn>
                                        <p:tgtEl>
                                          <p:spTgt spid="86"/>
                                        </p:tgtEl>
                                        <p:attrNameLst>
                                          <p:attrName>style.visibility</p:attrName>
                                        </p:attrNameLst>
                                      </p:cBhvr>
                                      <p:to>
                                        <p:strVal val="visible"/>
                                      </p:to>
                                    </p:set>
                                  </p:childTnLst>
                                </p:cTn>
                              </p:par>
                            </p:childTnLst>
                          </p:cTn>
                        </p:par>
                        <p:par>
                          <p:cTn id="250" fill="hold">
                            <p:stCondLst>
                              <p:cond delay="74000"/>
                            </p:stCondLst>
                            <p:childTnLst>
                              <p:par>
                                <p:cTn id="251" presetID="11" presetClass="entr" presetSubtype="0" fill="hold" grpId="0" nodeType="afterEffect">
                                  <p:stCondLst>
                                    <p:cond delay="0"/>
                                  </p:stCondLst>
                                  <p:childTnLst>
                                    <p:set>
                                      <p:cBhvr>
                                        <p:cTn id="252" dur="1000">
                                          <p:stCondLst>
                                            <p:cond delay="0"/>
                                          </p:stCondLst>
                                        </p:cTn>
                                        <p:tgtEl>
                                          <p:spTgt spid="87"/>
                                        </p:tgtEl>
                                        <p:attrNameLst>
                                          <p:attrName>style.visibility</p:attrName>
                                        </p:attrNameLst>
                                      </p:cBhvr>
                                      <p:to>
                                        <p:strVal val="visible"/>
                                      </p:to>
                                    </p:set>
                                  </p:childTnLst>
                                </p:cTn>
                              </p:par>
                            </p:childTnLst>
                          </p:cTn>
                        </p:par>
                        <p:par>
                          <p:cTn id="253" fill="hold">
                            <p:stCondLst>
                              <p:cond delay="75000"/>
                            </p:stCondLst>
                            <p:childTnLst>
                              <p:par>
                                <p:cTn id="254" presetID="11" presetClass="entr" presetSubtype="0" fill="hold" grpId="0" nodeType="afterEffect">
                                  <p:stCondLst>
                                    <p:cond delay="0"/>
                                  </p:stCondLst>
                                  <p:childTnLst>
                                    <p:set>
                                      <p:cBhvr>
                                        <p:cTn id="255" dur="1000">
                                          <p:stCondLst>
                                            <p:cond delay="0"/>
                                          </p:stCondLst>
                                        </p:cTn>
                                        <p:tgtEl>
                                          <p:spTgt spid="88"/>
                                        </p:tgtEl>
                                        <p:attrNameLst>
                                          <p:attrName>style.visibility</p:attrName>
                                        </p:attrNameLst>
                                      </p:cBhvr>
                                      <p:to>
                                        <p:strVal val="visible"/>
                                      </p:to>
                                    </p:set>
                                  </p:childTnLst>
                                </p:cTn>
                              </p:par>
                            </p:childTnLst>
                          </p:cTn>
                        </p:par>
                        <p:par>
                          <p:cTn id="256" fill="hold">
                            <p:stCondLst>
                              <p:cond delay="76000"/>
                            </p:stCondLst>
                            <p:childTnLst>
                              <p:par>
                                <p:cTn id="257" presetID="11" presetClass="entr" presetSubtype="0" fill="hold" grpId="0" nodeType="afterEffect">
                                  <p:stCondLst>
                                    <p:cond delay="0"/>
                                  </p:stCondLst>
                                  <p:childTnLst>
                                    <p:set>
                                      <p:cBhvr>
                                        <p:cTn id="258" dur="1000">
                                          <p:stCondLst>
                                            <p:cond delay="0"/>
                                          </p:stCondLst>
                                        </p:cTn>
                                        <p:tgtEl>
                                          <p:spTgt spid="89"/>
                                        </p:tgtEl>
                                        <p:attrNameLst>
                                          <p:attrName>style.visibility</p:attrName>
                                        </p:attrNameLst>
                                      </p:cBhvr>
                                      <p:to>
                                        <p:strVal val="visible"/>
                                      </p:to>
                                    </p:set>
                                  </p:childTnLst>
                                </p:cTn>
                              </p:par>
                            </p:childTnLst>
                          </p:cTn>
                        </p:par>
                        <p:par>
                          <p:cTn id="259" fill="hold">
                            <p:stCondLst>
                              <p:cond delay="77000"/>
                            </p:stCondLst>
                            <p:childTnLst>
                              <p:par>
                                <p:cTn id="260" presetID="11" presetClass="entr" presetSubtype="0" fill="hold" grpId="0" nodeType="afterEffect">
                                  <p:stCondLst>
                                    <p:cond delay="0"/>
                                  </p:stCondLst>
                                  <p:childTnLst>
                                    <p:set>
                                      <p:cBhvr>
                                        <p:cTn id="261" dur="1000">
                                          <p:stCondLst>
                                            <p:cond delay="0"/>
                                          </p:stCondLst>
                                        </p:cTn>
                                        <p:tgtEl>
                                          <p:spTgt spid="90"/>
                                        </p:tgtEl>
                                        <p:attrNameLst>
                                          <p:attrName>style.visibility</p:attrName>
                                        </p:attrNameLst>
                                      </p:cBhvr>
                                      <p:to>
                                        <p:strVal val="visible"/>
                                      </p:to>
                                    </p:set>
                                  </p:childTnLst>
                                </p:cTn>
                              </p:par>
                            </p:childTnLst>
                          </p:cTn>
                        </p:par>
                        <p:par>
                          <p:cTn id="262" fill="hold">
                            <p:stCondLst>
                              <p:cond delay="78000"/>
                            </p:stCondLst>
                            <p:childTnLst>
                              <p:par>
                                <p:cTn id="263" presetID="11" presetClass="entr" presetSubtype="0" fill="hold" grpId="0" nodeType="afterEffect">
                                  <p:stCondLst>
                                    <p:cond delay="0"/>
                                  </p:stCondLst>
                                  <p:childTnLst>
                                    <p:set>
                                      <p:cBhvr>
                                        <p:cTn id="264" dur="1000">
                                          <p:stCondLst>
                                            <p:cond delay="0"/>
                                          </p:stCondLst>
                                        </p:cTn>
                                        <p:tgtEl>
                                          <p:spTgt spid="91"/>
                                        </p:tgtEl>
                                        <p:attrNameLst>
                                          <p:attrName>style.visibility</p:attrName>
                                        </p:attrNameLst>
                                      </p:cBhvr>
                                      <p:to>
                                        <p:strVal val="visible"/>
                                      </p:to>
                                    </p:set>
                                  </p:childTnLst>
                                </p:cTn>
                              </p:par>
                            </p:childTnLst>
                          </p:cTn>
                        </p:par>
                        <p:par>
                          <p:cTn id="265" fill="hold">
                            <p:stCondLst>
                              <p:cond delay="79000"/>
                            </p:stCondLst>
                            <p:childTnLst>
                              <p:par>
                                <p:cTn id="266" presetID="11" presetClass="entr" presetSubtype="0" fill="hold" grpId="0" nodeType="afterEffect">
                                  <p:stCondLst>
                                    <p:cond delay="0"/>
                                  </p:stCondLst>
                                  <p:childTnLst>
                                    <p:set>
                                      <p:cBhvr>
                                        <p:cTn id="267" dur="1000">
                                          <p:stCondLst>
                                            <p:cond delay="0"/>
                                          </p:stCondLst>
                                        </p:cTn>
                                        <p:tgtEl>
                                          <p:spTgt spid="92"/>
                                        </p:tgtEl>
                                        <p:attrNameLst>
                                          <p:attrName>style.visibility</p:attrName>
                                        </p:attrNameLst>
                                      </p:cBhvr>
                                      <p:to>
                                        <p:strVal val="visible"/>
                                      </p:to>
                                    </p:set>
                                  </p:childTnLst>
                                </p:cTn>
                              </p:par>
                            </p:childTnLst>
                          </p:cTn>
                        </p:par>
                        <p:par>
                          <p:cTn id="268" fill="hold">
                            <p:stCondLst>
                              <p:cond delay="80000"/>
                            </p:stCondLst>
                            <p:childTnLst>
                              <p:par>
                                <p:cTn id="269" presetID="11" presetClass="entr" presetSubtype="0" fill="hold" grpId="0" nodeType="afterEffect">
                                  <p:stCondLst>
                                    <p:cond delay="0"/>
                                  </p:stCondLst>
                                  <p:childTnLst>
                                    <p:set>
                                      <p:cBhvr>
                                        <p:cTn id="270" dur="1000">
                                          <p:stCondLst>
                                            <p:cond delay="0"/>
                                          </p:stCondLst>
                                        </p:cTn>
                                        <p:tgtEl>
                                          <p:spTgt spid="93"/>
                                        </p:tgtEl>
                                        <p:attrNameLst>
                                          <p:attrName>style.visibility</p:attrName>
                                        </p:attrNameLst>
                                      </p:cBhvr>
                                      <p:to>
                                        <p:strVal val="visible"/>
                                      </p:to>
                                    </p:set>
                                  </p:childTnLst>
                                </p:cTn>
                              </p:par>
                            </p:childTnLst>
                          </p:cTn>
                        </p:par>
                        <p:par>
                          <p:cTn id="271" fill="hold">
                            <p:stCondLst>
                              <p:cond delay="81000"/>
                            </p:stCondLst>
                            <p:childTnLst>
                              <p:par>
                                <p:cTn id="272" presetID="11" presetClass="entr" presetSubtype="0" fill="hold" grpId="0" nodeType="afterEffect">
                                  <p:stCondLst>
                                    <p:cond delay="0"/>
                                  </p:stCondLst>
                                  <p:childTnLst>
                                    <p:set>
                                      <p:cBhvr>
                                        <p:cTn id="273" dur="1000">
                                          <p:stCondLst>
                                            <p:cond delay="0"/>
                                          </p:stCondLst>
                                        </p:cTn>
                                        <p:tgtEl>
                                          <p:spTgt spid="94"/>
                                        </p:tgtEl>
                                        <p:attrNameLst>
                                          <p:attrName>style.visibility</p:attrName>
                                        </p:attrNameLst>
                                      </p:cBhvr>
                                      <p:to>
                                        <p:strVal val="visible"/>
                                      </p:to>
                                    </p:set>
                                  </p:childTnLst>
                                </p:cTn>
                              </p:par>
                            </p:childTnLst>
                          </p:cTn>
                        </p:par>
                        <p:par>
                          <p:cTn id="274" fill="hold">
                            <p:stCondLst>
                              <p:cond delay="82000"/>
                            </p:stCondLst>
                            <p:childTnLst>
                              <p:par>
                                <p:cTn id="275" presetID="11" presetClass="entr" presetSubtype="0" fill="hold" grpId="0" nodeType="afterEffect">
                                  <p:stCondLst>
                                    <p:cond delay="0"/>
                                  </p:stCondLst>
                                  <p:childTnLst>
                                    <p:set>
                                      <p:cBhvr>
                                        <p:cTn id="276" dur="1000">
                                          <p:stCondLst>
                                            <p:cond delay="0"/>
                                          </p:stCondLst>
                                        </p:cTn>
                                        <p:tgtEl>
                                          <p:spTgt spid="95"/>
                                        </p:tgtEl>
                                        <p:attrNameLst>
                                          <p:attrName>style.visibility</p:attrName>
                                        </p:attrNameLst>
                                      </p:cBhvr>
                                      <p:to>
                                        <p:strVal val="visible"/>
                                      </p:to>
                                    </p:set>
                                  </p:childTnLst>
                                </p:cTn>
                              </p:par>
                            </p:childTnLst>
                          </p:cTn>
                        </p:par>
                        <p:par>
                          <p:cTn id="277" fill="hold">
                            <p:stCondLst>
                              <p:cond delay="83000"/>
                            </p:stCondLst>
                            <p:childTnLst>
                              <p:par>
                                <p:cTn id="278" presetID="11" presetClass="entr" presetSubtype="0" fill="hold" grpId="0" nodeType="afterEffect">
                                  <p:stCondLst>
                                    <p:cond delay="0"/>
                                  </p:stCondLst>
                                  <p:childTnLst>
                                    <p:set>
                                      <p:cBhvr>
                                        <p:cTn id="279" dur="1000">
                                          <p:stCondLst>
                                            <p:cond delay="0"/>
                                          </p:stCondLst>
                                        </p:cTn>
                                        <p:tgtEl>
                                          <p:spTgt spid="96"/>
                                        </p:tgtEl>
                                        <p:attrNameLst>
                                          <p:attrName>style.visibility</p:attrName>
                                        </p:attrNameLst>
                                      </p:cBhvr>
                                      <p:to>
                                        <p:strVal val="visible"/>
                                      </p:to>
                                    </p:set>
                                  </p:childTnLst>
                                </p:cTn>
                              </p:par>
                            </p:childTnLst>
                          </p:cTn>
                        </p:par>
                        <p:par>
                          <p:cTn id="280" fill="hold">
                            <p:stCondLst>
                              <p:cond delay="84000"/>
                            </p:stCondLst>
                            <p:childTnLst>
                              <p:par>
                                <p:cTn id="281" presetID="11" presetClass="entr" presetSubtype="0" fill="hold" grpId="0" nodeType="afterEffect">
                                  <p:stCondLst>
                                    <p:cond delay="0"/>
                                  </p:stCondLst>
                                  <p:childTnLst>
                                    <p:set>
                                      <p:cBhvr>
                                        <p:cTn id="282" dur="1000">
                                          <p:stCondLst>
                                            <p:cond delay="0"/>
                                          </p:stCondLst>
                                        </p:cTn>
                                        <p:tgtEl>
                                          <p:spTgt spid="97"/>
                                        </p:tgtEl>
                                        <p:attrNameLst>
                                          <p:attrName>style.visibility</p:attrName>
                                        </p:attrNameLst>
                                      </p:cBhvr>
                                      <p:to>
                                        <p:strVal val="visible"/>
                                      </p:to>
                                    </p:set>
                                  </p:childTnLst>
                                </p:cTn>
                              </p:par>
                            </p:childTnLst>
                          </p:cTn>
                        </p:par>
                        <p:par>
                          <p:cTn id="283" fill="hold">
                            <p:stCondLst>
                              <p:cond delay="85000"/>
                            </p:stCondLst>
                            <p:childTnLst>
                              <p:par>
                                <p:cTn id="284" presetID="11" presetClass="entr" presetSubtype="0" fill="hold" grpId="0" nodeType="afterEffect">
                                  <p:stCondLst>
                                    <p:cond delay="0"/>
                                  </p:stCondLst>
                                  <p:childTnLst>
                                    <p:set>
                                      <p:cBhvr>
                                        <p:cTn id="285" dur="1000">
                                          <p:stCondLst>
                                            <p:cond delay="0"/>
                                          </p:stCondLst>
                                        </p:cTn>
                                        <p:tgtEl>
                                          <p:spTgt spid="98"/>
                                        </p:tgtEl>
                                        <p:attrNameLst>
                                          <p:attrName>style.visibility</p:attrName>
                                        </p:attrNameLst>
                                      </p:cBhvr>
                                      <p:to>
                                        <p:strVal val="visible"/>
                                      </p:to>
                                    </p:set>
                                  </p:childTnLst>
                                </p:cTn>
                              </p:par>
                            </p:childTnLst>
                          </p:cTn>
                        </p:par>
                        <p:par>
                          <p:cTn id="286" fill="hold">
                            <p:stCondLst>
                              <p:cond delay="86000"/>
                            </p:stCondLst>
                            <p:childTnLst>
                              <p:par>
                                <p:cTn id="287" presetID="11" presetClass="entr" presetSubtype="0" fill="hold" grpId="0" nodeType="afterEffect">
                                  <p:stCondLst>
                                    <p:cond delay="0"/>
                                  </p:stCondLst>
                                  <p:childTnLst>
                                    <p:set>
                                      <p:cBhvr>
                                        <p:cTn id="288" dur="1000">
                                          <p:stCondLst>
                                            <p:cond delay="0"/>
                                          </p:stCondLst>
                                        </p:cTn>
                                        <p:tgtEl>
                                          <p:spTgt spid="99"/>
                                        </p:tgtEl>
                                        <p:attrNameLst>
                                          <p:attrName>style.visibility</p:attrName>
                                        </p:attrNameLst>
                                      </p:cBhvr>
                                      <p:to>
                                        <p:strVal val="visible"/>
                                      </p:to>
                                    </p:set>
                                  </p:childTnLst>
                                </p:cTn>
                              </p:par>
                            </p:childTnLst>
                          </p:cTn>
                        </p:par>
                        <p:par>
                          <p:cTn id="289" fill="hold">
                            <p:stCondLst>
                              <p:cond delay="87000"/>
                            </p:stCondLst>
                            <p:childTnLst>
                              <p:par>
                                <p:cTn id="290" presetID="11" presetClass="entr" presetSubtype="0" fill="hold" grpId="0" nodeType="afterEffect">
                                  <p:stCondLst>
                                    <p:cond delay="0"/>
                                  </p:stCondLst>
                                  <p:childTnLst>
                                    <p:set>
                                      <p:cBhvr>
                                        <p:cTn id="291" dur="1000">
                                          <p:stCondLst>
                                            <p:cond delay="0"/>
                                          </p:stCondLst>
                                        </p:cTn>
                                        <p:tgtEl>
                                          <p:spTgt spid="100"/>
                                        </p:tgtEl>
                                        <p:attrNameLst>
                                          <p:attrName>style.visibility</p:attrName>
                                        </p:attrNameLst>
                                      </p:cBhvr>
                                      <p:to>
                                        <p:strVal val="visible"/>
                                      </p:to>
                                    </p:set>
                                  </p:childTnLst>
                                </p:cTn>
                              </p:par>
                            </p:childTnLst>
                          </p:cTn>
                        </p:par>
                        <p:par>
                          <p:cTn id="292" fill="hold">
                            <p:stCondLst>
                              <p:cond delay="88000"/>
                            </p:stCondLst>
                            <p:childTnLst>
                              <p:par>
                                <p:cTn id="293" presetID="11" presetClass="entr" presetSubtype="0" fill="hold" grpId="0" nodeType="afterEffect">
                                  <p:stCondLst>
                                    <p:cond delay="0"/>
                                  </p:stCondLst>
                                  <p:childTnLst>
                                    <p:set>
                                      <p:cBhvr>
                                        <p:cTn id="294" dur="1000">
                                          <p:stCondLst>
                                            <p:cond delay="0"/>
                                          </p:stCondLst>
                                        </p:cTn>
                                        <p:tgtEl>
                                          <p:spTgt spid="101"/>
                                        </p:tgtEl>
                                        <p:attrNameLst>
                                          <p:attrName>style.visibility</p:attrName>
                                        </p:attrNameLst>
                                      </p:cBhvr>
                                      <p:to>
                                        <p:strVal val="visible"/>
                                      </p:to>
                                    </p:set>
                                  </p:childTnLst>
                                </p:cTn>
                              </p:par>
                            </p:childTnLst>
                          </p:cTn>
                        </p:par>
                        <p:par>
                          <p:cTn id="295" fill="hold">
                            <p:stCondLst>
                              <p:cond delay="89000"/>
                            </p:stCondLst>
                            <p:childTnLst>
                              <p:par>
                                <p:cTn id="296" presetID="11" presetClass="entr" presetSubtype="0" fill="hold" grpId="0" nodeType="afterEffect">
                                  <p:stCondLst>
                                    <p:cond delay="0"/>
                                  </p:stCondLst>
                                  <p:childTnLst>
                                    <p:set>
                                      <p:cBhvr>
                                        <p:cTn id="297" dur="1000">
                                          <p:stCondLst>
                                            <p:cond delay="0"/>
                                          </p:stCondLst>
                                        </p:cTn>
                                        <p:tgtEl>
                                          <p:spTgt spid="102"/>
                                        </p:tgtEl>
                                        <p:attrNameLst>
                                          <p:attrName>style.visibility</p:attrName>
                                        </p:attrNameLst>
                                      </p:cBhvr>
                                      <p:to>
                                        <p:strVal val="visible"/>
                                      </p:to>
                                    </p:set>
                                  </p:childTnLst>
                                </p:cTn>
                              </p:par>
                            </p:childTnLst>
                          </p:cTn>
                        </p:par>
                        <p:par>
                          <p:cTn id="298" fill="hold">
                            <p:stCondLst>
                              <p:cond delay="90000"/>
                            </p:stCondLst>
                            <p:childTnLst>
                              <p:par>
                                <p:cTn id="299" presetID="11" presetClass="entr" presetSubtype="0" fill="hold" grpId="0" nodeType="afterEffect">
                                  <p:stCondLst>
                                    <p:cond delay="0"/>
                                  </p:stCondLst>
                                  <p:childTnLst>
                                    <p:set>
                                      <p:cBhvr>
                                        <p:cTn id="300" dur="1000">
                                          <p:stCondLst>
                                            <p:cond delay="0"/>
                                          </p:stCondLst>
                                        </p:cTn>
                                        <p:tgtEl>
                                          <p:spTgt spid="103"/>
                                        </p:tgtEl>
                                        <p:attrNameLst>
                                          <p:attrName>style.visibility</p:attrName>
                                        </p:attrNameLst>
                                      </p:cBhvr>
                                      <p:to>
                                        <p:strVal val="visible"/>
                                      </p:to>
                                    </p:set>
                                  </p:childTnLst>
                                </p:cTn>
                              </p:par>
                            </p:childTnLst>
                          </p:cTn>
                        </p:par>
                        <p:par>
                          <p:cTn id="301" fill="hold">
                            <p:stCondLst>
                              <p:cond delay="91000"/>
                            </p:stCondLst>
                            <p:childTnLst>
                              <p:par>
                                <p:cTn id="302" presetID="11" presetClass="entr" presetSubtype="0" fill="hold" grpId="0" nodeType="afterEffect">
                                  <p:stCondLst>
                                    <p:cond delay="0"/>
                                  </p:stCondLst>
                                  <p:childTnLst>
                                    <p:set>
                                      <p:cBhvr>
                                        <p:cTn id="303" dur="1000">
                                          <p:stCondLst>
                                            <p:cond delay="0"/>
                                          </p:stCondLst>
                                        </p:cTn>
                                        <p:tgtEl>
                                          <p:spTgt spid="104"/>
                                        </p:tgtEl>
                                        <p:attrNameLst>
                                          <p:attrName>style.visibility</p:attrName>
                                        </p:attrNameLst>
                                      </p:cBhvr>
                                      <p:to>
                                        <p:strVal val="visible"/>
                                      </p:to>
                                    </p:set>
                                  </p:childTnLst>
                                </p:cTn>
                              </p:par>
                            </p:childTnLst>
                          </p:cTn>
                        </p:par>
                        <p:par>
                          <p:cTn id="304" fill="hold">
                            <p:stCondLst>
                              <p:cond delay="92000"/>
                            </p:stCondLst>
                            <p:childTnLst>
                              <p:par>
                                <p:cTn id="305" presetID="11" presetClass="entr" presetSubtype="0" fill="hold" grpId="0" nodeType="afterEffect">
                                  <p:stCondLst>
                                    <p:cond delay="0"/>
                                  </p:stCondLst>
                                  <p:childTnLst>
                                    <p:set>
                                      <p:cBhvr>
                                        <p:cTn id="306" dur="1000">
                                          <p:stCondLst>
                                            <p:cond delay="0"/>
                                          </p:stCondLst>
                                        </p:cTn>
                                        <p:tgtEl>
                                          <p:spTgt spid="105"/>
                                        </p:tgtEl>
                                        <p:attrNameLst>
                                          <p:attrName>style.visibility</p:attrName>
                                        </p:attrNameLst>
                                      </p:cBhvr>
                                      <p:to>
                                        <p:strVal val="visible"/>
                                      </p:to>
                                    </p:set>
                                  </p:childTnLst>
                                </p:cTn>
                              </p:par>
                            </p:childTnLst>
                          </p:cTn>
                        </p:par>
                        <p:par>
                          <p:cTn id="307" fill="hold">
                            <p:stCondLst>
                              <p:cond delay="93000"/>
                            </p:stCondLst>
                            <p:childTnLst>
                              <p:par>
                                <p:cTn id="308" presetID="11" presetClass="entr" presetSubtype="0" fill="hold" grpId="0" nodeType="afterEffect">
                                  <p:stCondLst>
                                    <p:cond delay="0"/>
                                  </p:stCondLst>
                                  <p:childTnLst>
                                    <p:set>
                                      <p:cBhvr>
                                        <p:cTn id="309" dur="1000">
                                          <p:stCondLst>
                                            <p:cond delay="0"/>
                                          </p:stCondLst>
                                        </p:cTn>
                                        <p:tgtEl>
                                          <p:spTgt spid="106"/>
                                        </p:tgtEl>
                                        <p:attrNameLst>
                                          <p:attrName>style.visibility</p:attrName>
                                        </p:attrNameLst>
                                      </p:cBhvr>
                                      <p:to>
                                        <p:strVal val="visible"/>
                                      </p:to>
                                    </p:set>
                                  </p:childTnLst>
                                </p:cTn>
                              </p:par>
                            </p:childTnLst>
                          </p:cTn>
                        </p:par>
                        <p:par>
                          <p:cTn id="310" fill="hold">
                            <p:stCondLst>
                              <p:cond delay="94000"/>
                            </p:stCondLst>
                            <p:childTnLst>
                              <p:par>
                                <p:cTn id="311" presetID="11" presetClass="entr" presetSubtype="0" fill="hold" grpId="0" nodeType="afterEffect">
                                  <p:stCondLst>
                                    <p:cond delay="0"/>
                                  </p:stCondLst>
                                  <p:childTnLst>
                                    <p:set>
                                      <p:cBhvr>
                                        <p:cTn id="312" dur="1000">
                                          <p:stCondLst>
                                            <p:cond delay="0"/>
                                          </p:stCondLst>
                                        </p:cTn>
                                        <p:tgtEl>
                                          <p:spTgt spid="107"/>
                                        </p:tgtEl>
                                        <p:attrNameLst>
                                          <p:attrName>style.visibility</p:attrName>
                                        </p:attrNameLst>
                                      </p:cBhvr>
                                      <p:to>
                                        <p:strVal val="visible"/>
                                      </p:to>
                                    </p:set>
                                  </p:childTnLst>
                                </p:cTn>
                              </p:par>
                            </p:childTnLst>
                          </p:cTn>
                        </p:par>
                        <p:par>
                          <p:cTn id="313" fill="hold">
                            <p:stCondLst>
                              <p:cond delay="95000"/>
                            </p:stCondLst>
                            <p:childTnLst>
                              <p:par>
                                <p:cTn id="314" presetID="11" presetClass="entr" presetSubtype="0" fill="hold" grpId="0" nodeType="afterEffect">
                                  <p:stCondLst>
                                    <p:cond delay="0"/>
                                  </p:stCondLst>
                                  <p:childTnLst>
                                    <p:set>
                                      <p:cBhvr>
                                        <p:cTn id="315" dur="1000">
                                          <p:stCondLst>
                                            <p:cond delay="0"/>
                                          </p:stCondLst>
                                        </p:cTn>
                                        <p:tgtEl>
                                          <p:spTgt spid="108"/>
                                        </p:tgtEl>
                                        <p:attrNameLst>
                                          <p:attrName>style.visibility</p:attrName>
                                        </p:attrNameLst>
                                      </p:cBhvr>
                                      <p:to>
                                        <p:strVal val="visible"/>
                                      </p:to>
                                    </p:set>
                                  </p:childTnLst>
                                </p:cTn>
                              </p:par>
                            </p:childTnLst>
                          </p:cTn>
                        </p:par>
                        <p:par>
                          <p:cTn id="316" fill="hold">
                            <p:stCondLst>
                              <p:cond delay="96000"/>
                            </p:stCondLst>
                            <p:childTnLst>
                              <p:par>
                                <p:cTn id="317" presetID="11" presetClass="entr" presetSubtype="0" fill="hold" grpId="0" nodeType="afterEffect">
                                  <p:stCondLst>
                                    <p:cond delay="0"/>
                                  </p:stCondLst>
                                  <p:childTnLst>
                                    <p:set>
                                      <p:cBhvr>
                                        <p:cTn id="318" dur="1000">
                                          <p:stCondLst>
                                            <p:cond delay="0"/>
                                          </p:stCondLst>
                                        </p:cTn>
                                        <p:tgtEl>
                                          <p:spTgt spid="109"/>
                                        </p:tgtEl>
                                        <p:attrNameLst>
                                          <p:attrName>style.visibility</p:attrName>
                                        </p:attrNameLst>
                                      </p:cBhvr>
                                      <p:to>
                                        <p:strVal val="visible"/>
                                      </p:to>
                                    </p:set>
                                  </p:childTnLst>
                                </p:cTn>
                              </p:par>
                            </p:childTnLst>
                          </p:cTn>
                        </p:par>
                        <p:par>
                          <p:cTn id="319" fill="hold">
                            <p:stCondLst>
                              <p:cond delay="97000"/>
                            </p:stCondLst>
                            <p:childTnLst>
                              <p:par>
                                <p:cTn id="320" presetID="11" presetClass="entr" presetSubtype="0" fill="hold" grpId="0" nodeType="afterEffect">
                                  <p:stCondLst>
                                    <p:cond delay="0"/>
                                  </p:stCondLst>
                                  <p:childTnLst>
                                    <p:set>
                                      <p:cBhvr>
                                        <p:cTn id="321" dur="1000">
                                          <p:stCondLst>
                                            <p:cond delay="0"/>
                                          </p:stCondLst>
                                        </p:cTn>
                                        <p:tgtEl>
                                          <p:spTgt spid="110"/>
                                        </p:tgtEl>
                                        <p:attrNameLst>
                                          <p:attrName>style.visibility</p:attrName>
                                        </p:attrNameLst>
                                      </p:cBhvr>
                                      <p:to>
                                        <p:strVal val="visible"/>
                                      </p:to>
                                    </p:set>
                                  </p:childTnLst>
                                </p:cTn>
                              </p:par>
                            </p:childTnLst>
                          </p:cTn>
                        </p:par>
                        <p:par>
                          <p:cTn id="322" fill="hold">
                            <p:stCondLst>
                              <p:cond delay="98000"/>
                            </p:stCondLst>
                            <p:childTnLst>
                              <p:par>
                                <p:cTn id="323" presetID="11" presetClass="entr" presetSubtype="0" fill="hold" grpId="0" nodeType="afterEffect">
                                  <p:stCondLst>
                                    <p:cond delay="0"/>
                                  </p:stCondLst>
                                  <p:childTnLst>
                                    <p:set>
                                      <p:cBhvr>
                                        <p:cTn id="324" dur="1000">
                                          <p:stCondLst>
                                            <p:cond delay="0"/>
                                          </p:stCondLst>
                                        </p:cTn>
                                        <p:tgtEl>
                                          <p:spTgt spid="111"/>
                                        </p:tgtEl>
                                        <p:attrNameLst>
                                          <p:attrName>style.visibility</p:attrName>
                                        </p:attrNameLst>
                                      </p:cBhvr>
                                      <p:to>
                                        <p:strVal val="visible"/>
                                      </p:to>
                                    </p:set>
                                  </p:childTnLst>
                                </p:cTn>
                              </p:par>
                            </p:childTnLst>
                          </p:cTn>
                        </p:par>
                        <p:par>
                          <p:cTn id="325" fill="hold">
                            <p:stCondLst>
                              <p:cond delay="99000"/>
                            </p:stCondLst>
                            <p:childTnLst>
                              <p:par>
                                <p:cTn id="326" presetID="11" presetClass="entr" presetSubtype="0" fill="hold" grpId="0" nodeType="afterEffect">
                                  <p:stCondLst>
                                    <p:cond delay="0"/>
                                  </p:stCondLst>
                                  <p:childTnLst>
                                    <p:set>
                                      <p:cBhvr>
                                        <p:cTn id="327" dur="1000">
                                          <p:stCondLst>
                                            <p:cond delay="0"/>
                                          </p:stCondLst>
                                        </p:cTn>
                                        <p:tgtEl>
                                          <p:spTgt spid="112"/>
                                        </p:tgtEl>
                                        <p:attrNameLst>
                                          <p:attrName>style.visibility</p:attrName>
                                        </p:attrNameLst>
                                      </p:cBhvr>
                                      <p:to>
                                        <p:strVal val="visible"/>
                                      </p:to>
                                    </p:set>
                                  </p:childTnLst>
                                </p:cTn>
                              </p:par>
                            </p:childTnLst>
                          </p:cTn>
                        </p:par>
                        <p:par>
                          <p:cTn id="328" fill="hold">
                            <p:stCondLst>
                              <p:cond delay="100000"/>
                            </p:stCondLst>
                            <p:childTnLst>
                              <p:par>
                                <p:cTn id="329" presetID="11" presetClass="entr" presetSubtype="0" fill="hold" grpId="0" nodeType="afterEffect">
                                  <p:stCondLst>
                                    <p:cond delay="0"/>
                                  </p:stCondLst>
                                  <p:childTnLst>
                                    <p:set>
                                      <p:cBhvr>
                                        <p:cTn id="330" dur="1000">
                                          <p:stCondLst>
                                            <p:cond delay="0"/>
                                          </p:stCondLst>
                                        </p:cTn>
                                        <p:tgtEl>
                                          <p:spTgt spid="113"/>
                                        </p:tgtEl>
                                        <p:attrNameLst>
                                          <p:attrName>style.visibility</p:attrName>
                                        </p:attrNameLst>
                                      </p:cBhvr>
                                      <p:to>
                                        <p:strVal val="visible"/>
                                      </p:to>
                                    </p:set>
                                  </p:childTnLst>
                                </p:cTn>
                              </p:par>
                            </p:childTnLst>
                          </p:cTn>
                        </p:par>
                        <p:par>
                          <p:cTn id="331" fill="hold">
                            <p:stCondLst>
                              <p:cond delay="101000"/>
                            </p:stCondLst>
                            <p:childTnLst>
                              <p:par>
                                <p:cTn id="332" presetID="11" presetClass="entr" presetSubtype="0" fill="hold" grpId="0" nodeType="afterEffect">
                                  <p:stCondLst>
                                    <p:cond delay="0"/>
                                  </p:stCondLst>
                                  <p:childTnLst>
                                    <p:set>
                                      <p:cBhvr>
                                        <p:cTn id="333" dur="1000">
                                          <p:stCondLst>
                                            <p:cond delay="0"/>
                                          </p:stCondLst>
                                        </p:cTn>
                                        <p:tgtEl>
                                          <p:spTgt spid="114"/>
                                        </p:tgtEl>
                                        <p:attrNameLst>
                                          <p:attrName>style.visibility</p:attrName>
                                        </p:attrNameLst>
                                      </p:cBhvr>
                                      <p:to>
                                        <p:strVal val="visible"/>
                                      </p:to>
                                    </p:set>
                                  </p:childTnLst>
                                </p:cTn>
                              </p:par>
                            </p:childTnLst>
                          </p:cTn>
                        </p:par>
                        <p:par>
                          <p:cTn id="334" fill="hold">
                            <p:stCondLst>
                              <p:cond delay="102000"/>
                            </p:stCondLst>
                            <p:childTnLst>
                              <p:par>
                                <p:cTn id="335" presetID="11" presetClass="entr" presetSubtype="0" fill="hold" grpId="0" nodeType="afterEffect">
                                  <p:stCondLst>
                                    <p:cond delay="0"/>
                                  </p:stCondLst>
                                  <p:childTnLst>
                                    <p:set>
                                      <p:cBhvr>
                                        <p:cTn id="336" dur="1000">
                                          <p:stCondLst>
                                            <p:cond delay="0"/>
                                          </p:stCondLst>
                                        </p:cTn>
                                        <p:tgtEl>
                                          <p:spTgt spid="115"/>
                                        </p:tgtEl>
                                        <p:attrNameLst>
                                          <p:attrName>style.visibility</p:attrName>
                                        </p:attrNameLst>
                                      </p:cBhvr>
                                      <p:to>
                                        <p:strVal val="visible"/>
                                      </p:to>
                                    </p:set>
                                  </p:childTnLst>
                                </p:cTn>
                              </p:par>
                            </p:childTnLst>
                          </p:cTn>
                        </p:par>
                        <p:par>
                          <p:cTn id="337" fill="hold">
                            <p:stCondLst>
                              <p:cond delay="103000"/>
                            </p:stCondLst>
                            <p:childTnLst>
                              <p:par>
                                <p:cTn id="338" presetID="11" presetClass="entr" presetSubtype="0" fill="hold" grpId="0" nodeType="afterEffect">
                                  <p:stCondLst>
                                    <p:cond delay="0"/>
                                  </p:stCondLst>
                                  <p:childTnLst>
                                    <p:set>
                                      <p:cBhvr>
                                        <p:cTn id="339" dur="1000">
                                          <p:stCondLst>
                                            <p:cond delay="0"/>
                                          </p:stCondLst>
                                        </p:cTn>
                                        <p:tgtEl>
                                          <p:spTgt spid="116"/>
                                        </p:tgtEl>
                                        <p:attrNameLst>
                                          <p:attrName>style.visibility</p:attrName>
                                        </p:attrNameLst>
                                      </p:cBhvr>
                                      <p:to>
                                        <p:strVal val="visible"/>
                                      </p:to>
                                    </p:set>
                                  </p:childTnLst>
                                </p:cTn>
                              </p:par>
                            </p:childTnLst>
                          </p:cTn>
                        </p:par>
                        <p:par>
                          <p:cTn id="340" fill="hold">
                            <p:stCondLst>
                              <p:cond delay="104000"/>
                            </p:stCondLst>
                            <p:childTnLst>
                              <p:par>
                                <p:cTn id="341" presetID="11" presetClass="entr" presetSubtype="0" fill="hold" grpId="0" nodeType="afterEffect">
                                  <p:stCondLst>
                                    <p:cond delay="0"/>
                                  </p:stCondLst>
                                  <p:childTnLst>
                                    <p:set>
                                      <p:cBhvr>
                                        <p:cTn id="342" dur="1000">
                                          <p:stCondLst>
                                            <p:cond delay="0"/>
                                          </p:stCondLst>
                                        </p:cTn>
                                        <p:tgtEl>
                                          <p:spTgt spid="117"/>
                                        </p:tgtEl>
                                        <p:attrNameLst>
                                          <p:attrName>style.visibility</p:attrName>
                                        </p:attrNameLst>
                                      </p:cBhvr>
                                      <p:to>
                                        <p:strVal val="visible"/>
                                      </p:to>
                                    </p:set>
                                  </p:childTnLst>
                                </p:cTn>
                              </p:par>
                            </p:childTnLst>
                          </p:cTn>
                        </p:par>
                        <p:par>
                          <p:cTn id="343" fill="hold">
                            <p:stCondLst>
                              <p:cond delay="105000"/>
                            </p:stCondLst>
                            <p:childTnLst>
                              <p:par>
                                <p:cTn id="344" presetID="11" presetClass="entr" presetSubtype="0" fill="hold" grpId="0" nodeType="afterEffect">
                                  <p:stCondLst>
                                    <p:cond delay="0"/>
                                  </p:stCondLst>
                                  <p:childTnLst>
                                    <p:set>
                                      <p:cBhvr>
                                        <p:cTn id="345" dur="1000">
                                          <p:stCondLst>
                                            <p:cond delay="0"/>
                                          </p:stCondLst>
                                        </p:cTn>
                                        <p:tgtEl>
                                          <p:spTgt spid="118"/>
                                        </p:tgtEl>
                                        <p:attrNameLst>
                                          <p:attrName>style.visibility</p:attrName>
                                        </p:attrNameLst>
                                      </p:cBhvr>
                                      <p:to>
                                        <p:strVal val="visible"/>
                                      </p:to>
                                    </p:set>
                                  </p:childTnLst>
                                </p:cTn>
                              </p:par>
                            </p:childTnLst>
                          </p:cTn>
                        </p:par>
                        <p:par>
                          <p:cTn id="346" fill="hold">
                            <p:stCondLst>
                              <p:cond delay="106000"/>
                            </p:stCondLst>
                            <p:childTnLst>
                              <p:par>
                                <p:cTn id="347" presetID="11" presetClass="entr" presetSubtype="0" fill="hold" grpId="0" nodeType="afterEffect">
                                  <p:stCondLst>
                                    <p:cond delay="0"/>
                                  </p:stCondLst>
                                  <p:childTnLst>
                                    <p:set>
                                      <p:cBhvr>
                                        <p:cTn id="348" dur="1000">
                                          <p:stCondLst>
                                            <p:cond delay="0"/>
                                          </p:stCondLst>
                                        </p:cTn>
                                        <p:tgtEl>
                                          <p:spTgt spid="119"/>
                                        </p:tgtEl>
                                        <p:attrNameLst>
                                          <p:attrName>style.visibility</p:attrName>
                                        </p:attrNameLst>
                                      </p:cBhvr>
                                      <p:to>
                                        <p:strVal val="visible"/>
                                      </p:to>
                                    </p:set>
                                  </p:childTnLst>
                                </p:cTn>
                              </p:par>
                            </p:childTnLst>
                          </p:cTn>
                        </p:par>
                        <p:par>
                          <p:cTn id="349" fill="hold">
                            <p:stCondLst>
                              <p:cond delay="107000"/>
                            </p:stCondLst>
                            <p:childTnLst>
                              <p:par>
                                <p:cTn id="350" presetID="11" presetClass="entr" presetSubtype="0" fill="hold" grpId="0" nodeType="afterEffect">
                                  <p:stCondLst>
                                    <p:cond delay="0"/>
                                  </p:stCondLst>
                                  <p:childTnLst>
                                    <p:set>
                                      <p:cBhvr>
                                        <p:cTn id="351" dur="1000">
                                          <p:stCondLst>
                                            <p:cond delay="0"/>
                                          </p:stCondLst>
                                        </p:cTn>
                                        <p:tgtEl>
                                          <p:spTgt spid="120"/>
                                        </p:tgtEl>
                                        <p:attrNameLst>
                                          <p:attrName>style.visibility</p:attrName>
                                        </p:attrNameLst>
                                      </p:cBhvr>
                                      <p:to>
                                        <p:strVal val="visible"/>
                                      </p:to>
                                    </p:set>
                                  </p:childTnLst>
                                </p:cTn>
                              </p:par>
                            </p:childTnLst>
                          </p:cTn>
                        </p:par>
                        <p:par>
                          <p:cTn id="352" fill="hold">
                            <p:stCondLst>
                              <p:cond delay="108000"/>
                            </p:stCondLst>
                            <p:childTnLst>
                              <p:par>
                                <p:cTn id="353" presetID="11" presetClass="entr" presetSubtype="0" fill="hold" grpId="0" nodeType="afterEffect">
                                  <p:stCondLst>
                                    <p:cond delay="0"/>
                                  </p:stCondLst>
                                  <p:childTnLst>
                                    <p:set>
                                      <p:cBhvr>
                                        <p:cTn id="354" dur="1000">
                                          <p:stCondLst>
                                            <p:cond delay="0"/>
                                          </p:stCondLst>
                                        </p:cTn>
                                        <p:tgtEl>
                                          <p:spTgt spid="121"/>
                                        </p:tgtEl>
                                        <p:attrNameLst>
                                          <p:attrName>style.visibility</p:attrName>
                                        </p:attrNameLst>
                                      </p:cBhvr>
                                      <p:to>
                                        <p:strVal val="visible"/>
                                      </p:to>
                                    </p:set>
                                  </p:childTnLst>
                                </p:cTn>
                              </p:par>
                            </p:childTnLst>
                          </p:cTn>
                        </p:par>
                        <p:par>
                          <p:cTn id="355" fill="hold">
                            <p:stCondLst>
                              <p:cond delay="109000"/>
                            </p:stCondLst>
                            <p:childTnLst>
                              <p:par>
                                <p:cTn id="356" presetID="11" presetClass="entr" presetSubtype="0" fill="hold" grpId="0" nodeType="afterEffect">
                                  <p:stCondLst>
                                    <p:cond delay="0"/>
                                  </p:stCondLst>
                                  <p:childTnLst>
                                    <p:set>
                                      <p:cBhvr>
                                        <p:cTn id="357" dur="1000">
                                          <p:stCondLst>
                                            <p:cond delay="0"/>
                                          </p:stCondLst>
                                        </p:cTn>
                                        <p:tgtEl>
                                          <p:spTgt spid="122"/>
                                        </p:tgtEl>
                                        <p:attrNameLst>
                                          <p:attrName>style.visibility</p:attrName>
                                        </p:attrNameLst>
                                      </p:cBhvr>
                                      <p:to>
                                        <p:strVal val="visible"/>
                                      </p:to>
                                    </p:set>
                                  </p:childTnLst>
                                </p:cTn>
                              </p:par>
                            </p:childTnLst>
                          </p:cTn>
                        </p:par>
                        <p:par>
                          <p:cTn id="358" fill="hold">
                            <p:stCondLst>
                              <p:cond delay="110000"/>
                            </p:stCondLst>
                            <p:childTnLst>
                              <p:par>
                                <p:cTn id="359" presetID="11" presetClass="entr" presetSubtype="0" fill="hold" grpId="0" nodeType="afterEffect">
                                  <p:stCondLst>
                                    <p:cond delay="0"/>
                                  </p:stCondLst>
                                  <p:childTnLst>
                                    <p:set>
                                      <p:cBhvr>
                                        <p:cTn id="360" dur="1000">
                                          <p:stCondLst>
                                            <p:cond delay="0"/>
                                          </p:stCondLst>
                                        </p:cTn>
                                        <p:tgtEl>
                                          <p:spTgt spid="123"/>
                                        </p:tgtEl>
                                        <p:attrNameLst>
                                          <p:attrName>style.visibility</p:attrName>
                                        </p:attrNameLst>
                                      </p:cBhvr>
                                      <p:to>
                                        <p:strVal val="visible"/>
                                      </p:to>
                                    </p:set>
                                  </p:childTnLst>
                                </p:cTn>
                              </p:par>
                            </p:childTnLst>
                          </p:cTn>
                        </p:par>
                        <p:par>
                          <p:cTn id="361" fill="hold">
                            <p:stCondLst>
                              <p:cond delay="111000"/>
                            </p:stCondLst>
                            <p:childTnLst>
                              <p:par>
                                <p:cTn id="362" presetID="11" presetClass="entr" presetSubtype="0" fill="hold" grpId="0" nodeType="afterEffect">
                                  <p:stCondLst>
                                    <p:cond delay="0"/>
                                  </p:stCondLst>
                                  <p:childTnLst>
                                    <p:set>
                                      <p:cBhvr>
                                        <p:cTn id="363" dur="1000">
                                          <p:stCondLst>
                                            <p:cond delay="0"/>
                                          </p:stCondLst>
                                        </p:cTn>
                                        <p:tgtEl>
                                          <p:spTgt spid="124"/>
                                        </p:tgtEl>
                                        <p:attrNameLst>
                                          <p:attrName>style.visibility</p:attrName>
                                        </p:attrNameLst>
                                      </p:cBhvr>
                                      <p:to>
                                        <p:strVal val="visible"/>
                                      </p:to>
                                    </p:set>
                                  </p:childTnLst>
                                </p:cTn>
                              </p:par>
                            </p:childTnLst>
                          </p:cTn>
                        </p:par>
                        <p:par>
                          <p:cTn id="364" fill="hold">
                            <p:stCondLst>
                              <p:cond delay="112000"/>
                            </p:stCondLst>
                            <p:childTnLst>
                              <p:par>
                                <p:cTn id="365" presetID="11" presetClass="entr" presetSubtype="0" fill="hold" grpId="0" nodeType="afterEffect">
                                  <p:stCondLst>
                                    <p:cond delay="0"/>
                                  </p:stCondLst>
                                  <p:childTnLst>
                                    <p:set>
                                      <p:cBhvr>
                                        <p:cTn id="366" dur="1000">
                                          <p:stCondLst>
                                            <p:cond delay="0"/>
                                          </p:stCondLst>
                                        </p:cTn>
                                        <p:tgtEl>
                                          <p:spTgt spid="125"/>
                                        </p:tgtEl>
                                        <p:attrNameLst>
                                          <p:attrName>style.visibility</p:attrName>
                                        </p:attrNameLst>
                                      </p:cBhvr>
                                      <p:to>
                                        <p:strVal val="visible"/>
                                      </p:to>
                                    </p:set>
                                  </p:childTnLst>
                                </p:cTn>
                              </p:par>
                            </p:childTnLst>
                          </p:cTn>
                        </p:par>
                        <p:par>
                          <p:cTn id="367" fill="hold">
                            <p:stCondLst>
                              <p:cond delay="113000"/>
                            </p:stCondLst>
                            <p:childTnLst>
                              <p:par>
                                <p:cTn id="368" presetID="11" presetClass="entr" presetSubtype="0" fill="hold" grpId="0" nodeType="afterEffect">
                                  <p:stCondLst>
                                    <p:cond delay="0"/>
                                  </p:stCondLst>
                                  <p:childTnLst>
                                    <p:set>
                                      <p:cBhvr>
                                        <p:cTn id="369" dur="1000">
                                          <p:stCondLst>
                                            <p:cond delay="0"/>
                                          </p:stCondLst>
                                        </p:cTn>
                                        <p:tgtEl>
                                          <p:spTgt spid="126"/>
                                        </p:tgtEl>
                                        <p:attrNameLst>
                                          <p:attrName>style.visibility</p:attrName>
                                        </p:attrNameLst>
                                      </p:cBhvr>
                                      <p:to>
                                        <p:strVal val="visible"/>
                                      </p:to>
                                    </p:set>
                                  </p:childTnLst>
                                </p:cTn>
                              </p:par>
                            </p:childTnLst>
                          </p:cTn>
                        </p:par>
                        <p:par>
                          <p:cTn id="370" fill="hold">
                            <p:stCondLst>
                              <p:cond delay="114000"/>
                            </p:stCondLst>
                            <p:childTnLst>
                              <p:par>
                                <p:cTn id="371" presetID="11" presetClass="entr" presetSubtype="0" fill="hold" grpId="0" nodeType="afterEffect">
                                  <p:stCondLst>
                                    <p:cond delay="0"/>
                                  </p:stCondLst>
                                  <p:childTnLst>
                                    <p:set>
                                      <p:cBhvr>
                                        <p:cTn id="372" dur="1000">
                                          <p:stCondLst>
                                            <p:cond delay="0"/>
                                          </p:stCondLst>
                                        </p:cTn>
                                        <p:tgtEl>
                                          <p:spTgt spid="127"/>
                                        </p:tgtEl>
                                        <p:attrNameLst>
                                          <p:attrName>style.visibility</p:attrName>
                                        </p:attrNameLst>
                                      </p:cBhvr>
                                      <p:to>
                                        <p:strVal val="visible"/>
                                      </p:to>
                                    </p:set>
                                  </p:childTnLst>
                                </p:cTn>
                              </p:par>
                            </p:childTnLst>
                          </p:cTn>
                        </p:par>
                        <p:par>
                          <p:cTn id="373" fill="hold">
                            <p:stCondLst>
                              <p:cond delay="115000"/>
                            </p:stCondLst>
                            <p:childTnLst>
                              <p:par>
                                <p:cTn id="374" presetID="11" presetClass="entr" presetSubtype="0" fill="hold" grpId="0" nodeType="afterEffect">
                                  <p:stCondLst>
                                    <p:cond delay="0"/>
                                  </p:stCondLst>
                                  <p:childTnLst>
                                    <p:set>
                                      <p:cBhvr>
                                        <p:cTn id="375" dur="1000">
                                          <p:stCondLst>
                                            <p:cond delay="0"/>
                                          </p:stCondLst>
                                        </p:cTn>
                                        <p:tgtEl>
                                          <p:spTgt spid="128"/>
                                        </p:tgtEl>
                                        <p:attrNameLst>
                                          <p:attrName>style.visibility</p:attrName>
                                        </p:attrNameLst>
                                      </p:cBhvr>
                                      <p:to>
                                        <p:strVal val="visible"/>
                                      </p:to>
                                    </p:set>
                                  </p:childTnLst>
                                </p:cTn>
                              </p:par>
                            </p:childTnLst>
                          </p:cTn>
                        </p:par>
                        <p:par>
                          <p:cTn id="376" fill="hold">
                            <p:stCondLst>
                              <p:cond delay="116000"/>
                            </p:stCondLst>
                            <p:childTnLst>
                              <p:par>
                                <p:cTn id="377" presetID="11" presetClass="entr" presetSubtype="0" fill="hold" grpId="0" nodeType="afterEffect">
                                  <p:stCondLst>
                                    <p:cond delay="0"/>
                                  </p:stCondLst>
                                  <p:childTnLst>
                                    <p:set>
                                      <p:cBhvr>
                                        <p:cTn id="378" dur="1000">
                                          <p:stCondLst>
                                            <p:cond delay="0"/>
                                          </p:stCondLst>
                                        </p:cTn>
                                        <p:tgtEl>
                                          <p:spTgt spid="129"/>
                                        </p:tgtEl>
                                        <p:attrNameLst>
                                          <p:attrName>style.visibility</p:attrName>
                                        </p:attrNameLst>
                                      </p:cBhvr>
                                      <p:to>
                                        <p:strVal val="visible"/>
                                      </p:to>
                                    </p:set>
                                  </p:childTnLst>
                                </p:cTn>
                              </p:par>
                            </p:childTnLst>
                          </p:cTn>
                        </p:par>
                        <p:par>
                          <p:cTn id="379" fill="hold">
                            <p:stCondLst>
                              <p:cond delay="117000"/>
                            </p:stCondLst>
                            <p:childTnLst>
                              <p:par>
                                <p:cTn id="380" presetID="11" presetClass="entr" presetSubtype="0" fill="hold" grpId="0" nodeType="afterEffect">
                                  <p:stCondLst>
                                    <p:cond delay="0"/>
                                  </p:stCondLst>
                                  <p:childTnLst>
                                    <p:set>
                                      <p:cBhvr>
                                        <p:cTn id="381" dur="1000">
                                          <p:stCondLst>
                                            <p:cond delay="0"/>
                                          </p:stCondLst>
                                        </p:cTn>
                                        <p:tgtEl>
                                          <p:spTgt spid="130"/>
                                        </p:tgtEl>
                                        <p:attrNameLst>
                                          <p:attrName>style.visibility</p:attrName>
                                        </p:attrNameLst>
                                      </p:cBhvr>
                                      <p:to>
                                        <p:strVal val="visible"/>
                                      </p:to>
                                    </p:set>
                                  </p:childTnLst>
                                </p:cTn>
                              </p:par>
                            </p:childTnLst>
                          </p:cTn>
                        </p:par>
                        <p:par>
                          <p:cTn id="382" fill="hold">
                            <p:stCondLst>
                              <p:cond delay="118000"/>
                            </p:stCondLst>
                            <p:childTnLst>
                              <p:par>
                                <p:cTn id="383" presetID="11" presetClass="entr" presetSubtype="0" fill="hold" grpId="0" nodeType="afterEffect">
                                  <p:stCondLst>
                                    <p:cond delay="0"/>
                                  </p:stCondLst>
                                  <p:childTnLst>
                                    <p:set>
                                      <p:cBhvr>
                                        <p:cTn id="384" dur="1000">
                                          <p:stCondLst>
                                            <p:cond delay="0"/>
                                          </p:stCondLst>
                                        </p:cTn>
                                        <p:tgtEl>
                                          <p:spTgt spid="131"/>
                                        </p:tgtEl>
                                        <p:attrNameLst>
                                          <p:attrName>style.visibility</p:attrName>
                                        </p:attrNameLst>
                                      </p:cBhvr>
                                      <p:to>
                                        <p:strVal val="visible"/>
                                      </p:to>
                                    </p:set>
                                  </p:childTnLst>
                                </p:cTn>
                              </p:par>
                            </p:childTnLst>
                          </p:cTn>
                        </p:par>
                        <p:par>
                          <p:cTn id="385" fill="hold">
                            <p:stCondLst>
                              <p:cond delay="119000"/>
                            </p:stCondLst>
                            <p:childTnLst>
                              <p:par>
                                <p:cTn id="386" presetID="11" presetClass="entr" presetSubtype="0" fill="hold" grpId="0" nodeType="afterEffect">
                                  <p:stCondLst>
                                    <p:cond delay="0"/>
                                  </p:stCondLst>
                                  <p:childTnLst>
                                    <p:set>
                                      <p:cBhvr>
                                        <p:cTn id="387" dur="1000">
                                          <p:stCondLst>
                                            <p:cond delay="0"/>
                                          </p:stCondLst>
                                        </p:cTn>
                                        <p:tgtEl>
                                          <p:spTgt spid="132"/>
                                        </p:tgtEl>
                                        <p:attrNameLst>
                                          <p:attrName>style.visibility</p:attrName>
                                        </p:attrNameLst>
                                      </p:cBhvr>
                                      <p:to>
                                        <p:strVal val="visible"/>
                                      </p:to>
                                    </p:set>
                                  </p:childTnLst>
                                </p:cTn>
                              </p:par>
                            </p:childTnLst>
                          </p:cTn>
                        </p:par>
                        <p:par>
                          <p:cTn id="388" fill="hold">
                            <p:stCondLst>
                              <p:cond delay="120000"/>
                            </p:stCondLst>
                            <p:childTnLst>
                              <p:par>
                                <p:cTn id="389" presetID="11" presetClass="entr" presetSubtype="0" fill="hold" grpId="0" nodeType="afterEffect">
                                  <p:stCondLst>
                                    <p:cond delay="0"/>
                                  </p:stCondLst>
                                  <p:childTnLst>
                                    <p:set>
                                      <p:cBhvr>
                                        <p:cTn id="390" dur="1000">
                                          <p:stCondLst>
                                            <p:cond delay="0"/>
                                          </p:stCondLst>
                                        </p:cTn>
                                        <p:tgtEl>
                                          <p:spTgt spid="133"/>
                                        </p:tgtEl>
                                        <p:attrNameLst>
                                          <p:attrName>style.visibility</p:attrName>
                                        </p:attrNameLst>
                                      </p:cBhvr>
                                      <p:to>
                                        <p:strVal val="visible"/>
                                      </p:to>
                                    </p:set>
                                  </p:childTnLst>
                                </p:cTn>
                              </p:par>
                            </p:childTnLst>
                          </p:cTn>
                        </p:par>
                        <p:par>
                          <p:cTn id="391" fill="hold">
                            <p:stCondLst>
                              <p:cond delay="121000"/>
                            </p:stCondLst>
                            <p:childTnLst>
                              <p:par>
                                <p:cTn id="392" presetID="11" presetClass="entr" presetSubtype="0" fill="hold" grpId="0" nodeType="afterEffect">
                                  <p:stCondLst>
                                    <p:cond delay="0"/>
                                  </p:stCondLst>
                                  <p:childTnLst>
                                    <p:set>
                                      <p:cBhvr>
                                        <p:cTn id="393" dur="1000">
                                          <p:stCondLst>
                                            <p:cond delay="0"/>
                                          </p:stCondLst>
                                        </p:cTn>
                                        <p:tgtEl>
                                          <p:spTgt spid="134"/>
                                        </p:tgtEl>
                                        <p:attrNameLst>
                                          <p:attrName>style.visibility</p:attrName>
                                        </p:attrNameLst>
                                      </p:cBhvr>
                                      <p:to>
                                        <p:strVal val="visible"/>
                                      </p:to>
                                    </p:set>
                                  </p:childTnLst>
                                </p:cTn>
                              </p:par>
                            </p:childTnLst>
                          </p:cTn>
                        </p:par>
                        <p:par>
                          <p:cTn id="394" fill="hold">
                            <p:stCondLst>
                              <p:cond delay="122000"/>
                            </p:stCondLst>
                            <p:childTnLst>
                              <p:par>
                                <p:cTn id="395" presetID="11" presetClass="entr" presetSubtype="0" fill="hold" grpId="0" nodeType="afterEffect">
                                  <p:stCondLst>
                                    <p:cond delay="0"/>
                                  </p:stCondLst>
                                  <p:childTnLst>
                                    <p:set>
                                      <p:cBhvr>
                                        <p:cTn id="396" dur="1000">
                                          <p:stCondLst>
                                            <p:cond delay="0"/>
                                          </p:stCondLst>
                                        </p:cTn>
                                        <p:tgtEl>
                                          <p:spTgt spid="135"/>
                                        </p:tgtEl>
                                        <p:attrNameLst>
                                          <p:attrName>style.visibility</p:attrName>
                                        </p:attrNameLst>
                                      </p:cBhvr>
                                      <p:to>
                                        <p:strVal val="visible"/>
                                      </p:to>
                                    </p:set>
                                  </p:childTnLst>
                                </p:cTn>
                              </p:par>
                            </p:childTnLst>
                          </p:cTn>
                        </p:par>
                        <p:par>
                          <p:cTn id="397" fill="hold">
                            <p:stCondLst>
                              <p:cond delay="123000"/>
                            </p:stCondLst>
                            <p:childTnLst>
                              <p:par>
                                <p:cTn id="398" presetID="11" presetClass="entr" presetSubtype="0" fill="hold" grpId="0" nodeType="afterEffect">
                                  <p:stCondLst>
                                    <p:cond delay="0"/>
                                  </p:stCondLst>
                                  <p:childTnLst>
                                    <p:set>
                                      <p:cBhvr>
                                        <p:cTn id="399" dur="1000">
                                          <p:stCondLst>
                                            <p:cond delay="0"/>
                                          </p:stCondLst>
                                        </p:cTn>
                                        <p:tgtEl>
                                          <p:spTgt spid="136"/>
                                        </p:tgtEl>
                                        <p:attrNameLst>
                                          <p:attrName>style.visibility</p:attrName>
                                        </p:attrNameLst>
                                      </p:cBhvr>
                                      <p:to>
                                        <p:strVal val="visible"/>
                                      </p:to>
                                    </p:set>
                                  </p:childTnLst>
                                </p:cTn>
                              </p:par>
                            </p:childTnLst>
                          </p:cTn>
                        </p:par>
                        <p:par>
                          <p:cTn id="400" fill="hold">
                            <p:stCondLst>
                              <p:cond delay="124000"/>
                            </p:stCondLst>
                            <p:childTnLst>
                              <p:par>
                                <p:cTn id="401" presetID="11" presetClass="entr" presetSubtype="0" fill="hold" grpId="0" nodeType="afterEffect">
                                  <p:stCondLst>
                                    <p:cond delay="0"/>
                                  </p:stCondLst>
                                  <p:childTnLst>
                                    <p:set>
                                      <p:cBhvr>
                                        <p:cTn id="402" dur="1000">
                                          <p:stCondLst>
                                            <p:cond delay="0"/>
                                          </p:stCondLst>
                                        </p:cTn>
                                        <p:tgtEl>
                                          <p:spTgt spid="137"/>
                                        </p:tgtEl>
                                        <p:attrNameLst>
                                          <p:attrName>style.visibility</p:attrName>
                                        </p:attrNameLst>
                                      </p:cBhvr>
                                      <p:to>
                                        <p:strVal val="visible"/>
                                      </p:to>
                                    </p:set>
                                  </p:childTnLst>
                                </p:cTn>
                              </p:par>
                            </p:childTnLst>
                          </p:cTn>
                        </p:par>
                        <p:par>
                          <p:cTn id="403" fill="hold">
                            <p:stCondLst>
                              <p:cond delay="125000"/>
                            </p:stCondLst>
                            <p:childTnLst>
                              <p:par>
                                <p:cTn id="404" presetID="11" presetClass="entr" presetSubtype="0" fill="hold" grpId="0" nodeType="afterEffect">
                                  <p:stCondLst>
                                    <p:cond delay="0"/>
                                  </p:stCondLst>
                                  <p:childTnLst>
                                    <p:set>
                                      <p:cBhvr>
                                        <p:cTn id="405" dur="1000">
                                          <p:stCondLst>
                                            <p:cond delay="0"/>
                                          </p:stCondLst>
                                        </p:cTn>
                                        <p:tgtEl>
                                          <p:spTgt spid="138"/>
                                        </p:tgtEl>
                                        <p:attrNameLst>
                                          <p:attrName>style.visibility</p:attrName>
                                        </p:attrNameLst>
                                      </p:cBhvr>
                                      <p:to>
                                        <p:strVal val="visible"/>
                                      </p:to>
                                    </p:set>
                                  </p:childTnLst>
                                </p:cTn>
                              </p:par>
                            </p:childTnLst>
                          </p:cTn>
                        </p:par>
                        <p:par>
                          <p:cTn id="406" fill="hold">
                            <p:stCondLst>
                              <p:cond delay="126000"/>
                            </p:stCondLst>
                            <p:childTnLst>
                              <p:par>
                                <p:cTn id="407" presetID="11" presetClass="entr" presetSubtype="0" fill="hold" grpId="0" nodeType="afterEffect">
                                  <p:stCondLst>
                                    <p:cond delay="0"/>
                                  </p:stCondLst>
                                  <p:childTnLst>
                                    <p:set>
                                      <p:cBhvr>
                                        <p:cTn id="408" dur="1000">
                                          <p:stCondLst>
                                            <p:cond delay="0"/>
                                          </p:stCondLst>
                                        </p:cTn>
                                        <p:tgtEl>
                                          <p:spTgt spid="139"/>
                                        </p:tgtEl>
                                        <p:attrNameLst>
                                          <p:attrName>style.visibility</p:attrName>
                                        </p:attrNameLst>
                                      </p:cBhvr>
                                      <p:to>
                                        <p:strVal val="visible"/>
                                      </p:to>
                                    </p:set>
                                  </p:childTnLst>
                                </p:cTn>
                              </p:par>
                            </p:childTnLst>
                          </p:cTn>
                        </p:par>
                        <p:par>
                          <p:cTn id="409" fill="hold">
                            <p:stCondLst>
                              <p:cond delay="127000"/>
                            </p:stCondLst>
                            <p:childTnLst>
                              <p:par>
                                <p:cTn id="410" presetID="11" presetClass="entr" presetSubtype="0" fill="hold" grpId="0" nodeType="afterEffect">
                                  <p:stCondLst>
                                    <p:cond delay="0"/>
                                  </p:stCondLst>
                                  <p:childTnLst>
                                    <p:set>
                                      <p:cBhvr>
                                        <p:cTn id="411" dur="1000">
                                          <p:stCondLst>
                                            <p:cond delay="0"/>
                                          </p:stCondLst>
                                        </p:cTn>
                                        <p:tgtEl>
                                          <p:spTgt spid="140"/>
                                        </p:tgtEl>
                                        <p:attrNameLst>
                                          <p:attrName>style.visibility</p:attrName>
                                        </p:attrNameLst>
                                      </p:cBhvr>
                                      <p:to>
                                        <p:strVal val="visible"/>
                                      </p:to>
                                    </p:set>
                                  </p:childTnLst>
                                </p:cTn>
                              </p:par>
                            </p:childTnLst>
                          </p:cTn>
                        </p:par>
                        <p:par>
                          <p:cTn id="412" fill="hold">
                            <p:stCondLst>
                              <p:cond delay="128000"/>
                            </p:stCondLst>
                            <p:childTnLst>
                              <p:par>
                                <p:cTn id="413" presetID="11" presetClass="entr" presetSubtype="0" fill="hold" grpId="0" nodeType="afterEffect">
                                  <p:stCondLst>
                                    <p:cond delay="0"/>
                                  </p:stCondLst>
                                  <p:childTnLst>
                                    <p:set>
                                      <p:cBhvr>
                                        <p:cTn id="414" dur="1000">
                                          <p:stCondLst>
                                            <p:cond delay="0"/>
                                          </p:stCondLst>
                                        </p:cTn>
                                        <p:tgtEl>
                                          <p:spTgt spid="141"/>
                                        </p:tgtEl>
                                        <p:attrNameLst>
                                          <p:attrName>style.visibility</p:attrName>
                                        </p:attrNameLst>
                                      </p:cBhvr>
                                      <p:to>
                                        <p:strVal val="visible"/>
                                      </p:to>
                                    </p:set>
                                  </p:childTnLst>
                                </p:cTn>
                              </p:par>
                            </p:childTnLst>
                          </p:cTn>
                        </p:par>
                        <p:par>
                          <p:cTn id="415" fill="hold">
                            <p:stCondLst>
                              <p:cond delay="129000"/>
                            </p:stCondLst>
                            <p:childTnLst>
                              <p:par>
                                <p:cTn id="416" presetID="11" presetClass="entr" presetSubtype="0" fill="hold" grpId="0" nodeType="afterEffect">
                                  <p:stCondLst>
                                    <p:cond delay="0"/>
                                  </p:stCondLst>
                                  <p:childTnLst>
                                    <p:set>
                                      <p:cBhvr>
                                        <p:cTn id="417" dur="1000">
                                          <p:stCondLst>
                                            <p:cond delay="0"/>
                                          </p:stCondLst>
                                        </p:cTn>
                                        <p:tgtEl>
                                          <p:spTgt spid="142"/>
                                        </p:tgtEl>
                                        <p:attrNameLst>
                                          <p:attrName>style.visibility</p:attrName>
                                        </p:attrNameLst>
                                      </p:cBhvr>
                                      <p:to>
                                        <p:strVal val="visible"/>
                                      </p:to>
                                    </p:set>
                                  </p:childTnLst>
                                </p:cTn>
                              </p:par>
                            </p:childTnLst>
                          </p:cTn>
                        </p:par>
                        <p:par>
                          <p:cTn id="418" fill="hold">
                            <p:stCondLst>
                              <p:cond delay="130000"/>
                            </p:stCondLst>
                            <p:childTnLst>
                              <p:par>
                                <p:cTn id="419" presetID="11" presetClass="entr" presetSubtype="0" fill="hold" grpId="0" nodeType="afterEffect">
                                  <p:stCondLst>
                                    <p:cond delay="0"/>
                                  </p:stCondLst>
                                  <p:childTnLst>
                                    <p:set>
                                      <p:cBhvr>
                                        <p:cTn id="420" dur="1000">
                                          <p:stCondLst>
                                            <p:cond delay="0"/>
                                          </p:stCondLst>
                                        </p:cTn>
                                        <p:tgtEl>
                                          <p:spTgt spid="143"/>
                                        </p:tgtEl>
                                        <p:attrNameLst>
                                          <p:attrName>style.visibility</p:attrName>
                                        </p:attrNameLst>
                                      </p:cBhvr>
                                      <p:to>
                                        <p:strVal val="visible"/>
                                      </p:to>
                                    </p:set>
                                  </p:childTnLst>
                                </p:cTn>
                              </p:par>
                            </p:childTnLst>
                          </p:cTn>
                        </p:par>
                        <p:par>
                          <p:cTn id="421" fill="hold">
                            <p:stCondLst>
                              <p:cond delay="131000"/>
                            </p:stCondLst>
                            <p:childTnLst>
                              <p:par>
                                <p:cTn id="422" presetID="11" presetClass="entr" presetSubtype="0" fill="hold" grpId="0" nodeType="afterEffect">
                                  <p:stCondLst>
                                    <p:cond delay="0"/>
                                  </p:stCondLst>
                                  <p:childTnLst>
                                    <p:set>
                                      <p:cBhvr>
                                        <p:cTn id="423" dur="1000">
                                          <p:stCondLst>
                                            <p:cond delay="0"/>
                                          </p:stCondLst>
                                        </p:cTn>
                                        <p:tgtEl>
                                          <p:spTgt spid="144"/>
                                        </p:tgtEl>
                                        <p:attrNameLst>
                                          <p:attrName>style.visibility</p:attrName>
                                        </p:attrNameLst>
                                      </p:cBhvr>
                                      <p:to>
                                        <p:strVal val="visible"/>
                                      </p:to>
                                    </p:set>
                                  </p:childTnLst>
                                </p:cTn>
                              </p:par>
                            </p:childTnLst>
                          </p:cTn>
                        </p:par>
                        <p:par>
                          <p:cTn id="424" fill="hold">
                            <p:stCondLst>
                              <p:cond delay="132000"/>
                            </p:stCondLst>
                            <p:childTnLst>
                              <p:par>
                                <p:cTn id="425" presetID="11" presetClass="entr" presetSubtype="0" fill="hold" grpId="0" nodeType="afterEffect">
                                  <p:stCondLst>
                                    <p:cond delay="0"/>
                                  </p:stCondLst>
                                  <p:childTnLst>
                                    <p:set>
                                      <p:cBhvr>
                                        <p:cTn id="426" dur="1000">
                                          <p:stCondLst>
                                            <p:cond delay="0"/>
                                          </p:stCondLst>
                                        </p:cTn>
                                        <p:tgtEl>
                                          <p:spTgt spid="145"/>
                                        </p:tgtEl>
                                        <p:attrNameLst>
                                          <p:attrName>style.visibility</p:attrName>
                                        </p:attrNameLst>
                                      </p:cBhvr>
                                      <p:to>
                                        <p:strVal val="visible"/>
                                      </p:to>
                                    </p:set>
                                  </p:childTnLst>
                                </p:cTn>
                              </p:par>
                            </p:childTnLst>
                          </p:cTn>
                        </p:par>
                        <p:par>
                          <p:cTn id="427" fill="hold">
                            <p:stCondLst>
                              <p:cond delay="133000"/>
                            </p:stCondLst>
                            <p:childTnLst>
                              <p:par>
                                <p:cTn id="428" presetID="11" presetClass="entr" presetSubtype="0" fill="hold" grpId="0" nodeType="afterEffect">
                                  <p:stCondLst>
                                    <p:cond delay="0"/>
                                  </p:stCondLst>
                                  <p:childTnLst>
                                    <p:set>
                                      <p:cBhvr>
                                        <p:cTn id="429" dur="1000">
                                          <p:stCondLst>
                                            <p:cond delay="0"/>
                                          </p:stCondLst>
                                        </p:cTn>
                                        <p:tgtEl>
                                          <p:spTgt spid="146"/>
                                        </p:tgtEl>
                                        <p:attrNameLst>
                                          <p:attrName>style.visibility</p:attrName>
                                        </p:attrNameLst>
                                      </p:cBhvr>
                                      <p:to>
                                        <p:strVal val="visible"/>
                                      </p:to>
                                    </p:set>
                                  </p:childTnLst>
                                </p:cTn>
                              </p:par>
                            </p:childTnLst>
                          </p:cTn>
                        </p:par>
                        <p:par>
                          <p:cTn id="430" fill="hold">
                            <p:stCondLst>
                              <p:cond delay="134000"/>
                            </p:stCondLst>
                            <p:childTnLst>
                              <p:par>
                                <p:cTn id="431" presetID="11" presetClass="entr" presetSubtype="0" fill="hold" grpId="0" nodeType="afterEffect">
                                  <p:stCondLst>
                                    <p:cond delay="0"/>
                                  </p:stCondLst>
                                  <p:childTnLst>
                                    <p:set>
                                      <p:cBhvr>
                                        <p:cTn id="432" dur="1000">
                                          <p:stCondLst>
                                            <p:cond delay="0"/>
                                          </p:stCondLst>
                                        </p:cTn>
                                        <p:tgtEl>
                                          <p:spTgt spid="147"/>
                                        </p:tgtEl>
                                        <p:attrNameLst>
                                          <p:attrName>style.visibility</p:attrName>
                                        </p:attrNameLst>
                                      </p:cBhvr>
                                      <p:to>
                                        <p:strVal val="visible"/>
                                      </p:to>
                                    </p:set>
                                  </p:childTnLst>
                                </p:cTn>
                              </p:par>
                            </p:childTnLst>
                          </p:cTn>
                        </p:par>
                        <p:par>
                          <p:cTn id="433" fill="hold">
                            <p:stCondLst>
                              <p:cond delay="135000"/>
                            </p:stCondLst>
                            <p:childTnLst>
                              <p:par>
                                <p:cTn id="434" presetID="11" presetClass="entr" presetSubtype="0" fill="hold" grpId="0" nodeType="afterEffect">
                                  <p:stCondLst>
                                    <p:cond delay="0"/>
                                  </p:stCondLst>
                                  <p:childTnLst>
                                    <p:set>
                                      <p:cBhvr>
                                        <p:cTn id="435" dur="1000">
                                          <p:stCondLst>
                                            <p:cond delay="0"/>
                                          </p:stCondLst>
                                        </p:cTn>
                                        <p:tgtEl>
                                          <p:spTgt spid="148"/>
                                        </p:tgtEl>
                                        <p:attrNameLst>
                                          <p:attrName>style.visibility</p:attrName>
                                        </p:attrNameLst>
                                      </p:cBhvr>
                                      <p:to>
                                        <p:strVal val="visible"/>
                                      </p:to>
                                    </p:set>
                                  </p:childTnLst>
                                </p:cTn>
                              </p:par>
                            </p:childTnLst>
                          </p:cTn>
                        </p:par>
                        <p:par>
                          <p:cTn id="436" fill="hold">
                            <p:stCondLst>
                              <p:cond delay="136000"/>
                            </p:stCondLst>
                            <p:childTnLst>
                              <p:par>
                                <p:cTn id="437" presetID="11" presetClass="entr" presetSubtype="0" fill="hold" grpId="0" nodeType="afterEffect">
                                  <p:stCondLst>
                                    <p:cond delay="0"/>
                                  </p:stCondLst>
                                  <p:childTnLst>
                                    <p:set>
                                      <p:cBhvr>
                                        <p:cTn id="438" dur="1000">
                                          <p:stCondLst>
                                            <p:cond delay="0"/>
                                          </p:stCondLst>
                                        </p:cTn>
                                        <p:tgtEl>
                                          <p:spTgt spid="149"/>
                                        </p:tgtEl>
                                        <p:attrNameLst>
                                          <p:attrName>style.visibility</p:attrName>
                                        </p:attrNameLst>
                                      </p:cBhvr>
                                      <p:to>
                                        <p:strVal val="visible"/>
                                      </p:to>
                                    </p:set>
                                  </p:childTnLst>
                                </p:cTn>
                              </p:par>
                            </p:childTnLst>
                          </p:cTn>
                        </p:par>
                        <p:par>
                          <p:cTn id="439" fill="hold">
                            <p:stCondLst>
                              <p:cond delay="137000"/>
                            </p:stCondLst>
                            <p:childTnLst>
                              <p:par>
                                <p:cTn id="440" presetID="11" presetClass="entr" presetSubtype="0" fill="hold" grpId="0" nodeType="afterEffect">
                                  <p:stCondLst>
                                    <p:cond delay="0"/>
                                  </p:stCondLst>
                                  <p:childTnLst>
                                    <p:set>
                                      <p:cBhvr>
                                        <p:cTn id="441" dur="1000">
                                          <p:stCondLst>
                                            <p:cond delay="0"/>
                                          </p:stCondLst>
                                        </p:cTn>
                                        <p:tgtEl>
                                          <p:spTgt spid="150"/>
                                        </p:tgtEl>
                                        <p:attrNameLst>
                                          <p:attrName>style.visibility</p:attrName>
                                        </p:attrNameLst>
                                      </p:cBhvr>
                                      <p:to>
                                        <p:strVal val="visible"/>
                                      </p:to>
                                    </p:set>
                                  </p:childTnLst>
                                </p:cTn>
                              </p:par>
                            </p:childTnLst>
                          </p:cTn>
                        </p:par>
                        <p:par>
                          <p:cTn id="442" fill="hold">
                            <p:stCondLst>
                              <p:cond delay="138000"/>
                            </p:stCondLst>
                            <p:childTnLst>
                              <p:par>
                                <p:cTn id="443" presetID="11" presetClass="entr" presetSubtype="0" fill="hold" grpId="0" nodeType="afterEffect">
                                  <p:stCondLst>
                                    <p:cond delay="0"/>
                                  </p:stCondLst>
                                  <p:childTnLst>
                                    <p:set>
                                      <p:cBhvr>
                                        <p:cTn id="444" dur="1000">
                                          <p:stCondLst>
                                            <p:cond delay="0"/>
                                          </p:stCondLst>
                                        </p:cTn>
                                        <p:tgtEl>
                                          <p:spTgt spid="151"/>
                                        </p:tgtEl>
                                        <p:attrNameLst>
                                          <p:attrName>style.visibility</p:attrName>
                                        </p:attrNameLst>
                                      </p:cBhvr>
                                      <p:to>
                                        <p:strVal val="visible"/>
                                      </p:to>
                                    </p:set>
                                  </p:childTnLst>
                                </p:cTn>
                              </p:par>
                            </p:childTnLst>
                          </p:cTn>
                        </p:par>
                        <p:par>
                          <p:cTn id="445" fill="hold">
                            <p:stCondLst>
                              <p:cond delay="139000"/>
                            </p:stCondLst>
                            <p:childTnLst>
                              <p:par>
                                <p:cTn id="446" presetID="11" presetClass="entr" presetSubtype="0" fill="hold" grpId="0" nodeType="afterEffect">
                                  <p:stCondLst>
                                    <p:cond delay="0"/>
                                  </p:stCondLst>
                                  <p:childTnLst>
                                    <p:set>
                                      <p:cBhvr>
                                        <p:cTn id="447" dur="1000">
                                          <p:stCondLst>
                                            <p:cond delay="0"/>
                                          </p:stCondLst>
                                        </p:cTn>
                                        <p:tgtEl>
                                          <p:spTgt spid="152"/>
                                        </p:tgtEl>
                                        <p:attrNameLst>
                                          <p:attrName>style.visibility</p:attrName>
                                        </p:attrNameLst>
                                      </p:cBhvr>
                                      <p:to>
                                        <p:strVal val="visible"/>
                                      </p:to>
                                    </p:set>
                                  </p:childTnLst>
                                </p:cTn>
                              </p:par>
                            </p:childTnLst>
                          </p:cTn>
                        </p:par>
                        <p:par>
                          <p:cTn id="448" fill="hold">
                            <p:stCondLst>
                              <p:cond delay="140000"/>
                            </p:stCondLst>
                            <p:childTnLst>
                              <p:par>
                                <p:cTn id="449" presetID="11" presetClass="entr" presetSubtype="0" fill="hold" grpId="0" nodeType="afterEffect">
                                  <p:stCondLst>
                                    <p:cond delay="0"/>
                                  </p:stCondLst>
                                  <p:childTnLst>
                                    <p:set>
                                      <p:cBhvr>
                                        <p:cTn id="450" dur="1000">
                                          <p:stCondLst>
                                            <p:cond delay="0"/>
                                          </p:stCondLst>
                                        </p:cTn>
                                        <p:tgtEl>
                                          <p:spTgt spid="153"/>
                                        </p:tgtEl>
                                        <p:attrNameLst>
                                          <p:attrName>style.visibility</p:attrName>
                                        </p:attrNameLst>
                                      </p:cBhvr>
                                      <p:to>
                                        <p:strVal val="visible"/>
                                      </p:to>
                                    </p:set>
                                  </p:childTnLst>
                                </p:cTn>
                              </p:par>
                            </p:childTnLst>
                          </p:cTn>
                        </p:par>
                        <p:par>
                          <p:cTn id="451" fill="hold">
                            <p:stCondLst>
                              <p:cond delay="141000"/>
                            </p:stCondLst>
                            <p:childTnLst>
                              <p:par>
                                <p:cTn id="452" presetID="11" presetClass="entr" presetSubtype="0" fill="hold" grpId="0" nodeType="afterEffect">
                                  <p:stCondLst>
                                    <p:cond delay="0"/>
                                  </p:stCondLst>
                                  <p:childTnLst>
                                    <p:set>
                                      <p:cBhvr>
                                        <p:cTn id="453" dur="1000">
                                          <p:stCondLst>
                                            <p:cond delay="0"/>
                                          </p:stCondLst>
                                        </p:cTn>
                                        <p:tgtEl>
                                          <p:spTgt spid="154"/>
                                        </p:tgtEl>
                                        <p:attrNameLst>
                                          <p:attrName>style.visibility</p:attrName>
                                        </p:attrNameLst>
                                      </p:cBhvr>
                                      <p:to>
                                        <p:strVal val="visible"/>
                                      </p:to>
                                    </p:set>
                                  </p:childTnLst>
                                </p:cTn>
                              </p:par>
                            </p:childTnLst>
                          </p:cTn>
                        </p:par>
                        <p:par>
                          <p:cTn id="454" fill="hold">
                            <p:stCondLst>
                              <p:cond delay="142000"/>
                            </p:stCondLst>
                            <p:childTnLst>
                              <p:par>
                                <p:cTn id="455" presetID="11" presetClass="entr" presetSubtype="0" fill="hold" grpId="0" nodeType="afterEffect">
                                  <p:stCondLst>
                                    <p:cond delay="0"/>
                                  </p:stCondLst>
                                  <p:childTnLst>
                                    <p:set>
                                      <p:cBhvr>
                                        <p:cTn id="456" dur="1000">
                                          <p:stCondLst>
                                            <p:cond delay="0"/>
                                          </p:stCondLst>
                                        </p:cTn>
                                        <p:tgtEl>
                                          <p:spTgt spid="155"/>
                                        </p:tgtEl>
                                        <p:attrNameLst>
                                          <p:attrName>style.visibility</p:attrName>
                                        </p:attrNameLst>
                                      </p:cBhvr>
                                      <p:to>
                                        <p:strVal val="visible"/>
                                      </p:to>
                                    </p:set>
                                  </p:childTnLst>
                                </p:cTn>
                              </p:par>
                            </p:childTnLst>
                          </p:cTn>
                        </p:par>
                        <p:par>
                          <p:cTn id="457" fill="hold">
                            <p:stCondLst>
                              <p:cond delay="143000"/>
                            </p:stCondLst>
                            <p:childTnLst>
                              <p:par>
                                <p:cTn id="458" presetID="11" presetClass="entr" presetSubtype="0" fill="hold" grpId="0" nodeType="afterEffect">
                                  <p:stCondLst>
                                    <p:cond delay="0"/>
                                  </p:stCondLst>
                                  <p:childTnLst>
                                    <p:set>
                                      <p:cBhvr>
                                        <p:cTn id="459" dur="1000">
                                          <p:stCondLst>
                                            <p:cond delay="0"/>
                                          </p:stCondLst>
                                        </p:cTn>
                                        <p:tgtEl>
                                          <p:spTgt spid="156"/>
                                        </p:tgtEl>
                                        <p:attrNameLst>
                                          <p:attrName>style.visibility</p:attrName>
                                        </p:attrNameLst>
                                      </p:cBhvr>
                                      <p:to>
                                        <p:strVal val="visible"/>
                                      </p:to>
                                    </p:set>
                                  </p:childTnLst>
                                </p:cTn>
                              </p:par>
                            </p:childTnLst>
                          </p:cTn>
                        </p:par>
                        <p:par>
                          <p:cTn id="460" fill="hold">
                            <p:stCondLst>
                              <p:cond delay="144000"/>
                            </p:stCondLst>
                            <p:childTnLst>
                              <p:par>
                                <p:cTn id="461" presetID="11" presetClass="entr" presetSubtype="0" fill="hold" grpId="0" nodeType="afterEffect">
                                  <p:stCondLst>
                                    <p:cond delay="0"/>
                                  </p:stCondLst>
                                  <p:childTnLst>
                                    <p:set>
                                      <p:cBhvr>
                                        <p:cTn id="462" dur="1000">
                                          <p:stCondLst>
                                            <p:cond delay="0"/>
                                          </p:stCondLst>
                                        </p:cTn>
                                        <p:tgtEl>
                                          <p:spTgt spid="157"/>
                                        </p:tgtEl>
                                        <p:attrNameLst>
                                          <p:attrName>style.visibility</p:attrName>
                                        </p:attrNameLst>
                                      </p:cBhvr>
                                      <p:to>
                                        <p:strVal val="visible"/>
                                      </p:to>
                                    </p:set>
                                  </p:childTnLst>
                                </p:cTn>
                              </p:par>
                            </p:childTnLst>
                          </p:cTn>
                        </p:par>
                        <p:par>
                          <p:cTn id="463" fill="hold">
                            <p:stCondLst>
                              <p:cond delay="145000"/>
                            </p:stCondLst>
                            <p:childTnLst>
                              <p:par>
                                <p:cTn id="464" presetID="11" presetClass="entr" presetSubtype="0" fill="hold" grpId="0" nodeType="afterEffect">
                                  <p:stCondLst>
                                    <p:cond delay="0"/>
                                  </p:stCondLst>
                                  <p:childTnLst>
                                    <p:set>
                                      <p:cBhvr>
                                        <p:cTn id="465" dur="1000">
                                          <p:stCondLst>
                                            <p:cond delay="0"/>
                                          </p:stCondLst>
                                        </p:cTn>
                                        <p:tgtEl>
                                          <p:spTgt spid="158"/>
                                        </p:tgtEl>
                                        <p:attrNameLst>
                                          <p:attrName>style.visibility</p:attrName>
                                        </p:attrNameLst>
                                      </p:cBhvr>
                                      <p:to>
                                        <p:strVal val="visible"/>
                                      </p:to>
                                    </p:set>
                                  </p:childTnLst>
                                </p:cTn>
                              </p:par>
                            </p:childTnLst>
                          </p:cTn>
                        </p:par>
                        <p:par>
                          <p:cTn id="466" fill="hold">
                            <p:stCondLst>
                              <p:cond delay="146000"/>
                            </p:stCondLst>
                            <p:childTnLst>
                              <p:par>
                                <p:cTn id="467" presetID="11" presetClass="entr" presetSubtype="0" fill="hold" grpId="0" nodeType="afterEffect">
                                  <p:stCondLst>
                                    <p:cond delay="0"/>
                                  </p:stCondLst>
                                  <p:childTnLst>
                                    <p:set>
                                      <p:cBhvr>
                                        <p:cTn id="468" dur="1000">
                                          <p:stCondLst>
                                            <p:cond delay="0"/>
                                          </p:stCondLst>
                                        </p:cTn>
                                        <p:tgtEl>
                                          <p:spTgt spid="159"/>
                                        </p:tgtEl>
                                        <p:attrNameLst>
                                          <p:attrName>style.visibility</p:attrName>
                                        </p:attrNameLst>
                                      </p:cBhvr>
                                      <p:to>
                                        <p:strVal val="visible"/>
                                      </p:to>
                                    </p:set>
                                  </p:childTnLst>
                                </p:cTn>
                              </p:par>
                            </p:childTnLst>
                          </p:cTn>
                        </p:par>
                        <p:par>
                          <p:cTn id="469" fill="hold">
                            <p:stCondLst>
                              <p:cond delay="147000"/>
                            </p:stCondLst>
                            <p:childTnLst>
                              <p:par>
                                <p:cTn id="470" presetID="11" presetClass="entr" presetSubtype="0" fill="hold" grpId="0" nodeType="afterEffect">
                                  <p:stCondLst>
                                    <p:cond delay="0"/>
                                  </p:stCondLst>
                                  <p:childTnLst>
                                    <p:set>
                                      <p:cBhvr>
                                        <p:cTn id="471" dur="1000">
                                          <p:stCondLst>
                                            <p:cond delay="0"/>
                                          </p:stCondLst>
                                        </p:cTn>
                                        <p:tgtEl>
                                          <p:spTgt spid="160"/>
                                        </p:tgtEl>
                                        <p:attrNameLst>
                                          <p:attrName>style.visibility</p:attrName>
                                        </p:attrNameLst>
                                      </p:cBhvr>
                                      <p:to>
                                        <p:strVal val="visible"/>
                                      </p:to>
                                    </p:set>
                                  </p:childTnLst>
                                </p:cTn>
                              </p:par>
                            </p:childTnLst>
                          </p:cTn>
                        </p:par>
                        <p:par>
                          <p:cTn id="472" fill="hold">
                            <p:stCondLst>
                              <p:cond delay="148000"/>
                            </p:stCondLst>
                            <p:childTnLst>
                              <p:par>
                                <p:cTn id="473" presetID="11" presetClass="entr" presetSubtype="0" fill="hold" grpId="0" nodeType="afterEffect">
                                  <p:stCondLst>
                                    <p:cond delay="0"/>
                                  </p:stCondLst>
                                  <p:childTnLst>
                                    <p:set>
                                      <p:cBhvr>
                                        <p:cTn id="474" dur="1000">
                                          <p:stCondLst>
                                            <p:cond delay="0"/>
                                          </p:stCondLst>
                                        </p:cTn>
                                        <p:tgtEl>
                                          <p:spTgt spid="161"/>
                                        </p:tgtEl>
                                        <p:attrNameLst>
                                          <p:attrName>style.visibility</p:attrName>
                                        </p:attrNameLst>
                                      </p:cBhvr>
                                      <p:to>
                                        <p:strVal val="visible"/>
                                      </p:to>
                                    </p:set>
                                  </p:childTnLst>
                                </p:cTn>
                              </p:par>
                            </p:childTnLst>
                          </p:cTn>
                        </p:par>
                        <p:par>
                          <p:cTn id="475" fill="hold">
                            <p:stCondLst>
                              <p:cond delay="149000"/>
                            </p:stCondLst>
                            <p:childTnLst>
                              <p:par>
                                <p:cTn id="476" presetID="11" presetClass="entr" presetSubtype="0" fill="hold" grpId="0" nodeType="afterEffect">
                                  <p:stCondLst>
                                    <p:cond delay="0"/>
                                  </p:stCondLst>
                                  <p:childTnLst>
                                    <p:set>
                                      <p:cBhvr>
                                        <p:cTn id="477" dur="1000">
                                          <p:stCondLst>
                                            <p:cond delay="0"/>
                                          </p:stCondLst>
                                        </p:cTn>
                                        <p:tgtEl>
                                          <p:spTgt spid="162"/>
                                        </p:tgtEl>
                                        <p:attrNameLst>
                                          <p:attrName>style.visibility</p:attrName>
                                        </p:attrNameLst>
                                      </p:cBhvr>
                                      <p:to>
                                        <p:strVal val="visible"/>
                                      </p:to>
                                    </p:set>
                                  </p:childTnLst>
                                </p:cTn>
                              </p:par>
                            </p:childTnLst>
                          </p:cTn>
                        </p:par>
                        <p:par>
                          <p:cTn id="478" fill="hold">
                            <p:stCondLst>
                              <p:cond delay="150000"/>
                            </p:stCondLst>
                            <p:childTnLst>
                              <p:par>
                                <p:cTn id="479" presetID="11" presetClass="entr" presetSubtype="0" fill="hold" grpId="0" nodeType="afterEffect">
                                  <p:stCondLst>
                                    <p:cond delay="0"/>
                                  </p:stCondLst>
                                  <p:childTnLst>
                                    <p:set>
                                      <p:cBhvr>
                                        <p:cTn id="480" dur="1000">
                                          <p:stCondLst>
                                            <p:cond delay="0"/>
                                          </p:stCondLst>
                                        </p:cTn>
                                        <p:tgtEl>
                                          <p:spTgt spid="163"/>
                                        </p:tgtEl>
                                        <p:attrNameLst>
                                          <p:attrName>style.visibility</p:attrName>
                                        </p:attrNameLst>
                                      </p:cBhvr>
                                      <p:to>
                                        <p:strVal val="visible"/>
                                      </p:to>
                                    </p:set>
                                  </p:childTnLst>
                                </p:cTn>
                              </p:par>
                            </p:childTnLst>
                          </p:cTn>
                        </p:par>
                        <p:par>
                          <p:cTn id="481" fill="hold">
                            <p:stCondLst>
                              <p:cond delay="151000"/>
                            </p:stCondLst>
                            <p:childTnLst>
                              <p:par>
                                <p:cTn id="482" presetID="11" presetClass="entr" presetSubtype="0" fill="hold" grpId="0" nodeType="afterEffect">
                                  <p:stCondLst>
                                    <p:cond delay="0"/>
                                  </p:stCondLst>
                                  <p:childTnLst>
                                    <p:set>
                                      <p:cBhvr>
                                        <p:cTn id="483" dur="1000">
                                          <p:stCondLst>
                                            <p:cond delay="0"/>
                                          </p:stCondLst>
                                        </p:cTn>
                                        <p:tgtEl>
                                          <p:spTgt spid="164"/>
                                        </p:tgtEl>
                                        <p:attrNameLst>
                                          <p:attrName>style.visibility</p:attrName>
                                        </p:attrNameLst>
                                      </p:cBhvr>
                                      <p:to>
                                        <p:strVal val="visible"/>
                                      </p:to>
                                    </p:set>
                                  </p:childTnLst>
                                </p:cTn>
                              </p:par>
                            </p:childTnLst>
                          </p:cTn>
                        </p:par>
                        <p:par>
                          <p:cTn id="484" fill="hold">
                            <p:stCondLst>
                              <p:cond delay="152000"/>
                            </p:stCondLst>
                            <p:childTnLst>
                              <p:par>
                                <p:cTn id="485" presetID="11" presetClass="entr" presetSubtype="0" fill="hold" grpId="0" nodeType="afterEffect">
                                  <p:stCondLst>
                                    <p:cond delay="0"/>
                                  </p:stCondLst>
                                  <p:childTnLst>
                                    <p:set>
                                      <p:cBhvr>
                                        <p:cTn id="486" dur="1000">
                                          <p:stCondLst>
                                            <p:cond delay="0"/>
                                          </p:stCondLst>
                                        </p:cTn>
                                        <p:tgtEl>
                                          <p:spTgt spid="165"/>
                                        </p:tgtEl>
                                        <p:attrNameLst>
                                          <p:attrName>style.visibility</p:attrName>
                                        </p:attrNameLst>
                                      </p:cBhvr>
                                      <p:to>
                                        <p:strVal val="visible"/>
                                      </p:to>
                                    </p:set>
                                  </p:childTnLst>
                                </p:cTn>
                              </p:par>
                            </p:childTnLst>
                          </p:cTn>
                        </p:par>
                        <p:par>
                          <p:cTn id="487" fill="hold">
                            <p:stCondLst>
                              <p:cond delay="153000"/>
                            </p:stCondLst>
                            <p:childTnLst>
                              <p:par>
                                <p:cTn id="488" presetID="11" presetClass="entr" presetSubtype="0" fill="hold" grpId="0" nodeType="afterEffect">
                                  <p:stCondLst>
                                    <p:cond delay="0"/>
                                  </p:stCondLst>
                                  <p:childTnLst>
                                    <p:set>
                                      <p:cBhvr>
                                        <p:cTn id="489" dur="1000">
                                          <p:stCondLst>
                                            <p:cond delay="0"/>
                                          </p:stCondLst>
                                        </p:cTn>
                                        <p:tgtEl>
                                          <p:spTgt spid="166"/>
                                        </p:tgtEl>
                                        <p:attrNameLst>
                                          <p:attrName>style.visibility</p:attrName>
                                        </p:attrNameLst>
                                      </p:cBhvr>
                                      <p:to>
                                        <p:strVal val="visible"/>
                                      </p:to>
                                    </p:set>
                                  </p:childTnLst>
                                </p:cTn>
                              </p:par>
                            </p:childTnLst>
                          </p:cTn>
                        </p:par>
                        <p:par>
                          <p:cTn id="490" fill="hold">
                            <p:stCondLst>
                              <p:cond delay="154000"/>
                            </p:stCondLst>
                            <p:childTnLst>
                              <p:par>
                                <p:cTn id="491" presetID="11" presetClass="entr" presetSubtype="0" fill="hold" grpId="0" nodeType="afterEffect">
                                  <p:stCondLst>
                                    <p:cond delay="0"/>
                                  </p:stCondLst>
                                  <p:childTnLst>
                                    <p:set>
                                      <p:cBhvr>
                                        <p:cTn id="492" dur="1000">
                                          <p:stCondLst>
                                            <p:cond delay="0"/>
                                          </p:stCondLst>
                                        </p:cTn>
                                        <p:tgtEl>
                                          <p:spTgt spid="167"/>
                                        </p:tgtEl>
                                        <p:attrNameLst>
                                          <p:attrName>style.visibility</p:attrName>
                                        </p:attrNameLst>
                                      </p:cBhvr>
                                      <p:to>
                                        <p:strVal val="visible"/>
                                      </p:to>
                                    </p:set>
                                  </p:childTnLst>
                                </p:cTn>
                              </p:par>
                            </p:childTnLst>
                          </p:cTn>
                        </p:par>
                        <p:par>
                          <p:cTn id="493" fill="hold">
                            <p:stCondLst>
                              <p:cond delay="155000"/>
                            </p:stCondLst>
                            <p:childTnLst>
                              <p:par>
                                <p:cTn id="494" presetID="11" presetClass="entr" presetSubtype="0" fill="hold" grpId="0" nodeType="afterEffect">
                                  <p:stCondLst>
                                    <p:cond delay="0"/>
                                  </p:stCondLst>
                                  <p:childTnLst>
                                    <p:set>
                                      <p:cBhvr>
                                        <p:cTn id="495" dur="1000">
                                          <p:stCondLst>
                                            <p:cond delay="0"/>
                                          </p:stCondLst>
                                        </p:cTn>
                                        <p:tgtEl>
                                          <p:spTgt spid="168"/>
                                        </p:tgtEl>
                                        <p:attrNameLst>
                                          <p:attrName>style.visibility</p:attrName>
                                        </p:attrNameLst>
                                      </p:cBhvr>
                                      <p:to>
                                        <p:strVal val="visible"/>
                                      </p:to>
                                    </p:set>
                                  </p:childTnLst>
                                </p:cTn>
                              </p:par>
                            </p:childTnLst>
                          </p:cTn>
                        </p:par>
                        <p:par>
                          <p:cTn id="496" fill="hold">
                            <p:stCondLst>
                              <p:cond delay="156000"/>
                            </p:stCondLst>
                            <p:childTnLst>
                              <p:par>
                                <p:cTn id="497" presetID="11" presetClass="entr" presetSubtype="0" fill="hold" grpId="0" nodeType="afterEffect">
                                  <p:stCondLst>
                                    <p:cond delay="0"/>
                                  </p:stCondLst>
                                  <p:childTnLst>
                                    <p:set>
                                      <p:cBhvr>
                                        <p:cTn id="498" dur="1000">
                                          <p:stCondLst>
                                            <p:cond delay="0"/>
                                          </p:stCondLst>
                                        </p:cTn>
                                        <p:tgtEl>
                                          <p:spTgt spid="169"/>
                                        </p:tgtEl>
                                        <p:attrNameLst>
                                          <p:attrName>style.visibility</p:attrName>
                                        </p:attrNameLst>
                                      </p:cBhvr>
                                      <p:to>
                                        <p:strVal val="visible"/>
                                      </p:to>
                                    </p:set>
                                  </p:childTnLst>
                                </p:cTn>
                              </p:par>
                            </p:childTnLst>
                          </p:cTn>
                        </p:par>
                        <p:par>
                          <p:cTn id="499" fill="hold">
                            <p:stCondLst>
                              <p:cond delay="157000"/>
                            </p:stCondLst>
                            <p:childTnLst>
                              <p:par>
                                <p:cTn id="500" presetID="11" presetClass="entr" presetSubtype="0" fill="hold" grpId="0" nodeType="afterEffect">
                                  <p:stCondLst>
                                    <p:cond delay="0"/>
                                  </p:stCondLst>
                                  <p:childTnLst>
                                    <p:set>
                                      <p:cBhvr>
                                        <p:cTn id="501" dur="1000">
                                          <p:stCondLst>
                                            <p:cond delay="0"/>
                                          </p:stCondLst>
                                        </p:cTn>
                                        <p:tgtEl>
                                          <p:spTgt spid="170"/>
                                        </p:tgtEl>
                                        <p:attrNameLst>
                                          <p:attrName>style.visibility</p:attrName>
                                        </p:attrNameLst>
                                      </p:cBhvr>
                                      <p:to>
                                        <p:strVal val="visible"/>
                                      </p:to>
                                    </p:set>
                                  </p:childTnLst>
                                </p:cTn>
                              </p:par>
                            </p:childTnLst>
                          </p:cTn>
                        </p:par>
                        <p:par>
                          <p:cTn id="502" fill="hold">
                            <p:stCondLst>
                              <p:cond delay="158000"/>
                            </p:stCondLst>
                            <p:childTnLst>
                              <p:par>
                                <p:cTn id="503" presetID="11" presetClass="entr" presetSubtype="0" fill="hold" grpId="0" nodeType="afterEffect">
                                  <p:stCondLst>
                                    <p:cond delay="0"/>
                                  </p:stCondLst>
                                  <p:childTnLst>
                                    <p:set>
                                      <p:cBhvr>
                                        <p:cTn id="504" dur="1000">
                                          <p:stCondLst>
                                            <p:cond delay="0"/>
                                          </p:stCondLst>
                                        </p:cTn>
                                        <p:tgtEl>
                                          <p:spTgt spid="171"/>
                                        </p:tgtEl>
                                        <p:attrNameLst>
                                          <p:attrName>style.visibility</p:attrName>
                                        </p:attrNameLst>
                                      </p:cBhvr>
                                      <p:to>
                                        <p:strVal val="visible"/>
                                      </p:to>
                                    </p:set>
                                  </p:childTnLst>
                                </p:cTn>
                              </p:par>
                            </p:childTnLst>
                          </p:cTn>
                        </p:par>
                        <p:par>
                          <p:cTn id="505" fill="hold">
                            <p:stCondLst>
                              <p:cond delay="159000"/>
                            </p:stCondLst>
                            <p:childTnLst>
                              <p:par>
                                <p:cTn id="506" presetID="11" presetClass="entr" presetSubtype="0" fill="hold" grpId="0" nodeType="afterEffect">
                                  <p:stCondLst>
                                    <p:cond delay="0"/>
                                  </p:stCondLst>
                                  <p:childTnLst>
                                    <p:set>
                                      <p:cBhvr>
                                        <p:cTn id="507" dur="1000">
                                          <p:stCondLst>
                                            <p:cond delay="0"/>
                                          </p:stCondLst>
                                        </p:cTn>
                                        <p:tgtEl>
                                          <p:spTgt spid="172"/>
                                        </p:tgtEl>
                                        <p:attrNameLst>
                                          <p:attrName>style.visibility</p:attrName>
                                        </p:attrNameLst>
                                      </p:cBhvr>
                                      <p:to>
                                        <p:strVal val="visible"/>
                                      </p:to>
                                    </p:set>
                                  </p:childTnLst>
                                </p:cTn>
                              </p:par>
                            </p:childTnLst>
                          </p:cTn>
                        </p:par>
                        <p:par>
                          <p:cTn id="508" fill="hold">
                            <p:stCondLst>
                              <p:cond delay="160000"/>
                            </p:stCondLst>
                            <p:childTnLst>
                              <p:par>
                                <p:cTn id="509" presetID="11" presetClass="entr" presetSubtype="0" fill="hold" grpId="0" nodeType="afterEffect">
                                  <p:stCondLst>
                                    <p:cond delay="0"/>
                                  </p:stCondLst>
                                  <p:childTnLst>
                                    <p:set>
                                      <p:cBhvr>
                                        <p:cTn id="510" dur="1000">
                                          <p:stCondLst>
                                            <p:cond delay="0"/>
                                          </p:stCondLst>
                                        </p:cTn>
                                        <p:tgtEl>
                                          <p:spTgt spid="173"/>
                                        </p:tgtEl>
                                        <p:attrNameLst>
                                          <p:attrName>style.visibility</p:attrName>
                                        </p:attrNameLst>
                                      </p:cBhvr>
                                      <p:to>
                                        <p:strVal val="visible"/>
                                      </p:to>
                                    </p:set>
                                  </p:childTnLst>
                                </p:cTn>
                              </p:par>
                            </p:childTnLst>
                          </p:cTn>
                        </p:par>
                        <p:par>
                          <p:cTn id="511" fill="hold">
                            <p:stCondLst>
                              <p:cond delay="161000"/>
                            </p:stCondLst>
                            <p:childTnLst>
                              <p:par>
                                <p:cTn id="512" presetID="11" presetClass="entr" presetSubtype="0" fill="hold" grpId="0" nodeType="afterEffect">
                                  <p:stCondLst>
                                    <p:cond delay="0"/>
                                  </p:stCondLst>
                                  <p:childTnLst>
                                    <p:set>
                                      <p:cBhvr>
                                        <p:cTn id="513" dur="1000">
                                          <p:stCondLst>
                                            <p:cond delay="0"/>
                                          </p:stCondLst>
                                        </p:cTn>
                                        <p:tgtEl>
                                          <p:spTgt spid="174"/>
                                        </p:tgtEl>
                                        <p:attrNameLst>
                                          <p:attrName>style.visibility</p:attrName>
                                        </p:attrNameLst>
                                      </p:cBhvr>
                                      <p:to>
                                        <p:strVal val="visible"/>
                                      </p:to>
                                    </p:set>
                                  </p:childTnLst>
                                </p:cTn>
                              </p:par>
                            </p:childTnLst>
                          </p:cTn>
                        </p:par>
                        <p:par>
                          <p:cTn id="514" fill="hold">
                            <p:stCondLst>
                              <p:cond delay="162000"/>
                            </p:stCondLst>
                            <p:childTnLst>
                              <p:par>
                                <p:cTn id="515" presetID="11" presetClass="entr" presetSubtype="0" fill="hold" grpId="0" nodeType="afterEffect">
                                  <p:stCondLst>
                                    <p:cond delay="0"/>
                                  </p:stCondLst>
                                  <p:childTnLst>
                                    <p:set>
                                      <p:cBhvr>
                                        <p:cTn id="516" dur="1000">
                                          <p:stCondLst>
                                            <p:cond delay="0"/>
                                          </p:stCondLst>
                                        </p:cTn>
                                        <p:tgtEl>
                                          <p:spTgt spid="175"/>
                                        </p:tgtEl>
                                        <p:attrNameLst>
                                          <p:attrName>style.visibility</p:attrName>
                                        </p:attrNameLst>
                                      </p:cBhvr>
                                      <p:to>
                                        <p:strVal val="visible"/>
                                      </p:to>
                                    </p:set>
                                  </p:childTnLst>
                                </p:cTn>
                              </p:par>
                            </p:childTnLst>
                          </p:cTn>
                        </p:par>
                        <p:par>
                          <p:cTn id="517" fill="hold">
                            <p:stCondLst>
                              <p:cond delay="163000"/>
                            </p:stCondLst>
                            <p:childTnLst>
                              <p:par>
                                <p:cTn id="518" presetID="11" presetClass="entr" presetSubtype="0" fill="hold" grpId="0" nodeType="afterEffect">
                                  <p:stCondLst>
                                    <p:cond delay="0"/>
                                  </p:stCondLst>
                                  <p:childTnLst>
                                    <p:set>
                                      <p:cBhvr>
                                        <p:cTn id="519" dur="1000">
                                          <p:stCondLst>
                                            <p:cond delay="0"/>
                                          </p:stCondLst>
                                        </p:cTn>
                                        <p:tgtEl>
                                          <p:spTgt spid="176"/>
                                        </p:tgtEl>
                                        <p:attrNameLst>
                                          <p:attrName>style.visibility</p:attrName>
                                        </p:attrNameLst>
                                      </p:cBhvr>
                                      <p:to>
                                        <p:strVal val="visible"/>
                                      </p:to>
                                    </p:set>
                                  </p:childTnLst>
                                </p:cTn>
                              </p:par>
                            </p:childTnLst>
                          </p:cTn>
                        </p:par>
                        <p:par>
                          <p:cTn id="520" fill="hold">
                            <p:stCondLst>
                              <p:cond delay="164000"/>
                            </p:stCondLst>
                            <p:childTnLst>
                              <p:par>
                                <p:cTn id="521" presetID="11" presetClass="entr" presetSubtype="0" fill="hold" grpId="0" nodeType="afterEffect">
                                  <p:stCondLst>
                                    <p:cond delay="0"/>
                                  </p:stCondLst>
                                  <p:childTnLst>
                                    <p:set>
                                      <p:cBhvr>
                                        <p:cTn id="522" dur="1000">
                                          <p:stCondLst>
                                            <p:cond delay="0"/>
                                          </p:stCondLst>
                                        </p:cTn>
                                        <p:tgtEl>
                                          <p:spTgt spid="177"/>
                                        </p:tgtEl>
                                        <p:attrNameLst>
                                          <p:attrName>style.visibility</p:attrName>
                                        </p:attrNameLst>
                                      </p:cBhvr>
                                      <p:to>
                                        <p:strVal val="visible"/>
                                      </p:to>
                                    </p:set>
                                  </p:childTnLst>
                                </p:cTn>
                              </p:par>
                            </p:childTnLst>
                          </p:cTn>
                        </p:par>
                        <p:par>
                          <p:cTn id="523" fill="hold">
                            <p:stCondLst>
                              <p:cond delay="165000"/>
                            </p:stCondLst>
                            <p:childTnLst>
                              <p:par>
                                <p:cTn id="524" presetID="11" presetClass="entr" presetSubtype="0" fill="hold" grpId="0" nodeType="afterEffect">
                                  <p:stCondLst>
                                    <p:cond delay="0"/>
                                  </p:stCondLst>
                                  <p:childTnLst>
                                    <p:set>
                                      <p:cBhvr>
                                        <p:cTn id="525" dur="1000">
                                          <p:stCondLst>
                                            <p:cond delay="0"/>
                                          </p:stCondLst>
                                        </p:cTn>
                                        <p:tgtEl>
                                          <p:spTgt spid="178"/>
                                        </p:tgtEl>
                                        <p:attrNameLst>
                                          <p:attrName>style.visibility</p:attrName>
                                        </p:attrNameLst>
                                      </p:cBhvr>
                                      <p:to>
                                        <p:strVal val="visible"/>
                                      </p:to>
                                    </p:set>
                                  </p:childTnLst>
                                </p:cTn>
                              </p:par>
                            </p:childTnLst>
                          </p:cTn>
                        </p:par>
                        <p:par>
                          <p:cTn id="526" fill="hold">
                            <p:stCondLst>
                              <p:cond delay="166000"/>
                            </p:stCondLst>
                            <p:childTnLst>
                              <p:par>
                                <p:cTn id="527" presetID="11" presetClass="entr" presetSubtype="0" fill="hold" grpId="0" nodeType="afterEffect">
                                  <p:stCondLst>
                                    <p:cond delay="0"/>
                                  </p:stCondLst>
                                  <p:childTnLst>
                                    <p:set>
                                      <p:cBhvr>
                                        <p:cTn id="528" dur="1000">
                                          <p:stCondLst>
                                            <p:cond delay="0"/>
                                          </p:stCondLst>
                                        </p:cTn>
                                        <p:tgtEl>
                                          <p:spTgt spid="179"/>
                                        </p:tgtEl>
                                        <p:attrNameLst>
                                          <p:attrName>style.visibility</p:attrName>
                                        </p:attrNameLst>
                                      </p:cBhvr>
                                      <p:to>
                                        <p:strVal val="visible"/>
                                      </p:to>
                                    </p:set>
                                  </p:childTnLst>
                                </p:cTn>
                              </p:par>
                            </p:childTnLst>
                          </p:cTn>
                        </p:par>
                        <p:par>
                          <p:cTn id="529" fill="hold">
                            <p:stCondLst>
                              <p:cond delay="167000"/>
                            </p:stCondLst>
                            <p:childTnLst>
                              <p:par>
                                <p:cTn id="530" presetID="11" presetClass="entr" presetSubtype="0" fill="hold" grpId="0" nodeType="afterEffect">
                                  <p:stCondLst>
                                    <p:cond delay="0"/>
                                  </p:stCondLst>
                                  <p:childTnLst>
                                    <p:set>
                                      <p:cBhvr>
                                        <p:cTn id="531" dur="1000">
                                          <p:stCondLst>
                                            <p:cond delay="0"/>
                                          </p:stCondLst>
                                        </p:cTn>
                                        <p:tgtEl>
                                          <p:spTgt spid="180"/>
                                        </p:tgtEl>
                                        <p:attrNameLst>
                                          <p:attrName>style.visibility</p:attrName>
                                        </p:attrNameLst>
                                      </p:cBhvr>
                                      <p:to>
                                        <p:strVal val="visible"/>
                                      </p:to>
                                    </p:set>
                                  </p:childTnLst>
                                </p:cTn>
                              </p:par>
                            </p:childTnLst>
                          </p:cTn>
                        </p:par>
                        <p:par>
                          <p:cTn id="532" fill="hold">
                            <p:stCondLst>
                              <p:cond delay="168000"/>
                            </p:stCondLst>
                            <p:childTnLst>
                              <p:par>
                                <p:cTn id="533" presetID="11" presetClass="entr" presetSubtype="0" fill="hold" grpId="0" nodeType="afterEffect">
                                  <p:stCondLst>
                                    <p:cond delay="0"/>
                                  </p:stCondLst>
                                  <p:childTnLst>
                                    <p:set>
                                      <p:cBhvr>
                                        <p:cTn id="534" dur="1000">
                                          <p:stCondLst>
                                            <p:cond delay="0"/>
                                          </p:stCondLst>
                                        </p:cTn>
                                        <p:tgtEl>
                                          <p:spTgt spid="181"/>
                                        </p:tgtEl>
                                        <p:attrNameLst>
                                          <p:attrName>style.visibility</p:attrName>
                                        </p:attrNameLst>
                                      </p:cBhvr>
                                      <p:to>
                                        <p:strVal val="visible"/>
                                      </p:to>
                                    </p:set>
                                  </p:childTnLst>
                                </p:cTn>
                              </p:par>
                            </p:childTnLst>
                          </p:cTn>
                        </p:par>
                        <p:par>
                          <p:cTn id="535" fill="hold">
                            <p:stCondLst>
                              <p:cond delay="169000"/>
                            </p:stCondLst>
                            <p:childTnLst>
                              <p:par>
                                <p:cTn id="536" presetID="11" presetClass="entr" presetSubtype="0" fill="hold" grpId="0" nodeType="afterEffect">
                                  <p:stCondLst>
                                    <p:cond delay="0"/>
                                  </p:stCondLst>
                                  <p:childTnLst>
                                    <p:set>
                                      <p:cBhvr>
                                        <p:cTn id="537" dur="1000">
                                          <p:stCondLst>
                                            <p:cond delay="0"/>
                                          </p:stCondLst>
                                        </p:cTn>
                                        <p:tgtEl>
                                          <p:spTgt spid="182"/>
                                        </p:tgtEl>
                                        <p:attrNameLst>
                                          <p:attrName>style.visibility</p:attrName>
                                        </p:attrNameLst>
                                      </p:cBhvr>
                                      <p:to>
                                        <p:strVal val="visible"/>
                                      </p:to>
                                    </p:set>
                                  </p:childTnLst>
                                </p:cTn>
                              </p:par>
                            </p:childTnLst>
                          </p:cTn>
                        </p:par>
                        <p:par>
                          <p:cTn id="538" fill="hold">
                            <p:stCondLst>
                              <p:cond delay="170000"/>
                            </p:stCondLst>
                            <p:childTnLst>
                              <p:par>
                                <p:cTn id="539" presetID="11" presetClass="entr" presetSubtype="0" fill="hold" grpId="0" nodeType="afterEffect">
                                  <p:stCondLst>
                                    <p:cond delay="0"/>
                                  </p:stCondLst>
                                  <p:childTnLst>
                                    <p:set>
                                      <p:cBhvr>
                                        <p:cTn id="540" dur="1000">
                                          <p:stCondLst>
                                            <p:cond delay="0"/>
                                          </p:stCondLst>
                                        </p:cTn>
                                        <p:tgtEl>
                                          <p:spTgt spid="183"/>
                                        </p:tgtEl>
                                        <p:attrNameLst>
                                          <p:attrName>style.visibility</p:attrName>
                                        </p:attrNameLst>
                                      </p:cBhvr>
                                      <p:to>
                                        <p:strVal val="visible"/>
                                      </p:to>
                                    </p:set>
                                  </p:childTnLst>
                                </p:cTn>
                              </p:par>
                            </p:childTnLst>
                          </p:cTn>
                        </p:par>
                        <p:par>
                          <p:cTn id="541" fill="hold">
                            <p:stCondLst>
                              <p:cond delay="171000"/>
                            </p:stCondLst>
                            <p:childTnLst>
                              <p:par>
                                <p:cTn id="542" presetID="11" presetClass="entr" presetSubtype="0" fill="hold" grpId="0" nodeType="afterEffect">
                                  <p:stCondLst>
                                    <p:cond delay="0"/>
                                  </p:stCondLst>
                                  <p:childTnLst>
                                    <p:set>
                                      <p:cBhvr>
                                        <p:cTn id="543" dur="1000">
                                          <p:stCondLst>
                                            <p:cond delay="0"/>
                                          </p:stCondLst>
                                        </p:cTn>
                                        <p:tgtEl>
                                          <p:spTgt spid="184"/>
                                        </p:tgtEl>
                                        <p:attrNameLst>
                                          <p:attrName>style.visibility</p:attrName>
                                        </p:attrNameLst>
                                      </p:cBhvr>
                                      <p:to>
                                        <p:strVal val="visible"/>
                                      </p:to>
                                    </p:set>
                                  </p:childTnLst>
                                </p:cTn>
                              </p:par>
                            </p:childTnLst>
                          </p:cTn>
                        </p:par>
                        <p:par>
                          <p:cTn id="544" fill="hold">
                            <p:stCondLst>
                              <p:cond delay="172000"/>
                            </p:stCondLst>
                            <p:childTnLst>
                              <p:par>
                                <p:cTn id="545" presetID="11" presetClass="entr" presetSubtype="0" fill="hold" grpId="0" nodeType="afterEffect">
                                  <p:stCondLst>
                                    <p:cond delay="0"/>
                                  </p:stCondLst>
                                  <p:childTnLst>
                                    <p:set>
                                      <p:cBhvr>
                                        <p:cTn id="546" dur="1000">
                                          <p:stCondLst>
                                            <p:cond delay="0"/>
                                          </p:stCondLst>
                                        </p:cTn>
                                        <p:tgtEl>
                                          <p:spTgt spid="185"/>
                                        </p:tgtEl>
                                        <p:attrNameLst>
                                          <p:attrName>style.visibility</p:attrName>
                                        </p:attrNameLst>
                                      </p:cBhvr>
                                      <p:to>
                                        <p:strVal val="visible"/>
                                      </p:to>
                                    </p:set>
                                  </p:childTnLst>
                                </p:cTn>
                              </p:par>
                            </p:childTnLst>
                          </p:cTn>
                        </p:par>
                        <p:par>
                          <p:cTn id="547" fill="hold">
                            <p:stCondLst>
                              <p:cond delay="173000"/>
                            </p:stCondLst>
                            <p:childTnLst>
                              <p:par>
                                <p:cTn id="548" presetID="11" presetClass="entr" presetSubtype="0" fill="hold" grpId="0" nodeType="afterEffect">
                                  <p:stCondLst>
                                    <p:cond delay="0"/>
                                  </p:stCondLst>
                                  <p:childTnLst>
                                    <p:set>
                                      <p:cBhvr>
                                        <p:cTn id="549" dur="1000">
                                          <p:stCondLst>
                                            <p:cond delay="0"/>
                                          </p:stCondLst>
                                        </p:cTn>
                                        <p:tgtEl>
                                          <p:spTgt spid="186"/>
                                        </p:tgtEl>
                                        <p:attrNameLst>
                                          <p:attrName>style.visibility</p:attrName>
                                        </p:attrNameLst>
                                      </p:cBhvr>
                                      <p:to>
                                        <p:strVal val="visible"/>
                                      </p:to>
                                    </p:set>
                                  </p:childTnLst>
                                </p:cTn>
                              </p:par>
                            </p:childTnLst>
                          </p:cTn>
                        </p:par>
                        <p:par>
                          <p:cTn id="550" fill="hold">
                            <p:stCondLst>
                              <p:cond delay="174000"/>
                            </p:stCondLst>
                            <p:childTnLst>
                              <p:par>
                                <p:cTn id="551" presetID="11" presetClass="entr" presetSubtype="0" fill="hold" grpId="0" nodeType="afterEffect">
                                  <p:stCondLst>
                                    <p:cond delay="0"/>
                                  </p:stCondLst>
                                  <p:childTnLst>
                                    <p:set>
                                      <p:cBhvr>
                                        <p:cTn id="552" dur="1000">
                                          <p:stCondLst>
                                            <p:cond delay="0"/>
                                          </p:stCondLst>
                                        </p:cTn>
                                        <p:tgtEl>
                                          <p:spTgt spid="187"/>
                                        </p:tgtEl>
                                        <p:attrNameLst>
                                          <p:attrName>style.visibility</p:attrName>
                                        </p:attrNameLst>
                                      </p:cBhvr>
                                      <p:to>
                                        <p:strVal val="visible"/>
                                      </p:to>
                                    </p:set>
                                  </p:childTnLst>
                                </p:cTn>
                              </p:par>
                            </p:childTnLst>
                          </p:cTn>
                        </p:par>
                        <p:par>
                          <p:cTn id="553" fill="hold">
                            <p:stCondLst>
                              <p:cond delay="175000"/>
                            </p:stCondLst>
                            <p:childTnLst>
                              <p:par>
                                <p:cTn id="554" presetID="11" presetClass="entr" presetSubtype="0" fill="hold" grpId="0" nodeType="afterEffect">
                                  <p:stCondLst>
                                    <p:cond delay="0"/>
                                  </p:stCondLst>
                                  <p:childTnLst>
                                    <p:set>
                                      <p:cBhvr>
                                        <p:cTn id="555" dur="1000">
                                          <p:stCondLst>
                                            <p:cond delay="0"/>
                                          </p:stCondLst>
                                        </p:cTn>
                                        <p:tgtEl>
                                          <p:spTgt spid="188"/>
                                        </p:tgtEl>
                                        <p:attrNameLst>
                                          <p:attrName>style.visibility</p:attrName>
                                        </p:attrNameLst>
                                      </p:cBhvr>
                                      <p:to>
                                        <p:strVal val="visible"/>
                                      </p:to>
                                    </p:set>
                                  </p:childTnLst>
                                </p:cTn>
                              </p:par>
                            </p:childTnLst>
                          </p:cTn>
                        </p:par>
                        <p:par>
                          <p:cTn id="556" fill="hold">
                            <p:stCondLst>
                              <p:cond delay="176000"/>
                            </p:stCondLst>
                            <p:childTnLst>
                              <p:par>
                                <p:cTn id="557" presetID="11" presetClass="entr" presetSubtype="0" fill="hold" grpId="0" nodeType="afterEffect">
                                  <p:stCondLst>
                                    <p:cond delay="0"/>
                                  </p:stCondLst>
                                  <p:childTnLst>
                                    <p:set>
                                      <p:cBhvr>
                                        <p:cTn id="558" dur="1000">
                                          <p:stCondLst>
                                            <p:cond delay="0"/>
                                          </p:stCondLst>
                                        </p:cTn>
                                        <p:tgtEl>
                                          <p:spTgt spid="189"/>
                                        </p:tgtEl>
                                        <p:attrNameLst>
                                          <p:attrName>style.visibility</p:attrName>
                                        </p:attrNameLst>
                                      </p:cBhvr>
                                      <p:to>
                                        <p:strVal val="visible"/>
                                      </p:to>
                                    </p:set>
                                  </p:childTnLst>
                                </p:cTn>
                              </p:par>
                            </p:childTnLst>
                          </p:cTn>
                        </p:par>
                        <p:par>
                          <p:cTn id="559" fill="hold">
                            <p:stCondLst>
                              <p:cond delay="177000"/>
                            </p:stCondLst>
                            <p:childTnLst>
                              <p:par>
                                <p:cTn id="560" presetID="11" presetClass="entr" presetSubtype="0" fill="hold" grpId="0" nodeType="afterEffect">
                                  <p:stCondLst>
                                    <p:cond delay="0"/>
                                  </p:stCondLst>
                                  <p:childTnLst>
                                    <p:set>
                                      <p:cBhvr>
                                        <p:cTn id="561" dur="1000">
                                          <p:stCondLst>
                                            <p:cond delay="0"/>
                                          </p:stCondLst>
                                        </p:cTn>
                                        <p:tgtEl>
                                          <p:spTgt spid="190"/>
                                        </p:tgtEl>
                                        <p:attrNameLst>
                                          <p:attrName>style.visibility</p:attrName>
                                        </p:attrNameLst>
                                      </p:cBhvr>
                                      <p:to>
                                        <p:strVal val="visible"/>
                                      </p:to>
                                    </p:set>
                                  </p:childTnLst>
                                </p:cTn>
                              </p:par>
                            </p:childTnLst>
                          </p:cTn>
                        </p:par>
                        <p:par>
                          <p:cTn id="562" fill="hold">
                            <p:stCondLst>
                              <p:cond delay="178000"/>
                            </p:stCondLst>
                            <p:childTnLst>
                              <p:par>
                                <p:cTn id="563" presetID="11" presetClass="entr" presetSubtype="0" fill="hold" grpId="0" nodeType="afterEffect">
                                  <p:stCondLst>
                                    <p:cond delay="0"/>
                                  </p:stCondLst>
                                  <p:childTnLst>
                                    <p:set>
                                      <p:cBhvr>
                                        <p:cTn id="564" dur="1000">
                                          <p:stCondLst>
                                            <p:cond delay="0"/>
                                          </p:stCondLst>
                                        </p:cTn>
                                        <p:tgtEl>
                                          <p:spTgt spid="191"/>
                                        </p:tgtEl>
                                        <p:attrNameLst>
                                          <p:attrName>style.visibility</p:attrName>
                                        </p:attrNameLst>
                                      </p:cBhvr>
                                      <p:to>
                                        <p:strVal val="visible"/>
                                      </p:to>
                                    </p:set>
                                  </p:childTnLst>
                                </p:cTn>
                              </p:par>
                            </p:childTnLst>
                          </p:cTn>
                        </p:par>
                        <p:par>
                          <p:cTn id="565" fill="hold">
                            <p:stCondLst>
                              <p:cond delay="179000"/>
                            </p:stCondLst>
                            <p:childTnLst>
                              <p:par>
                                <p:cTn id="566" presetID="11" presetClass="entr" presetSubtype="0" fill="hold" grpId="0" nodeType="afterEffect">
                                  <p:stCondLst>
                                    <p:cond delay="0"/>
                                  </p:stCondLst>
                                  <p:childTnLst>
                                    <p:set>
                                      <p:cBhvr>
                                        <p:cTn id="567" dur="1000">
                                          <p:stCondLst>
                                            <p:cond delay="0"/>
                                          </p:stCondLst>
                                        </p:cTn>
                                        <p:tgtEl>
                                          <p:spTgt spid="192"/>
                                        </p:tgtEl>
                                        <p:attrNameLst>
                                          <p:attrName>style.visibility</p:attrName>
                                        </p:attrNameLst>
                                      </p:cBhvr>
                                      <p:to>
                                        <p:strVal val="visible"/>
                                      </p:to>
                                    </p:set>
                                  </p:childTnLst>
                                </p:cTn>
                              </p:par>
                            </p:childTnLst>
                          </p:cTn>
                        </p:par>
                        <p:par>
                          <p:cTn id="568" fill="hold">
                            <p:stCondLst>
                              <p:cond delay="180000"/>
                            </p:stCondLst>
                            <p:childTnLst>
                              <p:par>
                                <p:cTn id="569" presetID="11" presetClass="entr" presetSubtype="0" fill="hold" grpId="0" nodeType="afterEffect">
                                  <p:stCondLst>
                                    <p:cond delay="0"/>
                                  </p:stCondLst>
                                  <p:childTnLst>
                                    <p:set>
                                      <p:cBhvr>
                                        <p:cTn id="570" dur="1000">
                                          <p:stCondLst>
                                            <p:cond delay="0"/>
                                          </p:stCondLst>
                                        </p:cTn>
                                        <p:tgtEl>
                                          <p:spTgt spid="193"/>
                                        </p:tgtEl>
                                        <p:attrNameLst>
                                          <p:attrName>style.visibility</p:attrName>
                                        </p:attrNameLst>
                                      </p:cBhvr>
                                      <p:to>
                                        <p:strVal val="visible"/>
                                      </p:to>
                                    </p:set>
                                  </p:childTnLst>
                                </p:cTn>
                              </p:par>
                            </p:childTnLst>
                          </p:cTn>
                        </p:par>
                      </p:childTnLst>
                    </p:cTn>
                  </p:par>
                </p:childTnLst>
              </p:cTn>
              <p:nextCondLst>
                <p:cond evt="onClick" delay="0">
                  <p:tgtEl>
                    <p:spTgt spid="194"/>
                  </p:tgtEl>
                </p:cond>
              </p:nextCondLst>
            </p:seq>
          </p:childTnLst>
        </p:cTn>
      </p:par>
    </p:tnLst>
    <p:bldLst>
      <p:bldP spid="9" grpId="0" animBg="1"/>
      <p:bldP spid="10" grpId="0" animBg="1"/>
      <p:bldP spid="12" grpId="0" animBg="1"/>
      <p:bldP spid="12" grpId="1"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07E699-9537-B8D3-AB6C-326FDBA8A9C7}"/>
              </a:ext>
            </a:extLst>
          </p:cNvPr>
          <p:cNvPicPr>
            <a:picLocks noChangeAspect="1"/>
          </p:cNvPicPr>
          <p:nvPr/>
        </p:nvPicPr>
        <p:blipFill>
          <a:blip r:embed="rId2"/>
          <a:stretch>
            <a:fillRect/>
          </a:stretch>
        </p:blipFill>
        <p:spPr>
          <a:xfrm>
            <a:off x="-76200" y="33996"/>
            <a:ext cx="12268200" cy="6856786"/>
          </a:xfrm>
          <a:prstGeom prst="rect">
            <a:avLst/>
          </a:prstGeom>
        </p:spPr>
      </p:pic>
      <p:pic>
        <p:nvPicPr>
          <p:cNvPr id="11" name="Picture 10">
            <a:extLst>
              <a:ext uri="{FF2B5EF4-FFF2-40B4-BE49-F238E27FC236}">
                <a16:creationId xmlns:a16="http://schemas.microsoft.com/office/drawing/2014/main" id="{4FB72D1A-0E8C-1099-F42F-A86E98BB4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 t="2132" r="29231" b="14438"/>
          <a:stretch/>
        </p:blipFill>
        <p:spPr bwMode="auto">
          <a:xfrm>
            <a:off x="6248400" y="695524"/>
            <a:ext cx="5585321" cy="5647152"/>
          </a:xfrm>
          <a:prstGeom prst="rect">
            <a:avLst/>
          </a:prstGeom>
          <a:noFill/>
          <a:ln>
            <a:noFill/>
          </a:ln>
          <a:extLst>
            <a:ext uri="{53640926-AAD7-44D8-BBD7-CCE9431645EC}">
              <a14:shadowObscured xmlns:a14="http://schemas.microsoft.com/office/drawing/2010/main"/>
            </a:ext>
          </a:extLst>
        </p:spPr>
      </p:pic>
      <p:sp>
        <p:nvSpPr>
          <p:cNvPr id="15" name="矩形: 圆角 1">
            <a:extLst>
              <a:ext uri="{FF2B5EF4-FFF2-40B4-BE49-F238E27FC236}">
                <a16:creationId xmlns:a16="http://schemas.microsoft.com/office/drawing/2014/main" id="{EE2C75E0-54A9-6029-A777-53E97BBF41F5}"/>
              </a:ext>
            </a:extLst>
          </p:cNvPr>
          <p:cNvSpPr/>
          <p:nvPr/>
        </p:nvSpPr>
        <p:spPr>
          <a:xfrm>
            <a:off x="228600" y="672902"/>
            <a:ext cx="2819400" cy="584576"/>
          </a:xfrm>
          <a:prstGeom prst="roundRect">
            <a:avLst>
              <a:gd name="adj" fmla="val 45829"/>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Google Shape;1017;p37">
            <a:hlinkClick r:id="rId4" action="ppaction://hlinksldjump"/>
            <a:extLst>
              <a:ext uri="{FF2B5EF4-FFF2-40B4-BE49-F238E27FC236}">
                <a16:creationId xmlns:a16="http://schemas.microsoft.com/office/drawing/2014/main" id="{41F1BE84-98F4-9946-EB21-CFB68D7B037F}"/>
              </a:ext>
            </a:extLst>
          </p:cNvPr>
          <p:cNvSpPr/>
          <p:nvPr/>
        </p:nvSpPr>
        <p:spPr>
          <a:xfrm>
            <a:off x="457200" y="762000"/>
            <a:ext cx="2294271" cy="376049"/>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Times New Roman" panose="02020603050405020304" pitchFamily="18" charset="0"/>
                <a:ea typeface="思源黑体 Heavy" panose="020B0A00000000000000" pitchFamily="34" charset="-122"/>
                <a:cs typeface="Times New Roman" panose="02020603050405020304" pitchFamily="18" charset="0"/>
                <a:sym typeface="Catamaran"/>
              </a:rPr>
              <a:t>Ví dụ 4:</a:t>
            </a:r>
            <a:endParaRPr kumimoji="0"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B79F7C76-4965-1AA4-2673-375C596C3313}"/>
                  </a:ext>
                </a:extLst>
              </p:cNvPr>
              <p:cNvGraphicFramePr>
                <a:graphicFrameLocks noGrp="1"/>
              </p:cNvGraphicFramePr>
              <p:nvPr>
                <p:extLst>
                  <p:ext uri="{D42A27DB-BD31-4B8C-83A1-F6EECF244321}">
                    <p14:modId xmlns:p14="http://schemas.microsoft.com/office/powerpoint/2010/main" val="1375387200"/>
                  </p:ext>
                </p:extLst>
              </p:nvPr>
            </p:nvGraphicFramePr>
            <p:xfrm>
              <a:off x="263013" y="2971800"/>
              <a:ext cx="6196780" cy="1361445"/>
            </p:xfrm>
            <a:graphic>
              <a:graphicData uri="http://schemas.openxmlformats.org/drawingml/2006/table">
                <a:tbl>
                  <a:tblPr firstRow="1" firstCol="1" bandRow="1">
                    <a:tableStyleId>{5C22544A-7EE6-4342-B048-85BDC9FD1C3A}</a:tableStyleId>
                  </a:tblPr>
                  <a:tblGrid>
                    <a:gridCol w="1478386">
                      <a:extLst>
                        <a:ext uri="{9D8B030D-6E8A-4147-A177-3AD203B41FA5}">
                          <a16:colId xmlns:a16="http://schemas.microsoft.com/office/drawing/2014/main" val="3713392792"/>
                        </a:ext>
                      </a:extLst>
                    </a:gridCol>
                    <a:gridCol w="925002">
                      <a:extLst>
                        <a:ext uri="{9D8B030D-6E8A-4147-A177-3AD203B41FA5}">
                          <a16:colId xmlns:a16="http://schemas.microsoft.com/office/drawing/2014/main" val="3251615550"/>
                        </a:ext>
                      </a:extLst>
                    </a:gridCol>
                    <a:gridCol w="923741">
                      <a:extLst>
                        <a:ext uri="{9D8B030D-6E8A-4147-A177-3AD203B41FA5}">
                          <a16:colId xmlns:a16="http://schemas.microsoft.com/office/drawing/2014/main" val="1138075704"/>
                        </a:ext>
                      </a:extLst>
                    </a:gridCol>
                    <a:gridCol w="925002">
                      <a:extLst>
                        <a:ext uri="{9D8B030D-6E8A-4147-A177-3AD203B41FA5}">
                          <a16:colId xmlns:a16="http://schemas.microsoft.com/office/drawing/2014/main" val="2789232230"/>
                        </a:ext>
                      </a:extLst>
                    </a:gridCol>
                    <a:gridCol w="923741">
                      <a:extLst>
                        <a:ext uri="{9D8B030D-6E8A-4147-A177-3AD203B41FA5}">
                          <a16:colId xmlns:a16="http://schemas.microsoft.com/office/drawing/2014/main" val="2325740488"/>
                        </a:ext>
                      </a:extLst>
                    </a:gridCol>
                    <a:gridCol w="1020908">
                      <a:extLst>
                        <a:ext uri="{9D8B030D-6E8A-4147-A177-3AD203B41FA5}">
                          <a16:colId xmlns:a16="http://schemas.microsoft.com/office/drawing/2014/main" val="1725505322"/>
                        </a:ext>
                      </a:extLst>
                    </a:gridCol>
                  </a:tblGrid>
                  <a:tr h="508005">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Năm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i="1" smtClean="0">
                                    <a:effectLst/>
                                    <a:latin typeface="Cambria Math" panose="02040503050406030204" pitchFamily="18" charset="0"/>
                                    <a:cs typeface="Times New Roman" panose="02020603050405020304" pitchFamily="18" charset="0"/>
                                  </a:rPr>
                                  <m:t>2016</m:t>
                                </m:r>
                              </m:oMath>
                            </m:oMathPara>
                          </a14:m>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i="1" smtClean="0">
                                    <a:effectLst/>
                                    <a:latin typeface="Cambria Math" panose="02040503050406030204" pitchFamily="18" charset="0"/>
                                    <a:cs typeface="Times New Roman" panose="02020603050405020304" pitchFamily="18" charset="0"/>
                                  </a:rPr>
                                  <m:t>2017</m:t>
                                </m:r>
                              </m:oMath>
                            </m:oMathPara>
                          </a14:m>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i="1" smtClean="0">
                                    <a:effectLst/>
                                    <a:latin typeface="Cambria Math" panose="02040503050406030204" pitchFamily="18" charset="0"/>
                                    <a:cs typeface="Times New Roman" panose="02020603050405020304" pitchFamily="18" charset="0"/>
                                  </a:rPr>
                                  <m:t>2018</m:t>
                                </m:r>
                              </m:oMath>
                            </m:oMathPara>
                          </a14:m>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i="1" smtClean="0">
                                    <a:effectLst/>
                                    <a:latin typeface="Cambria Math" panose="02040503050406030204" pitchFamily="18" charset="0"/>
                                    <a:cs typeface="Times New Roman" panose="02020603050405020304" pitchFamily="18" charset="0"/>
                                  </a:rPr>
                                  <m:t>2019</m:t>
                                </m:r>
                              </m:oMath>
                            </m:oMathPara>
                          </a14:m>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i="1" smtClean="0">
                                    <a:effectLst/>
                                    <a:latin typeface="Cambria Math" panose="02040503050406030204" pitchFamily="18" charset="0"/>
                                    <a:cs typeface="Times New Roman" panose="02020603050405020304" pitchFamily="18" charset="0"/>
                                  </a:rPr>
                                  <m:t>2020</m:t>
                                </m:r>
                              </m:oMath>
                            </m:oMathPara>
                          </a14:m>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2967071"/>
                      </a:ext>
                    </a:extLst>
                  </a:tr>
                  <a:tr h="508005">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Số vụ TNGT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2177280"/>
                      </a:ext>
                    </a:extLst>
                  </a:tr>
                </a:tbl>
              </a:graphicData>
            </a:graphic>
          </p:graphicFrame>
        </mc:Choice>
        <mc:Fallback xmlns="">
          <p:graphicFrame>
            <p:nvGraphicFramePr>
              <p:cNvPr id="9" name="Table 8">
                <a:extLst>
                  <a:ext uri="{FF2B5EF4-FFF2-40B4-BE49-F238E27FC236}">
                    <a16:creationId xmlns:a16="http://schemas.microsoft.com/office/drawing/2014/main" id="{B79F7C76-4965-1AA4-2673-375C596C3313}"/>
                  </a:ext>
                </a:extLst>
              </p:cNvPr>
              <p:cNvGraphicFramePr>
                <a:graphicFrameLocks noGrp="1"/>
              </p:cNvGraphicFramePr>
              <p:nvPr>
                <p:extLst>
                  <p:ext uri="{D42A27DB-BD31-4B8C-83A1-F6EECF244321}">
                    <p14:modId xmlns:p14="http://schemas.microsoft.com/office/powerpoint/2010/main" val="1375387200"/>
                  </p:ext>
                </p:extLst>
              </p:nvPr>
            </p:nvGraphicFramePr>
            <p:xfrm>
              <a:off x="263013" y="2971800"/>
              <a:ext cx="6196780" cy="1361445"/>
            </p:xfrm>
            <a:graphic>
              <a:graphicData uri="http://schemas.openxmlformats.org/drawingml/2006/table">
                <a:tbl>
                  <a:tblPr firstRow="1" firstCol="1" bandRow="1">
                    <a:tableStyleId>{5C22544A-7EE6-4342-B048-85BDC9FD1C3A}</a:tableStyleId>
                  </a:tblPr>
                  <a:tblGrid>
                    <a:gridCol w="1478386">
                      <a:extLst>
                        <a:ext uri="{9D8B030D-6E8A-4147-A177-3AD203B41FA5}">
                          <a16:colId xmlns:a16="http://schemas.microsoft.com/office/drawing/2014/main" val="3713392792"/>
                        </a:ext>
                      </a:extLst>
                    </a:gridCol>
                    <a:gridCol w="925002">
                      <a:extLst>
                        <a:ext uri="{9D8B030D-6E8A-4147-A177-3AD203B41FA5}">
                          <a16:colId xmlns:a16="http://schemas.microsoft.com/office/drawing/2014/main" val="3251615550"/>
                        </a:ext>
                      </a:extLst>
                    </a:gridCol>
                    <a:gridCol w="923741">
                      <a:extLst>
                        <a:ext uri="{9D8B030D-6E8A-4147-A177-3AD203B41FA5}">
                          <a16:colId xmlns:a16="http://schemas.microsoft.com/office/drawing/2014/main" val="1138075704"/>
                        </a:ext>
                      </a:extLst>
                    </a:gridCol>
                    <a:gridCol w="925002">
                      <a:extLst>
                        <a:ext uri="{9D8B030D-6E8A-4147-A177-3AD203B41FA5}">
                          <a16:colId xmlns:a16="http://schemas.microsoft.com/office/drawing/2014/main" val="2789232230"/>
                        </a:ext>
                      </a:extLst>
                    </a:gridCol>
                    <a:gridCol w="923741">
                      <a:extLst>
                        <a:ext uri="{9D8B030D-6E8A-4147-A177-3AD203B41FA5}">
                          <a16:colId xmlns:a16="http://schemas.microsoft.com/office/drawing/2014/main" val="2325740488"/>
                        </a:ext>
                      </a:extLst>
                    </a:gridCol>
                    <a:gridCol w="1020908">
                      <a:extLst>
                        <a:ext uri="{9D8B030D-6E8A-4147-A177-3AD203B41FA5}">
                          <a16:colId xmlns:a16="http://schemas.microsoft.com/office/drawing/2014/main" val="1725505322"/>
                        </a:ext>
                      </a:extLst>
                    </a:gridCol>
                  </a:tblGrid>
                  <a:tr h="508005">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Năm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5"/>
                          <a:stretch>
                            <a:fillRect l="-161589" t="-13095" r="-415232" b="-208333"/>
                          </a:stretch>
                        </a:blipFill>
                      </a:tcPr>
                    </a:tc>
                    <a:tc>
                      <a:txBody>
                        <a:bodyPr/>
                        <a:lstStyle/>
                        <a:p>
                          <a:endParaRPr lang="en-US"/>
                        </a:p>
                      </a:txBody>
                      <a:tcPr marL="68580" marR="68580" marT="0" marB="0" anchor="ctr">
                        <a:blipFill>
                          <a:blip r:embed="rId5"/>
                          <a:stretch>
                            <a:fillRect l="-259868" t="-13095" r="-312500" b="-208333"/>
                          </a:stretch>
                        </a:blipFill>
                      </a:tcPr>
                    </a:tc>
                    <a:tc>
                      <a:txBody>
                        <a:bodyPr/>
                        <a:lstStyle/>
                        <a:p>
                          <a:endParaRPr lang="en-US"/>
                        </a:p>
                      </a:txBody>
                      <a:tcPr marL="68580" marR="68580" marT="0" marB="0" anchor="ctr">
                        <a:blipFill>
                          <a:blip r:embed="rId5"/>
                          <a:stretch>
                            <a:fillRect l="-359868" t="-13095" r="-212500" b="-208333"/>
                          </a:stretch>
                        </a:blipFill>
                      </a:tcPr>
                    </a:tc>
                    <a:tc>
                      <a:txBody>
                        <a:bodyPr/>
                        <a:lstStyle/>
                        <a:p>
                          <a:endParaRPr lang="en-US"/>
                        </a:p>
                      </a:txBody>
                      <a:tcPr marL="68580" marR="68580" marT="0" marB="0" anchor="ctr">
                        <a:blipFill>
                          <a:blip r:embed="rId5"/>
                          <a:stretch>
                            <a:fillRect l="-462914" t="-13095" r="-113907" b="-208333"/>
                          </a:stretch>
                        </a:blipFill>
                      </a:tcPr>
                    </a:tc>
                    <a:tc>
                      <a:txBody>
                        <a:bodyPr/>
                        <a:lstStyle/>
                        <a:p>
                          <a:endParaRPr lang="en-US"/>
                        </a:p>
                      </a:txBody>
                      <a:tcPr marL="68580" marR="68580" marT="0" marB="0" anchor="ctr">
                        <a:blipFill>
                          <a:blip r:embed="rId5"/>
                          <a:stretch>
                            <a:fillRect l="-505952" t="-13095" r="-2381" b="-208333"/>
                          </a:stretch>
                        </a:blipFill>
                      </a:tcPr>
                    </a:tc>
                    <a:extLst>
                      <a:ext uri="{0D108BD9-81ED-4DB2-BD59-A6C34878D82A}">
                        <a16:rowId xmlns:a16="http://schemas.microsoft.com/office/drawing/2014/main" val="4192967071"/>
                      </a:ext>
                    </a:extLst>
                  </a:tr>
                  <a:tr h="853440">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Số vụ TNGT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2177280"/>
                      </a:ext>
                    </a:extLst>
                  </a:tr>
                </a:tbl>
              </a:graphicData>
            </a:graphic>
          </p:graphicFrame>
        </mc:Fallback>
      </mc:AlternateContent>
      <p:sp>
        <p:nvSpPr>
          <p:cNvPr id="17" name="Rectangle 1">
            <a:extLst>
              <a:ext uri="{FF2B5EF4-FFF2-40B4-BE49-F238E27FC236}">
                <a16:creationId xmlns:a16="http://schemas.microsoft.com/office/drawing/2014/main" id="{78ECA492-85F3-B954-C4DF-00D18B0893BE}"/>
              </a:ext>
            </a:extLst>
          </p:cNvPr>
          <p:cNvSpPr>
            <a:spLocks noChangeArrowheads="1"/>
          </p:cNvSpPr>
          <p:nvPr/>
        </p:nvSpPr>
        <p:spPr bwMode="auto">
          <a:xfrm>
            <a:off x="215388" y="1692674"/>
            <a:ext cx="6388510" cy="3539430"/>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Lập bảng thống kê số vụ TNGT của nước ta theo mẫu sau:</a:t>
            </a:r>
          </a:p>
          <a:p>
            <a:pPr marR="0" lvl="0" algn="just" defTabSz="914400" rtl="0" eaLnBrk="0" fontAlgn="base" latinLnBrk="0" hangingPunct="0">
              <a:lnSpc>
                <a:spcPct val="100000"/>
              </a:lnSpc>
              <a:spcBef>
                <a:spcPct val="0"/>
              </a:spcBef>
              <a:spcAft>
                <a:spcPct val="0"/>
              </a:spcAft>
              <a:buClrTx/>
              <a:buSzTx/>
              <a:tabLst/>
            </a:pPr>
            <a:endParaRPr lang="en-US" altLang="en-US" sz="2800">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endParaRPr lang="en-US" altLang="en-US" sz="2800">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endPar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endParaRPr lang="en-US" altLang="en-US" sz="2800">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just" defTabSz="914400" rtl="0" eaLnBrk="0" fontAlgn="base" latinLnBrk="0" hangingPunct="0">
              <a:lnSpc>
                <a:spcPct val="100000"/>
              </a:lnSpc>
              <a:spcBef>
                <a:spcPct val="0"/>
              </a:spcBef>
              <a:spcAft>
                <a:spcPct val="0"/>
              </a:spcAft>
              <a:buClrTx/>
              <a:buSzTx/>
              <a:buFontTx/>
              <a:buAutoNum type="alphaLcPeriod"/>
              <a:tabLst/>
            </a:pPr>
            <a:endPar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42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07E699-9537-B8D3-AB6C-326FDBA8A9C7}"/>
              </a:ext>
            </a:extLst>
          </p:cNvPr>
          <p:cNvPicPr>
            <a:picLocks noChangeAspect="1"/>
          </p:cNvPicPr>
          <p:nvPr/>
        </p:nvPicPr>
        <p:blipFill>
          <a:blip r:embed="rId2"/>
          <a:stretch>
            <a:fillRect/>
          </a:stretch>
        </p:blipFill>
        <p:spPr>
          <a:xfrm>
            <a:off x="-76200" y="33996"/>
            <a:ext cx="12268200" cy="6856786"/>
          </a:xfrm>
          <a:prstGeom prst="rect">
            <a:avLst/>
          </a:prstGeom>
        </p:spPr>
      </p:pic>
      <p:pic>
        <p:nvPicPr>
          <p:cNvPr id="11" name="Picture 10">
            <a:extLst>
              <a:ext uri="{FF2B5EF4-FFF2-40B4-BE49-F238E27FC236}">
                <a16:creationId xmlns:a16="http://schemas.microsoft.com/office/drawing/2014/main" id="{4FB72D1A-0E8C-1099-F42F-A86E98BB4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 t="2132" r="29231" b="14438"/>
          <a:stretch/>
        </p:blipFill>
        <p:spPr bwMode="auto">
          <a:xfrm>
            <a:off x="6248400" y="695524"/>
            <a:ext cx="5585321" cy="5647152"/>
          </a:xfrm>
          <a:prstGeom prst="rect">
            <a:avLst/>
          </a:prstGeom>
          <a:noFill/>
          <a:ln>
            <a:noFill/>
          </a:ln>
          <a:extLst>
            <a:ext uri="{53640926-AAD7-44D8-BBD7-CCE9431645EC}">
              <a14:shadowObscured xmlns:a14="http://schemas.microsoft.com/office/drawing/2010/main"/>
            </a:ext>
          </a:extLst>
        </p:spPr>
      </p:pic>
      <p:sp>
        <p:nvSpPr>
          <p:cNvPr id="15" name="矩形: 圆角 1">
            <a:extLst>
              <a:ext uri="{FF2B5EF4-FFF2-40B4-BE49-F238E27FC236}">
                <a16:creationId xmlns:a16="http://schemas.microsoft.com/office/drawing/2014/main" id="{EE2C75E0-54A9-6029-A777-53E97BBF41F5}"/>
              </a:ext>
            </a:extLst>
          </p:cNvPr>
          <p:cNvSpPr/>
          <p:nvPr/>
        </p:nvSpPr>
        <p:spPr>
          <a:xfrm>
            <a:off x="228600" y="672902"/>
            <a:ext cx="2819400" cy="584576"/>
          </a:xfrm>
          <a:prstGeom prst="roundRect">
            <a:avLst>
              <a:gd name="adj" fmla="val 45829"/>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Google Shape;1017;p37">
            <a:hlinkClick r:id="rId4" action="ppaction://hlinksldjump"/>
            <a:extLst>
              <a:ext uri="{FF2B5EF4-FFF2-40B4-BE49-F238E27FC236}">
                <a16:creationId xmlns:a16="http://schemas.microsoft.com/office/drawing/2014/main" id="{41F1BE84-98F4-9946-EB21-CFB68D7B037F}"/>
              </a:ext>
            </a:extLst>
          </p:cNvPr>
          <p:cNvSpPr/>
          <p:nvPr/>
        </p:nvSpPr>
        <p:spPr>
          <a:xfrm>
            <a:off x="457200" y="762000"/>
            <a:ext cx="2294271" cy="376049"/>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Times New Roman" panose="02020603050405020304" pitchFamily="18" charset="0"/>
                <a:ea typeface="思源黑体 Heavy" panose="020B0A00000000000000" pitchFamily="34" charset="-122"/>
                <a:cs typeface="Times New Roman" panose="02020603050405020304" pitchFamily="18" charset="0"/>
                <a:sym typeface="Catamaran"/>
              </a:rPr>
              <a:t>Ví dụ 4:</a:t>
            </a:r>
            <a:endParaRPr kumimoji="0" sz="3600" b="1" i="0" u="none" strike="noStrike" kern="1200" cap="none" spc="0" normalizeH="0" baseline="0" noProof="0" dirty="0">
              <a:ln>
                <a:noFill/>
              </a:ln>
              <a:solidFill>
                <a:prstClr val="white"/>
              </a:solidFill>
              <a:effectLst/>
              <a:uLnTx/>
              <a:uFillTx/>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F60CC39-9628-24A2-44C0-DB8ED8B329F6}"/>
                  </a:ext>
                </a:extLst>
              </p:cNvPr>
              <p:cNvSpPr txBox="1"/>
              <p:nvPr/>
            </p:nvSpPr>
            <p:spPr>
              <a:xfrm>
                <a:off x="228600" y="1273740"/>
                <a:ext cx="6400800" cy="5262979"/>
              </a:xfrm>
              <a:prstGeom prst="rect">
                <a:avLst/>
              </a:prstGeom>
              <a:noFill/>
              <a:ln>
                <a:solidFill>
                  <a:srgbClr val="00B050"/>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2016</m:t>
                    </m:r>
                  </m:oMath>
                </a14:m>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2020</m:t>
                    </m:r>
                  </m:oMath>
                </a14:m>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TNGT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TNGT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2019</m:t>
                    </m:r>
                  </m:oMath>
                </a14:m>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2018</m:t>
                    </m:r>
                  </m:oMath>
                </a14:m>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TNGT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2020</m:t>
                    </m:r>
                  </m:oMath>
                </a14:m>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2019</m:t>
                    </m:r>
                  </m:oMath>
                </a14:m>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TNGT ở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2016</m:t>
                    </m:r>
                  </m:oMath>
                </a14:m>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2020.</m:t>
                    </m:r>
                  </m:oMath>
                </a14:m>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F60CC39-9628-24A2-44C0-DB8ED8B329F6}"/>
                  </a:ext>
                </a:extLst>
              </p:cNvPr>
              <p:cNvSpPr txBox="1">
                <a:spLocks noRot="1" noChangeAspect="1" noMove="1" noResize="1" noEditPoints="1" noAdjustHandles="1" noChangeArrowheads="1" noChangeShapeType="1" noTextEdit="1"/>
              </p:cNvSpPr>
              <p:nvPr/>
            </p:nvSpPr>
            <p:spPr>
              <a:xfrm>
                <a:off x="228600" y="1273740"/>
                <a:ext cx="6400800" cy="5262979"/>
              </a:xfrm>
              <a:prstGeom prst="rect">
                <a:avLst/>
              </a:prstGeom>
              <a:blipFill>
                <a:blip r:embed="rId5"/>
                <a:stretch>
                  <a:fillRect l="-1901" t="-1156" r="-1806"/>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677436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07E699-9537-B8D3-AB6C-326FDBA8A9C7}"/>
              </a:ext>
            </a:extLst>
          </p:cNvPr>
          <p:cNvPicPr>
            <a:picLocks noChangeAspect="1"/>
          </p:cNvPicPr>
          <p:nvPr/>
        </p:nvPicPr>
        <p:blipFill>
          <a:blip r:embed="rId2"/>
          <a:stretch>
            <a:fillRect/>
          </a:stretch>
        </p:blipFill>
        <p:spPr>
          <a:xfrm>
            <a:off x="-76200" y="33996"/>
            <a:ext cx="12268200" cy="6856786"/>
          </a:xfrm>
          <a:prstGeom prst="rect">
            <a:avLst/>
          </a:prstGeom>
        </p:spPr>
      </p:pic>
      <p:pic>
        <p:nvPicPr>
          <p:cNvPr id="11" name="Picture 10">
            <a:extLst>
              <a:ext uri="{FF2B5EF4-FFF2-40B4-BE49-F238E27FC236}">
                <a16:creationId xmlns:a16="http://schemas.microsoft.com/office/drawing/2014/main" id="{4FB72D1A-0E8C-1099-F42F-A86E98BB4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 t="2132" r="29231" b="14438"/>
          <a:stretch/>
        </p:blipFill>
        <p:spPr bwMode="auto">
          <a:xfrm>
            <a:off x="6400800" y="695524"/>
            <a:ext cx="5432921" cy="5647152"/>
          </a:xfrm>
          <a:prstGeom prst="rect">
            <a:avLst/>
          </a:prstGeom>
          <a:noFill/>
          <a:ln>
            <a:noFill/>
          </a:ln>
          <a:extLst>
            <a:ext uri="{53640926-AAD7-44D8-BBD7-CCE9431645EC}">
              <a14:shadowObscured xmlns:a14="http://schemas.microsoft.com/office/drawing/2010/main"/>
            </a:ext>
          </a:extLst>
        </p:spPr>
      </p:pic>
      <p:sp>
        <p:nvSpPr>
          <p:cNvPr id="12" name="Rectangle 1">
            <a:extLst>
              <a:ext uri="{FF2B5EF4-FFF2-40B4-BE49-F238E27FC236}">
                <a16:creationId xmlns:a16="http://schemas.microsoft.com/office/drawing/2014/main" id="{786AC974-2317-8D3D-DC16-3B83429BF7C8}"/>
              </a:ext>
            </a:extLst>
          </p:cNvPr>
          <p:cNvSpPr>
            <a:spLocks noChangeArrowheads="1"/>
          </p:cNvSpPr>
          <p:nvPr/>
        </p:nvSpPr>
        <p:spPr bwMode="auto">
          <a:xfrm>
            <a:off x="358279" y="1563789"/>
            <a:ext cx="54329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143EF30-CEA2-58F1-E3E0-9047C969225F}"/>
                  </a:ext>
                </a:extLst>
              </p:cNvPr>
              <p:cNvSpPr txBox="1"/>
              <p:nvPr/>
            </p:nvSpPr>
            <p:spPr>
              <a:xfrm>
                <a:off x="394286" y="4096264"/>
                <a:ext cx="5019990" cy="1384995"/>
              </a:xfrm>
              <a:prstGeom prst="rect">
                <a:avLst/>
              </a:prstGeom>
              <a:noFill/>
            </p:spPr>
            <p:txBody>
              <a:bodyPr wrap="square">
                <a:spAutoFit/>
              </a:bodyPr>
              <a:lstStyle/>
              <a:p>
                <a:pPr algn="just">
                  <a:spcBef>
                    <a:spcPts val="300"/>
                  </a:spcBef>
                  <a:spcAft>
                    <a:spcPts val="300"/>
                  </a:spcAft>
                </a:pPr>
                <a:r>
                  <a:rPr lang="fr-FR" sz="2800">
                    <a:effectLst/>
                    <a:latin typeface="Times New Roman" panose="02020603050405020304" pitchFamily="18" charset="0"/>
                    <a:ea typeface="Times New Roman" panose="02020603050405020304" pitchFamily="18" charset="0"/>
                  </a:rPr>
                  <a:t>b. </a:t>
                </a:r>
                <a:r>
                  <a:rPr lang="fr-FR" sz="2800" err="1">
                    <a:effectLst/>
                    <a:latin typeface="Times New Roman" panose="02020603050405020304" pitchFamily="18" charset="0"/>
                    <a:ea typeface="Times New Roman" panose="02020603050405020304" pitchFamily="18" charset="0"/>
                  </a:rPr>
                  <a:t>Trong</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giai</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đoạn</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trên</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năm</a:t>
                </a:r>
                <a:r>
                  <a:rPr lang="fr-FR" sz="280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2016</m:t>
                    </m:r>
                  </m:oMath>
                </a14:m>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có</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số</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vụ</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TNGT</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nhiều</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nhất</a:t>
                </a:r>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với</a:t>
                </a:r>
                <a:r>
                  <a:rPr lang="fr-FR" sz="2800">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rPr>
                      <m:t>21 589</m:t>
                    </m:r>
                  </m:oMath>
                </a14:m>
                <a:r>
                  <a:rPr lang="fr-FR" sz="2800">
                    <a:effectLst/>
                    <a:latin typeface="Times New Roman" panose="02020603050405020304" pitchFamily="18" charset="0"/>
                    <a:ea typeface="Times New Roman" panose="02020603050405020304" pitchFamily="18" charset="0"/>
                  </a:rPr>
                  <a:t> </a:t>
                </a:r>
                <a:r>
                  <a:rPr lang="fr-FR" sz="2800" err="1">
                    <a:effectLst/>
                    <a:latin typeface="Times New Roman" panose="02020603050405020304" pitchFamily="18" charset="0"/>
                    <a:ea typeface="Times New Roman" panose="02020603050405020304" pitchFamily="18" charset="0"/>
                  </a:rPr>
                  <a:t>vụ</a:t>
                </a:r>
                <a:r>
                  <a:rPr lang="fr-FR" sz="2800">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143EF30-CEA2-58F1-E3E0-9047C969225F}"/>
                  </a:ext>
                </a:extLst>
              </p:cNvPr>
              <p:cNvSpPr txBox="1">
                <a:spLocks noRot="1" noChangeAspect="1" noMove="1" noResize="1" noEditPoints="1" noAdjustHandles="1" noChangeArrowheads="1" noChangeShapeType="1" noTextEdit="1"/>
              </p:cNvSpPr>
              <p:nvPr/>
            </p:nvSpPr>
            <p:spPr>
              <a:xfrm>
                <a:off x="394286" y="4096264"/>
                <a:ext cx="5019990" cy="1384995"/>
              </a:xfrm>
              <a:prstGeom prst="rect">
                <a:avLst/>
              </a:prstGeom>
              <a:blipFill>
                <a:blip r:embed="rId4"/>
                <a:stretch>
                  <a:fillRect l="-2552" t="-4846" r="-2430"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3016DA43-C3EB-E265-6785-EF1915172EB7}"/>
                  </a:ext>
                </a:extLst>
              </p:cNvPr>
              <p:cNvGraphicFramePr>
                <a:graphicFrameLocks noGrp="1"/>
              </p:cNvGraphicFramePr>
              <p:nvPr>
                <p:extLst>
                  <p:ext uri="{D42A27DB-BD31-4B8C-83A1-F6EECF244321}">
                    <p14:modId xmlns:p14="http://schemas.microsoft.com/office/powerpoint/2010/main" val="3628098723"/>
                  </p:ext>
                </p:extLst>
              </p:nvPr>
            </p:nvGraphicFramePr>
            <p:xfrm>
              <a:off x="192592" y="2667000"/>
              <a:ext cx="6665406" cy="1318260"/>
            </p:xfrm>
            <a:graphic>
              <a:graphicData uri="http://schemas.openxmlformats.org/drawingml/2006/table">
                <a:tbl>
                  <a:tblPr firstRow="1" firstCol="1" bandRow="1">
                    <a:tableStyleId>{5C22544A-7EE6-4342-B048-85BDC9FD1C3A}</a:tableStyleId>
                  </a:tblPr>
                  <a:tblGrid>
                    <a:gridCol w="1267698">
                      <a:extLst>
                        <a:ext uri="{9D8B030D-6E8A-4147-A177-3AD203B41FA5}">
                          <a16:colId xmlns:a16="http://schemas.microsoft.com/office/drawing/2014/main" val="4286985672"/>
                        </a:ext>
                      </a:extLst>
                    </a:gridCol>
                    <a:gridCol w="1058024">
                      <a:extLst>
                        <a:ext uri="{9D8B030D-6E8A-4147-A177-3AD203B41FA5}">
                          <a16:colId xmlns:a16="http://schemas.microsoft.com/office/drawing/2014/main" val="3455475400"/>
                        </a:ext>
                      </a:extLst>
                    </a:gridCol>
                    <a:gridCol w="1056641">
                      <a:extLst>
                        <a:ext uri="{9D8B030D-6E8A-4147-A177-3AD203B41FA5}">
                          <a16:colId xmlns:a16="http://schemas.microsoft.com/office/drawing/2014/main" val="3890567612"/>
                        </a:ext>
                      </a:extLst>
                    </a:gridCol>
                    <a:gridCol w="1058024">
                      <a:extLst>
                        <a:ext uri="{9D8B030D-6E8A-4147-A177-3AD203B41FA5}">
                          <a16:colId xmlns:a16="http://schemas.microsoft.com/office/drawing/2014/main" val="3314619073"/>
                        </a:ext>
                      </a:extLst>
                    </a:gridCol>
                    <a:gridCol w="1056641">
                      <a:extLst>
                        <a:ext uri="{9D8B030D-6E8A-4147-A177-3AD203B41FA5}">
                          <a16:colId xmlns:a16="http://schemas.microsoft.com/office/drawing/2014/main" val="2792171467"/>
                        </a:ext>
                      </a:extLst>
                    </a:gridCol>
                    <a:gridCol w="1168378">
                      <a:extLst>
                        <a:ext uri="{9D8B030D-6E8A-4147-A177-3AD203B41FA5}">
                          <a16:colId xmlns:a16="http://schemas.microsoft.com/office/drawing/2014/main" val="735715640"/>
                        </a:ext>
                      </a:extLst>
                    </a:gridCol>
                  </a:tblGrid>
                  <a:tr h="406400">
                    <a:tc>
                      <a:txBody>
                        <a:bodyPr/>
                        <a:lstStyle/>
                        <a:p>
                          <a:pPr algn="ctr">
                            <a:spcBef>
                              <a:spcPts val="300"/>
                            </a:spcBef>
                            <a:spcAft>
                              <a:spcPts val="300"/>
                            </a:spcAft>
                          </a:pPr>
                          <a:r>
                            <a:rPr lang="en-US" sz="2800" b="0" err="1">
                              <a:effectLst/>
                              <a:latin typeface="Times New Roman" panose="02020603050405020304" pitchFamily="18" charset="0"/>
                              <a:cs typeface="Times New Roman" panose="02020603050405020304" pitchFamily="18" charset="0"/>
                            </a:rPr>
                            <a:t>Năm</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2016</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2017</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2018</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2019</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2020</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3621447"/>
                      </a:ext>
                    </a:extLst>
                  </a:tr>
                  <a:tr h="812800">
                    <a:tc>
                      <a:txBody>
                        <a:bodyPr/>
                        <a:lstStyle/>
                        <a:p>
                          <a:pPr algn="ctr">
                            <a:spcBef>
                              <a:spcPts val="300"/>
                            </a:spcBef>
                            <a:spcAft>
                              <a:spcPts val="300"/>
                            </a:spcAft>
                          </a:pPr>
                          <a:r>
                            <a:rPr lang="en-US" sz="2800" b="0" err="1">
                              <a:effectLst/>
                              <a:latin typeface="Times New Roman" panose="02020603050405020304" pitchFamily="18" charset="0"/>
                              <a:cs typeface="Times New Roman" panose="02020603050405020304" pitchFamily="18" charset="0"/>
                            </a:rPr>
                            <a:t>Số</a:t>
                          </a:r>
                          <a:r>
                            <a:rPr lang="en-US" sz="2800" b="0">
                              <a:effectLst/>
                              <a:latin typeface="Times New Roman" panose="02020603050405020304" pitchFamily="18" charset="0"/>
                              <a:cs typeface="Times New Roman" panose="02020603050405020304" pitchFamily="18" charset="0"/>
                            </a:rPr>
                            <a:t> </a:t>
                          </a:r>
                          <a:r>
                            <a:rPr lang="en-US" sz="2800" b="0" err="1">
                              <a:effectLst/>
                              <a:latin typeface="Times New Roman" panose="02020603050405020304" pitchFamily="18" charset="0"/>
                              <a:cs typeface="Times New Roman" panose="02020603050405020304" pitchFamily="18" charset="0"/>
                            </a:rPr>
                            <a:t>vụ</a:t>
                          </a:r>
                          <a:r>
                            <a:rPr lang="en-US" sz="2800" b="0">
                              <a:effectLst/>
                              <a:latin typeface="Times New Roman" panose="02020603050405020304" pitchFamily="18" charset="0"/>
                              <a:cs typeface="Times New Roman" panose="02020603050405020304" pitchFamily="18" charset="0"/>
                            </a:rPr>
                            <a:t> TNGT</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17442981"/>
                      </a:ext>
                    </a:extLst>
                  </a:tr>
                </a:tbl>
              </a:graphicData>
            </a:graphic>
          </p:graphicFrame>
        </mc:Choice>
        <mc:Fallback xmlns="">
          <p:graphicFrame>
            <p:nvGraphicFramePr>
              <p:cNvPr id="14" name="Table 13">
                <a:extLst>
                  <a:ext uri="{FF2B5EF4-FFF2-40B4-BE49-F238E27FC236}">
                    <a16:creationId xmlns:a16="http://schemas.microsoft.com/office/drawing/2014/main" id="{3016DA43-C3EB-E265-6785-EF1915172EB7}"/>
                  </a:ext>
                </a:extLst>
              </p:cNvPr>
              <p:cNvGraphicFramePr>
                <a:graphicFrameLocks noGrp="1"/>
              </p:cNvGraphicFramePr>
              <p:nvPr>
                <p:extLst>
                  <p:ext uri="{D42A27DB-BD31-4B8C-83A1-F6EECF244321}">
                    <p14:modId xmlns:p14="http://schemas.microsoft.com/office/powerpoint/2010/main" val="3628098723"/>
                  </p:ext>
                </p:extLst>
              </p:nvPr>
            </p:nvGraphicFramePr>
            <p:xfrm>
              <a:off x="192592" y="2667000"/>
              <a:ext cx="6665406" cy="1318260"/>
            </p:xfrm>
            <a:graphic>
              <a:graphicData uri="http://schemas.openxmlformats.org/drawingml/2006/table">
                <a:tbl>
                  <a:tblPr firstRow="1" firstCol="1" bandRow="1">
                    <a:tableStyleId>{5C22544A-7EE6-4342-B048-85BDC9FD1C3A}</a:tableStyleId>
                  </a:tblPr>
                  <a:tblGrid>
                    <a:gridCol w="1267698">
                      <a:extLst>
                        <a:ext uri="{9D8B030D-6E8A-4147-A177-3AD203B41FA5}">
                          <a16:colId xmlns:a16="http://schemas.microsoft.com/office/drawing/2014/main" val="4286985672"/>
                        </a:ext>
                      </a:extLst>
                    </a:gridCol>
                    <a:gridCol w="1058024">
                      <a:extLst>
                        <a:ext uri="{9D8B030D-6E8A-4147-A177-3AD203B41FA5}">
                          <a16:colId xmlns:a16="http://schemas.microsoft.com/office/drawing/2014/main" val="3455475400"/>
                        </a:ext>
                      </a:extLst>
                    </a:gridCol>
                    <a:gridCol w="1056641">
                      <a:extLst>
                        <a:ext uri="{9D8B030D-6E8A-4147-A177-3AD203B41FA5}">
                          <a16:colId xmlns:a16="http://schemas.microsoft.com/office/drawing/2014/main" val="3890567612"/>
                        </a:ext>
                      </a:extLst>
                    </a:gridCol>
                    <a:gridCol w="1058024">
                      <a:extLst>
                        <a:ext uri="{9D8B030D-6E8A-4147-A177-3AD203B41FA5}">
                          <a16:colId xmlns:a16="http://schemas.microsoft.com/office/drawing/2014/main" val="3314619073"/>
                        </a:ext>
                      </a:extLst>
                    </a:gridCol>
                    <a:gridCol w="1056641">
                      <a:extLst>
                        <a:ext uri="{9D8B030D-6E8A-4147-A177-3AD203B41FA5}">
                          <a16:colId xmlns:a16="http://schemas.microsoft.com/office/drawing/2014/main" val="2792171467"/>
                        </a:ext>
                      </a:extLst>
                    </a:gridCol>
                    <a:gridCol w="1168378">
                      <a:extLst>
                        <a:ext uri="{9D8B030D-6E8A-4147-A177-3AD203B41FA5}">
                          <a16:colId xmlns:a16="http://schemas.microsoft.com/office/drawing/2014/main" val="735715640"/>
                        </a:ext>
                      </a:extLst>
                    </a:gridCol>
                  </a:tblGrid>
                  <a:tr h="464820">
                    <a:tc>
                      <a:txBody>
                        <a:bodyPr/>
                        <a:lstStyle/>
                        <a:p>
                          <a:pPr algn="ctr">
                            <a:spcBef>
                              <a:spcPts val="300"/>
                            </a:spcBef>
                            <a:spcAft>
                              <a:spcPts val="300"/>
                            </a:spcAft>
                          </a:pPr>
                          <a:r>
                            <a:rPr lang="en-US" sz="2800" b="0" err="1">
                              <a:effectLst/>
                              <a:latin typeface="Times New Roman" panose="02020603050405020304" pitchFamily="18" charset="0"/>
                              <a:cs typeface="Times New Roman" panose="02020603050405020304" pitchFamily="18" charset="0"/>
                            </a:rPr>
                            <a:t>Năm</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5"/>
                          <a:stretch>
                            <a:fillRect l="-120115" t="-18182" r="-412069" b="-227273"/>
                          </a:stretch>
                        </a:blipFill>
                      </a:tcPr>
                    </a:tc>
                    <a:tc>
                      <a:txBody>
                        <a:bodyPr/>
                        <a:lstStyle/>
                        <a:p>
                          <a:endParaRPr lang="en-US"/>
                        </a:p>
                      </a:txBody>
                      <a:tcPr marL="68580" marR="68580" marT="0" marB="0" anchor="ctr">
                        <a:blipFill>
                          <a:blip r:embed="rId5"/>
                          <a:stretch>
                            <a:fillRect l="-221387" t="-18182" r="-314451" b="-227273"/>
                          </a:stretch>
                        </a:blipFill>
                      </a:tcPr>
                    </a:tc>
                    <a:tc>
                      <a:txBody>
                        <a:bodyPr/>
                        <a:lstStyle/>
                        <a:p>
                          <a:endParaRPr lang="en-US"/>
                        </a:p>
                      </a:txBody>
                      <a:tcPr marL="68580" marR="68580" marT="0" marB="0" anchor="ctr">
                        <a:blipFill>
                          <a:blip r:embed="rId5"/>
                          <a:stretch>
                            <a:fillRect l="-319540" t="-18182" r="-212644" b="-227273"/>
                          </a:stretch>
                        </a:blipFill>
                      </a:tcPr>
                    </a:tc>
                    <a:tc>
                      <a:txBody>
                        <a:bodyPr/>
                        <a:lstStyle/>
                        <a:p>
                          <a:endParaRPr lang="en-US"/>
                        </a:p>
                      </a:txBody>
                      <a:tcPr marL="68580" marR="68580" marT="0" marB="0" anchor="ctr">
                        <a:blipFill>
                          <a:blip r:embed="rId5"/>
                          <a:stretch>
                            <a:fillRect l="-421965" t="-18182" r="-113873" b="-227273"/>
                          </a:stretch>
                        </a:blipFill>
                      </a:tcPr>
                    </a:tc>
                    <a:tc>
                      <a:txBody>
                        <a:bodyPr/>
                        <a:lstStyle/>
                        <a:p>
                          <a:endParaRPr lang="en-US"/>
                        </a:p>
                      </a:txBody>
                      <a:tcPr marL="68580" marR="68580" marT="0" marB="0" anchor="ctr">
                        <a:blipFill>
                          <a:blip r:embed="rId5"/>
                          <a:stretch>
                            <a:fillRect l="-470313" t="-18182" r="-2604" b="-227273"/>
                          </a:stretch>
                        </a:blipFill>
                      </a:tcPr>
                    </a:tc>
                    <a:extLst>
                      <a:ext uri="{0D108BD9-81ED-4DB2-BD59-A6C34878D82A}">
                        <a16:rowId xmlns:a16="http://schemas.microsoft.com/office/drawing/2014/main" val="1923621447"/>
                      </a:ext>
                    </a:extLst>
                  </a:tr>
                  <a:tr h="853440">
                    <a:tc>
                      <a:txBody>
                        <a:bodyPr/>
                        <a:lstStyle/>
                        <a:p>
                          <a:pPr algn="ctr">
                            <a:spcBef>
                              <a:spcPts val="300"/>
                            </a:spcBef>
                            <a:spcAft>
                              <a:spcPts val="300"/>
                            </a:spcAft>
                          </a:pPr>
                          <a:r>
                            <a:rPr lang="en-US" sz="2800" b="0" err="1">
                              <a:effectLst/>
                              <a:latin typeface="Times New Roman" panose="02020603050405020304" pitchFamily="18" charset="0"/>
                              <a:cs typeface="Times New Roman" panose="02020603050405020304" pitchFamily="18" charset="0"/>
                            </a:rPr>
                            <a:t>Số</a:t>
                          </a:r>
                          <a:r>
                            <a:rPr lang="en-US" sz="2800" b="0">
                              <a:effectLst/>
                              <a:latin typeface="Times New Roman" panose="02020603050405020304" pitchFamily="18" charset="0"/>
                              <a:cs typeface="Times New Roman" panose="02020603050405020304" pitchFamily="18" charset="0"/>
                            </a:rPr>
                            <a:t> </a:t>
                          </a:r>
                          <a:r>
                            <a:rPr lang="en-US" sz="2800" b="0" err="1">
                              <a:effectLst/>
                              <a:latin typeface="Times New Roman" panose="02020603050405020304" pitchFamily="18" charset="0"/>
                              <a:cs typeface="Times New Roman" panose="02020603050405020304" pitchFamily="18" charset="0"/>
                            </a:rPr>
                            <a:t>vụ</a:t>
                          </a:r>
                          <a:r>
                            <a:rPr lang="en-US" sz="2800" b="0">
                              <a:effectLst/>
                              <a:latin typeface="Times New Roman" panose="02020603050405020304" pitchFamily="18" charset="0"/>
                              <a:cs typeface="Times New Roman" panose="02020603050405020304" pitchFamily="18" charset="0"/>
                            </a:rPr>
                            <a:t> TNGT</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5"/>
                          <a:stretch>
                            <a:fillRect l="-120115" t="-65000" r="-412069" b="-25000"/>
                          </a:stretch>
                        </a:blipFill>
                      </a:tcPr>
                    </a:tc>
                    <a:tc>
                      <a:txBody>
                        <a:bodyPr/>
                        <a:lstStyle/>
                        <a:p>
                          <a:endParaRPr lang="en-US"/>
                        </a:p>
                      </a:txBody>
                      <a:tcPr marL="68580" marR="68580" marT="0" marB="0" anchor="ctr">
                        <a:blipFill>
                          <a:blip r:embed="rId5"/>
                          <a:stretch>
                            <a:fillRect l="-221387" t="-65000" r="-314451" b="-25000"/>
                          </a:stretch>
                        </a:blipFill>
                      </a:tcPr>
                    </a:tc>
                    <a:tc>
                      <a:txBody>
                        <a:bodyPr/>
                        <a:lstStyle/>
                        <a:p>
                          <a:pPr algn="ctr">
                            <a:spcBef>
                              <a:spcPts val="300"/>
                            </a:spcBef>
                            <a:spcAft>
                              <a:spcPts val="300"/>
                            </a:spcAft>
                          </a:pP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5"/>
                          <a:stretch>
                            <a:fillRect l="-421965" t="-65000" r="-113873" b="-25000"/>
                          </a:stretch>
                        </a:blipFill>
                      </a:tcPr>
                    </a:tc>
                    <a:tc>
                      <a:txBody>
                        <a:bodyPr/>
                        <a:lstStyle/>
                        <a:p>
                          <a:endParaRPr lang="en-US"/>
                        </a:p>
                      </a:txBody>
                      <a:tcPr marL="68580" marR="68580" marT="0" marB="0" anchor="ctr">
                        <a:blipFill>
                          <a:blip r:embed="rId5"/>
                          <a:stretch>
                            <a:fillRect l="-470313" t="-65000" r="-2604" b="-25000"/>
                          </a:stretch>
                        </a:blipFill>
                      </a:tcPr>
                    </a:tc>
                    <a:extLst>
                      <a:ext uri="{0D108BD9-81ED-4DB2-BD59-A6C34878D82A}">
                        <a16:rowId xmlns:a16="http://schemas.microsoft.com/office/drawing/2014/main" val="4117442981"/>
                      </a:ext>
                    </a:extLst>
                  </a:tr>
                </a:tbl>
              </a:graphicData>
            </a:graphic>
          </p:graphicFrame>
        </mc:Fallback>
      </mc:AlternateContent>
      <p:sp>
        <p:nvSpPr>
          <p:cNvPr id="15" name="矩形: 圆角 1">
            <a:extLst>
              <a:ext uri="{FF2B5EF4-FFF2-40B4-BE49-F238E27FC236}">
                <a16:creationId xmlns:a16="http://schemas.microsoft.com/office/drawing/2014/main" id="{EE2C75E0-54A9-6029-A777-53E97BBF41F5}"/>
              </a:ext>
            </a:extLst>
          </p:cNvPr>
          <p:cNvSpPr/>
          <p:nvPr/>
        </p:nvSpPr>
        <p:spPr>
          <a:xfrm>
            <a:off x="228600" y="672902"/>
            <a:ext cx="2819400" cy="584576"/>
          </a:xfrm>
          <a:prstGeom prst="roundRect">
            <a:avLst>
              <a:gd name="adj" fmla="val 45829"/>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Google Shape;1017;p37">
            <a:hlinkClick r:id="rId6" action="ppaction://hlinksldjump"/>
            <a:extLst>
              <a:ext uri="{FF2B5EF4-FFF2-40B4-BE49-F238E27FC236}">
                <a16:creationId xmlns:a16="http://schemas.microsoft.com/office/drawing/2014/main" id="{41F1BE84-98F4-9946-EB21-CFB68D7B037F}"/>
              </a:ext>
            </a:extLst>
          </p:cNvPr>
          <p:cNvSpPr/>
          <p:nvPr/>
        </p:nvSpPr>
        <p:spPr>
          <a:xfrm>
            <a:off x="457200" y="762000"/>
            <a:ext cx="2294271" cy="376049"/>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3600" b="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Ví dụ 4:</a:t>
            </a:r>
            <a:endParaRPr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2F5A52B-1ADF-9A22-1364-6168C846BC07}"/>
                  </a:ext>
                </a:extLst>
              </p:cNvPr>
              <p:cNvSpPr txBox="1"/>
              <p:nvPr/>
            </p:nvSpPr>
            <p:spPr>
              <a:xfrm>
                <a:off x="1362075" y="3247833"/>
                <a:ext cx="100965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21589</m:t>
                      </m:r>
                    </m:oMath>
                  </m:oMathPara>
                </a14:m>
                <a:endParaRPr lang="en-US" sz="2800"/>
              </a:p>
            </p:txBody>
          </p:sp>
        </mc:Choice>
        <mc:Fallback xmlns="">
          <p:sp>
            <p:nvSpPr>
              <p:cNvPr id="17" name="TextBox 16">
                <a:extLst>
                  <a:ext uri="{FF2B5EF4-FFF2-40B4-BE49-F238E27FC236}">
                    <a16:creationId xmlns:a16="http://schemas.microsoft.com/office/drawing/2014/main" id="{F2F5A52B-1ADF-9A22-1364-6168C846BC07}"/>
                  </a:ext>
                </a:extLst>
              </p:cNvPr>
              <p:cNvSpPr txBox="1">
                <a:spLocks noRot="1" noChangeAspect="1" noMove="1" noResize="1" noEditPoints="1" noAdjustHandles="1" noChangeArrowheads="1" noChangeShapeType="1" noTextEdit="1"/>
              </p:cNvSpPr>
              <p:nvPr/>
            </p:nvSpPr>
            <p:spPr>
              <a:xfrm>
                <a:off x="1362075" y="3247833"/>
                <a:ext cx="1009650" cy="523220"/>
              </a:xfrm>
              <a:prstGeom prst="rect">
                <a:avLst/>
              </a:prstGeom>
              <a:blipFill>
                <a:blip r:embed="rId7"/>
                <a:stretch>
                  <a:fillRect r="-3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B87B38-1713-4615-56AD-F1BE0A08446D}"/>
                  </a:ext>
                </a:extLst>
              </p:cNvPr>
              <p:cNvSpPr txBox="1"/>
              <p:nvPr/>
            </p:nvSpPr>
            <p:spPr>
              <a:xfrm>
                <a:off x="2495550" y="3247833"/>
                <a:ext cx="100965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20080</m:t>
                      </m:r>
                    </m:oMath>
                  </m:oMathPara>
                </a14:m>
                <a:endParaRPr lang="en-US" sz="2800"/>
              </a:p>
            </p:txBody>
          </p:sp>
        </mc:Choice>
        <mc:Fallback xmlns="">
          <p:sp>
            <p:nvSpPr>
              <p:cNvPr id="18" name="TextBox 17">
                <a:extLst>
                  <a:ext uri="{FF2B5EF4-FFF2-40B4-BE49-F238E27FC236}">
                    <a16:creationId xmlns:a16="http://schemas.microsoft.com/office/drawing/2014/main" id="{6CB87B38-1713-4615-56AD-F1BE0A08446D}"/>
                  </a:ext>
                </a:extLst>
              </p:cNvPr>
              <p:cNvSpPr txBox="1">
                <a:spLocks noRot="1" noChangeAspect="1" noMove="1" noResize="1" noEditPoints="1" noAdjustHandles="1" noChangeArrowheads="1" noChangeShapeType="1" noTextEdit="1"/>
              </p:cNvSpPr>
              <p:nvPr/>
            </p:nvSpPr>
            <p:spPr>
              <a:xfrm>
                <a:off x="2495550" y="3247833"/>
                <a:ext cx="1009650" cy="523220"/>
              </a:xfrm>
              <a:prstGeom prst="rect">
                <a:avLst/>
              </a:prstGeom>
              <a:blipFill>
                <a:blip r:embed="rId8"/>
                <a:stretch>
                  <a:fillRect r="-3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511E357-5979-9396-CB1A-4210E2DBAE3E}"/>
                  </a:ext>
                </a:extLst>
              </p:cNvPr>
              <p:cNvSpPr txBox="1"/>
              <p:nvPr/>
            </p:nvSpPr>
            <p:spPr>
              <a:xfrm>
                <a:off x="3629025" y="3247833"/>
                <a:ext cx="1009650" cy="561692"/>
              </a:xfrm>
              <a:prstGeom prst="rect">
                <a:avLst/>
              </a:prstGeom>
              <a:noFill/>
            </p:spPr>
            <p:txBody>
              <a:bodyPr wrap="square">
                <a:spAutoFit/>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18736</m:t>
                      </m:r>
                    </m:oMath>
                  </m:oMathPara>
                </a14:m>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E511E357-5979-9396-CB1A-4210E2DBAE3E}"/>
                  </a:ext>
                </a:extLst>
              </p:cNvPr>
              <p:cNvSpPr txBox="1">
                <a:spLocks noRot="1" noChangeAspect="1" noMove="1" noResize="1" noEditPoints="1" noAdjustHandles="1" noChangeArrowheads="1" noChangeShapeType="1" noTextEdit="1"/>
              </p:cNvSpPr>
              <p:nvPr/>
            </p:nvSpPr>
            <p:spPr>
              <a:xfrm>
                <a:off x="3629025" y="3247833"/>
                <a:ext cx="1009650" cy="56169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8760932-9A6B-B7C1-4557-493AE003DD2F}"/>
                  </a:ext>
                </a:extLst>
              </p:cNvPr>
              <p:cNvSpPr txBox="1"/>
              <p:nvPr/>
            </p:nvSpPr>
            <p:spPr>
              <a:xfrm>
                <a:off x="4581525" y="3236882"/>
                <a:ext cx="93345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17621</m:t>
                      </m:r>
                    </m:oMath>
                  </m:oMathPara>
                </a14:m>
                <a:endParaRPr lang="en-US" sz="2800"/>
              </a:p>
            </p:txBody>
          </p:sp>
        </mc:Choice>
        <mc:Fallback xmlns="">
          <p:sp>
            <p:nvSpPr>
              <p:cNvPr id="20" name="TextBox 19">
                <a:extLst>
                  <a:ext uri="{FF2B5EF4-FFF2-40B4-BE49-F238E27FC236}">
                    <a16:creationId xmlns:a16="http://schemas.microsoft.com/office/drawing/2014/main" id="{08760932-9A6B-B7C1-4557-493AE003DD2F}"/>
                  </a:ext>
                </a:extLst>
              </p:cNvPr>
              <p:cNvSpPr txBox="1">
                <a:spLocks noRot="1" noChangeAspect="1" noMove="1" noResize="1" noEditPoints="1" noAdjustHandles="1" noChangeArrowheads="1" noChangeShapeType="1" noTextEdit="1"/>
              </p:cNvSpPr>
              <p:nvPr/>
            </p:nvSpPr>
            <p:spPr>
              <a:xfrm>
                <a:off x="4581525" y="3236882"/>
                <a:ext cx="933450" cy="523220"/>
              </a:xfrm>
              <a:prstGeom prst="rect">
                <a:avLst/>
              </a:prstGeom>
              <a:blipFill>
                <a:blip r:embed="rId10"/>
                <a:stretch>
                  <a:fillRect r="-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9B7E83B-1726-DAAE-A2FF-D99EE98B86C5}"/>
                  </a:ext>
                </a:extLst>
              </p:cNvPr>
              <p:cNvSpPr txBox="1"/>
              <p:nvPr/>
            </p:nvSpPr>
            <p:spPr>
              <a:xfrm>
                <a:off x="5695950" y="3239379"/>
                <a:ext cx="85725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14510</m:t>
                      </m:r>
                    </m:oMath>
                  </m:oMathPara>
                </a14:m>
                <a:endParaRPr lang="en-US" sz="2800"/>
              </a:p>
            </p:txBody>
          </p:sp>
        </mc:Choice>
        <mc:Fallback xmlns="">
          <p:sp>
            <p:nvSpPr>
              <p:cNvPr id="21" name="TextBox 20">
                <a:extLst>
                  <a:ext uri="{FF2B5EF4-FFF2-40B4-BE49-F238E27FC236}">
                    <a16:creationId xmlns:a16="http://schemas.microsoft.com/office/drawing/2014/main" id="{29B7E83B-1726-DAAE-A2FF-D99EE98B86C5}"/>
                  </a:ext>
                </a:extLst>
              </p:cNvPr>
              <p:cNvSpPr txBox="1">
                <a:spLocks noRot="1" noChangeAspect="1" noMove="1" noResize="1" noEditPoints="1" noAdjustHandles="1" noChangeArrowheads="1" noChangeShapeType="1" noTextEdit="1"/>
              </p:cNvSpPr>
              <p:nvPr/>
            </p:nvSpPr>
            <p:spPr>
              <a:xfrm>
                <a:off x="5695950" y="3239379"/>
                <a:ext cx="857250" cy="523220"/>
              </a:xfrm>
              <a:prstGeom prst="rect">
                <a:avLst/>
              </a:prstGeom>
              <a:blipFill>
                <a:blip r:embed="rId11"/>
                <a:stretch>
                  <a:fillRect r="-21986"/>
                </a:stretch>
              </a:blipFill>
            </p:spPr>
            <p:txBody>
              <a:bodyPr/>
              <a:lstStyle/>
              <a:p>
                <a:r>
                  <a:rPr lang="en-US">
                    <a:noFill/>
                  </a:rPr>
                  <a:t> </a:t>
                </a:r>
              </a:p>
            </p:txBody>
          </p:sp>
        </mc:Fallback>
      </mc:AlternateContent>
    </p:spTree>
    <p:extLst>
      <p:ext uri="{BB962C8B-B14F-4D97-AF65-F5344CB8AC3E}">
        <p14:creationId xmlns:p14="http://schemas.microsoft.com/office/powerpoint/2010/main" val="119477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7EC0E-3B96-FA30-2E46-47242A75C89C}"/>
              </a:ext>
            </a:extLst>
          </p:cNvPr>
          <p:cNvPicPr>
            <a:picLocks noChangeAspect="1"/>
          </p:cNvPicPr>
          <p:nvPr/>
        </p:nvPicPr>
        <p:blipFill>
          <a:blip r:embed="rId2"/>
          <a:stretch>
            <a:fillRect/>
          </a:stretch>
        </p:blipFill>
        <p:spPr>
          <a:xfrm>
            <a:off x="-76200" y="33996"/>
            <a:ext cx="12268200" cy="6856786"/>
          </a:xfrm>
          <a:prstGeom prst="rect">
            <a:avLst/>
          </a:prstGeom>
        </p:spPr>
      </p:pic>
      <p:pic>
        <p:nvPicPr>
          <p:cNvPr id="3" name="Picture 2">
            <a:extLst>
              <a:ext uri="{FF2B5EF4-FFF2-40B4-BE49-F238E27FC236}">
                <a16:creationId xmlns:a16="http://schemas.microsoft.com/office/drawing/2014/main" id="{2DD940B4-F138-85CF-BB51-631C702434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 t="2132" r="29231" b="14438"/>
          <a:stretch/>
        </p:blipFill>
        <p:spPr bwMode="auto">
          <a:xfrm>
            <a:off x="6248400" y="695524"/>
            <a:ext cx="5585321" cy="5647152"/>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Rectangle 3">
                <a:extLst>
                  <a:ext uri="{FF2B5EF4-FFF2-40B4-BE49-F238E27FC236}">
                    <a16:creationId xmlns:a16="http://schemas.microsoft.com/office/drawing/2014/main" id="{DDFE1B98-581A-15A3-F891-868C47A83DE6}"/>
                  </a:ext>
                </a:extLst>
              </p:cNvPr>
              <p:cNvSpPr>
                <a:spLocks noChangeArrowheads="1"/>
              </p:cNvSpPr>
              <p:nvPr/>
            </p:nvSpPr>
            <p:spPr bwMode="auto">
              <a:xfrm>
                <a:off x="457200" y="975055"/>
                <a:ext cx="60960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Tỉ số phần trăm của số vụ TNGT năm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2019</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và số vụ TNGT năm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201</m:t>
                    </m:r>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8</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p>
            </p:txBody>
          </p:sp>
        </mc:Choice>
        <mc:Fallback xmlns="">
          <p:sp>
            <p:nvSpPr>
              <p:cNvPr id="10" name="Rectangle 3">
                <a:extLst>
                  <a:ext uri="{FF2B5EF4-FFF2-40B4-BE49-F238E27FC236}">
                    <a16:creationId xmlns:a16="http://schemas.microsoft.com/office/drawing/2014/main" id="{DDFE1B98-581A-15A3-F891-868C47A83DE6}"/>
                  </a:ext>
                </a:extLst>
              </p:cNvPr>
              <p:cNvSpPr>
                <a:spLocks noRot="1" noChangeAspect="1" noMove="1" noResize="1" noEditPoints="1" noAdjustHandles="1" noChangeArrowheads="1" noChangeShapeType="1" noTextEdit="1"/>
              </p:cNvSpPr>
              <p:nvPr/>
            </p:nvSpPr>
            <p:spPr bwMode="auto">
              <a:xfrm>
                <a:off x="457200" y="975055"/>
                <a:ext cx="6096000" cy="954107"/>
              </a:xfrm>
              <a:prstGeom prst="rect">
                <a:avLst/>
              </a:prstGeom>
              <a:blipFill>
                <a:blip r:embed="rId4"/>
                <a:stretch>
                  <a:fillRect l="-2000" t="-6410" r="-400" b="-17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4">
                <a:extLst>
                  <a:ext uri="{FF2B5EF4-FFF2-40B4-BE49-F238E27FC236}">
                    <a16:creationId xmlns:a16="http://schemas.microsoft.com/office/drawing/2014/main" id="{4A94278F-CA3B-9DA9-784D-F9EC7896BE55}"/>
                  </a:ext>
                </a:extLst>
              </p:cNvPr>
              <p:cNvSpPr>
                <a:spLocks noChangeArrowheads="1"/>
              </p:cNvSpPr>
              <p:nvPr/>
            </p:nvSpPr>
            <p:spPr bwMode="auto">
              <a:xfrm>
                <a:off x="533400" y="3615595"/>
                <a:ext cx="6096000" cy="13849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số vụ TNGT năm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2019</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đã giảm khoảng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kumimoji="0" lang="en-US" altLang="en-US"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%−94%=6%</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với năm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201</m:t>
                    </m:r>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8</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fr-FR"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11" name="Rectangle 4">
                <a:extLst>
                  <a:ext uri="{FF2B5EF4-FFF2-40B4-BE49-F238E27FC236}">
                    <a16:creationId xmlns:a16="http://schemas.microsoft.com/office/drawing/2014/main" id="{4A94278F-CA3B-9DA9-784D-F9EC7896BE55}"/>
                  </a:ext>
                </a:extLst>
              </p:cNvPr>
              <p:cNvSpPr>
                <a:spLocks noRot="1" noChangeAspect="1" noMove="1" noResize="1" noEditPoints="1" noAdjustHandles="1" noChangeArrowheads="1" noChangeShapeType="1" noTextEdit="1"/>
              </p:cNvSpPr>
              <p:nvPr/>
            </p:nvSpPr>
            <p:spPr bwMode="auto">
              <a:xfrm>
                <a:off x="533400" y="3615595"/>
                <a:ext cx="6096000" cy="1384995"/>
              </a:xfrm>
              <a:prstGeom prst="rect">
                <a:avLst/>
              </a:prstGeom>
              <a:blipFill>
                <a:blip r:embed="rId5"/>
                <a:stretch>
                  <a:fillRect l="-2100" t="-3965" r="-18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5ADA42-92C0-2311-B531-650A671BCEE4}"/>
                  </a:ext>
                </a:extLst>
              </p:cNvPr>
              <p:cNvSpPr txBox="1"/>
              <p:nvPr/>
            </p:nvSpPr>
            <p:spPr>
              <a:xfrm>
                <a:off x="1666875" y="2192839"/>
                <a:ext cx="3829050" cy="901785"/>
              </a:xfrm>
              <a:prstGeom prst="rect">
                <a:avLst/>
              </a:prstGeom>
              <a:noFill/>
            </p:spPr>
            <p:txBody>
              <a:bodyPr wrap="square">
                <a:spAutoFit/>
              </a:bodyPr>
              <a:lstStyle/>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f>
                        <m:fPr>
                          <m:ctrlPr>
                            <a:rPr kumimoji="0" lang="en-US" alt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fPr>
                        <m:num>
                          <m:r>
                            <a:rPr lang="en-US" altLang="en-US" sz="2800" i="1">
                              <a:latin typeface="Cambria Math" panose="02040503050406030204" pitchFamily="18" charset="0"/>
                              <a:cs typeface="Times New Roman" panose="02020603050405020304" pitchFamily="18" charset="0"/>
                            </a:rPr>
                            <m:t>17621.100</m:t>
                          </m:r>
                        </m:num>
                        <m:den>
                          <m:r>
                            <a:rPr kumimoji="0" lang="en-US" alt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18736</m:t>
                          </m:r>
                        </m:den>
                      </m:f>
                      <m:r>
                        <a:rPr kumimoji="0" lang="en-US" altLang="en-US"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%≈94%</m:t>
                      </m:r>
                    </m:oMath>
                  </m:oMathPara>
                </a14:m>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15ADA42-92C0-2311-B531-650A671BCEE4}"/>
                  </a:ext>
                </a:extLst>
              </p:cNvPr>
              <p:cNvSpPr txBox="1">
                <a:spLocks noRot="1" noChangeAspect="1" noMove="1" noResize="1" noEditPoints="1" noAdjustHandles="1" noChangeArrowheads="1" noChangeShapeType="1" noTextEdit="1"/>
              </p:cNvSpPr>
              <p:nvPr/>
            </p:nvSpPr>
            <p:spPr>
              <a:xfrm>
                <a:off x="1666875" y="2192839"/>
                <a:ext cx="3829050" cy="90178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03730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7EC0E-3B96-FA30-2E46-47242A75C89C}"/>
              </a:ext>
            </a:extLst>
          </p:cNvPr>
          <p:cNvPicPr>
            <a:picLocks noChangeAspect="1"/>
          </p:cNvPicPr>
          <p:nvPr/>
        </p:nvPicPr>
        <p:blipFill>
          <a:blip r:embed="rId2"/>
          <a:stretch>
            <a:fillRect/>
          </a:stretch>
        </p:blipFill>
        <p:spPr>
          <a:xfrm>
            <a:off x="-76200" y="33996"/>
            <a:ext cx="12268200" cy="6856786"/>
          </a:xfrm>
          <a:prstGeom prst="rect">
            <a:avLst/>
          </a:prstGeom>
        </p:spPr>
      </p:pic>
      <p:pic>
        <p:nvPicPr>
          <p:cNvPr id="3" name="Picture 2">
            <a:extLst>
              <a:ext uri="{FF2B5EF4-FFF2-40B4-BE49-F238E27FC236}">
                <a16:creationId xmlns:a16="http://schemas.microsoft.com/office/drawing/2014/main" id="{2DD940B4-F138-85CF-BB51-631C702434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 t="2132" r="29231" b="14438"/>
          <a:stretch/>
        </p:blipFill>
        <p:spPr bwMode="auto">
          <a:xfrm>
            <a:off x="6248400" y="695524"/>
            <a:ext cx="5585321" cy="5647152"/>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Rectangle 3">
                <a:extLst>
                  <a:ext uri="{FF2B5EF4-FFF2-40B4-BE49-F238E27FC236}">
                    <a16:creationId xmlns:a16="http://schemas.microsoft.com/office/drawing/2014/main" id="{DDFE1B98-581A-15A3-F891-868C47A83DE6}"/>
                  </a:ext>
                </a:extLst>
              </p:cNvPr>
              <p:cNvSpPr>
                <a:spLocks noChangeArrowheads="1"/>
              </p:cNvSpPr>
              <p:nvPr/>
            </p:nvSpPr>
            <p:spPr bwMode="auto">
              <a:xfrm>
                <a:off x="442071" y="695524"/>
                <a:ext cx="5859139" cy="13849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fr-FR" altLang="en-US" sz="2800">
                    <a:latin typeface="Times New Roman" panose="02020603050405020304" pitchFamily="18" charset="0"/>
                    <a:ea typeface="Times New Roman" panose="02020603050405020304" pitchFamily="18" charset="0"/>
                    <a:cs typeface="Times New Roman" panose="02020603050405020304" pitchFamily="18" charset="0"/>
                  </a:rPr>
                  <a:t>d</a:t>
                </a: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Tỉ số phần trăm của số vụ TNGT năm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2020</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và số vụ TNGT năm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2019</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p>
            </p:txBody>
          </p:sp>
        </mc:Choice>
        <mc:Fallback xmlns="">
          <p:sp>
            <p:nvSpPr>
              <p:cNvPr id="10" name="Rectangle 3">
                <a:extLst>
                  <a:ext uri="{FF2B5EF4-FFF2-40B4-BE49-F238E27FC236}">
                    <a16:creationId xmlns:a16="http://schemas.microsoft.com/office/drawing/2014/main" id="{DDFE1B98-581A-15A3-F891-868C47A83DE6}"/>
                  </a:ext>
                </a:extLst>
              </p:cNvPr>
              <p:cNvSpPr>
                <a:spLocks noRot="1" noChangeAspect="1" noMove="1" noResize="1" noEditPoints="1" noAdjustHandles="1" noChangeArrowheads="1" noChangeShapeType="1" noTextEdit="1"/>
              </p:cNvSpPr>
              <p:nvPr/>
            </p:nvSpPr>
            <p:spPr bwMode="auto">
              <a:xfrm>
                <a:off x="442071" y="695524"/>
                <a:ext cx="5859139" cy="1384995"/>
              </a:xfrm>
              <a:prstGeom prst="rect">
                <a:avLst/>
              </a:prstGeom>
              <a:blipFill>
                <a:blip r:embed="rId4"/>
                <a:stretch>
                  <a:fillRect l="-2185" t="-3965" r="-2081" b="-118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4">
                <a:extLst>
                  <a:ext uri="{FF2B5EF4-FFF2-40B4-BE49-F238E27FC236}">
                    <a16:creationId xmlns:a16="http://schemas.microsoft.com/office/drawing/2014/main" id="{4A94278F-CA3B-9DA9-784D-F9EC7896BE55}"/>
                  </a:ext>
                </a:extLst>
              </p:cNvPr>
              <p:cNvSpPr>
                <a:spLocks noChangeArrowheads="1"/>
              </p:cNvSpPr>
              <p:nvPr/>
            </p:nvSpPr>
            <p:spPr bwMode="auto">
              <a:xfrm>
                <a:off x="533400" y="2958643"/>
                <a:ext cx="5715000" cy="13849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số vụ TNGT năm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20</m:t>
                    </m:r>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20</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đã giảm khoảng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kumimoji="0" lang="en-US" altLang="en-US"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%−82,3%=17,7%</m:t>
                    </m:r>
                  </m:oMath>
                </a14:m>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với năm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2019</m:t>
                    </m:r>
                  </m:oMath>
                </a14:m>
                <a:endParaRPr kumimoji="0" lang="fr-FR"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11" name="Rectangle 4">
                <a:extLst>
                  <a:ext uri="{FF2B5EF4-FFF2-40B4-BE49-F238E27FC236}">
                    <a16:creationId xmlns:a16="http://schemas.microsoft.com/office/drawing/2014/main" id="{4A94278F-CA3B-9DA9-784D-F9EC7896BE55}"/>
                  </a:ext>
                </a:extLst>
              </p:cNvPr>
              <p:cNvSpPr>
                <a:spLocks noRot="1" noChangeAspect="1" noMove="1" noResize="1" noEditPoints="1" noAdjustHandles="1" noChangeArrowheads="1" noChangeShapeType="1" noTextEdit="1"/>
              </p:cNvSpPr>
              <p:nvPr/>
            </p:nvSpPr>
            <p:spPr bwMode="auto">
              <a:xfrm>
                <a:off x="533400" y="2958643"/>
                <a:ext cx="5715000" cy="1384995"/>
              </a:xfrm>
              <a:prstGeom prst="rect">
                <a:avLst/>
              </a:prstGeom>
              <a:blipFill>
                <a:blip r:embed="rId5"/>
                <a:stretch>
                  <a:fillRect l="-2241" t="-3947" r="-2134" b="-1140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445CD5-9637-7ADC-6958-81C026FDB25A}"/>
                  </a:ext>
                </a:extLst>
              </p:cNvPr>
              <p:cNvSpPr txBox="1"/>
              <p:nvPr/>
            </p:nvSpPr>
            <p:spPr>
              <a:xfrm>
                <a:off x="494882" y="4346594"/>
                <a:ext cx="5753518" cy="1815882"/>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e. Dựa vào biểu đồ đoạn thẳng</a:t>
                </a:r>
                <a:r>
                  <a:rPr lang="fr-FR" sz="2800" i="1">
                    <a:effectLst/>
                    <a:latin typeface="Times New Roman" panose="02020603050405020304" pitchFamily="18" charset="0"/>
                    <a:ea typeface="Times New Roman" panose="02020603050405020304" pitchFamily="18" charset="0"/>
                  </a:rPr>
                  <a:t> </a:t>
                </a:r>
                <a:r>
                  <a:rPr lang="fr-FR" sz="2800">
                    <a:effectLst/>
                    <a:latin typeface="Times New Roman" panose="02020603050405020304" pitchFamily="18" charset="0"/>
                    <a:ea typeface="Times New Roman" panose="02020603050405020304" pitchFamily="18" charset="0"/>
                  </a:rPr>
                  <a:t>ta thấy số vụ TNGT ở nước ta liên tục giảm trong giai đoạn từ năm </a:t>
                </a:r>
                <a14:m>
                  <m:oMath xmlns:m="http://schemas.openxmlformats.org/officeDocument/2006/math">
                    <m:r>
                      <a:rPr lang="en-US" sz="2800" b="0" i="1" smtClean="0">
                        <a:effectLst/>
                        <a:latin typeface="Cambria Math" panose="02040503050406030204" pitchFamily="18" charset="0"/>
                        <a:ea typeface="Times New Roman" panose="02020603050405020304" pitchFamily="18" charset="0"/>
                        <a:cs typeface="Times New Roman" panose="02020603050405020304" pitchFamily="18" charset="0"/>
                      </a:rPr>
                      <m:t>2016</m:t>
                    </m:r>
                  </m:oMath>
                </a14:m>
                <a:r>
                  <a:rPr lang="fr-FR" sz="2800">
                    <a:effectLst/>
                    <a:latin typeface="Times New Roman" panose="02020603050405020304" pitchFamily="18" charset="0"/>
                    <a:ea typeface="Times New Roman" panose="02020603050405020304" pitchFamily="18" charset="0"/>
                  </a:rPr>
                  <a:t> đến năm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20</m:t>
                    </m:r>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800">
                    <a:effectLst/>
                    <a:latin typeface="Times New Roman" panose="02020603050405020304" pitchFamily="18" charset="0"/>
                    <a:ea typeface="Times New Roman" panose="02020603050405020304" pitchFamily="18" charset="0"/>
                  </a:rPr>
                  <a:t>.</a:t>
                </a:r>
                <a:endParaRPr lang="en-US" sz="2800"/>
              </a:p>
            </p:txBody>
          </p:sp>
        </mc:Choice>
        <mc:Fallback xmlns="">
          <p:sp>
            <p:nvSpPr>
              <p:cNvPr id="13" name="TextBox 12">
                <a:extLst>
                  <a:ext uri="{FF2B5EF4-FFF2-40B4-BE49-F238E27FC236}">
                    <a16:creationId xmlns:a16="http://schemas.microsoft.com/office/drawing/2014/main" id="{9D445CD5-9637-7ADC-6958-81C026FDB25A}"/>
                  </a:ext>
                </a:extLst>
              </p:cNvPr>
              <p:cNvSpPr txBox="1">
                <a:spLocks noRot="1" noChangeAspect="1" noMove="1" noResize="1" noEditPoints="1" noAdjustHandles="1" noChangeArrowheads="1" noChangeShapeType="1" noTextEdit="1"/>
              </p:cNvSpPr>
              <p:nvPr/>
            </p:nvSpPr>
            <p:spPr>
              <a:xfrm>
                <a:off x="494882" y="4346594"/>
                <a:ext cx="5753518" cy="1815882"/>
              </a:xfrm>
              <a:prstGeom prst="rect">
                <a:avLst/>
              </a:prstGeom>
              <a:blipFill>
                <a:blip r:embed="rId6"/>
                <a:stretch>
                  <a:fillRect l="-2119" t="-3356" r="-2225" b="-80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A86314-000B-9255-FF94-9D1FC77B1264}"/>
                  </a:ext>
                </a:extLst>
              </p:cNvPr>
              <p:cNvSpPr txBox="1"/>
              <p:nvPr/>
            </p:nvSpPr>
            <p:spPr>
              <a:xfrm>
                <a:off x="1600200" y="1858348"/>
                <a:ext cx="3867150" cy="91057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ctrlPr>
                            <a:rPr kumimoji="0" lang="en-US" alt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fPr>
                        <m:num>
                          <m:r>
                            <a:rPr kumimoji="0" lang="en-US" alt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14510.100</m:t>
                          </m:r>
                        </m:num>
                        <m:den>
                          <m:r>
                            <a:rPr kumimoji="0" lang="en-US" altLang="en-US"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17621</m:t>
                          </m:r>
                        </m:den>
                      </m:f>
                      <m:r>
                        <a:rPr kumimoji="0" lang="en-US" altLang="en-US"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%≈82,3%</m:t>
                      </m:r>
                    </m:oMath>
                  </m:oMathPara>
                </a14:m>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EA86314-000B-9255-FF94-9D1FC77B1264}"/>
                  </a:ext>
                </a:extLst>
              </p:cNvPr>
              <p:cNvSpPr txBox="1">
                <a:spLocks noRot="1" noChangeAspect="1" noMove="1" noResize="1" noEditPoints="1" noAdjustHandles="1" noChangeArrowheads="1" noChangeShapeType="1" noTextEdit="1"/>
              </p:cNvSpPr>
              <p:nvPr/>
            </p:nvSpPr>
            <p:spPr>
              <a:xfrm>
                <a:off x="1600200" y="1858348"/>
                <a:ext cx="3867150" cy="91057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0421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endParaRPr lang="en-US">
              <a:solidFill>
                <a:prstClr val="white"/>
              </a:solidFill>
              <a:latin typeface="Calibri"/>
            </a:endParaRPr>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1" y="835303"/>
            <a:ext cx="2700763"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1"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n 9">
            <a:extLst>
              <a:ext uri="{FF2B5EF4-FFF2-40B4-BE49-F238E27FC236}">
                <a16:creationId xmlns:a16="http://schemas.microsoft.com/office/drawing/2014/main" id="{BAD5587A-2B14-D662-4988-C1A45DE08303}"/>
              </a:ext>
            </a:extLst>
          </p:cNvPr>
          <p:cNvSpPr/>
          <p:nvPr/>
        </p:nvSpPr>
        <p:spPr>
          <a:xfrm>
            <a:off x="968828" y="1328057"/>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3</a:t>
            </a:r>
          </a:p>
        </p:txBody>
      </p:sp>
      <p:sp>
        <p:nvSpPr>
          <p:cNvPr id="11" name="TextBox 10">
            <a:extLst>
              <a:ext uri="{FF2B5EF4-FFF2-40B4-BE49-F238E27FC236}">
                <a16:creationId xmlns:a16="http://schemas.microsoft.com/office/drawing/2014/main" id="{6B5C3A29-1C7B-B5C8-A882-94D52B48E272}"/>
              </a:ext>
            </a:extLst>
          </p:cNvPr>
          <p:cNvSpPr txBox="1"/>
          <p:nvPr/>
        </p:nvSpPr>
        <p:spPr>
          <a:xfrm>
            <a:off x="5480582" y="1752600"/>
            <a:ext cx="412643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Luyện</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tập</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en-US" sz="6000" b="0" i="0" u="none" strike="noStrike" kern="1200" cap="none" spc="0" normalizeH="0" baseline="0" noProof="0" dirty="0">
              <a:ln>
                <a:noFill/>
              </a:ln>
              <a:solidFill>
                <a:prstClr val="black"/>
              </a:solidFill>
              <a:effectLst/>
              <a:uLnTx/>
              <a:uFillTx/>
              <a:latin typeface="等线"/>
              <a:ea typeface="+mn-ea"/>
              <a:cs typeface="+mn-cs"/>
            </a:endParaRPr>
          </a:p>
        </p:txBody>
      </p:sp>
      <p:pic>
        <p:nvPicPr>
          <p:cNvPr id="2" name="Picture 1">
            <a:extLst>
              <a:ext uri="{FF2B5EF4-FFF2-40B4-BE49-F238E27FC236}">
                <a16:creationId xmlns:a16="http://schemas.microsoft.com/office/drawing/2014/main" id="{7D995D74-AD82-9109-9E9C-B60B4A86FDCD}"/>
              </a:ext>
            </a:extLst>
          </p:cNvPr>
          <p:cNvPicPr>
            <a:picLocks noChangeAspect="1"/>
          </p:cNvPicPr>
          <p:nvPr/>
        </p:nvPicPr>
        <p:blipFill>
          <a:blip r:embed="rId2"/>
          <a:stretch>
            <a:fillRect/>
          </a:stretch>
        </p:blipFill>
        <p:spPr>
          <a:xfrm>
            <a:off x="5715000" y="3124200"/>
            <a:ext cx="3657600" cy="2484407"/>
          </a:xfrm>
          <a:prstGeom prst="rect">
            <a:avLst/>
          </a:prstGeom>
        </p:spPr>
      </p:pic>
    </p:spTree>
    <p:extLst>
      <p:ext uri="{BB962C8B-B14F-4D97-AF65-F5344CB8AC3E}">
        <p14:creationId xmlns:p14="http://schemas.microsoft.com/office/powerpoint/2010/main" val="254405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360"/>
                                          </p:val>
                                        </p:tav>
                                        <p:tav tm="100000">
                                          <p:val>
                                            <p:fltVal val="0"/>
                                          </p:val>
                                        </p:tav>
                                      </p:tavLst>
                                    </p:anim>
                                    <p:animEffect transition="in" filter="fade">
                                      <p:cBhvr>
                                        <p:cTn id="10" dur="1500"/>
                                        <p:tgtEl>
                                          <p:spTgt spid="10"/>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1A4A4E-3CA6-00F9-F176-CE198BA77B63}"/>
              </a:ext>
            </a:extLst>
          </p:cNvPr>
          <p:cNvSpPr txBox="1"/>
          <p:nvPr/>
        </p:nvSpPr>
        <p:spPr>
          <a:xfrm>
            <a:off x="3771587" y="762000"/>
            <a:ext cx="708722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KĨ THUẬT</a:t>
            </a:r>
            <a:r>
              <a:rPr kumimoji="0" lang="en-US" sz="4000" b="1" i="0" u="none" strike="noStrike" kern="1200" cap="none" spc="0" normalizeH="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“HẸN HÒ”</a:t>
            </a:r>
            <a:endParaRPr kumimoji="0" lang="en-US" sz="40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E32BEB1-E563-4DEF-DE4E-70E76259C534}"/>
              </a:ext>
            </a:extLst>
          </p:cNvPr>
          <p:cNvSpPr/>
          <p:nvPr/>
        </p:nvSpPr>
        <p:spPr>
          <a:xfrm>
            <a:off x="3200400" y="1600200"/>
            <a:ext cx="8229600" cy="4800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2800">
                <a:latin typeface="Times New Roman" panose="02020603050405020304" pitchFamily="18" charset="0"/>
                <a:ea typeface="Times New Roman" panose="02020603050405020304" pitchFamily="18" charset="0"/>
              </a:rPr>
              <a:t>- Bốc thăm ngẫu nhiên để ghép cặp 2 học sinh bất kì.</a:t>
            </a:r>
          </a:p>
          <a:p>
            <a:pPr algn="just">
              <a:spcBef>
                <a:spcPts val="300"/>
              </a:spcBef>
              <a:spcAft>
                <a:spcPts val="300"/>
              </a:spcAft>
            </a:pPr>
            <a:r>
              <a:rPr lang="en-US" sz="2800">
                <a:latin typeface="Times New Roman" panose="02020603050405020304" pitchFamily="18" charset="0"/>
                <a:ea typeface="Times New Roman" panose="02020603050405020304" pitchFamily="18" charset="0"/>
              </a:rPr>
              <a:t>- Các cặp đôi tìm nhau và bắt đầu cuộc hẹn, thời gian hẹn hò: 10 phút.</a:t>
            </a:r>
          </a:p>
          <a:p>
            <a:pPr algn="just">
              <a:spcBef>
                <a:spcPts val="300"/>
              </a:spcBef>
              <a:spcAft>
                <a:spcPts val="300"/>
              </a:spcAft>
            </a:pPr>
            <a:r>
              <a:rPr lang="en-US" sz="2800">
                <a:latin typeface="Times New Roman" panose="02020603050405020304" pitchFamily="18" charset="0"/>
                <a:ea typeface="Times New Roman" panose="02020603050405020304" pitchFamily="18" charset="0"/>
              </a:rPr>
              <a:t>- Nội dung cuộc hẹn: Thảo luận và giải quyết bài Toán trên phiếu học tập đã phát.</a:t>
            </a:r>
          </a:p>
          <a:p>
            <a:pPr algn="just">
              <a:spcBef>
                <a:spcPts val="300"/>
              </a:spcBef>
              <a:spcAft>
                <a:spcPts val="300"/>
              </a:spcAft>
            </a:pPr>
            <a:r>
              <a:rPr lang="en-US" sz="2800">
                <a:latin typeface="Times New Roman" panose="02020603050405020304" pitchFamily="18" charset="0"/>
                <a:ea typeface="Times New Roman" panose="02020603050405020304" pitchFamily="18" charset="0"/>
              </a:rPr>
              <a:t>- Yêu cầu: cả 2 học sinh trong nhóm phải thảo luận và có ghi chép lại nội dung của “cuộc hẹn” vào vở.</a:t>
            </a:r>
          </a:p>
          <a:p>
            <a:pPr algn="just">
              <a:spcBef>
                <a:spcPts val="300"/>
              </a:spcBef>
              <a:spcAft>
                <a:spcPts val="300"/>
              </a:spcAft>
            </a:pPr>
            <a:r>
              <a:rPr lang="en-US" sz="2800">
                <a:latin typeface="Times New Roman" panose="02020603050405020304" pitchFamily="18" charset="0"/>
                <a:ea typeface="Times New Roman" panose="02020603050405020304" pitchFamily="18" charset="0"/>
              </a:rPr>
              <a:t>- Bốc thăm ngẫu nhiên học sinh trong nhóm bất kì trả lời, điểm tính cho cả 2.</a:t>
            </a:r>
          </a:p>
        </p:txBody>
      </p:sp>
      <p:sp>
        <p:nvSpPr>
          <p:cNvPr id="12" name="Rectangle: Rounded Corners 11">
            <a:extLst>
              <a:ext uri="{FF2B5EF4-FFF2-40B4-BE49-F238E27FC236}">
                <a16:creationId xmlns:a16="http://schemas.microsoft.com/office/drawing/2014/main" id="{127F1104-E3DA-B3F8-41A3-2C95F85AFBCA}"/>
              </a:ext>
            </a:extLst>
          </p:cNvPr>
          <p:cNvSpPr/>
          <p:nvPr/>
        </p:nvSpPr>
        <p:spPr>
          <a:xfrm>
            <a:off x="1006928" y="1682458"/>
            <a:ext cx="1621972" cy="36939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CÒN 3 PHÚT</a:t>
            </a:r>
          </a:p>
        </p:txBody>
      </p:sp>
      <p:sp>
        <p:nvSpPr>
          <p:cNvPr id="13" name="Rounded Rectangle 4">
            <a:extLst>
              <a:ext uri="{FF2B5EF4-FFF2-40B4-BE49-F238E27FC236}">
                <a16:creationId xmlns:a16="http://schemas.microsoft.com/office/drawing/2014/main" id="{EABF4A0A-4193-C7DB-C8F7-C23F8D308A0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03:00</a:t>
            </a:r>
          </a:p>
        </p:txBody>
      </p:sp>
      <p:sp>
        <p:nvSpPr>
          <p:cNvPr id="14" name="Rounded Rectangle 5">
            <a:extLst>
              <a:ext uri="{FF2B5EF4-FFF2-40B4-BE49-F238E27FC236}">
                <a16:creationId xmlns:a16="http://schemas.microsoft.com/office/drawing/2014/main" id="{F8375A3E-1DA1-7C3E-DD57-0702A8609D9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02:59</a:t>
            </a:r>
          </a:p>
        </p:txBody>
      </p:sp>
      <p:sp>
        <p:nvSpPr>
          <p:cNvPr id="15" name="Rounded Rectangle 6">
            <a:extLst>
              <a:ext uri="{FF2B5EF4-FFF2-40B4-BE49-F238E27FC236}">
                <a16:creationId xmlns:a16="http://schemas.microsoft.com/office/drawing/2014/main" id="{38346109-CB05-2738-0E9B-79535C4E897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02:58</a:t>
            </a:r>
          </a:p>
        </p:txBody>
      </p:sp>
      <p:sp>
        <p:nvSpPr>
          <p:cNvPr id="16" name="Rounded Rectangle 7">
            <a:extLst>
              <a:ext uri="{FF2B5EF4-FFF2-40B4-BE49-F238E27FC236}">
                <a16:creationId xmlns:a16="http://schemas.microsoft.com/office/drawing/2014/main" id="{B092254B-3658-E190-704A-414D14A6DEC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02:57</a:t>
            </a:r>
          </a:p>
        </p:txBody>
      </p:sp>
      <p:sp>
        <p:nvSpPr>
          <p:cNvPr id="17" name="Rounded Rectangle 8">
            <a:extLst>
              <a:ext uri="{FF2B5EF4-FFF2-40B4-BE49-F238E27FC236}">
                <a16:creationId xmlns:a16="http://schemas.microsoft.com/office/drawing/2014/main" id="{B86853C4-E9DD-620F-6252-491369E5F99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02:56</a:t>
            </a:r>
          </a:p>
        </p:txBody>
      </p:sp>
      <p:sp>
        <p:nvSpPr>
          <p:cNvPr id="18" name="Rounded Rectangle 9">
            <a:extLst>
              <a:ext uri="{FF2B5EF4-FFF2-40B4-BE49-F238E27FC236}">
                <a16:creationId xmlns:a16="http://schemas.microsoft.com/office/drawing/2014/main" id="{BF326FDD-3C2B-67F0-8C15-23EAC5142AD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02:55</a:t>
            </a:r>
          </a:p>
        </p:txBody>
      </p:sp>
      <p:sp>
        <p:nvSpPr>
          <p:cNvPr id="19" name="Rounded Rectangle 10">
            <a:extLst>
              <a:ext uri="{FF2B5EF4-FFF2-40B4-BE49-F238E27FC236}">
                <a16:creationId xmlns:a16="http://schemas.microsoft.com/office/drawing/2014/main" id="{A1EF6285-7B0E-3DA4-73B9-433708E8C30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02:54</a:t>
            </a:r>
          </a:p>
        </p:txBody>
      </p:sp>
      <p:sp>
        <p:nvSpPr>
          <p:cNvPr id="20" name="Rounded Rectangle 11">
            <a:extLst>
              <a:ext uri="{FF2B5EF4-FFF2-40B4-BE49-F238E27FC236}">
                <a16:creationId xmlns:a16="http://schemas.microsoft.com/office/drawing/2014/main" id="{A4E27446-96EF-43FC-DC74-5DE50676C9C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02:53</a:t>
            </a:r>
          </a:p>
        </p:txBody>
      </p:sp>
      <p:sp>
        <p:nvSpPr>
          <p:cNvPr id="21" name="Rounded Rectangle 12">
            <a:extLst>
              <a:ext uri="{FF2B5EF4-FFF2-40B4-BE49-F238E27FC236}">
                <a16:creationId xmlns:a16="http://schemas.microsoft.com/office/drawing/2014/main" id="{BCB81BB2-D222-D55E-8B45-11C6FB5CEB1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02:52</a:t>
            </a:r>
          </a:p>
        </p:txBody>
      </p:sp>
      <p:sp>
        <p:nvSpPr>
          <p:cNvPr id="22" name="Rounded Rectangle 13">
            <a:extLst>
              <a:ext uri="{FF2B5EF4-FFF2-40B4-BE49-F238E27FC236}">
                <a16:creationId xmlns:a16="http://schemas.microsoft.com/office/drawing/2014/main" id="{A3C6CFB1-6813-4683-1754-CF2F7B9F881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02:51</a:t>
            </a:r>
          </a:p>
        </p:txBody>
      </p:sp>
      <p:sp>
        <p:nvSpPr>
          <p:cNvPr id="23" name="Rounded Rectangle 14">
            <a:extLst>
              <a:ext uri="{FF2B5EF4-FFF2-40B4-BE49-F238E27FC236}">
                <a16:creationId xmlns:a16="http://schemas.microsoft.com/office/drawing/2014/main" id="{E3E68B75-157E-DBB0-9912-DF6FFA56B39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02:50</a:t>
            </a:r>
          </a:p>
        </p:txBody>
      </p:sp>
      <p:sp>
        <p:nvSpPr>
          <p:cNvPr id="24" name="Rounded Rectangle 15">
            <a:extLst>
              <a:ext uri="{FF2B5EF4-FFF2-40B4-BE49-F238E27FC236}">
                <a16:creationId xmlns:a16="http://schemas.microsoft.com/office/drawing/2014/main" id="{0E1D565F-3F06-1CC1-683A-10A0B1F5349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02:49</a:t>
            </a:r>
          </a:p>
        </p:txBody>
      </p:sp>
      <p:sp>
        <p:nvSpPr>
          <p:cNvPr id="25" name="Rounded Rectangle 16">
            <a:extLst>
              <a:ext uri="{FF2B5EF4-FFF2-40B4-BE49-F238E27FC236}">
                <a16:creationId xmlns:a16="http://schemas.microsoft.com/office/drawing/2014/main" id="{F7697368-5273-999A-3641-9F4C3852853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02:48</a:t>
            </a:r>
          </a:p>
        </p:txBody>
      </p:sp>
      <p:sp>
        <p:nvSpPr>
          <p:cNvPr id="26" name="Rounded Rectangle 17">
            <a:extLst>
              <a:ext uri="{FF2B5EF4-FFF2-40B4-BE49-F238E27FC236}">
                <a16:creationId xmlns:a16="http://schemas.microsoft.com/office/drawing/2014/main" id="{DD5E0B50-C0F8-40AF-E643-99D69AEB45D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02:47</a:t>
            </a:r>
          </a:p>
        </p:txBody>
      </p:sp>
      <p:sp>
        <p:nvSpPr>
          <p:cNvPr id="27" name="Rounded Rectangle 18">
            <a:extLst>
              <a:ext uri="{FF2B5EF4-FFF2-40B4-BE49-F238E27FC236}">
                <a16:creationId xmlns:a16="http://schemas.microsoft.com/office/drawing/2014/main" id="{ED0729A1-AE6B-26B7-5488-7302CFA14D6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02:46</a:t>
            </a:r>
          </a:p>
        </p:txBody>
      </p:sp>
      <p:sp>
        <p:nvSpPr>
          <p:cNvPr id="28" name="Rounded Rectangle 19">
            <a:extLst>
              <a:ext uri="{FF2B5EF4-FFF2-40B4-BE49-F238E27FC236}">
                <a16:creationId xmlns:a16="http://schemas.microsoft.com/office/drawing/2014/main" id="{0C04E9A4-002A-1C2C-87BB-A2772A8FF1A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02:45</a:t>
            </a:r>
          </a:p>
        </p:txBody>
      </p:sp>
      <p:sp>
        <p:nvSpPr>
          <p:cNvPr id="29" name="Rounded Rectangle 20">
            <a:extLst>
              <a:ext uri="{FF2B5EF4-FFF2-40B4-BE49-F238E27FC236}">
                <a16:creationId xmlns:a16="http://schemas.microsoft.com/office/drawing/2014/main" id="{057D8F02-211B-B4ED-04F0-7E01E9692E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02:44</a:t>
            </a:r>
          </a:p>
        </p:txBody>
      </p:sp>
      <p:sp>
        <p:nvSpPr>
          <p:cNvPr id="30" name="Rounded Rectangle 21">
            <a:extLst>
              <a:ext uri="{FF2B5EF4-FFF2-40B4-BE49-F238E27FC236}">
                <a16:creationId xmlns:a16="http://schemas.microsoft.com/office/drawing/2014/main" id="{B7ADD20E-66FF-85D3-97A2-BB40BA42F54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02:43</a:t>
            </a:r>
          </a:p>
        </p:txBody>
      </p:sp>
      <p:sp>
        <p:nvSpPr>
          <p:cNvPr id="31" name="Rounded Rectangle 22">
            <a:extLst>
              <a:ext uri="{FF2B5EF4-FFF2-40B4-BE49-F238E27FC236}">
                <a16:creationId xmlns:a16="http://schemas.microsoft.com/office/drawing/2014/main" id="{4C08362F-4233-4D62-9366-169BC4AAB1F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02:42</a:t>
            </a:r>
          </a:p>
        </p:txBody>
      </p:sp>
      <p:sp>
        <p:nvSpPr>
          <p:cNvPr id="32" name="Rounded Rectangle 23">
            <a:extLst>
              <a:ext uri="{FF2B5EF4-FFF2-40B4-BE49-F238E27FC236}">
                <a16:creationId xmlns:a16="http://schemas.microsoft.com/office/drawing/2014/main" id="{C65EBC30-2068-B4E7-8943-308E78A8C72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02:41</a:t>
            </a:r>
          </a:p>
        </p:txBody>
      </p:sp>
      <p:sp>
        <p:nvSpPr>
          <p:cNvPr id="33" name="Rounded Rectangle 24">
            <a:extLst>
              <a:ext uri="{FF2B5EF4-FFF2-40B4-BE49-F238E27FC236}">
                <a16:creationId xmlns:a16="http://schemas.microsoft.com/office/drawing/2014/main" id="{9F0FD24C-1027-5B4F-B453-3C9B315F321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02:40</a:t>
            </a:r>
          </a:p>
        </p:txBody>
      </p:sp>
      <p:sp>
        <p:nvSpPr>
          <p:cNvPr id="34" name="Rounded Rectangle 25">
            <a:extLst>
              <a:ext uri="{FF2B5EF4-FFF2-40B4-BE49-F238E27FC236}">
                <a16:creationId xmlns:a16="http://schemas.microsoft.com/office/drawing/2014/main" id="{CA5AEC88-FF8F-8367-39F6-CD7A540E6EE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02:39</a:t>
            </a:r>
          </a:p>
        </p:txBody>
      </p:sp>
      <p:sp>
        <p:nvSpPr>
          <p:cNvPr id="35" name="Rounded Rectangle 26">
            <a:extLst>
              <a:ext uri="{FF2B5EF4-FFF2-40B4-BE49-F238E27FC236}">
                <a16:creationId xmlns:a16="http://schemas.microsoft.com/office/drawing/2014/main" id="{5DDE1053-62FE-8958-F5FF-AF522C7CA05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02:38</a:t>
            </a:r>
          </a:p>
        </p:txBody>
      </p:sp>
      <p:sp>
        <p:nvSpPr>
          <p:cNvPr id="36" name="Rounded Rectangle 27">
            <a:extLst>
              <a:ext uri="{FF2B5EF4-FFF2-40B4-BE49-F238E27FC236}">
                <a16:creationId xmlns:a16="http://schemas.microsoft.com/office/drawing/2014/main" id="{D9873930-1057-B4CA-9931-7CDC9AFBC03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02:37</a:t>
            </a:r>
          </a:p>
        </p:txBody>
      </p:sp>
      <p:sp>
        <p:nvSpPr>
          <p:cNvPr id="37" name="Rounded Rectangle 28">
            <a:extLst>
              <a:ext uri="{FF2B5EF4-FFF2-40B4-BE49-F238E27FC236}">
                <a16:creationId xmlns:a16="http://schemas.microsoft.com/office/drawing/2014/main" id="{5C455F76-D1D4-5226-6A23-A34C8BBD504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02:36</a:t>
            </a:r>
          </a:p>
        </p:txBody>
      </p:sp>
      <p:sp>
        <p:nvSpPr>
          <p:cNvPr id="38" name="Rounded Rectangle 29">
            <a:extLst>
              <a:ext uri="{FF2B5EF4-FFF2-40B4-BE49-F238E27FC236}">
                <a16:creationId xmlns:a16="http://schemas.microsoft.com/office/drawing/2014/main" id="{13C63FF5-D0E5-F5AB-F36A-0F4A028C52C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02:35</a:t>
            </a:r>
          </a:p>
        </p:txBody>
      </p:sp>
      <p:sp>
        <p:nvSpPr>
          <p:cNvPr id="39" name="Rounded Rectangle 30">
            <a:extLst>
              <a:ext uri="{FF2B5EF4-FFF2-40B4-BE49-F238E27FC236}">
                <a16:creationId xmlns:a16="http://schemas.microsoft.com/office/drawing/2014/main" id="{9045D1D3-1E4F-FC8A-C893-70D4A9993D2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02:34</a:t>
            </a:r>
          </a:p>
        </p:txBody>
      </p:sp>
      <p:sp>
        <p:nvSpPr>
          <p:cNvPr id="40" name="Rounded Rectangle 31">
            <a:extLst>
              <a:ext uri="{FF2B5EF4-FFF2-40B4-BE49-F238E27FC236}">
                <a16:creationId xmlns:a16="http://schemas.microsoft.com/office/drawing/2014/main" id="{82A5C2CB-4488-DEFD-13B2-93A63DDAD48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02:33</a:t>
            </a:r>
          </a:p>
        </p:txBody>
      </p:sp>
      <p:sp>
        <p:nvSpPr>
          <p:cNvPr id="41" name="Rounded Rectangle 32">
            <a:extLst>
              <a:ext uri="{FF2B5EF4-FFF2-40B4-BE49-F238E27FC236}">
                <a16:creationId xmlns:a16="http://schemas.microsoft.com/office/drawing/2014/main" id="{9538C456-8FE2-4D6E-26EB-7A2E741B2E5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02:32</a:t>
            </a:r>
          </a:p>
        </p:txBody>
      </p:sp>
      <p:sp>
        <p:nvSpPr>
          <p:cNvPr id="42" name="Rounded Rectangle 33">
            <a:extLst>
              <a:ext uri="{FF2B5EF4-FFF2-40B4-BE49-F238E27FC236}">
                <a16:creationId xmlns:a16="http://schemas.microsoft.com/office/drawing/2014/main" id="{F14F42EA-1DAE-23F3-38A9-07ACB29E421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02:31</a:t>
            </a:r>
          </a:p>
        </p:txBody>
      </p:sp>
      <p:sp>
        <p:nvSpPr>
          <p:cNvPr id="43" name="Rounded Rectangle 34">
            <a:extLst>
              <a:ext uri="{FF2B5EF4-FFF2-40B4-BE49-F238E27FC236}">
                <a16:creationId xmlns:a16="http://schemas.microsoft.com/office/drawing/2014/main" id="{A1D3B08F-2B57-9842-6684-129717C6D3C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02:30</a:t>
            </a:r>
          </a:p>
        </p:txBody>
      </p:sp>
      <p:sp>
        <p:nvSpPr>
          <p:cNvPr id="44" name="Rounded Rectangle 35">
            <a:extLst>
              <a:ext uri="{FF2B5EF4-FFF2-40B4-BE49-F238E27FC236}">
                <a16:creationId xmlns:a16="http://schemas.microsoft.com/office/drawing/2014/main" id="{F496C0EC-E8B5-A87A-4066-14F44BCBDC6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02:29</a:t>
            </a:r>
          </a:p>
        </p:txBody>
      </p:sp>
      <p:sp>
        <p:nvSpPr>
          <p:cNvPr id="45" name="Rounded Rectangle 36">
            <a:extLst>
              <a:ext uri="{FF2B5EF4-FFF2-40B4-BE49-F238E27FC236}">
                <a16:creationId xmlns:a16="http://schemas.microsoft.com/office/drawing/2014/main" id="{0926311F-1CF4-ACE7-2DDB-B2FF220BA44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02:28</a:t>
            </a:r>
          </a:p>
        </p:txBody>
      </p:sp>
      <p:sp>
        <p:nvSpPr>
          <p:cNvPr id="46" name="Rounded Rectangle 37">
            <a:extLst>
              <a:ext uri="{FF2B5EF4-FFF2-40B4-BE49-F238E27FC236}">
                <a16:creationId xmlns:a16="http://schemas.microsoft.com/office/drawing/2014/main" id="{D26FCA3F-363D-829E-93AC-D72899A7FC0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02:27</a:t>
            </a:r>
          </a:p>
        </p:txBody>
      </p:sp>
      <p:sp>
        <p:nvSpPr>
          <p:cNvPr id="47" name="Rounded Rectangle 38">
            <a:extLst>
              <a:ext uri="{FF2B5EF4-FFF2-40B4-BE49-F238E27FC236}">
                <a16:creationId xmlns:a16="http://schemas.microsoft.com/office/drawing/2014/main" id="{AC9863F1-6595-BF72-ACB0-2C5745B377C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02:26</a:t>
            </a:r>
          </a:p>
        </p:txBody>
      </p:sp>
      <p:sp>
        <p:nvSpPr>
          <p:cNvPr id="48" name="Rounded Rectangle 39">
            <a:extLst>
              <a:ext uri="{FF2B5EF4-FFF2-40B4-BE49-F238E27FC236}">
                <a16:creationId xmlns:a16="http://schemas.microsoft.com/office/drawing/2014/main" id="{754770B6-B327-68D7-0CE2-AB446556C92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02:25</a:t>
            </a:r>
          </a:p>
        </p:txBody>
      </p:sp>
      <p:sp>
        <p:nvSpPr>
          <p:cNvPr id="49" name="Rounded Rectangle 40">
            <a:extLst>
              <a:ext uri="{FF2B5EF4-FFF2-40B4-BE49-F238E27FC236}">
                <a16:creationId xmlns:a16="http://schemas.microsoft.com/office/drawing/2014/main" id="{F94CE6F5-9C11-7DD4-045A-67B64AE1668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02:24</a:t>
            </a:r>
          </a:p>
        </p:txBody>
      </p:sp>
      <p:sp>
        <p:nvSpPr>
          <p:cNvPr id="50" name="Rounded Rectangle 41">
            <a:extLst>
              <a:ext uri="{FF2B5EF4-FFF2-40B4-BE49-F238E27FC236}">
                <a16:creationId xmlns:a16="http://schemas.microsoft.com/office/drawing/2014/main" id="{39365CFC-3F2F-38A5-3C6B-3338C52C734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02:23</a:t>
            </a:r>
          </a:p>
        </p:txBody>
      </p:sp>
      <p:sp>
        <p:nvSpPr>
          <p:cNvPr id="51" name="Rounded Rectangle 42">
            <a:extLst>
              <a:ext uri="{FF2B5EF4-FFF2-40B4-BE49-F238E27FC236}">
                <a16:creationId xmlns:a16="http://schemas.microsoft.com/office/drawing/2014/main" id="{F5CC6DFE-85BC-4CB8-9C8A-9AB49D8745E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02:22</a:t>
            </a:r>
          </a:p>
        </p:txBody>
      </p:sp>
      <p:sp>
        <p:nvSpPr>
          <p:cNvPr id="52" name="Rounded Rectangle 43">
            <a:extLst>
              <a:ext uri="{FF2B5EF4-FFF2-40B4-BE49-F238E27FC236}">
                <a16:creationId xmlns:a16="http://schemas.microsoft.com/office/drawing/2014/main" id="{CD950D1B-4A92-5839-B233-D2248BB000F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02:21</a:t>
            </a:r>
          </a:p>
        </p:txBody>
      </p:sp>
      <p:sp>
        <p:nvSpPr>
          <p:cNvPr id="53" name="Rounded Rectangle 44">
            <a:extLst>
              <a:ext uri="{FF2B5EF4-FFF2-40B4-BE49-F238E27FC236}">
                <a16:creationId xmlns:a16="http://schemas.microsoft.com/office/drawing/2014/main" id="{E3C1289F-4129-CF87-0644-3254A4CFB60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02:20</a:t>
            </a:r>
          </a:p>
        </p:txBody>
      </p:sp>
      <p:sp>
        <p:nvSpPr>
          <p:cNvPr id="54" name="Rounded Rectangle 45">
            <a:extLst>
              <a:ext uri="{FF2B5EF4-FFF2-40B4-BE49-F238E27FC236}">
                <a16:creationId xmlns:a16="http://schemas.microsoft.com/office/drawing/2014/main" id="{BBE37D7E-07FE-22FA-2924-B35EAD22031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02:19</a:t>
            </a:r>
          </a:p>
        </p:txBody>
      </p:sp>
      <p:sp>
        <p:nvSpPr>
          <p:cNvPr id="55" name="Rounded Rectangle 46">
            <a:extLst>
              <a:ext uri="{FF2B5EF4-FFF2-40B4-BE49-F238E27FC236}">
                <a16:creationId xmlns:a16="http://schemas.microsoft.com/office/drawing/2014/main" id="{79728085-39BB-AA80-BC50-50967B49980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02:18</a:t>
            </a:r>
          </a:p>
        </p:txBody>
      </p:sp>
      <p:sp>
        <p:nvSpPr>
          <p:cNvPr id="56" name="Rounded Rectangle 47">
            <a:extLst>
              <a:ext uri="{FF2B5EF4-FFF2-40B4-BE49-F238E27FC236}">
                <a16:creationId xmlns:a16="http://schemas.microsoft.com/office/drawing/2014/main" id="{6244AA7F-3072-FDCA-60E3-0BEE77DB700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02:17</a:t>
            </a:r>
          </a:p>
        </p:txBody>
      </p:sp>
      <p:sp>
        <p:nvSpPr>
          <p:cNvPr id="57" name="Rounded Rectangle 48">
            <a:extLst>
              <a:ext uri="{FF2B5EF4-FFF2-40B4-BE49-F238E27FC236}">
                <a16:creationId xmlns:a16="http://schemas.microsoft.com/office/drawing/2014/main" id="{30CB18C7-2DF3-0B90-CDA8-7FAE609D9C6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02:16</a:t>
            </a:r>
          </a:p>
        </p:txBody>
      </p:sp>
      <p:sp>
        <p:nvSpPr>
          <p:cNvPr id="58" name="Rounded Rectangle 49">
            <a:extLst>
              <a:ext uri="{FF2B5EF4-FFF2-40B4-BE49-F238E27FC236}">
                <a16:creationId xmlns:a16="http://schemas.microsoft.com/office/drawing/2014/main" id="{54B149F0-9A8A-F616-AE13-3F23477843C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02:15</a:t>
            </a:r>
          </a:p>
        </p:txBody>
      </p:sp>
      <p:sp>
        <p:nvSpPr>
          <p:cNvPr id="59" name="Rounded Rectangle 50">
            <a:extLst>
              <a:ext uri="{FF2B5EF4-FFF2-40B4-BE49-F238E27FC236}">
                <a16:creationId xmlns:a16="http://schemas.microsoft.com/office/drawing/2014/main" id="{016D58A7-0E2F-DF53-393E-911431B00F4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02:14</a:t>
            </a:r>
          </a:p>
        </p:txBody>
      </p:sp>
      <p:sp>
        <p:nvSpPr>
          <p:cNvPr id="60" name="Rounded Rectangle 51">
            <a:extLst>
              <a:ext uri="{FF2B5EF4-FFF2-40B4-BE49-F238E27FC236}">
                <a16:creationId xmlns:a16="http://schemas.microsoft.com/office/drawing/2014/main" id="{51046210-7ADD-5BED-EEDA-8D2160EF60D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02:13</a:t>
            </a:r>
          </a:p>
        </p:txBody>
      </p:sp>
      <p:sp>
        <p:nvSpPr>
          <p:cNvPr id="61" name="Rounded Rectangle 52">
            <a:extLst>
              <a:ext uri="{FF2B5EF4-FFF2-40B4-BE49-F238E27FC236}">
                <a16:creationId xmlns:a16="http://schemas.microsoft.com/office/drawing/2014/main" id="{C0941AA7-3AE1-0FD8-F8F5-0F84745CD8C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02:12</a:t>
            </a:r>
          </a:p>
        </p:txBody>
      </p:sp>
      <p:sp>
        <p:nvSpPr>
          <p:cNvPr id="62" name="Rounded Rectangle 53">
            <a:extLst>
              <a:ext uri="{FF2B5EF4-FFF2-40B4-BE49-F238E27FC236}">
                <a16:creationId xmlns:a16="http://schemas.microsoft.com/office/drawing/2014/main" id="{79E19972-A971-C71B-88A7-C4D30D7C987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02:11</a:t>
            </a:r>
          </a:p>
        </p:txBody>
      </p:sp>
      <p:sp>
        <p:nvSpPr>
          <p:cNvPr id="63" name="Rounded Rectangle 54">
            <a:extLst>
              <a:ext uri="{FF2B5EF4-FFF2-40B4-BE49-F238E27FC236}">
                <a16:creationId xmlns:a16="http://schemas.microsoft.com/office/drawing/2014/main" id="{65D5EF87-D996-AF26-4D23-5107753BB87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02:10</a:t>
            </a:r>
          </a:p>
        </p:txBody>
      </p:sp>
      <p:sp>
        <p:nvSpPr>
          <p:cNvPr id="64" name="Rounded Rectangle 55">
            <a:extLst>
              <a:ext uri="{FF2B5EF4-FFF2-40B4-BE49-F238E27FC236}">
                <a16:creationId xmlns:a16="http://schemas.microsoft.com/office/drawing/2014/main" id="{BC82F74F-9291-0D2C-D1AB-265FD47AA82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02:09</a:t>
            </a:r>
          </a:p>
        </p:txBody>
      </p:sp>
      <p:sp>
        <p:nvSpPr>
          <p:cNvPr id="65" name="Rounded Rectangle 56">
            <a:extLst>
              <a:ext uri="{FF2B5EF4-FFF2-40B4-BE49-F238E27FC236}">
                <a16:creationId xmlns:a16="http://schemas.microsoft.com/office/drawing/2014/main" id="{E8213A0A-E60B-1EF8-4B9D-012A1E567C6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02:08</a:t>
            </a:r>
          </a:p>
        </p:txBody>
      </p:sp>
      <p:sp>
        <p:nvSpPr>
          <p:cNvPr id="66" name="Rounded Rectangle 57">
            <a:extLst>
              <a:ext uri="{FF2B5EF4-FFF2-40B4-BE49-F238E27FC236}">
                <a16:creationId xmlns:a16="http://schemas.microsoft.com/office/drawing/2014/main" id="{357DA737-3208-E2E1-E9BE-77D1A5778FB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02:07</a:t>
            </a:r>
          </a:p>
        </p:txBody>
      </p:sp>
      <p:sp>
        <p:nvSpPr>
          <p:cNvPr id="67" name="Rounded Rectangle 58">
            <a:extLst>
              <a:ext uri="{FF2B5EF4-FFF2-40B4-BE49-F238E27FC236}">
                <a16:creationId xmlns:a16="http://schemas.microsoft.com/office/drawing/2014/main" id="{FA178E34-BBE1-83F5-D83E-F87CEFE72EA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02:06</a:t>
            </a:r>
          </a:p>
        </p:txBody>
      </p:sp>
      <p:sp>
        <p:nvSpPr>
          <p:cNvPr id="68" name="Rounded Rectangle 59">
            <a:extLst>
              <a:ext uri="{FF2B5EF4-FFF2-40B4-BE49-F238E27FC236}">
                <a16:creationId xmlns:a16="http://schemas.microsoft.com/office/drawing/2014/main" id="{16358F11-8532-92AE-91C3-B3D89EC6B47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02:05</a:t>
            </a:r>
          </a:p>
        </p:txBody>
      </p:sp>
      <p:sp>
        <p:nvSpPr>
          <p:cNvPr id="69" name="Rounded Rectangle 60">
            <a:extLst>
              <a:ext uri="{FF2B5EF4-FFF2-40B4-BE49-F238E27FC236}">
                <a16:creationId xmlns:a16="http://schemas.microsoft.com/office/drawing/2014/main" id="{5C4ED2BD-CA31-D3D8-E3DD-C29BFBB9CCF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02:04</a:t>
            </a:r>
          </a:p>
        </p:txBody>
      </p:sp>
      <p:sp>
        <p:nvSpPr>
          <p:cNvPr id="70" name="Rounded Rectangle 61">
            <a:extLst>
              <a:ext uri="{FF2B5EF4-FFF2-40B4-BE49-F238E27FC236}">
                <a16:creationId xmlns:a16="http://schemas.microsoft.com/office/drawing/2014/main" id="{4AE10F95-D851-2E99-E3E1-FAC935BB8BC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02:03</a:t>
            </a:r>
          </a:p>
        </p:txBody>
      </p:sp>
      <p:sp>
        <p:nvSpPr>
          <p:cNvPr id="71" name="Rounded Rectangle 62">
            <a:extLst>
              <a:ext uri="{FF2B5EF4-FFF2-40B4-BE49-F238E27FC236}">
                <a16:creationId xmlns:a16="http://schemas.microsoft.com/office/drawing/2014/main" id="{90043E8D-6AF9-669C-C81F-179DAE9C9E5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02:02</a:t>
            </a:r>
          </a:p>
        </p:txBody>
      </p:sp>
      <p:sp>
        <p:nvSpPr>
          <p:cNvPr id="72" name="Rounded Rectangle 63">
            <a:extLst>
              <a:ext uri="{FF2B5EF4-FFF2-40B4-BE49-F238E27FC236}">
                <a16:creationId xmlns:a16="http://schemas.microsoft.com/office/drawing/2014/main" id="{5AD5BD3A-11D6-7600-FC13-C972620C7E8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02:01</a:t>
            </a:r>
          </a:p>
        </p:txBody>
      </p:sp>
      <p:sp>
        <p:nvSpPr>
          <p:cNvPr id="73" name="Rounded Rectangle 64">
            <a:extLst>
              <a:ext uri="{FF2B5EF4-FFF2-40B4-BE49-F238E27FC236}">
                <a16:creationId xmlns:a16="http://schemas.microsoft.com/office/drawing/2014/main" id="{D3B8D2DF-8EAF-B0D8-2D0B-DD75D0654AD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02:00</a:t>
            </a:r>
          </a:p>
        </p:txBody>
      </p:sp>
      <p:sp>
        <p:nvSpPr>
          <p:cNvPr id="74" name="Rounded Rectangle 65">
            <a:extLst>
              <a:ext uri="{FF2B5EF4-FFF2-40B4-BE49-F238E27FC236}">
                <a16:creationId xmlns:a16="http://schemas.microsoft.com/office/drawing/2014/main" id="{9848CC30-0FC4-6060-E23C-7D5B2BEDF93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01:59</a:t>
            </a:r>
          </a:p>
        </p:txBody>
      </p:sp>
      <p:sp>
        <p:nvSpPr>
          <p:cNvPr id="75" name="Rounded Rectangle 66">
            <a:extLst>
              <a:ext uri="{FF2B5EF4-FFF2-40B4-BE49-F238E27FC236}">
                <a16:creationId xmlns:a16="http://schemas.microsoft.com/office/drawing/2014/main" id="{933E78B5-6397-612A-290C-42030DB19FE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01:58</a:t>
            </a:r>
          </a:p>
        </p:txBody>
      </p:sp>
      <p:sp>
        <p:nvSpPr>
          <p:cNvPr id="76" name="Rounded Rectangle 67">
            <a:extLst>
              <a:ext uri="{FF2B5EF4-FFF2-40B4-BE49-F238E27FC236}">
                <a16:creationId xmlns:a16="http://schemas.microsoft.com/office/drawing/2014/main" id="{A26A276F-0659-EA90-2DBA-C4F2FBBBC1C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01:57</a:t>
            </a:r>
          </a:p>
        </p:txBody>
      </p:sp>
      <p:sp>
        <p:nvSpPr>
          <p:cNvPr id="77" name="Rounded Rectangle 68">
            <a:extLst>
              <a:ext uri="{FF2B5EF4-FFF2-40B4-BE49-F238E27FC236}">
                <a16:creationId xmlns:a16="http://schemas.microsoft.com/office/drawing/2014/main" id="{6AA06F4D-3C16-DE64-7635-EE7E2E7DF10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01:56</a:t>
            </a:r>
          </a:p>
        </p:txBody>
      </p:sp>
      <p:sp>
        <p:nvSpPr>
          <p:cNvPr id="78" name="Rounded Rectangle 69">
            <a:extLst>
              <a:ext uri="{FF2B5EF4-FFF2-40B4-BE49-F238E27FC236}">
                <a16:creationId xmlns:a16="http://schemas.microsoft.com/office/drawing/2014/main" id="{BB9D237B-BCAD-EBA4-09D2-59BDA135945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01:55</a:t>
            </a:r>
          </a:p>
        </p:txBody>
      </p:sp>
      <p:sp>
        <p:nvSpPr>
          <p:cNvPr id="79" name="Rounded Rectangle 70">
            <a:extLst>
              <a:ext uri="{FF2B5EF4-FFF2-40B4-BE49-F238E27FC236}">
                <a16:creationId xmlns:a16="http://schemas.microsoft.com/office/drawing/2014/main" id="{C97ADE8B-1825-6D58-30A4-C3D2D923D80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01:54</a:t>
            </a:r>
          </a:p>
        </p:txBody>
      </p:sp>
      <p:sp>
        <p:nvSpPr>
          <p:cNvPr id="80" name="Rounded Rectangle 71">
            <a:extLst>
              <a:ext uri="{FF2B5EF4-FFF2-40B4-BE49-F238E27FC236}">
                <a16:creationId xmlns:a16="http://schemas.microsoft.com/office/drawing/2014/main" id="{82469DFB-7518-5479-B7BB-C534F076944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01:53</a:t>
            </a:r>
          </a:p>
        </p:txBody>
      </p:sp>
      <p:sp>
        <p:nvSpPr>
          <p:cNvPr id="81" name="Rounded Rectangle 72">
            <a:extLst>
              <a:ext uri="{FF2B5EF4-FFF2-40B4-BE49-F238E27FC236}">
                <a16:creationId xmlns:a16="http://schemas.microsoft.com/office/drawing/2014/main" id="{377EA48F-B09C-F362-90E4-22FBFC30948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01:52</a:t>
            </a:r>
          </a:p>
        </p:txBody>
      </p:sp>
      <p:sp>
        <p:nvSpPr>
          <p:cNvPr id="82" name="Rounded Rectangle 73">
            <a:extLst>
              <a:ext uri="{FF2B5EF4-FFF2-40B4-BE49-F238E27FC236}">
                <a16:creationId xmlns:a16="http://schemas.microsoft.com/office/drawing/2014/main" id="{DE77693F-55EB-DEC8-22C0-64A30A38137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01:51</a:t>
            </a:r>
          </a:p>
        </p:txBody>
      </p:sp>
      <p:sp>
        <p:nvSpPr>
          <p:cNvPr id="83" name="Rounded Rectangle 74">
            <a:extLst>
              <a:ext uri="{FF2B5EF4-FFF2-40B4-BE49-F238E27FC236}">
                <a16:creationId xmlns:a16="http://schemas.microsoft.com/office/drawing/2014/main" id="{F3343D5C-FD25-D273-F6B0-DF8EE03DBE1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01:50</a:t>
            </a:r>
          </a:p>
        </p:txBody>
      </p:sp>
      <p:sp>
        <p:nvSpPr>
          <p:cNvPr id="84" name="Rounded Rectangle 75">
            <a:extLst>
              <a:ext uri="{FF2B5EF4-FFF2-40B4-BE49-F238E27FC236}">
                <a16:creationId xmlns:a16="http://schemas.microsoft.com/office/drawing/2014/main" id="{17AF67C0-1CE1-49E0-280B-476CAD14F0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01:49</a:t>
            </a:r>
          </a:p>
        </p:txBody>
      </p:sp>
      <p:sp>
        <p:nvSpPr>
          <p:cNvPr id="85" name="Rounded Rectangle 76">
            <a:extLst>
              <a:ext uri="{FF2B5EF4-FFF2-40B4-BE49-F238E27FC236}">
                <a16:creationId xmlns:a16="http://schemas.microsoft.com/office/drawing/2014/main" id="{FDDB9C9E-3F29-47F5-A912-D070C340C70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01:48</a:t>
            </a:r>
          </a:p>
        </p:txBody>
      </p:sp>
      <p:sp>
        <p:nvSpPr>
          <p:cNvPr id="86" name="Rounded Rectangle 77">
            <a:extLst>
              <a:ext uri="{FF2B5EF4-FFF2-40B4-BE49-F238E27FC236}">
                <a16:creationId xmlns:a16="http://schemas.microsoft.com/office/drawing/2014/main" id="{E7387DE4-E1ED-7016-23E2-C4E5A47541E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01:47</a:t>
            </a:r>
          </a:p>
        </p:txBody>
      </p:sp>
      <p:sp>
        <p:nvSpPr>
          <p:cNvPr id="87" name="Rounded Rectangle 78">
            <a:extLst>
              <a:ext uri="{FF2B5EF4-FFF2-40B4-BE49-F238E27FC236}">
                <a16:creationId xmlns:a16="http://schemas.microsoft.com/office/drawing/2014/main" id="{4C74B0D1-4548-E7E4-A987-103B6EB2D11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01:46</a:t>
            </a:r>
          </a:p>
        </p:txBody>
      </p:sp>
      <p:sp>
        <p:nvSpPr>
          <p:cNvPr id="88" name="Rounded Rectangle 79">
            <a:extLst>
              <a:ext uri="{FF2B5EF4-FFF2-40B4-BE49-F238E27FC236}">
                <a16:creationId xmlns:a16="http://schemas.microsoft.com/office/drawing/2014/main" id="{D09BD353-4ADD-6EC8-17E1-390D6B17BDB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01:45</a:t>
            </a:r>
          </a:p>
        </p:txBody>
      </p:sp>
      <p:sp>
        <p:nvSpPr>
          <p:cNvPr id="89" name="Rounded Rectangle 80">
            <a:extLst>
              <a:ext uri="{FF2B5EF4-FFF2-40B4-BE49-F238E27FC236}">
                <a16:creationId xmlns:a16="http://schemas.microsoft.com/office/drawing/2014/main" id="{FA7F8F38-5753-21A4-6665-244D147E221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01:44</a:t>
            </a:r>
          </a:p>
        </p:txBody>
      </p:sp>
      <p:sp>
        <p:nvSpPr>
          <p:cNvPr id="90" name="Rounded Rectangle 81">
            <a:extLst>
              <a:ext uri="{FF2B5EF4-FFF2-40B4-BE49-F238E27FC236}">
                <a16:creationId xmlns:a16="http://schemas.microsoft.com/office/drawing/2014/main" id="{011D9AFC-FF45-D7D6-01B3-8754FF750E4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01:43</a:t>
            </a:r>
          </a:p>
        </p:txBody>
      </p:sp>
      <p:sp>
        <p:nvSpPr>
          <p:cNvPr id="91" name="Rounded Rectangle 82">
            <a:extLst>
              <a:ext uri="{FF2B5EF4-FFF2-40B4-BE49-F238E27FC236}">
                <a16:creationId xmlns:a16="http://schemas.microsoft.com/office/drawing/2014/main" id="{72A3821D-22E3-C615-EBC4-30679681E21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01:42</a:t>
            </a:r>
          </a:p>
        </p:txBody>
      </p:sp>
      <p:sp>
        <p:nvSpPr>
          <p:cNvPr id="92" name="Rounded Rectangle 83">
            <a:extLst>
              <a:ext uri="{FF2B5EF4-FFF2-40B4-BE49-F238E27FC236}">
                <a16:creationId xmlns:a16="http://schemas.microsoft.com/office/drawing/2014/main" id="{0F7069F3-9E59-84DB-9D15-15630BAF645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01:41</a:t>
            </a:r>
          </a:p>
        </p:txBody>
      </p:sp>
      <p:sp>
        <p:nvSpPr>
          <p:cNvPr id="93" name="Rounded Rectangle 84">
            <a:extLst>
              <a:ext uri="{FF2B5EF4-FFF2-40B4-BE49-F238E27FC236}">
                <a16:creationId xmlns:a16="http://schemas.microsoft.com/office/drawing/2014/main" id="{2217B3C5-2CCD-F5FA-DEA9-5535D5002CA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01:40</a:t>
            </a:r>
          </a:p>
        </p:txBody>
      </p:sp>
      <p:sp>
        <p:nvSpPr>
          <p:cNvPr id="94" name="Rounded Rectangle 85">
            <a:extLst>
              <a:ext uri="{FF2B5EF4-FFF2-40B4-BE49-F238E27FC236}">
                <a16:creationId xmlns:a16="http://schemas.microsoft.com/office/drawing/2014/main" id="{D8A0154F-E107-C483-F283-4ACB77B4EB6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01:39</a:t>
            </a:r>
          </a:p>
        </p:txBody>
      </p:sp>
      <p:sp>
        <p:nvSpPr>
          <p:cNvPr id="95" name="Rounded Rectangle 86">
            <a:extLst>
              <a:ext uri="{FF2B5EF4-FFF2-40B4-BE49-F238E27FC236}">
                <a16:creationId xmlns:a16="http://schemas.microsoft.com/office/drawing/2014/main" id="{8A3C90A4-D512-83AC-C9F8-F3BB2897A65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01:38</a:t>
            </a:r>
          </a:p>
        </p:txBody>
      </p:sp>
      <p:sp>
        <p:nvSpPr>
          <p:cNvPr id="96" name="Rounded Rectangle 87">
            <a:extLst>
              <a:ext uri="{FF2B5EF4-FFF2-40B4-BE49-F238E27FC236}">
                <a16:creationId xmlns:a16="http://schemas.microsoft.com/office/drawing/2014/main" id="{EAC8EC05-63F5-DB26-78CC-6786F7C1C35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01:37</a:t>
            </a:r>
          </a:p>
        </p:txBody>
      </p:sp>
      <p:sp>
        <p:nvSpPr>
          <p:cNvPr id="97" name="Rounded Rectangle 88">
            <a:extLst>
              <a:ext uri="{FF2B5EF4-FFF2-40B4-BE49-F238E27FC236}">
                <a16:creationId xmlns:a16="http://schemas.microsoft.com/office/drawing/2014/main" id="{42E1C8F2-C708-7951-2905-E53C40B323F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01:36</a:t>
            </a:r>
          </a:p>
        </p:txBody>
      </p:sp>
      <p:sp>
        <p:nvSpPr>
          <p:cNvPr id="98" name="Rounded Rectangle 89">
            <a:extLst>
              <a:ext uri="{FF2B5EF4-FFF2-40B4-BE49-F238E27FC236}">
                <a16:creationId xmlns:a16="http://schemas.microsoft.com/office/drawing/2014/main" id="{ACB5B0B0-5103-2E83-64AD-81F71C505A2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01:35</a:t>
            </a:r>
          </a:p>
        </p:txBody>
      </p:sp>
      <p:sp>
        <p:nvSpPr>
          <p:cNvPr id="99" name="Rounded Rectangle 90">
            <a:extLst>
              <a:ext uri="{FF2B5EF4-FFF2-40B4-BE49-F238E27FC236}">
                <a16:creationId xmlns:a16="http://schemas.microsoft.com/office/drawing/2014/main" id="{880FE6A9-47CE-ACD9-D264-FCE8921F0A2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01:34</a:t>
            </a:r>
          </a:p>
        </p:txBody>
      </p:sp>
      <p:sp>
        <p:nvSpPr>
          <p:cNvPr id="100" name="Rounded Rectangle 91">
            <a:extLst>
              <a:ext uri="{FF2B5EF4-FFF2-40B4-BE49-F238E27FC236}">
                <a16:creationId xmlns:a16="http://schemas.microsoft.com/office/drawing/2014/main" id="{B08788F6-A929-561F-37A8-18EC928C8DA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01:33</a:t>
            </a:r>
          </a:p>
        </p:txBody>
      </p:sp>
      <p:sp>
        <p:nvSpPr>
          <p:cNvPr id="101" name="Rounded Rectangle 92">
            <a:extLst>
              <a:ext uri="{FF2B5EF4-FFF2-40B4-BE49-F238E27FC236}">
                <a16:creationId xmlns:a16="http://schemas.microsoft.com/office/drawing/2014/main" id="{EB8BA3DD-8737-9445-338C-EF029FDE0C4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01:32</a:t>
            </a:r>
          </a:p>
        </p:txBody>
      </p:sp>
      <p:sp>
        <p:nvSpPr>
          <p:cNvPr id="102" name="Rounded Rectangle 93">
            <a:extLst>
              <a:ext uri="{FF2B5EF4-FFF2-40B4-BE49-F238E27FC236}">
                <a16:creationId xmlns:a16="http://schemas.microsoft.com/office/drawing/2014/main" id="{CDE6FB0E-E372-A70A-AED3-04F6BCF5544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01:31</a:t>
            </a:r>
          </a:p>
        </p:txBody>
      </p:sp>
      <p:sp>
        <p:nvSpPr>
          <p:cNvPr id="103" name="Rounded Rectangle 94">
            <a:extLst>
              <a:ext uri="{FF2B5EF4-FFF2-40B4-BE49-F238E27FC236}">
                <a16:creationId xmlns:a16="http://schemas.microsoft.com/office/drawing/2014/main" id="{A067B365-420B-0CBB-79C1-4A5139B7ADF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01:30</a:t>
            </a:r>
          </a:p>
        </p:txBody>
      </p:sp>
      <p:sp>
        <p:nvSpPr>
          <p:cNvPr id="104" name="Rounded Rectangle 95">
            <a:extLst>
              <a:ext uri="{FF2B5EF4-FFF2-40B4-BE49-F238E27FC236}">
                <a16:creationId xmlns:a16="http://schemas.microsoft.com/office/drawing/2014/main" id="{0C2C6860-4079-1CE8-85F7-6AC7896CDF1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01:29</a:t>
            </a:r>
          </a:p>
        </p:txBody>
      </p:sp>
      <p:sp>
        <p:nvSpPr>
          <p:cNvPr id="105" name="Rounded Rectangle 96">
            <a:extLst>
              <a:ext uri="{FF2B5EF4-FFF2-40B4-BE49-F238E27FC236}">
                <a16:creationId xmlns:a16="http://schemas.microsoft.com/office/drawing/2014/main" id="{5DF5D398-2915-DA2D-CE2D-A4B83216517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01:28</a:t>
            </a:r>
          </a:p>
        </p:txBody>
      </p:sp>
      <p:sp>
        <p:nvSpPr>
          <p:cNvPr id="106" name="Rounded Rectangle 97">
            <a:extLst>
              <a:ext uri="{FF2B5EF4-FFF2-40B4-BE49-F238E27FC236}">
                <a16:creationId xmlns:a16="http://schemas.microsoft.com/office/drawing/2014/main" id="{D5DD6113-746B-C82D-4B95-8538322F128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01:27</a:t>
            </a:r>
          </a:p>
        </p:txBody>
      </p:sp>
      <p:sp>
        <p:nvSpPr>
          <p:cNvPr id="107" name="Rounded Rectangle 98">
            <a:extLst>
              <a:ext uri="{FF2B5EF4-FFF2-40B4-BE49-F238E27FC236}">
                <a16:creationId xmlns:a16="http://schemas.microsoft.com/office/drawing/2014/main" id="{7E7FC925-A080-D8D4-0C6F-CACFC495D54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01:26</a:t>
            </a:r>
          </a:p>
        </p:txBody>
      </p:sp>
      <p:sp>
        <p:nvSpPr>
          <p:cNvPr id="108" name="Rounded Rectangle 99">
            <a:extLst>
              <a:ext uri="{FF2B5EF4-FFF2-40B4-BE49-F238E27FC236}">
                <a16:creationId xmlns:a16="http://schemas.microsoft.com/office/drawing/2014/main" id="{F09685EB-60C8-86E6-7EA0-145A3307043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01:25</a:t>
            </a:r>
          </a:p>
        </p:txBody>
      </p:sp>
      <p:sp>
        <p:nvSpPr>
          <p:cNvPr id="109" name="Rounded Rectangle 100">
            <a:extLst>
              <a:ext uri="{FF2B5EF4-FFF2-40B4-BE49-F238E27FC236}">
                <a16:creationId xmlns:a16="http://schemas.microsoft.com/office/drawing/2014/main" id="{4762AA51-36A6-1D4C-9BBC-213B3016F75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01:24</a:t>
            </a:r>
          </a:p>
        </p:txBody>
      </p:sp>
      <p:sp>
        <p:nvSpPr>
          <p:cNvPr id="110" name="Rounded Rectangle 101">
            <a:extLst>
              <a:ext uri="{FF2B5EF4-FFF2-40B4-BE49-F238E27FC236}">
                <a16:creationId xmlns:a16="http://schemas.microsoft.com/office/drawing/2014/main" id="{0667F4BF-D2B4-00BF-F556-2304DA02983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01:23</a:t>
            </a:r>
          </a:p>
        </p:txBody>
      </p:sp>
      <p:sp>
        <p:nvSpPr>
          <p:cNvPr id="111" name="Rounded Rectangle 102">
            <a:extLst>
              <a:ext uri="{FF2B5EF4-FFF2-40B4-BE49-F238E27FC236}">
                <a16:creationId xmlns:a16="http://schemas.microsoft.com/office/drawing/2014/main" id="{9F1B4F24-5265-3937-D93B-FC6B85AC521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01:22</a:t>
            </a:r>
          </a:p>
        </p:txBody>
      </p:sp>
      <p:sp>
        <p:nvSpPr>
          <p:cNvPr id="112" name="Rounded Rectangle 103">
            <a:extLst>
              <a:ext uri="{FF2B5EF4-FFF2-40B4-BE49-F238E27FC236}">
                <a16:creationId xmlns:a16="http://schemas.microsoft.com/office/drawing/2014/main" id="{27CB1AF2-68AE-F1A6-3D66-856EEB6A6F7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01:21</a:t>
            </a:r>
          </a:p>
        </p:txBody>
      </p:sp>
      <p:sp>
        <p:nvSpPr>
          <p:cNvPr id="113" name="Rounded Rectangle 104">
            <a:extLst>
              <a:ext uri="{FF2B5EF4-FFF2-40B4-BE49-F238E27FC236}">
                <a16:creationId xmlns:a16="http://schemas.microsoft.com/office/drawing/2014/main" id="{AB00B53B-4773-3045-80E8-E2B5CB5F61D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01:20</a:t>
            </a:r>
          </a:p>
        </p:txBody>
      </p:sp>
      <p:sp>
        <p:nvSpPr>
          <p:cNvPr id="114" name="Rounded Rectangle 105">
            <a:extLst>
              <a:ext uri="{FF2B5EF4-FFF2-40B4-BE49-F238E27FC236}">
                <a16:creationId xmlns:a16="http://schemas.microsoft.com/office/drawing/2014/main" id="{C8254A95-A961-E577-49DD-D48EC8E1BE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01:19</a:t>
            </a:r>
          </a:p>
        </p:txBody>
      </p:sp>
      <p:sp>
        <p:nvSpPr>
          <p:cNvPr id="115" name="Rounded Rectangle 106">
            <a:extLst>
              <a:ext uri="{FF2B5EF4-FFF2-40B4-BE49-F238E27FC236}">
                <a16:creationId xmlns:a16="http://schemas.microsoft.com/office/drawing/2014/main" id="{02100555-5968-1897-FF1B-EA202DE9EDE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01:18</a:t>
            </a:r>
          </a:p>
        </p:txBody>
      </p:sp>
      <p:sp>
        <p:nvSpPr>
          <p:cNvPr id="116" name="Rounded Rectangle 107">
            <a:extLst>
              <a:ext uri="{FF2B5EF4-FFF2-40B4-BE49-F238E27FC236}">
                <a16:creationId xmlns:a16="http://schemas.microsoft.com/office/drawing/2014/main" id="{EDD011E8-E88F-6269-C0B6-7F6687368DA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01:17</a:t>
            </a:r>
          </a:p>
        </p:txBody>
      </p:sp>
      <p:sp>
        <p:nvSpPr>
          <p:cNvPr id="117" name="Rounded Rectangle 108">
            <a:extLst>
              <a:ext uri="{FF2B5EF4-FFF2-40B4-BE49-F238E27FC236}">
                <a16:creationId xmlns:a16="http://schemas.microsoft.com/office/drawing/2014/main" id="{25F43C2A-9817-FACE-1FA0-464EA47A60C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01:16</a:t>
            </a:r>
          </a:p>
        </p:txBody>
      </p:sp>
      <p:sp>
        <p:nvSpPr>
          <p:cNvPr id="118" name="Rounded Rectangle 109">
            <a:extLst>
              <a:ext uri="{FF2B5EF4-FFF2-40B4-BE49-F238E27FC236}">
                <a16:creationId xmlns:a16="http://schemas.microsoft.com/office/drawing/2014/main" id="{DB832366-6B6B-0FFB-4F8B-41958A5957A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01:15</a:t>
            </a:r>
          </a:p>
        </p:txBody>
      </p:sp>
      <p:sp>
        <p:nvSpPr>
          <p:cNvPr id="119" name="Rounded Rectangle 110">
            <a:extLst>
              <a:ext uri="{FF2B5EF4-FFF2-40B4-BE49-F238E27FC236}">
                <a16:creationId xmlns:a16="http://schemas.microsoft.com/office/drawing/2014/main" id="{1143437F-261E-FAFA-EC78-DFD38823334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01:14</a:t>
            </a:r>
          </a:p>
        </p:txBody>
      </p:sp>
      <p:sp>
        <p:nvSpPr>
          <p:cNvPr id="120" name="Rounded Rectangle 111">
            <a:extLst>
              <a:ext uri="{FF2B5EF4-FFF2-40B4-BE49-F238E27FC236}">
                <a16:creationId xmlns:a16="http://schemas.microsoft.com/office/drawing/2014/main" id="{C13FA617-9611-D96F-8494-7A5541C932F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01:13</a:t>
            </a:r>
          </a:p>
        </p:txBody>
      </p:sp>
      <p:sp>
        <p:nvSpPr>
          <p:cNvPr id="121" name="Rounded Rectangle 112">
            <a:extLst>
              <a:ext uri="{FF2B5EF4-FFF2-40B4-BE49-F238E27FC236}">
                <a16:creationId xmlns:a16="http://schemas.microsoft.com/office/drawing/2014/main" id="{4DC0FEC4-A62A-90B1-EA7C-17C6EBE20B5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01:12</a:t>
            </a:r>
          </a:p>
        </p:txBody>
      </p:sp>
      <p:sp>
        <p:nvSpPr>
          <p:cNvPr id="122" name="Rounded Rectangle 113">
            <a:extLst>
              <a:ext uri="{FF2B5EF4-FFF2-40B4-BE49-F238E27FC236}">
                <a16:creationId xmlns:a16="http://schemas.microsoft.com/office/drawing/2014/main" id="{BCAA14CD-7EE8-53CB-3DF6-62AD975B8C6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01:11</a:t>
            </a:r>
          </a:p>
        </p:txBody>
      </p:sp>
      <p:sp>
        <p:nvSpPr>
          <p:cNvPr id="123" name="Rounded Rectangle 114">
            <a:extLst>
              <a:ext uri="{FF2B5EF4-FFF2-40B4-BE49-F238E27FC236}">
                <a16:creationId xmlns:a16="http://schemas.microsoft.com/office/drawing/2014/main" id="{EB7C7591-E3D3-18A6-2EC3-62ED09E37C6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01:10</a:t>
            </a:r>
          </a:p>
        </p:txBody>
      </p:sp>
      <p:sp>
        <p:nvSpPr>
          <p:cNvPr id="124" name="Rounded Rectangle 115">
            <a:extLst>
              <a:ext uri="{FF2B5EF4-FFF2-40B4-BE49-F238E27FC236}">
                <a16:creationId xmlns:a16="http://schemas.microsoft.com/office/drawing/2014/main" id="{321EC58E-DED0-75E5-CF80-8552CF9FA70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01:09</a:t>
            </a:r>
          </a:p>
        </p:txBody>
      </p:sp>
      <p:sp>
        <p:nvSpPr>
          <p:cNvPr id="125" name="Rounded Rectangle 116">
            <a:extLst>
              <a:ext uri="{FF2B5EF4-FFF2-40B4-BE49-F238E27FC236}">
                <a16:creationId xmlns:a16="http://schemas.microsoft.com/office/drawing/2014/main" id="{0EB3902B-D698-253D-FAD5-C3F08B75793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01:08</a:t>
            </a:r>
          </a:p>
        </p:txBody>
      </p:sp>
      <p:sp>
        <p:nvSpPr>
          <p:cNvPr id="126" name="Rounded Rectangle 117">
            <a:extLst>
              <a:ext uri="{FF2B5EF4-FFF2-40B4-BE49-F238E27FC236}">
                <a16:creationId xmlns:a16="http://schemas.microsoft.com/office/drawing/2014/main" id="{8D89CD84-6BEB-0394-27D8-E3AC52E6B1A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01:07</a:t>
            </a:r>
          </a:p>
        </p:txBody>
      </p:sp>
      <p:sp>
        <p:nvSpPr>
          <p:cNvPr id="127" name="Rounded Rectangle 118">
            <a:extLst>
              <a:ext uri="{FF2B5EF4-FFF2-40B4-BE49-F238E27FC236}">
                <a16:creationId xmlns:a16="http://schemas.microsoft.com/office/drawing/2014/main" id="{08346FDF-64A4-8E61-71C9-C7848FDDDDE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01:06</a:t>
            </a:r>
          </a:p>
        </p:txBody>
      </p:sp>
      <p:sp>
        <p:nvSpPr>
          <p:cNvPr id="128" name="Rounded Rectangle 119">
            <a:extLst>
              <a:ext uri="{FF2B5EF4-FFF2-40B4-BE49-F238E27FC236}">
                <a16:creationId xmlns:a16="http://schemas.microsoft.com/office/drawing/2014/main" id="{3E7F719F-1D22-E5EE-1E82-575664FB62B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01:05</a:t>
            </a:r>
          </a:p>
        </p:txBody>
      </p:sp>
      <p:sp>
        <p:nvSpPr>
          <p:cNvPr id="129" name="Rounded Rectangle 120">
            <a:extLst>
              <a:ext uri="{FF2B5EF4-FFF2-40B4-BE49-F238E27FC236}">
                <a16:creationId xmlns:a16="http://schemas.microsoft.com/office/drawing/2014/main" id="{29400DEC-C71C-8C67-E515-A6D4CEEB523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01:04</a:t>
            </a:r>
          </a:p>
        </p:txBody>
      </p:sp>
      <p:sp>
        <p:nvSpPr>
          <p:cNvPr id="130" name="Rounded Rectangle 121">
            <a:extLst>
              <a:ext uri="{FF2B5EF4-FFF2-40B4-BE49-F238E27FC236}">
                <a16:creationId xmlns:a16="http://schemas.microsoft.com/office/drawing/2014/main" id="{3BB38A9D-D3A2-18C8-B939-72F619718DD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01:03</a:t>
            </a:r>
          </a:p>
        </p:txBody>
      </p:sp>
      <p:sp>
        <p:nvSpPr>
          <p:cNvPr id="131" name="Rounded Rectangle 122">
            <a:extLst>
              <a:ext uri="{FF2B5EF4-FFF2-40B4-BE49-F238E27FC236}">
                <a16:creationId xmlns:a16="http://schemas.microsoft.com/office/drawing/2014/main" id="{EF67A414-3C83-BE79-1024-662B55A9541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01:02</a:t>
            </a:r>
          </a:p>
        </p:txBody>
      </p:sp>
      <p:sp>
        <p:nvSpPr>
          <p:cNvPr id="132" name="Rounded Rectangle 123">
            <a:extLst>
              <a:ext uri="{FF2B5EF4-FFF2-40B4-BE49-F238E27FC236}">
                <a16:creationId xmlns:a16="http://schemas.microsoft.com/office/drawing/2014/main" id="{F991D6F9-D773-7601-71FA-7D2FA2CAC58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01:01</a:t>
            </a:r>
          </a:p>
        </p:txBody>
      </p:sp>
      <p:sp>
        <p:nvSpPr>
          <p:cNvPr id="133" name="Rounded Rectangle 124">
            <a:extLst>
              <a:ext uri="{FF2B5EF4-FFF2-40B4-BE49-F238E27FC236}">
                <a16:creationId xmlns:a16="http://schemas.microsoft.com/office/drawing/2014/main" id="{D4193165-A4CE-4A7D-D185-AF5D29A26BB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01:00</a:t>
            </a:r>
          </a:p>
        </p:txBody>
      </p:sp>
      <p:sp>
        <p:nvSpPr>
          <p:cNvPr id="134" name="Rounded Rectangle 125">
            <a:extLst>
              <a:ext uri="{FF2B5EF4-FFF2-40B4-BE49-F238E27FC236}">
                <a16:creationId xmlns:a16="http://schemas.microsoft.com/office/drawing/2014/main" id="{CCC21B6D-EFF9-DD88-3B87-65816137EB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00:59</a:t>
            </a:r>
          </a:p>
        </p:txBody>
      </p:sp>
      <p:sp>
        <p:nvSpPr>
          <p:cNvPr id="135" name="Rounded Rectangle 126">
            <a:extLst>
              <a:ext uri="{FF2B5EF4-FFF2-40B4-BE49-F238E27FC236}">
                <a16:creationId xmlns:a16="http://schemas.microsoft.com/office/drawing/2014/main" id="{5043EB10-29A8-F8D7-C9E4-F3F6E043A90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00:58</a:t>
            </a:r>
          </a:p>
        </p:txBody>
      </p:sp>
      <p:sp>
        <p:nvSpPr>
          <p:cNvPr id="136" name="Rounded Rectangle 127">
            <a:extLst>
              <a:ext uri="{FF2B5EF4-FFF2-40B4-BE49-F238E27FC236}">
                <a16:creationId xmlns:a16="http://schemas.microsoft.com/office/drawing/2014/main" id="{F934CD43-F46E-B18E-CA93-4E01E4B49C1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00:57</a:t>
            </a:r>
          </a:p>
        </p:txBody>
      </p:sp>
      <p:sp>
        <p:nvSpPr>
          <p:cNvPr id="137" name="Rounded Rectangle 128">
            <a:extLst>
              <a:ext uri="{FF2B5EF4-FFF2-40B4-BE49-F238E27FC236}">
                <a16:creationId xmlns:a16="http://schemas.microsoft.com/office/drawing/2014/main" id="{2664AB7C-35E8-C676-D79A-EE8F3CB26C2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00:56</a:t>
            </a:r>
          </a:p>
        </p:txBody>
      </p:sp>
      <p:sp>
        <p:nvSpPr>
          <p:cNvPr id="138" name="Rounded Rectangle 129">
            <a:extLst>
              <a:ext uri="{FF2B5EF4-FFF2-40B4-BE49-F238E27FC236}">
                <a16:creationId xmlns:a16="http://schemas.microsoft.com/office/drawing/2014/main" id="{7FB85C7E-9420-AC2D-866E-8D54BF7CCCC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00:55</a:t>
            </a:r>
          </a:p>
        </p:txBody>
      </p:sp>
      <p:sp>
        <p:nvSpPr>
          <p:cNvPr id="139" name="Rounded Rectangle 130">
            <a:extLst>
              <a:ext uri="{FF2B5EF4-FFF2-40B4-BE49-F238E27FC236}">
                <a16:creationId xmlns:a16="http://schemas.microsoft.com/office/drawing/2014/main" id="{78CC76C6-C4CF-746C-FCA4-38E54F9ACD0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00:54</a:t>
            </a:r>
          </a:p>
        </p:txBody>
      </p:sp>
      <p:sp>
        <p:nvSpPr>
          <p:cNvPr id="140" name="Rounded Rectangle 131">
            <a:extLst>
              <a:ext uri="{FF2B5EF4-FFF2-40B4-BE49-F238E27FC236}">
                <a16:creationId xmlns:a16="http://schemas.microsoft.com/office/drawing/2014/main" id="{BCE75770-BE99-8E7B-6110-2B1C8F8B737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00:53</a:t>
            </a:r>
          </a:p>
        </p:txBody>
      </p:sp>
      <p:sp>
        <p:nvSpPr>
          <p:cNvPr id="141" name="Rounded Rectangle 132">
            <a:extLst>
              <a:ext uri="{FF2B5EF4-FFF2-40B4-BE49-F238E27FC236}">
                <a16:creationId xmlns:a16="http://schemas.microsoft.com/office/drawing/2014/main" id="{A1616B53-FE28-CA59-9625-531D10DDE4E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00:52</a:t>
            </a:r>
          </a:p>
        </p:txBody>
      </p:sp>
      <p:sp>
        <p:nvSpPr>
          <p:cNvPr id="142" name="Rounded Rectangle 133">
            <a:extLst>
              <a:ext uri="{FF2B5EF4-FFF2-40B4-BE49-F238E27FC236}">
                <a16:creationId xmlns:a16="http://schemas.microsoft.com/office/drawing/2014/main" id="{9F3243B0-82B3-7AE8-3AFB-7765BACFAEF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00:51</a:t>
            </a:r>
          </a:p>
        </p:txBody>
      </p:sp>
      <p:sp>
        <p:nvSpPr>
          <p:cNvPr id="143" name="Rounded Rectangle 134">
            <a:extLst>
              <a:ext uri="{FF2B5EF4-FFF2-40B4-BE49-F238E27FC236}">
                <a16:creationId xmlns:a16="http://schemas.microsoft.com/office/drawing/2014/main" id="{F9D7FCDF-27FF-9C70-82CD-8DFF26135AB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00:50</a:t>
            </a:r>
          </a:p>
        </p:txBody>
      </p:sp>
      <p:sp>
        <p:nvSpPr>
          <p:cNvPr id="144" name="Rounded Rectangle 135">
            <a:extLst>
              <a:ext uri="{FF2B5EF4-FFF2-40B4-BE49-F238E27FC236}">
                <a16:creationId xmlns:a16="http://schemas.microsoft.com/office/drawing/2014/main" id="{2DFE96AC-B713-08D0-320D-3DD53AB2338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00:49</a:t>
            </a:r>
          </a:p>
        </p:txBody>
      </p:sp>
      <p:sp>
        <p:nvSpPr>
          <p:cNvPr id="145" name="Rounded Rectangle 136">
            <a:extLst>
              <a:ext uri="{FF2B5EF4-FFF2-40B4-BE49-F238E27FC236}">
                <a16:creationId xmlns:a16="http://schemas.microsoft.com/office/drawing/2014/main" id="{13723215-4085-389B-EDF4-A44AA97F4CE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00:48</a:t>
            </a:r>
          </a:p>
        </p:txBody>
      </p:sp>
      <p:sp>
        <p:nvSpPr>
          <p:cNvPr id="146" name="Rounded Rectangle 137">
            <a:extLst>
              <a:ext uri="{FF2B5EF4-FFF2-40B4-BE49-F238E27FC236}">
                <a16:creationId xmlns:a16="http://schemas.microsoft.com/office/drawing/2014/main" id="{70FC78BA-A2DF-CE10-61A1-85263350AED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00:47</a:t>
            </a:r>
          </a:p>
        </p:txBody>
      </p:sp>
      <p:sp>
        <p:nvSpPr>
          <p:cNvPr id="147" name="Rounded Rectangle 138">
            <a:extLst>
              <a:ext uri="{FF2B5EF4-FFF2-40B4-BE49-F238E27FC236}">
                <a16:creationId xmlns:a16="http://schemas.microsoft.com/office/drawing/2014/main" id="{EB17A157-6E89-7EFD-922F-48F917E1BD5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00:46</a:t>
            </a:r>
          </a:p>
        </p:txBody>
      </p:sp>
      <p:sp>
        <p:nvSpPr>
          <p:cNvPr id="148" name="Rounded Rectangle 139">
            <a:extLst>
              <a:ext uri="{FF2B5EF4-FFF2-40B4-BE49-F238E27FC236}">
                <a16:creationId xmlns:a16="http://schemas.microsoft.com/office/drawing/2014/main" id="{B7E50463-C9A2-8168-D06D-FED41532F62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00:45</a:t>
            </a:r>
          </a:p>
        </p:txBody>
      </p:sp>
      <p:sp>
        <p:nvSpPr>
          <p:cNvPr id="149" name="Rounded Rectangle 140">
            <a:extLst>
              <a:ext uri="{FF2B5EF4-FFF2-40B4-BE49-F238E27FC236}">
                <a16:creationId xmlns:a16="http://schemas.microsoft.com/office/drawing/2014/main" id="{AEC03F52-7636-CD79-87E0-6DD5B5FA631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00:44</a:t>
            </a:r>
          </a:p>
        </p:txBody>
      </p:sp>
      <p:sp>
        <p:nvSpPr>
          <p:cNvPr id="150" name="Rounded Rectangle 141">
            <a:extLst>
              <a:ext uri="{FF2B5EF4-FFF2-40B4-BE49-F238E27FC236}">
                <a16:creationId xmlns:a16="http://schemas.microsoft.com/office/drawing/2014/main" id="{EE9BF9B4-0F4A-F7DE-2D95-0055F270ADD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00:43</a:t>
            </a:r>
          </a:p>
        </p:txBody>
      </p:sp>
      <p:sp>
        <p:nvSpPr>
          <p:cNvPr id="151" name="Rounded Rectangle 142">
            <a:extLst>
              <a:ext uri="{FF2B5EF4-FFF2-40B4-BE49-F238E27FC236}">
                <a16:creationId xmlns:a16="http://schemas.microsoft.com/office/drawing/2014/main" id="{ADB70CDA-7729-CF7F-50C0-D151D1FFFCA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00:42</a:t>
            </a:r>
          </a:p>
        </p:txBody>
      </p:sp>
      <p:sp>
        <p:nvSpPr>
          <p:cNvPr id="152" name="Rounded Rectangle 143">
            <a:extLst>
              <a:ext uri="{FF2B5EF4-FFF2-40B4-BE49-F238E27FC236}">
                <a16:creationId xmlns:a16="http://schemas.microsoft.com/office/drawing/2014/main" id="{DB439CE6-EBC1-9282-6342-3F25B2F327B1}"/>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00:41</a:t>
            </a:r>
          </a:p>
        </p:txBody>
      </p:sp>
      <p:sp>
        <p:nvSpPr>
          <p:cNvPr id="153" name="Rounded Rectangle 144">
            <a:extLst>
              <a:ext uri="{FF2B5EF4-FFF2-40B4-BE49-F238E27FC236}">
                <a16:creationId xmlns:a16="http://schemas.microsoft.com/office/drawing/2014/main" id="{AE69A328-57E0-9036-513F-1251F02BDD1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00:40</a:t>
            </a:r>
          </a:p>
        </p:txBody>
      </p:sp>
      <p:sp>
        <p:nvSpPr>
          <p:cNvPr id="154" name="Rounded Rectangle 145">
            <a:extLst>
              <a:ext uri="{FF2B5EF4-FFF2-40B4-BE49-F238E27FC236}">
                <a16:creationId xmlns:a16="http://schemas.microsoft.com/office/drawing/2014/main" id="{AF95EC67-111D-36E8-54EE-12645C39957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00:39</a:t>
            </a:r>
          </a:p>
        </p:txBody>
      </p:sp>
      <p:sp>
        <p:nvSpPr>
          <p:cNvPr id="155" name="Rounded Rectangle 146">
            <a:extLst>
              <a:ext uri="{FF2B5EF4-FFF2-40B4-BE49-F238E27FC236}">
                <a16:creationId xmlns:a16="http://schemas.microsoft.com/office/drawing/2014/main" id="{CEE3699F-629F-C1E2-F061-F304240CB549}"/>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00:38</a:t>
            </a:r>
          </a:p>
        </p:txBody>
      </p:sp>
      <p:sp>
        <p:nvSpPr>
          <p:cNvPr id="156" name="Rounded Rectangle 147">
            <a:extLst>
              <a:ext uri="{FF2B5EF4-FFF2-40B4-BE49-F238E27FC236}">
                <a16:creationId xmlns:a16="http://schemas.microsoft.com/office/drawing/2014/main" id="{9CFFD0F9-D356-8532-3AD1-1CA941FD8AC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00:37</a:t>
            </a:r>
          </a:p>
        </p:txBody>
      </p:sp>
      <p:sp>
        <p:nvSpPr>
          <p:cNvPr id="157" name="Rounded Rectangle 148">
            <a:extLst>
              <a:ext uri="{FF2B5EF4-FFF2-40B4-BE49-F238E27FC236}">
                <a16:creationId xmlns:a16="http://schemas.microsoft.com/office/drawing/2014/main" id="{61D9F1CD-5783-B34E-11C5-767AD4A0116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00:36</a:t>
            </a:r>
          </a:p>
        </p:txBody>
      </p:sp>
      <p:sp>
        <p:nvSpPr>
          <p:cNvPr id="158" name="Rounded Rectangle 149">
            <a:extLst>
              <a:ext uri="{FF2B5EF4-FFF2-40B4-BE49-F238E27FC236}">
                <a16:creationId xmlns:a16="http://schemas.microsoft.com/office/drawing/2014/main" id="{D019369D-08D8-EDE4-CF52-3D0BABB847B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00:35</a:t>
            </a:r>
          </a:p>
        </p:txBody>
      </p:sp>
      <p:sp>
        <p:nvSpPr>
          <p:cNvPr id="159" name="Rounded Rectangle 150">
            <a:extLst>
              <a:ext uri="{FF2B5EF4-FFF2-40B4-BE49-F238E27FC236}">
                <a16:creationId xmlns:a16="http://schemas.microsoft.com/office/drawing/2014/main" id="{EC28C28A-67AF-7358-9A91-B12B65C4BF5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00:34</a:t>
            </a:r>
          </a:p>
        </p:txBody>
      </p:sp>
      <p:sp>
        <p:nvSpPr>
          <p:cNvPr id="160" name="Rounded Rectangle 151">
            <a:extLst>
              <a:ext uri="{FF2B5EF4-FFF2-40B4-BE49-F238E27FC236}">
                <a16:creationId xmlns:a16="http://schemas.microsoft.com/office/drawing/2014/main" id="{F9CA0A3A-0C14-8AC2-196A-1D429772682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00:33</a:t>
            </a:r>
          </a:p>
        </p:txBody>
      </p:sp>
      <p:sp>
        <p:nvSpPr>
          <p:cNvPr id="161" name="Rounded Rectangle 152">
            <a:extLst>
              <a:ext uri="{FF2B5EF4-FFF2-40B4-BE49-F238E27FC236}">
                <a16:creationId xmlns:a16="http://schemas.microsoft.com/office/drawing/2014/main" id="{5EC58832-2601-B03F-C6A2-042E8B453D0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00:32</a:t>
            </a:r>
          </a:p>
        </p:txBody>
      </p:sp>
      <p:sp>
        <p:nvSpPr>
          <p:cNvPr id="162" name="Rounded Rectangle 153">
            <a:extLst>
              <a:ext uri="{FF2B5EF4-FFF2-40B4-BE49-F238E27FC236}">
                <a16:creationId xmlns:a16="http://schemas.microsoft.com/office/drawing/2014/main" id="{3CB5652A-8E6F-B2FA-D47B-465BD50D821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00:31</a:t>
            </a:r>
          </a:p>
        </p:txBody>
      </p:sp>
      <p:sp>
        <p:nvSpPr>
          <p:cNvPr id="163" name="Rounded Rectangle 154">
            <a:extLst>
              <a:ext uri="{FF2B5EF4-FFF2-40B4-BE49-F238E27FC236}">
                <a16:creationId xmlns:a16="http://schemas.microsoft.com/office/drawing/2014/main" id="{29C869A5-090E-F697-6764-CD85EEC59EF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00:30</a:t>
            </a:r>
          </a:p>
        </p:txBody>
      </p:sp>
      <p:sp>
        <p:nvSpPr>
          <p:cNvPr id="164" name="Rounded Rectangle 155">
            <a:extLst>
              <a:ext uri="{FF2B5EF4-FFF2-40B4-BE49-F238E27FC236}">
                <a16:creationId xmlns:a16="http://schemas.microsoft.com/office/drawing/2014/main" id="{B21EDEC4-1D8F-E2D7-C23A-791A916F30E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00:29</a:t>
            </a:r>
          </a:p>
        </p:txBody>
      </p:sp>
      <p:sp>
        <p:nvSpPr>
          <p:cNvPr id="165" name="Rounded Rectangle 156">
            <a:extLst>
              <a:ext uri="{FF2B5EF4-FFF2-40B4-BE49-F238E27FC236}">
                <a16:creationId xmlns:a16="http://schemas.microsoft.com/office/drawing/2014/main" id="{A463C7CE-D925-42AD-8F19-52BA3B4006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00:28</a:t>
            </a:r>
          </a:p>
        </p:txBody>
      </p:sp>
      <p:sp>
        <p:nvSpPr>
          <p:cNvPr id="166" name="Rounded Rectangle 157">
            <a:extLst>
              <a:ext uri="{FF2B5EF4-FFF2-40B4-BE49-F238E27FC236}">
                <a16:creationId xmlns:a16="http://schemas.microsoft.com/office/drawing/2014/main" id="{4BF68855-929E-F3B8-F5FD-D4E72E06ABC7}"/>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00:27</a:t>
            </a:r>
          </a:p>
        </p:txBody>
      </p:sp>
      <p:sp>
        <p:nvSpPr>
          <p:cNvPr id="167" name="Rounded Rectangle 158">
            <a:extLst>
              <a:ext uri="{FF2B5EF4-FFF2-40B4-BE49-F238E27FC236}">
                <a16:creationId xmlns:a16="http://schemas.microsoft.com/office/drawing/2014/main" id="{99A8E336-49DF-8B81-6E6E-5294B5A978D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00:26</a:t>
            </a:r>
          </a:p>
        </p:txBody>
      </p:sp>
      <p:sp>
        <p:nvSpPr>
          <p:cNvPr id="168" name="Rounded Rectangle 159">
            <a:extLst>
              <a:ext uri="{FF2B5EF4-FFF2-40B4-BE49-F238E27FC236}">
                <a16:creationId xmlns:a16="http://schemas.microsoft.com/office/drawing/2014/main" id="{E41CACBF-1CFA-1568-E3D5-055F7FCDEB6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00:25</a:t>
            </a:r>
          </a:p>
        </p:txBody>
      </p:sp>
      <p:sp>
        <p:nvSpPr>
          <p:cNvPr id="169" name="Rounded Rectangle 160">
            <a:extLst>
              <a:ext uri="{FF2B5EF4-FFF2-40B4-BE49-F238E27FC236}">
                <a16:creationId xmlns:a16="http://schemas.microsoft.com/office/drawing/2014/main" id="{6B92586A-6B18-3E0B-FA76-7CFEA5383E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00:24</a:t>
            </a:r>
          </a:p>
        </p:txBody>
      </p:sp>
      <p:sp>
        <p:nvSpPr>
          <p:cNvPr id="170" name="Rounded Rectangle 161">
            <a:extLst>
              <a:ext uri="{FF2B5EF4-FFF2-40B4-BE49-F238E27FC236}">
                <a16:creationId xmlns:a16="http://schemas.microsoft.com/office/drawing/2014/main" id="{FD1E39E8-6467-6046-B5CC-4B6F49A70E72}"/>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00:23</a:t>
            </a:r>
          </a:p>
        </p:txBody>
      </p:sp>
      <p:sp>
        <p:nvSpPr>
          <p:cNvPr id="171" name="Rounded Rectangle 162">
            <a:extLst>
              <a:ext uri="{FF2B5EF4-FFF2-40B4-BE49-F238E27FC236}">
                <a16:creationId xmlns:a16="http://schemas.microsoft.com/office/drawing/2014/main" id="{1FFEB081-8B56-C586-7043-C0CED9E90A6E}"/>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00:22</a:t>
            </a:r>
          </a:p>
        </p:txBody>
      </p:sp>
      <p:sp>
        <p:nvSpPr>
          <p:cNvPr id="172" name="Rounded Rectangle 163">
            <a:extLst>
              <a:ext uri="{FF2B5EF4-FFF2-40B4-BE49-F238E27FC236}">
                <a16:creationId xmlns:a16="http://schemas.microsoft.com/office/drawing/2014/main" id="{F96963E4-76C6-189A-7E31-C24C0462D235}"/>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00:21</a:t>
            </a:r>
          </a:p>
        </p:txBody>
      </p:sp>
      <p:sp>
        <p:nvSpPr>
          <p:cNvPr id="173" name="Rounded Rectangle 164">
            <a:extLst>
              <a:ext uri="{FF2B5EF4-FFF2-40B4-BE49-F238E27FC236}">
                <a16:creationId xmlns:a16="http://schemas.microsoft.com/office/drawing/2014/main" id="{FF5C0ADE-73BA-817A-1815-E0349ED5A24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00:20</a:t>
            </a:r>
          </a:p>
        </p:txBody>
      </p:sp>
      <p:sp>
        <p:nvSpPr>
          <p:cNvPr id="174" name="Rounded Rectangle 165">
            <a:extLst>
              <a:ext uri="{FF2B5EF4-FFF2-40B4-BE49-F238E27FC236}">
                <a16:creationId xmlns:a16="http://schemas.microsoft.com/office/drawing/2014/main" id="{11248170-08A3-3B45-DD68-D489973D3F73}"/>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00:19</a:t>
            </a:r>
          </a:p>
        </p:txBody>
      </p:sp>
      <p:sp>
        <p:nvSpPr>
          <p:cNvPr id="175" name="Rounded Rectangle 166">
            <a:extLst>
              <a:ext uri="{FF2B5EF4-FFF2-40B4-BE49-F238E27FC236}">
                <a16:creationId xmlns:a16="http://schemas.microsoft.com/office/drawing/2014/main" id="{163C2910-F06E-440E-18CA-1186B6BEC53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00:18</a:t>
            </a:r>
          </a:p>
        </p:txBody>
      </p:sp>
      <p:sp>
        <p:nvSpPr>
          <p:cNvPr id="176" name="Rounded Rectangle 167">
            <a:extLst>
              <a:ext uri="{FF2B5EF4-FFF2-40B4-BE49-F238E27FC236}">
                <a16:creationId xmlns:a16="http://schemas.microsoft.com/office/drawing/2014/main" id="{F3C34850-8D32-51A1-320D-42C6913CCA5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00:17</a:t>
            </a:r>
          </a:p>
        </p:txBody>
      </p:sp>
      <p:sp>
        <p:nvSpPr>
          <p:cNvPr id="177" name="Rounded Rectangle 168">
            <a:extLst>
              <a:ext uri="{FF2B5EF4-FFF2-40B4-BE49-F238E27FC236}">
                <a16:creationId xmlns:a16="http://schemas.microsoft.com/office/drawing/2014/main" id="{4AF01B3A-F813-0F17-DC6C-34C9453E56C6}"/>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00:16</a:t>
            </a:r>
          </a:p>
        </p:txBody>
      </p:sp>
      <p:sp>
        <p:nvSpPr>
          <p:cNvPr id="178" name="Rounded Rectangle 169">
            <a:extLst>
              <a:ext uri="{FF2B5EF4-FFF2-40B4-BE49-F238E27FC236}">
                <a16:creationId xmlns:a16="http://schemas.microsoft.com/office/drawing/2014/main" id="{A53407D7-783E-D85A-7705-E2539DB6A2E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00:15</a:t>
            </a:r>
          </a:p>
        </p:txBody>
      </p:sp>
      <p:sp>
        <p:nvSpPr>
          <p:cNvPr id="179" name="Rounded Rectangle 170">
            <a:extLst>
              <a:ext uri="{FF2B5EF4-FFF2-40B4-BE49-F238E27FC236}">
                <a16:creationId xmlns:a16="http://schemas.microsoft.com/office/drawing/2014/main" id="{8BF24FEF-49BD-659F-10BD-D7AEA3DCC10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00:14</a:t>
            </a:r>
          </a:p>
        </p:txBody>
      </p:sp>
      <p:sp>
        <p:nvSpPr>
          <p:cNvPr id="180" name="Rounded Rectangle 171">
            <a:extLst>
              <a:ext uri="{FF2B5EF4-FFF2-40B4-BE49-F238E27FC236}">
                <a16:creationId xmlns:a16="http://schemas.microsoft.com/office/drawing/2014/main" id="{595B5744-13DE-205B-523F-320D090F3B94}"/>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00:13</a:t>
            </a:r>
          </a:p>
        </p:txBody>
      </p:sp>
      <p:sp>
        <p:nvSpPr>
          <p:cNvPr id="181" name="Rounded Rectangle 172">
            <a:extLst>
              <a:ext uri="{FF2B5EF4-FFF2-40B4-BE49-F238E27FC236}">
                <a16:creationId xmlns:a16="http://schemas.microsoft.com/office/drawing/2014/main" id="{025F486B-4FB9-2A9D-65AC-8C66409ADCF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00:12</a:t>
            </a:r>
          </a:p>
        </p:txBody>
      </p:sp>
      <p:sp>
        <p:nvSpPr>
          <p:cNvPr id="182" name="Rounded Rectangle 173">
            <a:extLst>
              <a:ext uri="{FF2B5EF4-FFF2-40B4-BE49-F238E27FC236}">
                <a16:creationId xmlns:a16="http://schemas.microsoft.com/office/drawing/2014/main" id="{4C369322-5AB1-1A25-9437-B602958428D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00:11</a:t>
            </a:r>
          </a:p>
        </p:txBody>
      </p:sp>
      <p:sp>
        <p:nvSpPr>
          <p:cNvPr id="183" name="Rounded Rectangle 174">
            <a:extLst>
              <a:ext uri="{FF2B5EF4-FFF2-40B4-BE49-F238E27FC236}">
                <a16:creationId xmlns:a16="http://schemas.microsoft.com/office/drawing/2014/main" id="{F4E0063E-BDB6-3C51-4EE0-2BCEF0F3013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00:10</a:t>
            </a:r>
          </a:p>
        </p:txBody>
      </p:sp>
      <p:sp>
        <p:nvSpPr>
          <p:cNvPr id="184" name="Rounded Rectangle 175">
            <a:extLst>
              <a:ext uri="{FF2B5EF4-FFF2-40B4-BE49-F238E27FC236}">
                <a16:creationId xmlns:a16="http://schemas.microsoft.com/office/drawing/2014/main" id="{F147D3F7-CCE9-0A2D-2067-D6F61FC6AE2A}"/>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00:09</a:t>
            </a:r>
          </a:p>
        </p:txBody>
      </p:sp>
      <p:sp>
        <p:nvSpPr>
          <p:cNvPr id="185" name="Rounded Rectangle 176">
            <a:extLst>
              <a:ext uri="{FF2B5EF4-FFF2-40B4-BE49-F238E27FC236}">
                <a16:creationId xmlns:a16="http://schemas.microsoft.com/office/drawing/2014/main" id="{E73296E5-00B3-2EEB-28B6-DD0ED9E98D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00:08</a:t>
            </a:r>
          </a:p>
        </p:txBody>
      </p:sp>
      <p:sp>
        <p:nvSpPr>
          <p:cNvPr id="186" name="Rounded Rectangle 177">
            <a:extLst>
              <a:ext uri="{FF2B5EF4-FFF2-40B4-BE49-F238E27FC236}">
                <a16:creationId xmlns:a16="http://schemas.microsoft.com/office/drawing/2014/main" id="{C9BA7682-A310-80A4-7596-05D648B4AB8B}"/>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00:07</a:t>
            </a:r>
          </a:p>
        </p:txBody>
      </p:sp>
      <p:sp>
        <p:nvSpPr>
          <p:cNvPr id="187" name="Rounded Rectangle 178">
            <a:extLst>
              <a:ext uri="{FF2B5EF4-FFF2-40B4-BE49-F238E27FC236}">
                <a16:creationId xmlns:a16="http://schemas.microsoft.com/office/drawing/2014/main" id="{E2C1A037-A928-CEC7-EC78-FFFF74B1367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00:06</a:t>
            </a:r>
          </a:p>
        </p:txBody>
      </p:sp>
      <p:sp>
        <p:nvSpPr>
          <p:cNvPr id="188" name="Rounded Rectangle 179">
            <a:extLst>
              <a:ext uri="{FF2B5EF4-FFF2-40B4-BE49-F238E27FC236}">
                <a16:creationId xmlns:a16="http://schemas.microsoft.com/office/drawing/2014/main" id="{46B3124C-8A55-5A38-A7FA-B2E79E903D8F}"/>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00:05</a:t>
            </a:r>
          </a:p>
        </p:txBody>
      </p:sp>
      <p:sp>
        <p:nvSpPr>
          <p:cNvPr id="189" name="Rounded Rectangle 180">
            <a:extLst>
              <a:ext uri="{FF2B5EF4-FFF2-40B4-BE49-F238E27FC236}">
                <a16:creationId xmlns:a16="http://schemas.microsoft.com/office/drawing/2014/main" id="{822B9B66-E523-F968-5692-A68AAF6AF168}"/>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00:04</a:t>
            </a:r>
          </a:p>
        </p:txBody>
      </p:sp>
      <p:sp>
        <p:nvSpPr>
          <p:cNvPr id="190" name="Rounded Rectangle 181">
            <a:extLst>
              <a:ext uri="{FF2B5EF4-FFF2-40B4-BE49-F238E27FC236}">
                <a16:creationId xmlns:a16="http://schemas.microsoft.com/office/drawing/2014/main" id="{B4ED884A-E873-12C5-9633-613E81AFAEBD}"/>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00:03</a:t>
            </a:r>
          </a:p>
        </p:txBody>
      </p:sp>
      <p:sp>
        <p:nvSpPr>
          <p:cNvPr id="191" name="Rounded Rectangle 182">
            <a:extLst>
              <a:ext uri="{FF2B5EF4-FFF2-40B4-BE49-F238E27FC236}">
                <a16:creationId xmlns:a16="http://schemas.microsoft.com/office/drawing/2014/main" id="{345E77E4-D537-1414-2DB3-A663DF4A0E90}"/>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00:02</a:t>
            </a:r>
          </a:p>
        </p:txBody>
      </p:sp>
      <p:sp>
        <p:nvSpPr>
          <p:cNvPr id="192" name="Rounded Rectangle 183">
            <a:extLst>
              <a:ext uri="{FF2B5EF4-FFF2-40B4-BE49-F238E27FC236}">
                <a16:creationId xmlns:a16="http://schemas.microsoft.com/office/drawing/2014/main" id="{5283A92D-3B26-E5CE-F6EF-D082F7CBFB9C}"/>
              </a:ext>
            </a:extLst>
          </p:cNvPr>
          <p:cNvSpPr/>
          <p:nvPr/>
        </p:nvSpPr>
        <p:spPr>
          <a:xfrm>
            <a:off x="1180475" y="2293809"/>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00:01</a:t>
            </a:r>
          </a:p>
        </p:txBody>
      </p:sp>
      <p:sp>
        <p:nvSpPr>
          <p:cNvPr id="193" name="Rounded Rectangle 184">
            <a:extLst>
              <a:ext uri="{FF2B5EF4-FFF2-40B4-BE49-F238E27FC236}">
                <a16:creationId xmlns:a16="http://schemas.microsoft.com/office/drawing/2014/main" id="{5312F956-A3DA-2106-1FA2-DE107EA34AF4}"/>
              </a:ext>
            </a:extLst>
          </p:cNvPr>
          <p:cNvSpPr/>
          <p:nvPr/>
        </p:nvSpPr>
        <p:spPr>
          <a:xfrm>
            <a:off x="1143000" y="2276321"/>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等线"/>
                <a:ea typeface="+mn-ea"/>
                <a:cs typeface="+mn-cs"/>
              </a:rPr>
              <a:t>00:00</a:t>
            </a:r>
          </a:p>
        </p:txBody>
      </p:sp>
      <p:pic>
        <p:nvPicPr>
          <p:cNvPr id="194" name="Picture 2" descr="Káº¿t quáº£ hÃ¬nh áº£nh cho icon Äá»ng há»">
            <a:extLst>
              <a:ext uri="{FF2B5EF4-FFF2-40B4-BE49-F238E27FC236}">
                <a16:creationId xmlns:a16="http://schemas.microsoft.com/office/drawing/2014/main" id="{0C8D128B-1257-F85E-1053-51EB42401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294" y="296869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94">
            <a:extLst>
              <a:ext uri="{FF2B5EF4-FFF2-40B4-BE49-F238E27FC236}">
                <a16:creationId xmlns:a16="http://schemas.microsoft.com/office/drawing/2014/main" id="{405244C9-CD2B-8870-E321-4BB3C60B1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46" y="3891635"/>
            <a:ext cx="2082307" cy="2082307"/>
          </a:xfrm>
          <a:prstGeom prst="rect">
            <a:avLst/>
          </a:prstGeom>
        </p:spPr>
      </p:pic>
    </p:spTree>
    <p:extLst>
      <p:ext uri="{BB962C8B-B14F-4D97-AF65-F5344CB8AC3E}">
        <p14:creationId xmlns:p14="http://schemas.microsoft.com/office/powerpoint/2010/main" val="286688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4"/>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3"/>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4"/>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15"/>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16"/>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17"/>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18"/>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19"/>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0"/>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1"/>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2"/>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3"/>
                                        </p:tgtEl>
                                        <p:attrNameLst>
                                          <p:attrName>style.visibility</p:attrName>
                                        </p:attrNameLst>
                                      </p:cBhvr>
                                      <p:to>
                                        <p:strVal val="visible"/>
                                      </p:to>
                                    </p:set>
                                  </p:childTnLst>
                                </p:cTn>
                              </p:par>
                            </p:childTnLst>
                          </p:cTn>
                        </p:par>
                        <p:par>
                          <p:cTn id="56" fill="hold">
                            <p:stCondLst>
                              <p:cond delay="11000"/>
                            </p:stCondLst>
                            <p:childTnLst>
                              <p:par>
                                <p:cTn id="57" presetID="11" presetClass="entr" presetSubtype="0" fill="hold" grpId="0" nodeType="afterEffect">
                                  <p:stCondLst>
                                    <p:cond delay="0"/>
                                  </p:stCondLst>
                                  <p:childTnLst>
                                    <p:set>
                                      <p:cBhvr>
                                        <p:cTn id="58" dur="1000">
                                          <p:stCondLst>
                                            <p:cond delay="0"/>
                                          </p:stCondLst>
                                        </p:cTn>
                                        <p:tgtEl>
                                          <p:spTgt spid="24"/>
                                        </p:tgtEl>
                                        <p:attrNameLst>
                                          <p:attrName>style.visibility</p:attrName>
                                        </p:attrNameLst>
                                      </p:cBhvr>
                                      <p:to>
                                        <p:strVal val="visible"/>
                                      </p:to>
                                    </p:set>
                                  </p:childTnLst>
                                </p:cTn>
                              </p:par>
                            </p:childTnLst>
                          </p:cTn>
                        </p:par>
                        <p:par>
                          <p:cTn id="59" fill="hold">
                            <p:stCondLst>
                              <p:cond delay="12000"/>
                            </p:stCondLst>
                            <p:childTnLst>
                              <p:par>
                                <p:cTn id="60" presetID="11" presetClass="entr" presetSubtype="0" fill="hold" grpId="0" nodeType="afterEffect">
                                  <p:stCondLst>
                                    <p:cond delay="0"/>
                                  </p:stCondLst>
                                  <p:childTnLst>
                                    <p:set>
                                      <p:cBhvr>
                                        <p:cTn id="61" dur="1000">
                                          <p:stCondLst>
                                            <p:cond delay="0"/>
                                          </p:stCondLst>
                                        </p:cTn>
                                        <p:tgtEl>
                                          <p:spTgt spid="25"/>
                                        </p:tgtEl>
                                        <p:attrNameLst>
                                          <p:attrName>style.visibility</p:attrName>
                                        </p:attrNameLst>
                                      </p:cBhvr>
                                      <p:to>
                                        <p:strVal val="visible"/>
                                      </p:to>
                                    </p:set>
                                  </p:childTnLst>
                                </p:cTn>
                              </p:par>
                            </p:childTnLst>
                          </p:cTn>
                        </p:par>
                        <p:par>
                          <p:cTn id="62" fill="hold">
                            <p:stCondLst>
                              <p:cond delay="13000"/>
                            </p:stCondLst>
                            <p:childTnLst>
                              <p:par>
                                <p:cTn id="63" presetID="11" presetClass="entr" presetSubtype="0" fill="hold" grpId="0" nodeType="afterEffect">
                                  <p:stCondLst>
                                    <p:cond delay="0"/>
                                  </p:stCondLst>
                                  <p:childTnLst>
                                    <p:set>
                                      <p:cBhvr>
                                        <p:cTn id="64" dur="1000">
                                          <p:stCondLst>
                                            <p:cond delay="0"/>
                                          </p:stCondLst>
                                        </p:cTn>
                                        <p:tgtEl>
                                          <p:spTgt spid="26"/>
                                        </p:tgtEl>
                                        <p:attrNameLst>
                                          <p:attrName>style.visibility</p:attrName>
                                        </p:attrNameLst>
                                      </p:cBhvr>
                                      <p:to>
                                        <p:strVal val="visible"/>
                                      </p:to>
                                    </p:set>
                                  </p:childTnLst>
                                </p:cTn>
                              </p:par>
                            </p:childTnLst>
                          </p:cTn>
                        </p:par>
                        <p:par>
                          <p:cTn id="65" fill="hold">
                            <p:stCondLst>
                              <p:cond delay="14000"/>
                            </p:stCondLst>
                            <p:childTnLst>
                              <p:par>
                                <p:cTn id="66" presetID="11" presetClass="entr" presetSubtype="0" fill="hold" grpId="0" nodeType="afterEffect">
                                  <p:stCondLst>
                                    <p:cond delay="0"/>
                                  </p:stCondLst>
                                  <p:childTnLst>
                                    <p:set>
                                      <p:cBhvr>
                                        <p:cTn id="67" dur="1000">
                                          <p:stCondLst>
                                            <p:cond delay="0"/>
                                          </p:stCondLst>
                                        </p:cTn>
                                        <p:tgtEl>
                                          <p:spTgt spid="27"/>
                                        </p:tgtEl>
                                        <p:attrNameLst>
                                          <p:attrName>style.visibility</p:attrName>
                                        </p:attrNameLst>
                                      </p:cBhvr>
                                      <p:to>
                                        <p:strVal val="visible"/>
                                      </p:to>
                                    </p:set>
                                  </p:childTnLst>
                                </p:cTn>
                              </p:par>
                            </p:childTnLst>
                          </p:cTn>
                        </p:par>
                        <p:par>
                          <p:cTn id="68" fill="hold">
                            <p:stCondLst>
                              <p:cond delay="15000"/>
                            </p:stCondLst>
                            <p:childTnLst>
                              <p:par>
                                <p:cTn id="69" presetID="11" presetClass="entr" presetSubtype="0" fill="hold" grpId="0" nodeType="afterEffect">
                                  <p:stCondLst>
                                    <p:cond delay="0"/>
                                  </p:stCondLst>
                                  <p:childTnLst>
                                    <p:set>
                                      <p:cBhvr>
                                        <p:cTn id="70" dur="1000">
                                          <p:stCondLst>
                                            <p:cond delay="0"/>
                                          </p:stCondLst>
                                        </p:cTn>
                                        <p:tgtEl>
                                          <p:spTgt spid="28"/>
                                        </p:tgtEl>
                                        <p:attrNameLst>
                                          <p:attrName>style.visibility</p:attrName>
                                        </p:attrNameLst>
                                      </p:cBhvr>
                                      <p:to>
                                        <p:strVal val="visible"/>
                                      </p:to>
                                    </p:set>
                                  </p:childTnLst>
                                </p:cTn>
                              </p:par>
                            </p:childTnLst>
                          </p:cTn>
                        </p:par>
                        <p:par>
                          <p:cTn id="71" fill="hold">
                            <p:stCondLst>
                              <p:cond delay="16000"/>
                            </p:stCondLst>
                            <p:childTnLst>
                              <p:par>
                                <p:cTn id="72" presetID="11" presetClass="entr" presetSubtype="0" fill="hold" grpId="0" nodeType="afterEffect">
                                  <p:stCondLst>
                                    <p:cond delay="0"/>
                                  </p:stCondLst>
                                  <p:childTnLst>
                                    <p:set>
                                      <p:cBhvr>
                                        <p:cTn id="73" dur="1000">
                                          <p:stCondLst>
                                            <p:cond delay="0"/>
                                          </p:stCondLst>
                                        </p:cTn>
                                        <p:tgtEl>
                                          <p:spTgt spid="29"/>
                                        </p:tgtEl>
                                        <p:attrNameLst>
                                          <p:attrName>style.visibility</p:attrName>
                                        </p:attrNameLst>
                                      </p:cBhvr>
                                      <p:to>
                                        <p:strVal val="visible"/>
                                      </p:to>
                                    </p:set>
                                  </p:childTnLst>
                                </p:cTn>
                              </p:par>
                            </p:childTnLst>
                          </p:cTn>
                        </p:par>
                        <p:par>
                          <p:cTn id="74" fill="hold">
                            <p:stCondLst>
                              <p:cond delay="17000"/>
                            </p:stCondLst>
                            <p:childTnLst>
                              <p:par>
                                <p:cTn id="75" presetID="11" presetClass="entr" presetSubtype="0" fill="hold" grpId="0" nodeType="afterEffect">
                                  <p:stCondLst>
                                    <p:cond delay="0"/>
                                  </p:stCondLst>
                                  <p:childTnLst>
                                    <p:set>
                                      <p:cBhvr>
                                        <p:cTn id="76" dur="1000">
                                          <p:stCondLst>
                                            <p:cond delay="0"/>
                                          </p:stCondLst>
                                        </p:cTn>
                                        <p:tgtEl>
                                          <p:spTgt spid="30"/>
                                        </p:tgtEl>
                                        <p:attrNameLst>
                                          <p:attrName>style.visibility</p:attrName>
                                        </p:attrNameLst>
                                      </p:cBhvr>
                                      <p:to>
                                        <p:strVal val="visible"/>
                                      </p:to>
                                    </p:set>
                                  </p:childTnLst>
                                </p:cTn>
                              </p:par>
                            </p:childTnLst>
                          </p:cTn>
                        </p:par>
                        <p:par>
                          <p:cTn id="77" fill="hold">
                            <p:stCondLst>
                              <p:cond delay="18000"/>
                            </p:stCondLst>
                            <p:childTnLst>
                              <p:par>
                                <p:cTn id="78" presetID="11" presetClass="entr" presetSubtype="0" fill="hold" grpId="0" nodeType="afterEffect">
                                  <p:stCondLst>
                                    <p:cond delay="0"/>
                                  </p:stCondLst>
                                  <p:childTnLst>
                                    <p:set>
                                      <p:cBhvr>
                                        <p:cTn id="79" dur="1000">
                                          <p:stCondLst>
                                            <p:cond delay="0"/>
                                          </p:stCondLst>
                                        </p:cTn>
                                        <p:tgtEl>
                                          <p:spTgt spid="31"/>
                                        </p:tgtEl>
                                        <p:attrNameLst>
                                          <p:attrName>style.visibility</p:attrName>
                                        </p:attrNameLst>
                                      </p:cBhvr>
                                      <p:to>
                                        <p:strVal val="visible"/>
                                      </p:to>
                                    </p:set>
                                  </p:childTnLst>
                                </p:cTn>
                              </p:par>
                            </p:childTnLst>
                          </p:cTn>
                        </p:par>
                        <p:par>
                          <p:cTn id="80" fill="hold">
                            <p:stCondLst>
                              <p:cond delay="19000"/>
                            </p:stCondLst>
                            <p:childTnLst>
                              <p:par>
                                <p:cTn id="81" presetID="11" presetClass="entr" presetSubtype="0" fill="hold" grpId="0" nodeType="afterEffect">
                                  <p:stCondLst>
                                    <p:cond delay="0"/>
                                  </p:stCondLst>
                                  <p:childTnLst>
                                    <p:set>
                                      <p:cBhvr>
                                        <p:cTn id="82" dur="1000">
                                          <p:stCondLst>
                                            <p:cond delay="0"/>
                                          </p:stCondLst>
                                        </p:cTn>
                                        <p:tgtEl>
                                          <p:spTgt spid="32"/>
                                        </p:tgtEl>
                                        <p:attrNameLst>
                                          <p:attrName>style.visibility</p:attrName>
                                        </p:attrNameLst>
                                      </p:cBhvr>
                                      <p:to>
                                        <p:strVal val="visible"/>
                                      </p:to>
                                    </p:set>
                                  </p:childTnLst>
                                </p:cTn>
                              </p:par>
                            </p:childTnLst>
                          </p:cTn>
                        </p:par>
                        <p:par>
                          <p:cTn id="83" fill="hold">
                            <p:stCondLst>
                              <p:cond delay="20000"/>
                            </p:stCondLst>
                            <p:childTnLst>
                              <p:par>
                                <p:cTn id="84" presetID="11" presetClass="entr" presetSubtype="0" fill="hold" grpId="0" nodeType="afterEffect">
                                  <p:stCondLst>
                                    <p:cond delay="0"/>
                                  </p:stCondLst>
                                  <p:childTnLst>
                                    <p:set>
                                      <p:cBhvr>
                                        <p:cTn id="85" dur="1000">
                                          <p:stCondLst>
                                            <p:cond delay="0"/>
                                          </p:stCondLst>
                                        </p:cTn>
                                        <p:tgtEl>
                                          <p:spTgt spid="33"/>
                                        </p:tgtEl>
                                        <p:attrNameLst>
                                          <p:attrName>style.visibility</p:attrName>
                                        </p:attrNameLst>
                                      </p:cBhvr>
                                      <p:to>
                                        <p:strVal val="visible"/>
                                      </p:to>
                                    </p:set>
                                  </p:childTnLst>
                                </p:cTn>
                              </p:par>
                            </p:childTnLst>
                          </p:cTn>
                        </p:par>
                        <p:par>
                          <p:cTn id="86" fill="hold">
                            <p:stCondLst>
                              <p:cond delay="21000"/>
                            </p:stCondLst>
                            <p:childTnLst>
                              <p:par>
                                <p:cTn id="87" presetID="11" presetClass="entr" presetSubtype="0" fill="hold" grpId="0" nodeType="afterEffect">
                                  <p:stCondLst>
                                    <p:cond delay="0"/>
                                  </p:stCondLst>
                                  <p:childTnLst>
                                    <p:set>
                                      <p:cBhvr>
                                        <p:cTn id="88" dur="1000">
                                          <p:stCondLst>
                                            <p:cond delay="0"/>
                                          </p:stCondLst>
                                        </p:cTn>
                                        <p:tgtEl>
                                          <p:spTgt spid="34"/>
                                        </p:tgtEl>
                                        <p:attrNameLst>
                                          <p:attrName>style.visibility</p:attrName>
                                        </p:attrNameLst>
                                      </p:cBhvr>
                                      <p:to>
                                        <p:strVal val="visible"/>
                                      </p:to>
                                    </p:set>
                                  </p:childTnLst>
                                </p:cTn>
                              </p:par>
                            </p:childTnLst>
                          </p:cTn>
                        </p:par>
                        <p:par>
                          <p:cTn id="89" fill="hold">
                            <p:stCondLst>
                              <p:cond delay="22000"/>
                            </p:stCondLst>
                            <p:childTnLst>
                              <p:par>
                                <p:cTn id="90" presetID="11" presetClass="entr" presetSubtype="0" fill="hold" grpId="0" nodeType="afterEffect">
                                  <p:stCondLst>
                                    <p:cond delay="0"/>
                                  </p:stCondLst>
                                  <p:childTnLst>
                                    <p:set>
                                      <p:cBhvr>
                                        <p:cTn id="91" dur="1000">
                                          <p:stCondLst>
                                            <p:cond delay="0"/>
                                          </p:stCondLst>
                                        </p:cTn>
                                        <p:tgtEl>
                                          <p:spTgt spid="35"/>
                                        </p:tgtEl>
                                        <p:attrNameLst>
                                          <p:attrName>style.visibility</p:attrName>
                                        </p:attrNameLst>
                                      </p:cBhvr>
                                      <p:to>
                                        <p:strVal val="visible"/>
                                      </p:to>
                                    </p:set>
                                  </p:childTnLst>
                                </p:cTn>
                              </p:par>
                            </p:childTnLst>
                          </p:cTn>
                        </p:par>
                        <p:par>
                          <p:cTn id="92" fill="hold">
                            <p:stCondLst>
                              <p:cond delay="23000"/>
                            </p:stCondLst>
                            <p:childTnLst>
                              <p:par>
                                <p:cTn id="93" presetID="11" presetClass="entr" presetSubtype="0" fill="hold" grpId="0" nodeType="afterEffect">
                                  <p:stCondLst>
                                    <p:cond delay="0"/>
                                  </p:stCondLst>
                                  <p:childTnLst>
                                    <p:set>
                                      <p:cBhvr>
                                        <p:cTn id="94" dur="1000">
                                          <p:stCondLst>
                                            <p:cond delay="0"/>
                                          </p:stCondLst>
                                        </p:cTn>
                                        <p:tgtEl>
                                          <p:spTgt spid="36"/>
                                        </p:tgtEl>
                                        <p:attrNameLst>
                                          <p:attrName>style.visibility</p:attrName>
                                        </p:attrNameLst>
                                      </p:cBhvr>
                                      <p:to>
                                        <p:strVal val="visible"/>
                                      </p:to>
                                    </p:set>
                                  </p:childTnLst>
                                </p:cTn>
                              </p:par>
                            </p:childTnLst>
                          </p:cTn>
                        </p:par>
                        <p:par>
                          <p:cTn id="95" fill="hold">
                            <p:stCondLst>
                              <p:cond delay="24000"/>
                            </p:stCondLst>
                            <p:childTnLst>
                              <p:par>
                                <p:cTn id="96" presetID="11" presetClass="entr" presetSubtype="0" fill="hold" grpId="0" nodeType="afterEffect">
                                  <p:stCondLst>
                                    <p:cond delay="0"/>
                                  </p:stCondLst>
                                  <p:childTnLst>
                                    <p:set>
                                      <p:cBhvr>
                                        <p:cTn id="97" dur="1000">
                                          <p:stCondLst>
                                            <p:cond delay="0"/>
                                          </p:stCondLst>
                                        </p:cTn>
                                        <p:tgtEl>
                                          <p:spTgt spid="37"/>
                                        </p:tgtEl>
                                        <p:attrNameLst>
                                          <p:attrName>style.visibility</p:attrName>
                                        </p:attrNameLst>
                                      </p:cBhvr>
                                      <p:to>
                                        <p:strVal val="visible"/>
                                      </p:to>
                                    </p:set>
                                  </p:childTnLst>
                                </p:cTn>
                              </p:par>
                            </p:childTnLst>
                          </p:cTn>
                        </p:par>
                        <p:par>
                          <p:cTn id="98" fill="hold">
                            <p:stCondLst>
                              <p:cond delay="25000"/>
                            </p:stCondLst>
                            <p:childTnLst>
                              <p:par>
                                <p:cTn id="99" presetID="11" presetClass="entr" presetSubtype="0" fill="hold" grpId="0" nodeType="afterEffect">
                                  <p:stCondLst>
                                    <p:cond delay="0"/>
                                  </p:stCondLst>
                                  <p:childTnLst>
                                    <p:set>
                                      <p:cBhvr>
                                        <p:cTn id="100" dur="1000">
                                          <p:stCondLst>
                                            <p:cond delay="0"/>
                                          </p:stCondLst>
                                        </p:cTn>
                                        <p:tgtEl>
                                          <p:spTgt spid="38"/>
                                        </p:tgtEl>
                                        <p:attrNameLst>
                                          <p:attrName>style.visibility</p:attrName>
                                        </p:attrNameLst>
                                      </p:cBhvr>
                                      <p:to>
                                        <p:strVal val="visible"/>
                                      </p:to>
                                    </p:set>
                                  </p:childTnLst>
                                </p:cTn>
                              </p:par>
                            </p:childTnLst>
                          </p:cTn>
                        </p:par>
                        <p:par>
                          <p:cTn id="101" fill="hold">
                            <p:stCondLst>
                              <p:cond delay="26000"/>
                            </p:stCondLst>
                            <p:childTnLst>
                              <p:par>
                                <p:cTn id="102" presetID="11" presetClass="entr" presetSubtype="0" fill="hold" grpId="0" nodeType="afterEffect">
                                  <p:stCondLst>
                                    <p:cond delay="0"/>
                                  </p:stCondLst>
                                  <p:childTnLst>
                                    <p:set>
                                      <p:cBhvr>
                                        <p:cTn id="103" dur="1000">
                                          <p:stCondLst>
                                            <p:cond delay="0"/>
                                          </p:stCondLst>
                                        </p:cTn>
                                        <p:tgtEl>
                                          <p:spTgt spid="39"/>
                                        </p:tgtEl>
                                        <p:attrNameLst>
                                          <p:attrName>style.visibility</p:attrName>
                                        </p:attrNameLst>
                                      </p:cBhvr>
                                      <p:to>
                                        <p:strVal val="visible"/>
                                      </p:to>
                                    </p:set>
                                  </p:childTnLst>
                                </p:cTn>
                              </p:par>
                            </p:childTnLst>
                          </p:cTn>
                        </p:par>
                        <p:par>
                          <p:cTn id="104" fill="hold">
                            <p:stCondLst>
                              <p:cond delay="27000"/>
                            </p:stCondLst>
                            <p:childTnLst>
                              <p:par>
                                <p:cTn id="105" presetID="11" presetClass="entr" presetSubtype="0" fill="hold" grpId="0" nodeType="afterEffect">
                                  <p:stCondLst>
                                    <p:cond delay="0"/>
                                  </p:stCondLst>
                                  <p:childTnLst>
                                    <p:set>
                                      <p:cBhvr>
                                        <p:cTn id="106" dur="1000">
                                          <p:stCondLst>
                                            <p:cond delay="0"/>
                                          </p:stCondLst>
                                        </p:cTn>
                                        <p:tgtEl>
                                          <p:spTgt spid="40"/>
                                        </p:tgtEl>
                                        <p:attrNameLst>
                                          <p:attrName>style.visibility</p:attrName>
                                        </p:attrNameLst>
                                      </p:cBhvr>
                                      <p:to>
                                        <p:strVal val="visible"/>
                                      </p:to>
                                    </p:set>
                                  </p:childTnLst>
                                </p:cTn>
                              </p:par>
                            </p:childTnLst>
                          </p:cTn>
                        </p:par>
                        <p:par>
                          <p:cTn id="107" fill="hold">
                            <p:stCondLst>
                              <p:cond delay="28000"/>
                            </p:stCondLst>
                            <p:childTnLst>
                              <p:par>
                                <p:cTn id="108" presetID="11" presetClass="entr" presetSubtype="0" fill="hold" grpId="0" nodeType="afterEffect">
                                  <p:stCondLst>
                                    <p:cond delay="0"/>
                                  </p:stCondLst>
                                  <p:childTnLst>
                                    <p:set>
                                      <p:cBhvr>
                                        <p:cTn id="109" dur="1000">
                                          <p:stCondLst>
                                            <p:cond delay="0"/>
                                          </p:stCondLst>
                                        </p:cTn>
                                        <p:tgtEl>
                                          <p:spTgt spid="41"/>
                                        </p:tgtEl>
                                        <p:attrNameLst>
                                          <p:attrName>style.visibility</p:attrName>
                                        </p:attrNameLst>
                                      </p:cBhvr>
                                      <p:to>
                                        <p:strVal val="visible"/>
                                      </p:to>
                                    </p:set>
                                  </p:childTnLst>
                                </p:cTn>
                              </p:par>
                            </p:childTnLst>
                          </p:cTn>
                        </p:par>
                        <p:par>
                          <p:cTn id="110" fill="hold">
                            <p:stCondLst>
                              <p:cond delay="29000"/>
                            </p:stCondLst>
                            <p:childTnLst>
                              <p:par>
                                <p:cTn id="111" presetID="11" presetClass="entr" presetSubtype="0" fill="hold" grpId="0" nodeType="afterEffect">
                                  <p:stCondLst>
                                    <p:cond delay="0"/>
                                  </p:stCondLst>
                                  <p:childTnLst>
                                    <p:set>
                                      <p:cBhvr>
                                        <p:cTn id="112" dur="1000">
                                          <p:stCondLst>
                                            <p:cond delay="0"/>
                                          </p:stCondLst>
                                        </p:cTn>
                                        <p:tgtEl>
                                          <p:spTgt spid="42"/>
                                        </p:tgtEl>
                                        <p:attrNameLst>
                                          <p:attrName>style.visibility</p:attrName>
                                        </p:attrNameLst>
                                      </p:cBhvr>
                                      <p:to>
                                        <p:strVal val="visible"/>
                                      </p:to>
                                    </p:set>
                                  </p:childTnLst>
                                </p:cTn>
                              </p:par>
                            </p:childTnLst>
                          </p:cTn>
                        </p:par>
                        <p:par>
                          <p:cTn id="113" fill="hold">
                            <p:stCondLst>
                              <p:cond delay="30000"/>
                            </p:stCondLst>
                            <p:childTnLst>
                              <p:par>
                                <p:cTn id="114" presetID="11" presetClass="entr" presetSubtype="0" fill="hold" grpId="0" nodeType="afterEffect">
                                  <p:stCondLst>
                                    <p:cond delay="0"/>
                                  </p:stCondLst>
                                  <p:childTnLst>
                                    <p:set>
                                      <p:cBhvr>
                                        <p:cTn id="115" dur="1000">
                                          <p:stCondLst>
                                            <p:cond delay="0"/>
                                          </p:stCondLst>
                                        </p:cTn>
                                        <p:tgtEl>
                                          <p:spTgt spid="43"/>
                                        </p:tgtEl>
                                        <p:attrNameLst>
                                          <p:attrName>style.visibility</p:attrName>
                                        </p:attrNameLst>
                                      </p:cBhvr>
                                      <p:to>
                                        <p:strVal val="visible"/>
                                      </p:to>
                                    </p:set>
                                  </p:childTnLst>
                                </p:cTn>
                              </p:par>
                            </p:childTnLst>
                          </p:cTn>
                        </p:par>
                        <p:par>
                          <p:cTn id="116" fill="hold">
                            <p:stCondLst>
                              <p:cond delay="31000"/>
                            </p:stCondLst>
                            <p:childTnLst>
                              <p:par>
                                <p:cTn id="117" presetID="11" presetClass="entr" presetSubtype="0" fill="hold" grpId="0" nodeType="afterEffect">
                                  <p:stCondLst>
                                    <p:cond delay="0"/>
                                  </p:stCondLst>
                                  <p:childTnLst>
                                    <p:set>
                                      <p:cBhvr>
                                        <p:cTn id="118" dur="1000">
                                          <p:stCondLst>
                                            <p:cond delay="0"/>
                                          </p:stCondLst>
                                        </p:cTn>
                                        <p:tgtEl>
                                          <p:spTgt spid="44"/>
                                        </p:tgtEl>
                                        <p:attrNameLst>
                                          <p:attrName>style.visibility</p:attrName>
                                        </p:attrNameLst>
                                      </p:cBhvr>
                                      <p:to>
                                        <p:strVal val="visible"/>
                                      </p:to>
                                    </p:set>
                                  </p:childTnLst>
                                </p:cTn>
                              </p:par>
                            </p:childTnLst>
                          </p:cTn>
                        </p:par>
                        <p:par>
                          <p:cTn id="119" fill="hold">
                            <p:stCondLst>
                              <p:cond delay="32000"/>
                            </p:stCondLst>
                            <p:childTnLst>
                              <p:par>
                                <p:cTn id="120" presetID="11" presetClass="entr" presetSubtype="0" fill="hold" grpId="0" nodeType="afterEffect">
                                  <p:stCondLst>
                                    <p:cond delay="0"/>
                                  </p:stCondLst>
                                  <p:childTnLst>
                                    <p:set>
                                      <p:cBhvr>
                                        <p:cTn id="121" dur="1000">
                                          <p:stCondLst>
                                            <p:cond delay="0"/>
                                          </p:stCondLst>
                                        </p:cTn>
                                        <p:tgtEl>
                                          <p:spTgt spid="45"/>
                                        </p:tgtEl>
                                        <p:attrNameLst>
                                          <p:attrName>style.visibility</p:attrName>
                                        </p:attrNameLst>
                                      </p:cBhvr>
                                      <p:to>
                                        <p:strVal val="visible"/>
                                      </p:to>
                                    </p:set>
                                  </p:childTnLst>
                                </p:cTn>
                              </p:par>
                            </p:childTnLst>
                          </p:cTn>
                        </p:par>
                        <p:par>
                          <p:cTn id="122" fill="hold">
                            <p:stCondLst>
                              <p:cond delay="33000"/>
                            </p:stCondLst>
                            <p:childTnLst>
                              <p:par>
                                <p:cTn id="123" presetID="11" presetClass="entr" presetSubtype="0" fill="hold" grpId="0" nodeType="afterEffect">
                                  <p:stCondLst>
                                    <p:cond delay="0"/>
                                  </p:stCondLst>
                                  <p:childTnLst>
                                    <p:set>
                                      <p:cBhvr>
                                        <p:cTn id="124" dur="1000">
                                          <p:stCondLst>
                                            <p:cond delay="0"/>
                                          </p:stCondLst>
                                        </p:cTn>
                                        <p:tgtEl>
                                          <p:spTgt spid="46"/>
                                        </p:tgtEl>
                                        <p:attrNameLst>
                                          <p:attrName>style.visibility</p:attrName>
                                        </p:attrNameLst>
                                      </p:cBhvr>
                                      <p:to>
                                        <p:strVal val="visible"/>
                                      </p:to>
                                    </p:set>
                                  </p:childTnLst>
                                </p:cTn>
                              </p:par>
                            </p:childTnLst>
                          </p:cTn>
                        </p:par>
                        <p:par>
                          <p:cTn id="125" fill="hold">
                            <p:stCondLst>
                              <p:cond delay="34000"/>
                            </p:stCondLst>
                            <p:childTnLst>
                              <p:par>
                                <p:cTn id="126" presetID="11" presetClass="entr" presetSubtype="0" fill="hold" grpId="0" nodeType="afterEffect">
                                  <p:stCondLst>
                                    <p:cond delay="0"/>
                                  </p:stCondLst>
                                  <p:childTnLst>
                                    <p:set>
                                      <p:cBhvr>
                                        <p:cTn id="127" dur="1000">
                                          <p:stCondLst>
                                            <p:cond delay="0"/>
                                          </p:stCondLst>
                                        </p:cTn>
                                        <p:tgtEl>
                                          <p:spTgt spid="47"/>
                                        </p:tgtEl>
                                        <p:attrNameLst>
                                          <p:attrName>style.visibility</p:attrName>
                                        </p:attrNameLst>
                                      </p:cBhvr>
                                      <p:to>
                                        <p:strVal val="visible"/>
                                      </p:to>
                                    </p:set>
                                  </p:childTnLst>
                                </p:cTn>
                              </p:par>
                            </p:childTnLst>
                          </p:cTn>
                        </p:par>
                        <p:par>
                          <p:cTn id="128" fill="hold">
                            <p:stCondLst>
                              <p:cond delay="35000"/>
                            </p:stCondLst>
                            <p:childTnLst>
                              <p:par>
                                <p:cTn id="129" presetID="11" presetClass="entr" presetSubtype="0" fill="hold" grpId="0" nodeType="afterEffect">
                                  <p:stCondLst>
                                    <p:cond delay="0"/>
                                  </p:stCondLst>
                                  <p:childTnLst>
                                    <p:set>
                                      <p:cBhvr>
                                        <p:cTn id="130" dur="1000">
                                          <p:stCondLst>
                                            <p:cond delay="0"/>
                                          </p:stCondLst>
                                        </p:cTn>
                                        <p:tgtEl>
                                          <p:spTgt spid="48"/>
                                        </p:tgtEl>
                                        <p:attrNameLst>
                                          <p:attrName>style.visibility</p:attrName>
                                        </p:attrNameLst>
                                      </p:cBhvr>
                                      <p:to>
                                        <p:strVal val="visible"/>
                                      </p:to>
                                    </p:set>
                                  </p:childTnLst>
                                </p:cTn>
                              </p:par>
                            </p:childTnLst>
                          </p:cTn>
                        </p:par>
                        <p:par>
                          <p:cTn id="131" fill="hold">
                            <p:stCondLst>
                              <p:cond delay="36000"/>
                            </p:stCondLst>
                            <p:childTnLst>
                              <p:par>
                                <p:cTn id="132" presetID="11" presetClass="entr" presetSubtype="0" fill="hold" grpId="0" nodeType="afterEffect">
                                  <p:stCondLst>
                                    <p:cond delay="0"/>
                                  </p:stCondLst>
                                  <p:childTnLst>
                                    <p:set>
                                      <p:cBhvr>
                                        <p:cTn id="133" dur="1000">
                                          <p:stCondLst>
                                            <p:cond delay="0"/>
                                          </p:stCondLst>
                                        </p:cTn>
                                        <p:tgtEl>
                                          <p:spTgt spid="49"/>
                                        </p:tgtEl>
                                        <p:attrNameLst>
                                          <p:attrName>style.visibility</p:attrName>
                                        </p:attrNameLst>
                                      </p:cBhvr>
                                      <p:to>
                                        <p:strVal val="visible"/>
                                      </p:to>
                                    </p:set>
                                  </p:childTnLst>
                                </p:cTn>
                              </p:par>
                            </p:childTnLst>
                          </p:cTn>
                        </p:par>
                        <p:par>
                          <p:cTn id="134" fill="hold">
                            <p:stCondLst>
                              <p:cond delay="37000"/>
                            </p:stCondLst>
                            <p:childTnLst>
                              <p:par>
                                <p:cTn id="135" presetID="11" presetClass="entr" presetSubtype="0" fill="hold" grpId="0" nodeType="afterEffect">
                                  <p:stCondLst>
                                    <p:cond delay="0"/>
                                  </p:stCondLst>
                                  <p:childTnLst>
                                    <p:set>
                                      <p:cBhvr>
                                        <p:cTn id="136" dur="1000">
                                          <p:stCondLst>
                                            <p:cond delay="0"/>
                                          </p:stCondLst>
                                        </p:cTn>
                                        <p:tgtEl>
                                          <p:spTgt spid="50"/>
                                        </p:tgtEl>
                                        <p:attrNameLst>
                                          <p:attrName>style.visibility</p:attrName>
                                        </p:attrNameLst>
                                      </p:cBhvr>
                                      <p:to>
                                        <p:strVal val="visible"/>
                                      </p:to>
                                    </p:set>
                                  </p:childTnLst>
                                </p:cTn>
                              </p:par>
                            </p:childTnLst>
                          </p:cTn>
                        </p:par>
                        <p:par>
                          <p:cTn id="137" fill="hold">
                            <p:stCondLst>
                              <p:cond delay="38000"/>
                            </p:stCondLst>
                            <p:childTnLst>
                              <p:par>
                                <p:cTn id="138" presetID="11" presetClass="entr" presetSubtype="0" fill="hold" grpId="0" nodeType="afterEffect">
                                  <p:stCondLst>
                                    <p:cond delay="0"/>
                                  </p:stCondLst>
                                  <p:childTnLst>
                                    <p:set>
                                      <p:cBhvr>
                                        <p:cTn id="139" dur="1000">
                                          <p:stCondLst>
                                            <p:cond delay="0"/>
                                          </p:stCondLst>
                                        </p:cTn>
                                        <p:tgtEl>
                                          <p:spTgt spid="51"/>
                                        </p:tgtEl>
                                        <p:attrNameLst>
                                          <p:attrName>style.visibility</p:attrName>
                                        </p:attrNameLst>
                                      </p:cBhvr>
                                      <p:to>
                                        <p:strVal val="visible"/>
                                      </p:to>
                                    </p:set>
                                  </p:childTnLst>
                                </p:cTn>
                              </p:par>
                            </p:childTnLst>
                          </p:cTn>
                        </p:par>
                        <p:par>
                          <p:cTn id="140" fill="hold">
                            <p:stCondLst>
                              <p:cond delay="39000"/>
                            </p:stCondLst>
                            <p:childTnLst>
                              <p:par>
                                <p:cTn id="141" presetID="11" presetClass="entr" presetSubtype="0" fill="hold" grpId="0" nodeType="afterEffect">
                                  <p:stCondLst>
                                    <p:cond delay="0"/>
                                  </p:stCondLst>
                                  <p:childTnLst>
                                    <p:set>
                                      <p:cBhvr>
                                        <p:cTn id="142" dur="1000">
                                          <p:stCondLst>
                                            <p:cond delay="0"/>
                                          </p:stCondLst>
                                        </p:cTn>
                                        <p:tgtEl>
                                          <p:spTgt spid="52"/>
                                        </p:tgtEl>
                                        <p:attrNameLst>
                                          <p:attrName>style.visibility</p:attrName>
                                        </p:attrNameLst>
                                      </p:cBhvr>
                                      <p:to>
                                        <p:strVal val="visible"/>
                                      </p:to>
                                    </p:set>
                                  </p:childTnLst>
                                </p:cTn>
                              </p:par>
                            </p:childTnLst>
                          </p:cTn>
                        </p:par>
                        <p:par>
                          <p:cTn id="143" fill="hold">
                            <p:stCondLst>
                              <p:cond delay="40000"/>
                            </p:stCondLst>
                            <p:childTnLst>
                              <p:par>
                                <p:cTn id="144" presetID="11" presetClass="entr" presetSubtype="0" fill="hold" grpId="0" nodeType="afterEffect">
                                  <p:stCondLst>
                                    <p:cond delay="0"/>
                                  </p:stCondLst>
                                  <p:childTnLst>
                                    <p:set>
                                      <p:cBhvr>
                                        <p:cTn id="145" dur="1000">
                                          <p:stCondLst>
                                            <p:cond delay="0"/>
                                          </p:stCondLst>
                                        </p:cTn>
                                        <p:tgtEl>
                                          <p:spTgt spid="53"/>
                                        </p:tgtEl>
                                        <p:attrNameLst>
                                          <p:attrName>style.visibility</p:attrName>
                                        </p:attrNameLst>
                                      </p:cBhvr>
                                      <p:to>
                                        <p:strVal val="visible"/>
                                      </p:to>
                                    </p:set>
                                  </p:childTnLst>
                                </p:cTn>
                              </p:par>
                            </p:childTnLst>
                          </p:cTn>
                        </p:par>
                        <p:par>
                          <p:cTn id="146" fill="hold">
                            <p:stCondLst>
                              <p:cond delay="41000"/>
                            </p:stCondLst>
                            <p:childTnLst>
                              <p:par>
                                <p:cTn id="147" presetID="11" presetClass="entr" presetSubtype="0" fill="hold" grpId="0" nodeType="afterEffect">
                                  <p:stCondLst>
                                    <p:cond delay="0"/>
                                  </p:stCondLst>
                                  <p:childTnLst>
                                    <p:set>
                                      <p:cBhvr>
                                        <p:cTn id="148" dur="1000">
                                          <p:stCondLst>
                                            <p:cond delay="0"/>
                                          </p:stCondLst>
                                        </p:cTn>
                                        <p:tgtEl>
                                          <p:spTgt spid="54"/>
                                        </p:tgtEl>
                                        <p:attrNameLst>
                                          <p:attrName>style.visibility</p:attrName>
                                        </p:attrNameLst>
                                      </p:cBhvr>
                                      <p:to>
                                        <p:strVal val="visible"/>
                                      </p:to>
                                    </p:set>
                                  </p:childTnLst>
                                </p:cTn>
                              </p:par>
                            </p:childTnLst>
                          </p:cTn>
                        </p:par>
                        <p:par>
                          <p:cTn id="149" fill="hold">
                            <p:stCondLst>
                              <p:cond delay="42000"/>
                            </p:stCondLst>
                            <p:childTnLst>
                              <p:par>
                                <p:cTn id="150" presetID="11" presetClass="entr" presetSubtype="0" fill="hold" grpId="0" nodeType="afterEffect">
                                  <p:stCondLst>
                                    <p:cond delay="0"/>
                                  </p:stCondLst>
                                  <p:childTnLst>
                                    <p:set>
                                      <p:cBhvr>
                                        <p:cTn id="151" dur="1000">
                                          <p:stCondLst>
                                            <p:cond delay="0"/>
                                          </p:stCondLst>
                                        </p:cTn>
                                        <p:tgtEl>
                                          <p:spTgt spid="55"/>
                                        </p:tgtEl>
                                        <p:attrNameLst>
                                          <p:attrName>style.visibility</p:attrName>
                                        </p:attrNameLst>
                                      </p:cBhvr>
                                      <p:to>
                                        <p:strVal val="visible"/>
                                      </p:to>
                                    </p:set>
                                  </p:childTnLst>
                                </p:cTn>
                              </p:par>
                            </p:childTnLst>
                          </p:cTn>
                        </p:par>
                        <p:par>
                          <p:cTn id="152" fill="hold">
                            <p:stCondLst>
                              <p:cond delay="43000"/>
                            </p:stCondLst>
                            <p:childTnLst>
                              <p:par>
                                <p:cTn id="153" presetID="11" presetClass="entr" presetSubtype="0" fill="hold" grpId="0" nodeType="afterEffect">
                                  <p:stCondLst>
                                    <p:cond delay="0"/>
                                  </p:stCondLst>
                                  <p:childTnLst>
                                    <p:set>
                                      <p:cBhvr>
                                        <p:cTn id="154" dur="1000">
                                          <p:stCondLst>
                                            <p:cond delay="0"/>
                                          </p:stCondLst>
                                        </p:cTn>
                                        <p:tgtEl>
                                          <p:spTgt spid="56"/>
                                        </p:tgtEl>
                                        <p:attrNameLst>
                                          <p:attrName>style.visibility</p:attrName>
                                        </p:attrNameLst>
                                      </p:cBhvr>
                                      <p:to>
                                        <p:strVal val="visible"/>
                                      </p:to>
                                    </p:set>
                                  </p:childTnLst>
                                </p:cTn>
                              </p:par>
                            </p:childTnLst>
                          </p:cTn>
                        </p:par>
                        <p:par>
                          <p:cTn id="155" fill="hold">
                            <p:stCondLst>
                              <p:cond delay="44000"/>
                            </p:stCondLst>
                            <p:childTnLst>
                              <p:par>
                                <p:cTn id="156" presetID="11" presetClass="entr" presetSubtype="0" fill="hold" grpId="0" nodeType="afterEffect">
                                  <p:stCondLst>
                                    <p:cond delay="0"/>
                                  </p:stCondLst>
                                  <p:childTnLst>
                                    <p:set>
                                      <p:cBhvr>
                                        <p:cTn id="157" dur="1000">
                                          <p:stCondLst>
                                            <p:cond delay="0"/>
                                          </p:stCondLst>
                                        </p:cTn>
                                        <p:tgtEl>
                                          <p:spTgt spid="57"/>
                                        </p:tgtEl>
                                        <p:attrNameLst>
                                          <p:attrName>style.visibility</p:attrName>
                                        </p:attrNameLst>
                                      </p:cBhvr>
                                      <p:to>
                                        <p:strVal val="visible"/>
                                      </p:to>
                                    </p:set>
                                  </p:childTnLst>
                                </p:cTn>
                              </p:par>
                            </p:childTnLst>
                          </p:cTn>
                        </p:par>
                        <p:par>
                          <p:cTn id="158" fill="hold">
                            <p:stCondLst>
                              <p:cond delay="45000"/>
                            </p:stCondLst>
                            <p:childTnLst>
                              <p:par>
                                <p:cTn id="159" presetID="11" presetClass="entr" presetSubtype="0" fill="hold" grpId="0" nodeType="afterEffect">
                                  <p:stCondLst>
                                    <p:cond delay="0"/>
                                  </p:stCondLst>
                                  <p:childTnLst>
                                    <p:set>
                                      <p:cBhvr>
                                        <p:cTn id="160" dur="1000">
                                          <p:stCondLst>
                                            <p:cond delay="0"/>
                                          </p:stCondLst>
                                        </p:cTn>
                                        <p:tgtEl>
                                          <p:spTgt spid="58"/>
                                        </p:tgtEl>
                                        <p:attrNameLst>
                                          <p:attrName>style.visibility</p:attrName>
                                        </p:attrNameLst>
                                      </p:cBhvr>
                                      <p:to>
                                        <p:strVal val="visible"/>
                                      </p:to>
                                    </p:set>
                                  </p:childTnLst>
                                </p:cTn>
                              </p:par>
                            </p:childTnLst>
                          </p:cTn>
                        </p:par>
                        <p:par>
                          <p:cTn id="161" fill="hold">
                            <p:stCondLst>
                              <p:cond delay="46000"/>
                            </p:stCondLst>
                            <p:childTnLst>
                              <p:par>
                                <p:cTn id="162" presetID="11" presetClass="entr" presetSubtype="0" fill="hold" grpId="0" nodeType="afterEffect">
                                  <p:stCondLst>
                                    <p:cond delay="0"/>
                                  </p:stCondLst>
                                  <p:childTnLst>
                                    <p:set>
                                      <p:cBhvr>
                                        <p:cTn id="163" dur="1000">
                                          <p:stCondLst>
                                            <p:cond delay="0"/>
                                          </p:stCondLst>
                                        </p:cTn>
                                        <p:tgtEl>
                                          <p:spTgt spid="59"/>
                                        </p:tgtEl>
                                        <p:attrNameLst>
                                          <p:attrName>style.visibility</p:attrName>
                                        </p:attrNameLst>
                                      </p:cBhvr>
                                      <p:to>
                                        <p:strVal val="visible"/>
                                      </p:to>
                                    </p:set>
                                  </p:childTnLst>
                                </p:cTn>
                              </p:par>
                            </p:childTnLst>
                          </p:cTn>
                        </p:par>
                        <p:par>
                          <p:cTn id="164" fill="hold">
                            <p:stCondLst>
                              <p:cond delay="47000"/>
                            </p:stCondLst>
                            <p:childTnLst>
                              <p:par>
                                <p:cTn id="165" presetID="11" presetClass="entr" presetSubtype="0" fill="hold" grpId="0" nodeType="afterEffect">
                                  <p:stCondLst>
                                    <p:cond delay="0"/>
                                  </p:stCondLst>
                                  <p:childTnLst>
                                    <p:set>
                                      <p:cBhvr>
                                        <p:cTn id="166" dur="1000">
                                          <p:stCondLst>
                                            <p:cond delay="0"/>
                                          </p:stCondLst>
                                        </p:cTn>
                                        <p:tgtEl>
                                          <p:spTgt spid="60"/>
                                        </p:tgtEl>
                                        <p:attrNameLst>
                                          <p:attrName>style.visibility</p:attrName>
                                        </p:attrNameLst>
                                      </p:cBhvr>
                                      <p:to>
                                        <p:strVal val="visible"/>
                                      </p:to>
                                    </p:set>
                                  </p:childTnLst>
                                </p:cTn>
                              </p:par>
                            </p:childTnLst>
                          </p:cTn>
                        </p:par>
                        <p:par>
                          <p:cTn id="167" fill="hold">
                            <p:stCondLst>
                              <p:cond delay="48000"/>
                            </p:stCondLst>
                            <p:childTnLst>
                              <p:par>
                                <p:cTn id="168" presetID="11" presetClass="entr" presetSubtype="0" fill="hold" grpId="0" nodeType="afterEffect">
                                  <p:stCondLst>
                                    <p:cond delay="0"/>
                                  </p:stCondLst>
                                  <p:childTnLst>
                                    <p:set>
                                      <p:cBhvr>
                                        <p:cTn id="169" dur="1000">
                                          <p:stCondLst>
                                            <p:cond delay="0"/>
                                          </p:stCondLst>
                                        </p:cTn>
                                        <p:tgtEl>
                                          <p:spTgt spid="61"/>
                                        </p:tgtEl>
                                        <p:attrNameLst>
                                          <p:attrName>style.visibility</p:attrName>
                                        </p:attrNameLst>
                                      </p:cBhvr>
                                      <p:to>
                                        <p:strVal val="visible"/>
                                      </p:to>
                                    </p:set>
                                  </p:childTnLst>
                                </p:cTn>
                              </p:par>
                            </p:childTnLst>
                          </p:cTn>
                        </p:par>
                        <p:par>
                          <p:cTn id="170" fill="hold">
                            <p:stCondLst>
                              <p:cond delay="49000"/>
                            </p:stCondLst>
                            <p:childTnLst>
                              <p:par>
                                <p:cTn id="171" presetID="11" presetClass="entr" presetSubtype="0" fill="hold" grpId="0" nodeType="afterEffect">
                                  <p:stCondLst>
                                    <p:cond delay="0"/>
                                  </p:stCondLst>
                                  <p:childTnLst>
                                    <p:set>
                                      <p:cBhvr>
                                        <p:cTn id="172" dur="1000">
                                          <p:stCondLst>
                                            <p:cond delay="0"/>
                                          </p:stCondLst>
                                        </p:cTn>
                                        <p:tgtEl>
                                          <p:spTgt spid="62"/>
                                        </p:tgtEl>
                                        <p:attrNameLst>
                                          <p:attrName>style.visibility</p:attrName>
                                        </p:attrNameLst>
                                      </p:cBhvr>
                                      <p:to>
                                        <p:strVal val="visible"/>
                                      </p:to>
                                    </p:set>
                                  </p:childTnLst>
                                </p:cTn>
                              </p:par>
                            </p:childTnLst>
                          </p:cTn>
                        </p:par>
                        <p:par>
                          <p:cTn id="173" fill="hold">
                            <p:stCondLst>
                              <p:cond delay="50000"/>
                            </p:stCondLst>
                            <p:childTnLst>
                              <p:par>
                                <p:cTn id="174" presetID="11" presetClass="entr" presetSubtype="0" fill="hold" grpId="0" nodeType="afterEffect">
                                  <p:stCondLst>
                                    <p:cond delay="0"/>
                                  </p:stCondLst>
                                  <p:childTnLst>
                                    <p:set>
                                      <p:cBhvr>
                                        <p:cTn id="175" dur="1000">
                                          <p:stCondLst>
                                            <p:cond delay="0"/>
                                          </p:stCondLst>
                                        </p:cTn>
                                        <p:tgtEl>
                                          <p:spTgt spid="63"/>
                                        </p:tgtEl>
                                        <p:attrNameLst>
                                          <p:attrName>style.visibility</p:attrName>
                                        </p:attrNameLst>
                                      </p:cBhvr>
                                      <p:to>
                                        <p:strVal val="visible"/>
                                      </p:to>
                                    </p:set>
                                  </p:childTnLst>
                                </p:cTn>
                              </p:par>
                            </p:childTnLst>
                          </p:cTn>
                        </p:par>
                        <p:par>
                          <p:cTn id="176" fill="hold">
                            <p:stCondLst>
                              <p:cond delay="51000"/>
                            </p:stCondLst>
                            <p:childTnLst>
                              <p:par>
                                <p:cTn id="177" presetID="11" presetClass="entr" presetSubtype="0" fill="hold" grpId="0" nodeType="afterEffect">
                                  <p:stCondLst>
                                    <p:cond delay="0"/>
                                  </p:stCondLst>
                                  <p:childTnLst>
                                    <p:set>
                                      <p:cBhvr>
                                        <p:cTn id="178" dur="1000">
                                          <p:stCondLst>
                                            <p:cond delay="0"/>
                                          </p:stCondLst>
                                        </p:cTn>
                                        <p:tgtEl>
                                          <p:spTgt spid="64"/>
                                        </p:tgtEl>
                                        <p:attrNameLst>
                                          <p:attrName>style.visibility</p:attrName>
                                        </p:attrNameLst>
                                      </p:cBhvr>
                                      <p:to>
                                        <p:strVal val="visible"/>
                                      </p:to>
                                    </p:set>
                                  </p:childTnLst>
                                </p:cTn>
                              </p:par>
                            </p:childTnLst>
                          </p:cTn>
                        </p:par>
                        <p:par>
                          <p:cTn id="179" fill="hold">
                            <p:stCondLst>
                              <p:cond delay="52000"/>
                            </p:stCondLst>
                            <p:childTnLst>
                              <p:par>
                                <p:cTn id="180" presetID="11" presetClass="entr" presetSubtype="0" fill="hold" grpId="0" nodeType="afterEffect">
                                  <p:stCondLst>
                                    <p:cond delay="0"/>
                                  </p:stCondLst>
                                  <p:childTnLst>
                                    <p:set>
                                      <p:cBhvr>
                                        <p:cTn id="181" dur="1000">
                                          <p:stCondLst>
                                            <p:cond delay="0"/>
                                          </p:stCondLst>
                                        </p:cTn>
                                        <p:tgtEl>
                                          <p:spTgt spid="65"/>
                                        </p:tgtEl>
                                        <p:attrNameLst>
                                          <p:attrName>style.visibility</p:attrName>
                                        </p:attrNameLst>
                                      </p:cBhvr>
                                      <p:to>
                                        <p:strVal val="visible"/>
                                      </p:to>
                                    </p:set>
                                  </p:childTnLst>
                                </p:cTn>
                              </p:par>
                            </p:childTnLst>
                          </p:cTn>
                        </p:par>
                        <p:par>
                          <p:cTn id="182" fill="hold">
                            <p:stCondLst>
                              <p:cond delay="53000"/>
                            </p:stCondLst>
                            <p:childTnLst>
                              <p:par>
                                <p:cTn id="183" presetID="11" presetClass="entr" presetSubtype="0" fill="hold" grpId="0" nodeType="afterEffect">
                                  <p:stCondLst>
                                    <p:cond delay="0"/>
                                  </p:stCondLst>
                                  <p:childTnLst>
                                    <p:set>
                                      <p:cBhvr>
                                        <p:cTn id="184" dur="1000">
                                          <p:stCondLst>
                                            <p:cond delay="0"/>
                                          </p:stCondLst>
                                        </p:cTn>
                                        <p:tgtEl>
                                          <p:spTgt spid="66"/>
                                        </p:tgtEl>
                                        <p:attrNameLst>
                                          <p:attrName>style.visibility</p:attrName>
                                        </p:attrNameLst>
                                      </p:cBhvr>
                                      <p:to>
                                        <p:strVal val="visible"/>
                                      </p:to>
                                    </p:set>
                                  </p:childTnLst>
                                </p:cTn>
                              </p:par>
                            </p:childTnLst>
                          </p:cTn>
                        </p:par>
                        <p:par>
                          <p:cTn id="185" fill="hold">
                            <p:stCondLst>
                              <p:cond delay="54000"/>
                            </p:stCondLst>
                            <p:childTnLst>
                              <p:par>
                                <p:cTn id="186" presetID="11" presetClass="entr" presetSubtype="0" fill="hold" grpId="0" nodeType="afterEffect">
                                  <p:stCondLst>
                                    <p:cond delay="0"/>
                                  </p:stCondLst>
                                  <p:childTnLst>
                                    <p:set>
                                      <p:cBhvr>
                                        <p:cTn id="187" dur="1000">
                                          <p:stCondLst>
                                            <p:cond delay="0"/>
                                          </p:stCondLst>
                                        </p:cTn>
                                        <p:tgtEl>
                                          <p:spTgt spid="67"/>
                                        </p:tgtEl>
                                        <p:attrNameLst>
                                          <p:attrName>style.visibility</p:attrName>
                                        </p:attrNameLst>
                                      </p:cBhvr>
                                      <p:to>
                                        <p:strVal val="visible"/>
                                      </p:to>
                                    </p:set>
                                  </p:childTnLst>
                                </p:cTn>
                              </p:par>
                            </p:childTnLst>
                          </p:cTn>
                        </p:par>
                        <p:par>
                          <p:cTn id="188" fill="hold">
                            <p:stCondLst>
                              <p:cond delay="55000"/>
                            </p:stCondLst>
                            <p:childTnLst>
                              <p:par>
                                <p:cTn id="189" presetID="11" presetClass="entr" presetSubtype="0" fill="hold" grpId="0" nodeType="afterEffect">
                                  <p:stCondLst>
                                    <p:cond delay="0"/>
                                  </p:stCondLst>
                                  <p:childTnLst>
                                    <p:set>
                                      <p:cBhvr>
                                        <p:cTn id="190" dur="1000">
                                          <p:stCondLst>
                                            <p:cond delay="0"/>
                                          </p:stCondLst>
                                        </p:cTn>
                                        <p:tgtEl>
                                          <p:spTgt spid="68"/>
                                        </p:tgtEl>
                                        <p:attrNameLst>
                                          <p:attrName>style.visibility</p:attrName>
                                        </p:attrNameLst>
                                      </p:cBhvr>
                                      <p:to>
                                        <p:strVal val="visible"/>
                                      </p:to>
                                    </p:set>
                                  </p:childTnLst>
                                </p:cTn>
                              </p:par>
                            </p:childTnLst>
                          </p:cTn>
                        </p:par>
                        <p:par>
                          <p:cTn id="191" fill="hold">
                            <p:stCondLst>
                              <p:cond delay="56000"/>
                            </p:stCondLst>
                            <p:childTnLst>
                              <p:par>
                                <p:cTn id="192" presetID="11" presetClass="entr" presetSubtype="0" fill="hold" grpId="0" nodeType="afterEffect">
                                  <p:stCondLst>
                                    <p:cond delay="0"/>
                                  </p:stCondLst>
                                  <p:childTnLst>
                                    <p:set>
                                      <p:cBhvr>
                                        <p:cTn id="193" dur="1000">
                                          <p:stCondLst>
                                            <p:cond delay="0"/>
                                          </p:stCondLst>
                                        </p:cTn>
                                        <p:tgtEl>
                                          <p:spTgt spid="69"/>
                                        </p:tgtEl>
                                        <p:attrNameLst>
                                          <p:attrName>style.visibility</p:attrName>
                                        </p:attrNameLst>
                                      </p:cBhvr>
                                      <p:to>
                                        <p:strVal val="visible"/>
                                      </p:to>
                                    </p:set>
                                  </p:childTnLst>
                                </p:cTn>
                              </p:par>
                            </p:childTnLst>
                          </p:cTn>
                        </p:par>
                        <p:par>
                          <p:cTn id="194" fill="hold">
                            <p:stCondLst>
                              <p:cond delay="57000"/>
                            </p:stCondLst>
                            <p:childTnLst>
                              <p:par>
                                <p:cTn id="195" presetID="11" presetClass="entr" presetSubtype="0" fill="hold" grpId="0" nodeType="afterEffect">
                                  <p:stCondLst>
                                    <p:cond delay="0"/>
                                  </p:stCondLst>
                                  <p:childTnLst>
                                    <p:set>
                                      <p:cBhvr>
                                        <p:cTn id="196" dur="1000">
                                          <p:stCondLst>
                                            <p:cond delay="0"/>
                                          </p:stCondLst>
                                        </p:cTn>
                                        <p:tgtEl>
                                          <p:spTgt spid="70"/>
                                        </p:tgtEl>
                                        <p:attrNameLst>
                                          <p:attrName>style.visibility</p:attrName>
                                        </p:attrNameLst>
                                      </p:cBhvr>
                                      <p:to>
                                        <p:strVal val="visible"/>
                                      </p:to>
                                    </p:set>
                                  </p:childTnLst>
                                </p:cTn>
                              </p:par>
                            </p:childTnLst>
                          </p:cTn>
                        </p:par>
                        <p:par>
                          <p:cTn id="197" fill="hold">
                            <p:stCondLst>
                              <p:cond delay="58000"/>
                            </p:stCondLst>
                            <p:childTnLst>
                              <p:par>
                                <p:cTn id="198" presetID="11" presetClass="entr" presetSubtype="0" fill="hold" grpId="0" nodeType="afterEffect">
                                  <p:stCondLst>
                                    <p:cond delay="0"/>
                                  </p:stCondLst>
                                  <p:childTnLst>
                                    <p:set>
                                      <p:cBhvr>
                                        <p:cTn id="199" dur="1000">
                                          <p:stCondLst>
                                            <p:cond delay="0"/>
                                          </p:stCondLst>
                                        </p:cTn>
                                        <p:tgtEl>
                                          <p:spTgt spid="71"/>
                                        </p:tgtEl>
                                        <p:attrNameLst>
                                          <p:attrName>style.visibility</p:attrName>
                                        </p:attrNameLst>
                                      </p:cBhvr>
                                      <p:to>
                                        <p:strVal val="visible"/>
                                      </p:to>
                                    </p:set>
                                  </p:childTnLst>
                                </p:cTn>
                              </p:par>
                            </p:childTnLst>
                          </p:cTn>
                        </p:par>
                        <p:par>
                          <p:cTn id="200" fill="hold">
                            <p:stCondLst>
                              <p:cond delay="59000"/>
                            </p:stCondLst>
                            <p:childTnLst>
                              <p:par>
                                <p:cTn id="201" presetID="11" presetClass="entr" presetSubtype="0" fill="hold" grpId="0" nodeType="afterEffect">
                                  <p:stCondLst>
                                    <p:cond delay="0"/>
                                  </p:stCondLst>
                                  <p:childTnLst>
                                    <p:set>
                                      <p:cBhvr>
                                        <p:cTn id="202" dur="1000">
                                          <p:stCondLst>
                                            <p:cond delay="0"/>
                                          </p:stCondLst>
                                        </p:cTn>
                                        <p:tgtEl>
                                          <p:spTgt spid="72"/>
                                        </p:tgtEl>
                                        <p:attrNameLst>
                                          <p:attrName>style.visibility</p:attrName>
                                        </p:attrNameLst>
                                      </p:cBhvr>
                                      <p:to>
                                        <p:strVal val="visible"/>
                                      </p:to>
                                    </p:set>
                                  </p:childTnLst>
                                </p:cTn>
                              </p:par>
                            </p:childTnLst>
                          </p:cTn>
                        </p:par>
                        <p:par>
                          <p:cTn id="203" fill="hold">
                            <p:stCondLst>
                              <p:cond delay="60000"/>
                            </p:stCondLst>
                            <p:childTnLst>
                              <p:par>
                                <p:cTn id="204" presetID="11" presetClass="entr" presetSubtype="0" fill="hold" grpId="0" nodeType="afterEffect">
                                  <p:stCondLst>
                                    <p:cond delay="0"/>
                                  </p:stCondLst>
                                  <p:childTnLst>
                                    <p:set>
                                      <p:cBhvr>
                                        <p:cTn id="205" dur="1000">
                                          <p:stCondLst>
                                            <p:cond delay="0"/>
                                          </p:stCondLst>
                                        </p:cTn>
                                        <p:tgtEl>
                                          <p:spTgt spid="73"/>
                                        </p:tgtEl>
                                        <p:attrNameLst>
                                          <p:attrName>style.visibility</p:attrName>
                                        </p:attrNameLst>
                                      </p:cBhvr>
                                      <p:to>
                                        <p:strVal val="visible"/>
                                      </p:to>
                                    </p:set>
                                  </p:childTnLst>
                                </p:cTn>
                              </p:par>
                            </p:childTnLst>
                          </p:cTn>
                        </p:par>
                        <p:par>
                          <p:cTn id="206" fill="hold">
                            <p:stCondLst>
                              <p:cond delay="61000"/>
                            </p:stCondLst>
                            <p:childTnLst>
                              <p:par>
                                <p:cTn id="207" presetID="11" presetClass="entr" presetSubtype="0" fill="hold" grpId="0" nodeType="afterEffect">
                                  <p:stCondLst>
                                    <p:cond delay="0"/>
                                  </p:stCondLst>
                                  <p:childTnLst>
                                    <p:set>
                                      <p:cBhvr>
                                        <p:cTn id="208" dur="1000">
                                          <p:stCondLst>
                                            <p:cond delay="0"/>
                                          </p:stCondLst>
                                        </p:cTn>
                                        <p:tgtEl>
                                          <p:spTgt spid="74"/>
                                        </p:tgtEl>
                                        <p:attrNameLst>
                                          <p:attrName>style.visibility</p:attrName>
                                        </p:attrNameLst>
                                      </p:cBhvr>
                                      <p:to>
                                        <p:strVal val="visible"/>
                                      </p:to>
                                    </p:set>
                                  </p:childTnLst>
                                </p:cTn>
                              </p:par>
                            </p:childTnLst>
                          </p:cTn>
                        </p:par>
                        <p:par>
                          <p:cTn id="209" fill="hold">
                            <p:stCondLst>
                              <p:cond delay="62000"/>
                            </p:stCondLst>
                            <p:childTnLst>
                              <p:par>
                                <p:cTn id="210" presetID="11" presetClass="entr" presetSubtype="0" fill="hold" grpId="0" nodeType="afterEffect">
                                  <p:stCondLst>
                                    <p:cond delay="0"/>
                                  </p:stCondLst>
                                  <p:childTnLst>
                                    <p:set>
                                      <p:cBhvr>
                                        <p:cTn id="211" dur="1000">
                                          <p:stCondLst>
                                            <p:cond delay="0"/>
                                          </p:stCondLst>
                                        </p:cTn>
                                        <p:tgtEl>
                                          <p:spTgt spid="75"/>
                                        </p:tgtEl>
                                        <p:attrNameLst>
                                          <p:attrName>style.visibility</p:attrName>
                                        </p:attrNameLst>
                                      </p:cBhvr>
                                      <p:to>
                                        <p:strVal val="visible"/>
                                      </p:to>
                                    </p:set>
                                  </p:childTnLst>
                                </p:cTn>
                              </p:par>
                            </p:childTnLst>
                          </p:cTn>
                        </p:par>
                        <p:par>
                          <p:cTn id="212" fill="hold">
                            <p:stCondLst>
                              <p:cond delay="63000"/>
                            </p:stCondLst>
                            <p:childTnLst>
                              <p:par>
                                <p:cTn id="213" presetID="11" presetClass="entr" presetSubtype="0" fill="hold" grpId="0" nodeType="afterEffect">
                                  <p:stCondLst>
                                    <p:cond delay="0"/>
                                  </p:stCondLst>
                                  <p:childTnLst>
                                    <p:set>
                                      <p:cBhvr>
                                        <p:cTn id="214" dur="1000">
                                          <p:stCondLst>
                                            <p:cond delay="0"/>
                                          </p:stCondLst>
                                        </p:cTn>
                                        <p:tgtEl>
                                          <p:spTgt spid="76"/>
                                        </p:tgtEl>
                                        <p:attrNameLst>
                                          <p:attrName>style.visibility</p:attrName>
                                        </p:attrNameLst>
                                      </p:cBhvr>
                                      <p:to>
                                        <p:strVal val="visible"/>
                                      </p:to>
                                    </p:set>
                                  </p:childTnLst>
                                </p:cTn>
                              </p:par>
                            </p:childTnLst>
                          </p:cTn>
                        </p:par>
                        <p:par>
                          <p:cTn id="215" fill="hold">
                            <p:stCondLst>
                              <p:cond delay="64000"/>
                            </p:stCondLst>
                            <p:childTnLst>
                              <p:par>
                                <p:cTn id="216" presetID="11" presetClass="entr" presetSubtype="0" fill="hold" grpId="0" nodeType="afterEffect">
                                  <p:stCondLst>
                                    <p:cond delay="0"/>
                                  </p:stCondLst>
                                  <p:childTnLst>
                                    <p:set>
                                      <p:cBhvr>
                                        <p:cTn id="217" dur="1000">
                                          <p:stCondLst>
                                            <p:cond delay="0"/>
                                          </p:stCondLst>
                                        </p:cTn>
                                        <p:tgtEl>
                                          <p:spTgt spid="77"/>
                                        </p:tgtEl>
                                        <p:attrNameLst>
                                          <p:attrName>style.visibility</p:attrName>
                                        </p:attrNameLst>
                                      </p:cBhvr>
                                      <p:to>
                                        <p:strVal val="visible"/>
                                      </p:to>
                                    </p:set>
                                  </p:childTnLst>
                                </p:cTn>
                              </p:par>
                            </p:childTnLst>
                          </p:cTn>
                        </p:par>
                        <p:par>
                          <p:cTn id="218" fill="hold">
                            <p:stCondLst>
                              <p:cond delay="65000"/>
                            </p:stCondLst>
                            <p:childTnLst>
                              <p:par>
                                <p:cTn id="219" presetID="11" presetClass="entr" presetSubtype="0" fill="hold" grpId="0" nodeType="afterEffect">
                                  <p:stCondLst>
                                    <p:cond delay="0"/>
                                  </p:stCondLst>
                                  <p:childTnLst>
                                    <p:set>
                                      <p:cBhvr>
                                        <p:cTn id="220" dur="1000">
                                          <p:stCondLst>
                                            <p:cond delay="0"/>
                                          </p:stCondLst>
                                        </p:cTn>
                                        <p:tgtEl>
                                          <p:spTgt spid="78"/>
                                        </p:tgtEl>
                                        <p:attrNameLst>
                                          <p:attrName>style.visibility</p:attrName>
                                        </p:attrNameLst>
                                      </p:cBhvr>
                                      <p:to>
                                        <p:strVal val="visible"/>
                                      </p:to>
                                    </p:set>
                                  </p:childTnLst>
                                </p:cTn>
                              </p:par>
                            </p:childTnLst>
                          </p:cTn>
                        </p:par>
                        <p:par>
                          <p:cTn id="221" fill="hold">
                            <p:stCondLst>
                              <p:cond delay="66000"/>
                            </p:stCondLst>
                            <p:childTnLst>
                              <p:par>
                                <p:cTn id="222" presetID="11" presetClass="entr" presetSubtype="0" fill="hold" grpId="0" nodeType="afterEffect">
                                  <p:stCondLst>
                                    <p:cond delay="0"/>
                                  </p:stCondLst>
                                  <p:childTnLst>
                                    <p:set>
                                      <p:cBhvr>
                                        <p:cTn id="223" dur="1000">
                                          <p:stCondLst>
                                            <p:cond delay="0"/>
                                          </p:stCondLst>
                                        </p:cTn>
                                        <p:tgtEl>
                                          <p:spTgt spid="79"/>
                                        </p:tgtEl>
                                        <p:attrNameLst>
                                          <p:attrName>style.visibility</p:attrName>
                                        </p:attrNameLst>
                                      </p:cBhvr>
                                      <p:to>
                                        <p:strVal val="visible"/>
                                      </p:to>
                                    </p:set>
                                  </p:childTnLst>
                                </p:cTn>
                              </p:par>
                            </p:childTnLst>
                          </p:cTn>
                        </p:par>
                        <p:par>
                          <p:cTn id="224" fill="hold">
                            <p:stCondLst>
                              <p:cond delay="67000"/>
                            </p:stCondLst>
                            <p:childTnLst>
                              <p:par>
                                <p:cTn id="225" presetID="11" presetClass="entr" presetSubtype="0" fill="hold" grpId="0" nodeType="afterEffect">
                                  <p:stCondLst>
                                    <p:cond delay="0"/>
                                  </p:stCondLst>
                                  <p:childTnLst>
                                    <p:set>
                                      <p:cBhvr>
                                        <p:cTn id="226" dur="1000">
                                          <p:stCondLst>
                                            <p:cond delay="0"/>
                                          </p:stCondLst>
                                        </p:cTn>
                                        <p:tgtEl>
                                          <p:spTgt spid="80"/>
                                        </p:tgtEl>
                                        <p:attrNameLst>
                                          <p:attrName>style.visibility</p:attrName>
                                        </p:attrNameLst>
                                      </p:cBhvr>
                                      <p:to>
                                        <p:strVal val="visible"/>
                                      </p:to>
                                    </p:set>
                                  </p:childTnLst>
                                </p:cTn>
                              </p:par>
                            </p:childTnLst>
                          </p:cTn>
                        </p:par>
                        <p:par>
                          <p:cTn id="227" fill="hold">
                            <p:stCondLst>
                              <p:cond delay="68000"/>
                            </p:stCondLst>
                            <p:childTnLst>
                              <p:par>
                                <p:cTn id="228" presetID="11" presetClass="entr" presetSubtype="0" fill="hold" grpId="0" nodeType="afterEffect">
                                  <p:stCondLst>
                                    <p:cond delay="0"/>
                                  </p:stCondLst>
                                  <p:childTnLst>
                                    <p:set>
                                      <p:cBhvr>
                                        <p:cTn id="229" dur="1000">
                                          <p:stCondLst>
                                            <p:cond delay="0"/>
                                          </p:stCondLst>
                                        </p:cTn>
                                        <p:tgtEl>
                                          <p:spTgt spid="81"/>
                                        </p:tgtEl>
                                        <p:attrNameLst>
                                          <p:attrName>style.visibility</p:attrName>
                                        </p:attrNameLst>
                                      </p:cBhvr>
                                      <p:to>
                                        <p:strVal val="visible"/>
                                      </p:to>
                                    </p:set>
                                  </p:childTnLst>
                                </p:cTn>
                              </p:par>
                            </p:childTnLst>
                          </p:cTn>
                        </p:par>
                        <p:par>
                          <p:cTn id="230" fill="hold">
                            <p:stCondLst>
                              <p:cond delay="69000"/>
                            </p:stCondLst>
                            <p:childTnLst>
                              <p:par>
                                <p:cTn id="231" presetID="11" presetClass="entr" presetSubtype="0" fill="hold" grpId="0" nodeType="afterEffect">
                                  <p:stCondLst>
                                    <p:cond delay="0"/>
                                  </p:stCondLst>
                                  <p:childTnLst>
                                    <p:set>
                                      <p:cBhvr>
                                        <p:cTn id="232" dur="1000">
                                          <p:stCondLst>
                                            <p:cond delay="0"/>
                                          </p:stCondLst>
                                        </p:cTn>
                                        <p:tgtEl>
                                          <p:spTgt spid="82"/>
                                        </p:tgtEl>
                                        <p:attrNameLst>
                                          <p:attrName>style.visibility</p:attrName>
                                        </p:attrNameLst>
                                      </p:cBhvr>
                                      <p:to>
                                        <p:strVal val="visible"/>
                                      </p:to>
                                    </p:set>
                                  </p:childTnLst>
                                </p:cTn>
                              </p:par>
                            </p:childTnLst>
                          </p:cTn>
                        </p:par>
                        <p:par>
                          <p:cTn id="233" fill="hold">
                            <p:stCondLst>
                              <p:cond delay="70000"/>
                            </p:stCondLst>
                            <p:childTnLst>
                              <p:par>
                                <p:cTn id="234" presetID="11" presetClass="entr" presetSubtype="0" fill="hold" grpId="0" nodeType="afterEffect">
                                  <p:stCondLst>
                                    <p:cond delay="0"/>
                                  </p:stCondLst>
                                  <p:childTnLst>
                                    <p:set>
                                      <p:cBhvr>
                                        <p:cTn id="235" dur="1000">
                                          <p:stCondLst>
                                            <p:cond delay="0"/>
                                          </p:stCondLst>
                                        </p:cTn>
                                        <p:tgtEl>
                                          <p:spTgt spid="83"/>
                                        </p:tgtEl>
                                        <p:attrNameLst>
                                          <p:attrName>style.visibility</p:attrName>
                                        </p:attrNameLst>
                                      </p:cBhvr>
                                      <p:to>
                                        <p:strVal val="visible"/>
                                      </p:to>
                                    </p:set>
                                  </p:childTnLst>
                                </p:cTn>
                              </p:par>
                            </p:childTnLst>
                          </p:cTn>
                        </p:par>
                        <p:par>
                          <p:cTn id="236" fill="hold">
                            <p:stCondLst>
                              <p:cond delay="71000"/>
                            </p:stCondLst>
                            <p:childTnLst>
                              <p:par>
                                <p:cTn id="237" presetID="11" presetClass="entr" presetSubtype="0" fill="hold" grpId="0" nodeType="afterEffect">
                                  <p:stCondLst>
                                    <p:cond delay="0"/>
                                  </p:stCondLst>
                                  <p:childTnLst>
                                    <p:set>
                                      <p:cBhvr>
                                        <p:cTn id="238" dur="1000">
                                          <p:stCondLst>
                                            <p:cond delay="0"/>
                                          </p:stCondLst>
                                        </p:cTn>
                                        <p:tgtEl>
                                          <p:spTgt spid="84"/>
                                        </p:tgtEl>
                                        <p:attrNameLst>
                                          <p:attrName>style.visibility</p:attrName>
                                        </p:attrNameLst>
                                      </p:cBhvr>
                                      <p:to>
                                        <p:strVal val="visible"/>
                                      </p:to>
                                    </p:set>
                                  </p:childTnLst>
                                </p:cTn>
                              </p:par>
                            </p:childTnLst>
                          </p:cTn>
                        </p:par>
                        <p:par>
                          <p:cTn id="239" fill="hold">
                            <p:stCondLst>
                              <p:cond delay="72000"/>
                            </p:stCondLst>
                            <p:childTnLst>
                              <p:par>
                                <p:cTn id="240" presetID="11" presetClass="entr" presetSubtype="0" fill="hold" grpId="0" nodeType="afterEffect">
                                  <p:stCondLst>
                                    <p:cond delay="0"/>
                                  </p:stCondLst>
                                  <p:childTnLst>
                                    <p:set>
                                      <p:cBhvr>
                                        <p:cTn id="241" dur="1000">
                                          <p:stCondLst>
                                            <p:cond delay="0"/>
                                          </p:stCondLst>
                                        </p:cTn>
                                        <p:tgtEl>
                                          <p:spTgt spid="85"/>
                                        </p:tgtEl>
                                        <p:attrNameLst>
                                          <p:attrName>style.visibility</p:attrName>
                                        </p:attrNameLst>
                                      </p:cBhvr>
                                      <p:to>
                                        <p:strVal val="visible"/>
                                      </p:to>
                                    </p:set>
                                  </p:childTnLst>
                                </p:cTn>
                              </p:par>
                            </p:childTnLst>
                          </p:cTn>
                        </p:par>
                        <p:par>
                          <p:cTn id="242" fill="hold">
                            <p:stCondLst>
                              <p:cond delay="73000"/>
                            </p:stCondLst>
                            <p:childTnLst>
                              <p:par>
                                <p:cTn id="243" presetID="11" presetClass="entr" presetSubtype="0" fill="hold" grpId="0" nodeType="afterEffect">
                                  <p:stCondLst>
                                    <p:cond delay="0"/>
                                  </p:stCondLst>
                                  <p:childTnLst>
                                    <p:set>
                                      <p:cBhvr>
                                        <p:cTn id="244" dur="1000">
                                          <p:stCondLst>
                                            <p:cond delay="0"/>
                                          </p:stCondLst>
                                        </p:cTn>
                                        <p:tgtEl>
                                          <p:spTgt spid="86"/>
                                        </p:tgtEl>
                                        <p:attrNameLst>
                                          <p:attrName>style.visibility</p:attrName>
                                        </p:attrNameLst>
                                      </p:cBhvr>
                                      <p:to>
                                        <p:strVal val="visible"/>
                                      </p:to>
                                    </p:set>
                                  </p:childTnLst>
                                </p:cTn>
                              </p:par>
                            </p:childTnLst>
                          </p:cTn>
                        </p:par>
                        <p:par>
                          <p:cTn id="245" fill="hold">
                            <p:stCondLst>
                              <p:cond delay="74000"/>
                            </p:stCondLst>
                            <p:childTnLst>
                              <p:par>
                                <p:cTn id="246" presetID="11" presetClass="entr" presetSubtype="0" fill="hold" grpId="0" nodeType="afterEffect">
                                  <p:stCondLst>
                                    <p:cond delay="0"/>
                                  </p:stCondLst>
                                  <p:childTnLst>
                                    <p:set>
                                      <p:cBhvr>
                                        <p:cTn id="247" dur="1000">
                                          <p:stCondLst>
                                            <p:cond delay="0"/>
                                          </p:stCondLst>
                                        </p:cTn>
                                        <p:tgtEl>
                                          <p:spTgt spid="87"/>
                                        </p:tgtEl>
                                        <p:attrNameLst>
                                          <p:attrName>style.visibility</p:attrName>
                                        </p:attrNameLst>
                                      </p:cBhvr>
                                      <p:to>
                                        <p:strVal val="visible"/>
                                      </p:to>
                                    </p:set>
                                  </p:childTnLst>
                                </p:cTn>
                              </p:par>
                            </p:childTnLst>
                          </p:cTn>
                        </p:par>
                        <p:par>
                          <p:cTn id="248" fill="hold">
                            <p:stCondLst>
                              <p:cond delay="75000"/>
                            </p:stCondLst>
                            <p:childTnLst>
                              <p:par>
                                <p:cTn id="249" presetID="11" presetClass="entr" presetSubtype="0" fill="hold" grpId="0" nodeType="afterEffect">
                                  <p:stCondLst>
                                    <p:cond delay="0"/>
                                  </p:stCondLst>
                                  <p:childTnLst>
                                    <p:set>
                                      <p:cBhvr>
                                        <p:cTn id="250" dur="1000">
                                          <p:stCondLst>
                                            <p:cond delay="0"/>
                                          </p:stCondLst>
                                        </p:cTn>
                                        <p:tgtEl>
                                          <p:spTgt spid="88"/>
                                        </p:tgtEl>
                                        <p:attrNameLst>
                                          <p:attrName>style.visibility</p:attrName>
                                        </p:attrNameLst>
                                      </p:cBhvr>
                                      <p:to>
                                        <p:strVal val="visible"/>
                                      </p:to>
                                    </p:set>
                                  </p:childTnLst>
                                </p:cTn>
                              </p:par>
                            </p:childTnLst>
                          </p:cTn>
                        </p:par>
                        <p:par>
                          <p:cTn id="251" fill="hold">
                            <p:stCondLst>
                              <p:cond delay="76000"/>
                            </p:stCondLst>
                            <p:childTnLst>
                              <p:par>
                                <p:cTn id="252" presetID="11" presetClass="entr" presetSubtype="0" fill="hold" grpId="0" nodeType="afterEffect">
                                  <p:stCondLst>
                                    <p:cond delay="0"/>
                                  </p:stCondLst>
                                  <p:childTnLst>
                                    <p:set>
                                      <p:cBhvr>
                                        <p:cTn id="253" dur="1000">
                                          <p:stCondLst>
                                            <p:cond delay="0"/>
                                          </p:stCondLst>
                                        </p:cTn>
                                        <p:tgtEl>
                                          <p:spTgt spid="89"/>
                                        </p:tgtEl>
                                        <p:attrNameLst>
                                          <p:attrName>style.visibility</p:attrName>
                                        </p:attrNameLst>
                                      </p:cBhvr>
                                      <p:to>
                                        <p:strVal val="visible"/>
                                      </p:to>
                                    </p:set>
                                  </p:childTnLst>
                                </p:cTn>
                              </p:par>
                            </p:childTnLst>
                          </p:cTn>
                        </p:par>
                        <p:par>
                          <p:cTn id="254" fill="hold">
                            <p:stCondLst>
                              <p:cond delay="77000"/>
                            </p:stCondLst>
                            <p:childTnLst>
                              <p:par>
                                <p:cTn id="255" presetID="11" presetClass="entr" presetSubtype="0" fill="hold" grpId="0" nodeType="afterEffect">
                                  <p:stCondLst>
                                    <p:cond delay="0"/>
                                  </p:stCondLst>
                                  <p:childTnLst>
                                    <p:set>
                                      <p:cBhvr>
                                        <p:cTn id="256" dur="1000">
                                          <p:stCondLst>
                                            <p:cond delay="0"/>
                                          </p:stCondLst>
                                        </p:cTn>
                                        <p:tgtEl>
                                          <p:spTgt spid="90"/>
                                        </p:tgtEl>
                                        <p:attrNameLst>
                                          <p:attrName>style.visibility</p:attrName>
                                        </p:attrNameLst>
                                      </p:cBhvr>
                                      <p:to>
                                        <p:strVal val="visible"/>
                                      </p:to>
                                    </p:set>
                                  </p:childTnLst>
                                </p:cTn>
                              </p:par>
                            </p:childTnLst>
                          </p:cTn>
                        </p:par>
                        <p:par>
                          <p:cTn id="257" fill="hold">
                            <p:stCondLst>
                              <p:cond delay="78000"/>
                            </p:stCondLst>
                            <p:childTnLst>
                              <p:par>
                                <p:cTn id="258" presetID="11" presetClass="entr" presetSubtype="0" fill="hold" grpId="0" nodeType="afterEffect">
                                  <p:stCondLst>
                                    <p:cond delay="0"/>
                                  </p:stCondLst>
                                  <p:childTnLst>
                                    <p:set>
                                      <p:cBhvr>
                                        <p:cTn id="259" dur="1000">
                                          <p:stCondLst>
                                            <p:cond delay="0"/>
                                          </p:stCondLst>
                                        </p:cTn>
                                        <p:tgtEl>
                                          <p:spTgt spid="91"/>
                                        </p:tgtEl>
                                        <p:attrNameLst>
                                          <p:attrName>style.visibility</p:attrName>
                                        </p:attrNameLst>
                                      </p:cBhvr>
                                      <p:to>
                                        <p:strVal val="visible"/>
                                      </p:to>
                                    </p:set>
                                  </p:childTnLst>
                                </p:cTn>
                              </p:par>
                            </p:childTnLst>
                          </p:cTn>
                        </p:par>
                        <p:par>
                          <p:cTn id="260" fill="hold">
                            <p:stCondLst>
                              <p:cond delay="79000"/>
                            </p:stCondLst>
                            <p:childTnLst>
                              <p:par>
                                <p:cTn id="261" presetID="11" presetClass="entr" presetSubtype="0" fill="hold" grpId="0" nodeType="afterEffect">
                                  <p:stCondLst>
                                    <p:cond delay="0"/>
                                  </p:stCondLst>
                                  <p:childTnLst>
                                    <p:set>
                                      <p:cBhvr>
                                        <p:cTn id="262" dur="1000">
                                          <p:stCondLst>
                                            <p:cond delay="0"/>
                                          </p:stCondLst>
                                        </p:cTn>
                                        <p:tgtEl>
                                          <p:spTgt spid="92"/>
                                        </p:tgtEl>
                                        <p:attrNameLst>
                                          <p:attrName>style.visibility</p:attrName>
                                        </p:attrNameLst>
                                      </p:cBhvr>
                                      <p:to>
                                        <p:strVal val="visible"/>
                                      </p:to>
                                    </p:set>
                                  </p:childTnLst>
                                </p:cTn>
                              </p:par>
                            </p:childTnLst>
                          </p:cTn>
                        </p:par>
                        <p:par>
                          <p:cTn id="263" fill="hold">
                            <p:stCondLst>
                              <p:cond delay="80000"/>
                            </p:stCondLst>
                            <p:childTnLst>
                              <p:par>
                                <p:cTn id="264" presetID="11" presetClass="entr" presetSubtype="0" fill="hold" grpId="0" nodeType="afterEffect">
                                  <p:stCondLst>
                                    <p:cond delay="0"/>
                                  </p:stCondLst>
                                  <p:childTnLst>
                                    <p:set>
                                      <p:cBhvr>
                                        <p:cTn id="265" dur="1000">
                                          <p:stCondLst>
                                            <p:cond delay="0"/>
                                          </p:stCondLst>
                                        </p:cTn>
                                        <p:tgtEl>
                                          <p:spTgt spid="93"/>
                                        </p:tgtEl>
                                        <p:attrNameLst>
                                          <p:attrName>style.visibility</p:attrName>
                                        </p:attrNameLst>
                                      </p:cBhvr>
                                      <p:to>
                                        <p:strVal val="visible"/>
                                      </p:to>
                                    </p:set>
                                  </p:childTnLst>
                                </p:cTn>
                              </p:par>
                            </p:childTnLst>
                          </p:cTn>
                        </p:par>
                        <p:par>
                          <p:cTn id="266" fill="hold">
                            <p:stCondLst>
                              <p:cond delay="81000"/>
                            </p:stCondLst>
                            <p:childTnLst>
                              <p:par>
                                <p:cTn id="267" presetID="11" presetClass="entr" presetSubtype="0" fill="hold" grpId="0" nodeType="afterEffect">
                                  <p:stCondLst>
                                    <p:cond delay="0"/>
                                  </p:stCondLst>
                                  <p:childTnLst>
                                    <p:set>
                                      <p:cBhvr>
                                        <p:cTn id="268" dur="1000">
                                          <p:stCondLst>
                                            <p:cond delay="0"/>
                                          </p:stCondLst>
                                        </p:cTn>
                                        <p:tgtEl>
                                          <p:spTgt spid="94"/>
                                        </p:tgtEl>
                                        <p:attrNameLst>
                                          <p:attrName>style.visibility</p:attrName>
                                        </p:attrNameLst>
                                      </p:cBhvr>
                                      <p:to>
                                        <p:strVal val="visible"/>
                                      </p:to>
                                    </p:set>
                                  </p:childTnLst>
                                </p:cTn>
                              </p:par>
                            </p:childTnLst>
                          </p:cTn>
                        </p:par>
                        <p:par>
                          <p:cTn id="269" fill="hold">
                            <p:stCondLst>
                              <p:cond delay="82000"/>
                            </p:stCondLst>
                            <p:childTnLst>
                              <p:par>
                                <p:cTn id="270" presetID="11" presetClass="entr" presetSubtype="0" fill="hold" grpId="0" nodeType="afterEffect">
                                  <p:stCondLst>
                                    <p:cond delay="0"/>
                                  </p:stCondLst>
                                  <p:childTnLst>
                                    <p:set>
                                      <p:cBhvr>
                                        <p:cTn id="271" dur="1000">
                                          <p:stCondLst>
                                            <p:cond delay="0"/>
                                          </p:stCondLst>
                                        </p:cTn>
                                        <p:tgtEl>
                                          <p:spTgt spid="95"/>
                                        </p:tgtEl>
                                        <p:attrNameLst>
                                          <p:attrName>style.visibility</p:attrName>
                                        </p:attrNameLst>
                                      </p:cBhvr>
                                      <p:to>
                                        <p:strVal val="visible"/>
                                      </p:to>
                                    </p:set>
                                  </p:childTnLst>
                                </p:cTn>
                              </p:par>
                            </p:childTnLst>
                          </p:cTn>
                        </p:par>
                        <p:par>
                          <p:cTn id="272" fill="hold">
                            <p:stCondLst>
                              <p:cond delay="83000"/>
                            </p:stCondLst>
                            <p:childTnLst>
                              <p:par>
                                <p:cTn id="273" presetID="11" presetClass="entr" presetSubtype="0" fill="hold" grpId="0" nodeType="afterEffect">
                                  <p:stCondLst>
                                    <p:cond delay="0"/>
                                  </p:stCondLst>
                                  <p:childTnLst>
                                    <p:set>
                                      <p:cBhvr>
                                        <p:cTn id="274" dur="1000">
                                          <p:stCondLst>
                                            <p:cond delay="0"/>
                                          </p:stCondLst>
                                        </p:cTn>
                                        <p:tgtEl>
                                          <p:spTgt spid="96"/>
                                        </p:tgtEl>
                                        <p:attrNameLst>
                                          <p:attrName>style.visibility</p:attrName>
                                        </p:attrNameLst>
                                      </p:cBhvr>
                                      <p:to>
                                        <p:strVal val="visible"/>
                                      </p:to>
                                    </p:set>
                                  </p:childTnLst>
                                </p:cTn>
                              </p:par>
                            </p:childTnLst>
                          </p:cTn>
                        </p:par>
                        <p:par>
                          <p:cTn id="275" fill="hold">
                            <p:stCondLst>
                              <p:cond delay="84000"/>
                            </p:stCondLst>
                            <p:childTnLst>
                              <p:par>
                                <p:cTn id="276" presetID="11" presetClass="entr" presetSubtype="0" fill="hold" grpId="0" nodeType="afterEffect">
                                  <p:stCondLst>
                                    <p:cond delay="0"/>
                                  </p:stCondLst>
                                  <p:childTnLst>
                                    <p:set>
                                      <p:cBhvr>
                                        <p:cTn id="277" dur="1000">
                                          <p:stCondLst>
                                            <p:cond delay="0"/>
                                          </p:stCondLst>
                                        </p:cTn>
                                        <p:tgtEl>
                                          <p:spTgt spid="97"/>
                                        </p:tgtEl>
                                        <p:attrNameLst>
                                          <p:attrName>style.visibility</p:attrName>
                                        </p:attrNameLst>
                                      </p:cBhvr>
                                      <p:to>
                                        <p:strVal val="visible"/>
                                      </p:to>
                                    </p:set>
                                  </p:childTnLst>
                                </p:cTn>
                              </p:par>
                            </p:childTnLst>
                          </p:cTn>
                        </p:par>
                        <p:par>
                          <p:cTn id="278" fill="hold">
                            <p:stCondLst>
                              <p:cond delay="85000"/>
                            </p:stCondLst>
                            <p:childTnLst>
                              <p:par>
                                <p:cTn id="279" presetID="11" presetClass="entr" presetSubtype="0" fill="hold" grpId="0" nodeType="afterEffect">
                                  <p:stCondLst>
                                    <p:cond delay="0"/>
                                  </p:stCondLst>
                                  <p:childTnLst>
                                    <p:set>
                                      <p:cBhvr>
                                        <p:cTn id="280" dur="1000">
                                          <p:stCondLst>
                                            <p:cond delay="0"/>
                                          </p:stCondLst>
                                        </p:cTn>
                                        <p:tgtEl>
                                          <p:spTgt spid="98"/>
                                        </p:tgtEl>
                                        <p:attrNameLst>
                                          <p:attrName>style.visibility</p:attrName>
                                        </p:attrNameLst>
                                      </p:cBhvr>
                                      <p:to>
                                        <p:strVal val="visible"/>
                                      </p:to>
                                    </p:set>
                                  </p:childTnLst>
                                </p:cTn>
                              </p:par>
                            </p:childTnLst>
                          </p:cTn>
                        </p:par>
                        <p:par>
                          <p:cTn id="281" fill="hold">
                            <p:stCondLst>
                              <p:cond delay="86000"/>
                            </p:stCondLst>
                            <p:childTnLst>
                              <p:par>
                                <p:cTn id="282" presetID="11" presetClass="entr" presetSubtype="0" fill="hold" grpId="0" nodeType="afterEffect">
                                  <p:stCondLst>
                                    <p:cond delay="0"/>
                                  </p:stCondLst>
                                  <p:childTnLst>
                                    <p:set>
                                      <p:cBhvr>
                                        <p:cTn id="283" dur="1000">
                                          <p:stCondLst>
                                            <p:cond delay="0"/>
                                          </p:stCondLst>
                                        </p:cTn>
                                        <p:tgtEl>
                                          <p:spTgt spid="99"/>
                                        </p:tgtEl>
                                        <p:attrNameLst>
                                          <p:attrName>style.visibility</p:attrName>
                                        </p:attrNameLst>
                                      </p:cBhvr>
                                      <p:to>
                                        <p:strVal val="visible"/>
                                      </p:to>
                                    </p:set>
                                  </p:childTnLst>
                                </p:cTn>
                              </p:par>
                            </p:childTnLst>
                          </p:cTn>
                        </p:par>
                        <p:par>
                          <p:cTn id="284" fill="hold">
                            <p:stCondLst>
                              <p:cond delay="87000"/>
                            </p:stCondLst>
                            <p:childTnLst>
                              <p:par>
                                <p:cTn id="285" presetID="11" presetClass="entr" presetSubtype="0" fill="hold" grpId="0" nodeType="afterEffect">
                                  <p:stCondLst>
                                    <p:cond delay="0"/>
                                  </p:stCondLst>
                                  <p:childTnLst>
                                    <p:set>
                                      <p:cBhvr>
                                        <p:cTn id="286" dur="1000">
                                          <p:stCondLst>
                                            <p:cond delay="0"/>
                                          </p:stCondLst>
                                        </p:cTn>
                                        <p:tgtEl>
                                          <p:spTgt spid="100"/>
                                        </p:tgtEl>
                                        <p:attrNameLst>
                                          <p:attrName>style.visibility</p:attrName>
                                        </p:attrNameLst>
                                      </p:cBhvr>
                                      <p:to>
                                        <p:strVal val="visible"/>
                                      </p:to>
                                    </p:set>
                                  </p:childTnLst>
                                </p:cTn>
                              </p:par>
                            </p:childTnLst>
                          </p:cTn>
                        </p:par>
                        <p:par>
                          <p:cTn id="287" fill="hold">
                            <p:stCondLst>
                              <p:cond delay="88000"/>
                            </p:stCondLst>
                            <p:childTnLst>
                              <p:par>
                                <p:cTn id="288" presetID="11" presetClass="entr" presetSubtype="0" fill="hold" grpId="0" nodeType="afterEffect">
                                  <p:stCondLst>
                                    <p:cond delay="0"/>
                                  </p:stCondLst>
                                  <p:childTnLst>
                                    <p:set>
                                      <p:cBhvr>
                                        <p:cTn id="289" dur="1000">
                                          <p:stCondLst>
                                            <p:cond delay="0"/>
                                          </p:stCondLst>
                                        </p:cTn>
                                        <p:tgtEl>
                                          <p:spTgt spid="101"/>
                                        </p:tgtEl>
                                        <p:attrNameLst>
                                          <p:attrName>style.visibility</p:attrName>
                                        </p:attrNameLst>
                                      </p:cBhvr>
                                      <p:to>
                                        <p:strVal val="visible"/>
                                      </p:to>
                                    </p:set>
                                  </p:childTnLst>
                                </p:cTn>
                              </p:par>
                            </p:childTnLst>
                          </p:cTn>
                        </p:par>
                        <p:par>
                          <p:cTn id="290" fill="hold">
                            <p:stCondLst>
                              <p:cond delay="89000"/>
                            </p:stCondLst>
                            <p:childTnLst>
                              <p:par>
                                <p:cTn id="291" presetID="11" presetClass="entr" presetSubtype="0" fill="hold" grpId="0" nodeType="afterEffect">
                                  <p:stCondLst>
                                    <p:cond delay="0"/>
                                  </p:stCondLst>
                                  <p:childTnLst>
                                    <p:set>
                                      <p:cBhvr>
                                        <p:cTn id="292" dur="1000">
                                          <p:stCondLst>
                                            <p:cond delay="0"/>
                                          </p:stCondLst>
                                        </p:cTn>
                                        <p:tgtEl>
                                          <p:spTgt spid="102"/>
                                        </p:tgtEl>
                                        <p:attrNameLst>
                                          <p:attrName>style.visibility</p:attrName>
                                        </p:attrNameLst>
                                      </p:cBhvr>
                                      <p:to>
                                        <p:strVal val="visible"/>
                                      </p:to>
                                    </p:set>
                                  </p:childTnLst>
                                </p:cTn>
                              </p:par>
                            </p:childTnLst>
                          </p:cTn>
                        </p:par>
                        <p:par>
                          <p:cTn id="293" fill="hold">
                            <p:stCondLst>
                              <p:cond delay="90000"/>
                            </p:stCondLst>
                            <p:childTnLst>
                              <p:par>
                                <p:cTn id="294" presetID="11" presetClass="entr" presetSubtype="0" fill="hold" grpId="0" nodeType="afterEffect">
                                  <p:stCondLst>
                                    <p:cond delay="0"/>
                                  </p:stCondLst>
                                  <p:childTnLst>
                                    <p:set>
                                      <p:cBhvr>
                                        <p:cTn id="295" dur="1000">
                                          <p:stCondLst>
                                            <p:cond delay="0"/>
                                          </p:stCondLst>
                                        </p:cTn>
                                        <p:tgtEl>
                                          <p:spTgt spid="103"/>
                                        </p:tgtEl>
                                        <p:attrNameLst>
                                          <p:attrName>style.visibility</p:attrName>
                                        </p:attrNameLst>
                                      </p:cBhvr>
                                      <p:to>
                                        <p:strVal val="visible"/>
                                      </p:to>
                                    </p:set>
                                  </p:childTnLst>
                                </p:cTn>
                              </p:par>
                            </p:childTnLst>
                          </p:cTn>
                        </p:par>
                        <p:par>
                          <p:cTn id="296" fill="hold">
                            <p:stCondLst>
                              <p:cond delay="91000"/>
                            </p:stCondLst>
                            <p:childTnLst>
                              <p:par>
                                <p:cTn id="297" presetID="11" presetClass="entr" presetSubtype="0" fill="hold" grpId="0" nodeType="afterEffect">
                                  <p:stCondLst>
                                    <p:cond delay="0"/>
                                  </p:stCondLst>
                                  <p:childTnLst>
                                    <p:set>
                                      <p:cBhvr>
                                        <p:cTn id="298" dur="1000">
                                          <p:stCondLst>
                                            <p:cond delay="0"/>
                                          </p:stCondLst>
                                        </p:cTn>
                                        <p:tgtEl>
                                          <p:spTgt spid="104"/>
                                        </p:tgtEl>
                                        <p:attrNameLst>
                                          <p:attrName>style.visibility</p:attrName>
                                        </p:attrNameLst>
                                      </p:cBhvr>
                                      <p:to>
                                        <p:strVal val="visible"/>
                                      </p:to>
                                    </p:set>
                                  </p:childTnLst>
                                </p:cTn>
                              </p:par>
                            </p:childTnLst>
                          </p:cTn>
                        </p:par>
                        <p:par>
                          <p:cTn id="299" fill="hold">
                            <p:stCondLst>
                              <p:cond delay="92000"/>
                            </p:stCondLst>
                            <p:childTnLst>
                              <p:par>
                                <p:cTn id="300" presetID="11" presetClass="entr" presetSubtype="0" fill="hold" grpId="0" nodeType="afterEffect">
                                  <p:stCondLst>
                                    <p:cond delay="0"/>
                                  </p:stCondLst>
                                  <p:childTnLst>
                                    <p:set>
                                      <p:cBhvr>
                                        <p:cTn id="301" dur="1000">
                                          <p:stCondLst>
                                            <p:cond delay="0"/>
                                          </p:stCondLst>
                                        </p:cTn>
                                        <p:tgtEl>
                                          <p:spTgt spid="105"/>
                                        </p:tgtEl>
                                        <p:attrNameLst>
                                          <p:attrName>style.visibility</p:attrName>
                                        </p:attrNameLst>
                                      </p:cBhvr>
                                      <p:to>
                                        <p:strVal val="visible"/>
                                      </p:to>
                                    </p:set>
                                  </p:childTnLst>
                                </p:cTn>
                              </p:par>
                            </p:childTnLst>
                          </p:cTn>
                        </p:par>
                        <p:par>
                          <p:cTn id="302" fill="hold">
                            <p:stCondLst>
                              <p:cond delay="93000"/>
                            </p:stCondLst>
                            <p:childTnLst>
                              <p:par>
                                <p:cTn id="303" presetID="11" presetClass="entr" presetSubtype="0" fill="hold" grpId="0" nodeType="afterEffect">
                                  <p:stCondLst>
                                    <p:cond delay="0"/>
                                  </p:stCondLst>
                                  <p:childTnLst>
                                    <p:set>
                                      <p:cBhvr>
                                        <p:cTn id="304" dur="1000">
                                          <p:stCondLst>
                                            <p:cond delay="0"/>
                                          </p:stCondLst>
                                        </p:cTn>
                                        <p:tgtEl>
                                          <p:spTgt spid="106"/>
                                        </p:tgtEl>
                                        <p:attrNameLst>
                                          <p:attrName>style.visibility</p:attrName>
                                        </p:attrNameLst>
                                      </p:cBhvr>
                                      <p:to>
                                        <p:strVal val="visible"/>
                                      </p:to>
                                    </p:set>
                                  </p:childTnLst>
                                </p:cTn>
                              </p:par>
                            </p:childTnLst>
                          </p:cTn>
                        </p:par>
                        <p:par>
                          <p:cTn id="305" fill="hold">
                            <p:stCondLst>
                              <p:cond delay="94000"/>
                            </p:stCondLst>
                            <p:childTnLst>
                              <p:par>
                                <p:cTn id="306" presetID="11" presetClass="entr" presetSubtype="0" fill="hold" grpId="0" nodeType="afterEffect">
                                  <p:stCondLst>
                                    <p:cond delay="0"/>
                                  </p:stCondLst>
                                  <p:childTnLst>
                                    <p:set>
                                      <p:cBhvr>
                                        <p:cTn id="307" dur="1000">
                                          <p:stCondLst>
                                            <p:cond delay="0"/>
                                          </p:stCondLst>
                                        </p:cTn>
                                        <p:tgtEl>
                                          <p:spTgt spid="107"/>
                                        </p:tgtEl>
                                        <p:attrNameLst>
                                          <p:attrName>style.visibility</p:attrName>
                                        </p:attrNameLst>
                                      </p:cBhvr>
                                      <p:to>
                                        <p:strVal val="visible"/>
                                      </p:to>
                                    </p:set>
                                  </p:childTnLst>
                                </p:cTn>
                              </p:par>
                            </p:childTnLst>
                          </p:cTn>
                        </p:par>
                        <p:par>
                          <p:cTn id="308" fill="hold">
                            <p:stCondLst>
                              <p:cond delay="95000"/>
                            </p:stCondLst>
                            <p:childTnLst>
                              <p:par>
                                <p:cTn id="309" presetID="11" presetClass="entr" presetSubtype="0" fill="hold" grpId="0" nodeType="afterEffect">
                                  <p:stCondLst>
                                    <p:cond delay="0"/>
                                  </p:stCondLst>
                                  <p:childTnLst>
                                    <p:set>
                                      <p:cBhvr>
                                        <p:cTn id="310" dur="1000">
                                          <p:stCondLst>
                                            <p:cond delay="0"/>
                                          </p:stCondLst>
                                        </p:cTn>
                                        <p:tgtEl>
                                          <p:spTgt spid="108"/>
                                        </p:tgtEl>
                                        <p:attrNameLst>
                                          <p:attrName>style.visibility</p:attrName>
                                        </p:attrNameLst>
                                      </p:cBhvr>
                                      <p:to>
                                        <p:strVal val="visible"/>
                                      </p:to>
                                    </p:set>
                                  </p:childTnLst>
                                </p:cTn>
                              </p:par>
                            </p:childTnLst>
                          </p:cTn>
                        </p:par>
                        <p:par>
                          <p:cTn id="311" fill="hold">
                            <p:stCondLst>
                              <p:cond delay="96000"/>
                            </p:stCondLst>
                            <p:childTnLst>
                              <p:par>
                                <p:cTn id="312" presetID="11" presetClass="entr" presetSubtype="0" fill="hold" grpId="0" nodeType="afterEffect">
                                  <p:stCondLst>
                                    <p:cond delay="0"/>
                                  </p:stCondLst>
                                  <p:childTnLst>
                                    <p:set>
                                      <p:cBhvr>
                                        <p:cTn id="313" dur="1000">
                                          <p:stCondLst>
                                            <p:cond delay="0"/>
                                          </p:stCondLst>
                                        </p:cTn>
                                        <p:tgtEl>
                                          <p:spTgt spid="109"/>
                                        </p:tgtEl>
                                        <p:attrNameLst>
                                          <p:attrName>style.visibility</p:attrName>
                                        </p:attrNameLst>
                                      </p:cBhvr>
                                      <p:to>
                                        <p:strVal val="visible"/>
                                      </p:to>
                                    </p:set>
                                  </p:childTnLst>
                                </p:cTn>
                              </p:par>
                            </p:childTnLst>
                          </p:cTn>
                        </p:par>
                        <p:par>
                          <p:cTn id="314" fill="hold">
                            <p:stCondLst>
                              <p:cond delay="97000"/>
                            </p:stCondLst>
                            <p:childTnLst>
                              <p:par>
                                <p:cTn id="315" presetID="11" presetClass="entr" presetSubtype="0" fill="hold" grpId="0" nodeType="afterEffect">
                                  <p:stCondLst>
                                    <p:cond delay="0"/>
                                  </p:stCondLst>
                                  <p:childTnLst>
                                    <p:set>
                                      <p:cBhvr>
                                        <p:cTn id="316" dur="1000">
                                          <p:stCondLst>
                                            <p:cond delay="0"/>
                                          </p:stCondLst>
                                        </p:cTn>
                                        <p:tgtEl>
                                          <p:spTgt spid="110"/>
                                        </p:tgtEl>
                                        <p:attrNameLst>
                                          <p:attrName>style.visibility</p:attrName>
                                        </p:attrNameLst>
                                      </p:cBhvr>
                                      <p:to>
                                        <p:strVal val="visible"/>
                                      </p:to>
                                    </p:set>
                                  </p:childTnLst>
                                </p:cTn>
                              </p:par>
                            </p:childTnLst>
                          </p:cTn>
                        </p:par>
                        <p:par>
                          <p:cTn id="317" fill="hold">
                            <p:stCondLst>
                              <p:cond delay="98000"/>
                            </p:stCondLst>
                            <p:childTnLst>
                              <p:par>
                                <p:cTn id="318" presetID="11" presetClass="entr" presetSubtype="0" fill="hold" grpId="0" nodeType="afterEffect">
                                  <p:stCondLst>
                                    <p:cond delay="0"/>
                                  </p:stCondLst>
                                  <p:childTnLst>
                                    <p:set>
                                      <p:cBhvr>
                                        <p:cTn id="319" dur="1000">
                                          <p:stCondLst>
                                            <p:cond delay="0"/>
                                          </p:stCondLst>
                                        </p:cTn>
                                        <p:tgtEl>
                                          <p:spTgt spid="111"/>
                                        </p:tgtEl>
                                        <p:attrNameLst>
                                          <p:attrName>style.visibility</p:attrName>
                                        </p:attrNameLst>
                                      </p:cBhvr>
                                      <p:to>
                                        <p:strVal val="visible"/>
                                      </p:to>
                                    </p:set>
                                  </p:childTnLst>
                                </p:cTn>
                              </p:par>
                            </p:childTnLst>
                          </p:cTn>
                        </p:par>
                        <p:par>
                          <p:cTn id="320" fill="hold">
                            <p:stCondLst>
                              <p:cond delay="99000"/>
                            </p:stCondLst>
                            <p:childTnLst>
                              <p:par>
                                <p:cTn id="321" presetID="11" presetClass="entr" presetSubtype="0" fill="hold" grpId="0" nodeType="afterEffect">
                                  <p:stCondLst>
                                    <p:cond delay="0"/>
                                  </p:stCondLst>
                                  <p:childTnLst>
                                    <p:set>
                                      <p:cBhvr>
                                        <p:cTn id="322" dur="1000">
                                          <p:stCondLst>
                                            <p:cond delay="0"/>
                                          </p:stCondLst>
                                        </p:cTn>
                                        <p:tgtEl>
                                          <p:spTgt spid="112"/>
                                        </p:tgtEl>
                                        <p:attrNameLst>
                                          <p:attrName>style.visibility</p:attrName>
                                        </p:attrNameLst>
                                      </p:cBhvr>
                                      <p:to>
                                        <p:strVal val="visible"/>
                                      </p:to>
                                    </p:set>
                                  </p:childTnLst>
                                </p:cTn>
                              </p:par>
                            </p:childTnLst>
                          </p:cTn>
                        </p:par>
                        <p:par>
                          <p:cTn id="323" fill="hold">
                            <p:stCondLst>
                              <p:cond delay="100000"/>
                            </p:stCondLst>
                            <p:childTnLst>
                              <p:par>
                                <p:cTn id="324" presetID="11" presetClass="entr" presetSubtype="0" fill="hold" grpId="0" nodeType="afterEffect">
                                  <p:stCondLst>
                                    <p:cond delay="0"/>
                                  </p:stCondLst>
                                  <p:childTnLst>
                                    <p:set>
                                      <p:cBhvr>
                                        <p:cTn id="325" dur="1000">
                                          <p:stCondLst>
                                            <p:cond delay="0"/>
                                          </p:stCondLst>
                                        </p:cTn>
                                        <p:tgtEl>
                                          <p:spTgt spid="113"/>
                                        </p:tgtEl>
                                        <p:attrNameLst>
                                          <p:attrName>style.visibility</p:attrName>
                                        </p:attrNameLst>
                                      </p:cBhvr>
                                      <p:to>
                                        <p:strVal val="visible"/>
                                      </p:to>
                                    </p:set>
                                  </p:childTnLst>
                                </p:cTn>
                              </p:par>
                            </p:childTnLst>
                          </p:cTn>
                        </p:par>
                        <p:par>
                          <p:cTn id="326" fill="hold">
                            <p:stCondLst>
                              <p:cond delay="101000"/>
                            </p:stCondLst>
                            <p:childTnLst>
                              <p:par>
                                <p:cTn id="327" presetID="11" presetClass="entr" presetSubtype="0" fill="hold" grpId="0" nodeType="afterEffect">
                                  <p:stCondLst>
                                    <p:cond delay="0"/>
                                  </p:stCondLst>
                                  <p:childTnLst>
                                    <p:set>
                                      <p:cBhvr>
                                        <p:cTn id="328" dur="1000">
                                          <p:stCondLst>
                                            <p:cond delay="0"/>
                                          </p:stCondLst>
                                        </p:cTn>
                                        <p:tgtEl>
                                          <p:spTgt spid="114"/>
                                        </p:tgtEl>
                                        <p:attrNameLst>
                                          <p:attrName>style.visibility</p:attrName>
                                        </p:attrNameLst>
                                      </p:cBhvr>
                                      <p:to>
                                        <p:strVal val="visible"/>
                                      </p:to>
                                    </p:set>
                                  </p:childTnLst>
                                </p:cTn>
                              </p:par>
                            </p:childTnLst>
                          </p:cTn>
                        </p:par>
                        <p:par>
                          <p:cTn id="329" fill="hold">
                            <p:stCondLst>
                              <p:cond delay="102000"/>
                            </p:stCondLst>
                            <p:childTnLst>
                              <p:par>
                                <p:cTn id="330" presetID="11" presetClass="entr" presetSubtype="0" fill="hold" grpId="0" nodeType="afterEffect">
                                  <p:stCondLst>
                                    <p:cond delay="0"/>
                                  </p:stCondLst>
                                  <p:childTnLst>
                                    <p:set>
                                      <p:cBhvr>
                                        <p:cTn id="331" dur="1000">
                                          <p:stCondLst>
                                            <p:cond delay="0"/>
                                          </p:stCondLst>
                                        </p:cTn>
                                        <p:tgtEl>
                                          <p:spTgt spid="115"/>
                                        </p:tgtEl>
                                        <p:attrNameLst>
                                          <p:attrName>style.visibility</p:attrName>
                                        </p:attrNameLst>
                                      </p:cBhvr>
                                      <p:to>
                                        <p:strVal val="visible"/>
                                      </p:to>
                                    </p:set>
                                  </p:childTnLst>
                                </p:cTn>
                              </p:par>
                            </p:childTnLst>
                          </p:cTn>
                        </p:par>
                        <p:par>
                          <p:cTn id="332" fill="hold">
                            <p:stCondLst>
                              <p:cond delay="103000"/>
                            </p:stCondLst>
                            <p:childTnLst>
                              <p:par>
                                <p:cTn id="333" presetID="11" presetClass="entr" presetSubtype="0" fill="hold" grpId="0" nodeType="afterEffect">
                                  <p:stCondLst>
                                    <p:cond delay="0"/>
                                  </p:stCondLst>
                                  <p:childTnLst>
                                    <p:set>
                                      <p:cBhvr>
                                        <p:cTn id="334" dur="1000">
                                          <p:stCondLst>
                                            <p:cond delay="0"/>
                                          </p:stCondLst>
                                        </p:cTn>
                                        <p:tgtEl>
                                          <p:spTgt spid="116"/>
                                        </p:tgtEl>
                                        <p:attrNameLst>
                                          <p:attrName>style.visibility</p:attrName>
                                        </p:attrNameLst>
                                      </p:cBhvr>
                                      <p:to>
                                        <p:strVal val="visible"/>
                                      </p:to>
                                    </p:set>
                                  </p:childTnLst>
                                </p:cTn>
                              </p:par>
                            </p:childTnLst>
                          </p:cTn>
                        </p:par>
                        <p:par>
                          <p:cTn id="335" fill="hold">
                            <p:stCondLst>
                              <p:cond delay="104000"/>
                            </p:stCondLst>
                            <p:childTnLst>
                              <p:par>
                                <p:cTn id="336" presetID="11" presetClass="entr" presetSubtype="0" fill="hold" grpId="0" nodeType="afterEffect">
                                  <p:stCondLst>
                                    <p:cond delay="0"/>
                                  </p:stCondLst>
                                  <p:childTnLst>
                                    <p:set>
                                      <p:cBhvr>
                                        <p:cTn id="337" dur="1000">
                                          <p:stCondLst>
                                            <p:cond delay="0"/>
                                          </p:stCondLst>
                                        </p:cTn>
                                        <p:tgtEl>
                                          <p:spTgt spid="117"/>
                                        </p:tgtEl>
                                        <p:attrNameLst>
                                          <p:attrName>style.visibility</p:attrName>
                                        </p:attrNameLst>
                                      </p:cBhvr>
                                      <p:to>
                                        <p:strVal val="visible"/>
                                      </p:to>
                                    </p:set>
                                  </p:childTnLst>
                                </p:cTn>
                              </p:par>
                            </p:childTnLst>
                          </p:cTn>
                        </p:par>
                        <p:par>
                          <p:cTn id="338" fill="hold">
                            <p:stCondLst>
                              <p:cond delay="105000"/>
                            </p:stCondLst>
                            <p:childTnLst>
                              <p:par>
                                <p:cTn id="339" presetID="11" presetClass="entr" presetSubtype="0" fill="hold" grpId="0" nodeType="afterEffect">
                                  <p:stCondLst>
                                    <p:cond delay="0"/>
                                  </p:stCondLst>
                                  <p:childTnLst>
                                    <p:set>
                                      <p:cBhvr>
                                        <p:cTn id="340" dur="1000">
                                          <p:stCondLst>
                                            <p:cond delay="0"/>
                                          </p:stCondLst>
                                        </p:cTn>
                                        <p:tgtEl>
                                          <p:spTgt spid="118"/>
                                        </p:tgtEl>
                                        <p:attrNameLst>
                                          <p:attrName>style.visibility</p:attrName>
                                        </p:attrNameLst>
                                      </p:cBhvr>
                                      <p:to>
                                        <p:strVal val="visible"/>
                                      </p:to>
                                    </p:set>
                                  </p:childTnLst>
                                </p:cTn>
                              </p:par>
                            </p:childTnLst>
                          </p:cTn>
                        </p:par>
                        <p:par>
                          <p:cTn id="341" fill="hold">
                            <p:stCondLst>
                              <p:cond delay="106000"/>
                            </p:stCondLst>
                            <p:childTnLst>
                              <p:par>
                                <p:cTn id="342" presetID="11" presetClass="entr" presetSubtype="0" fill="hold" grpId="0" nodeType="afterEffect">
                                  <p:stCondLst>
                                    <p:cond delay="0"/>
                                  </p:stCondLst>
                                  <p:childTnLst>
                                    <p:set>
                                      <p:cBhvr>
                                        <p:cTn id="343" dur="1000">
                                          <p:stCondLst>
                                            <p:cond delay="0"/>
                                          </p:stCondLst>
                                        </p:cTn>
                                        <p:tgtEl>
                                          <p:spTgt spid="119"/>
                                        </p:tgtEl>
                                        <p:attrNameLst>
                                          <p:attrName>style.visibility</p:attrName>
                                        </p:attrNameLst>
                                      </p:cBhvr>
                                      <p:to>
                                        <p:strVal val="visible"/>
                                      </p:to>
                                    </p:set>
                                  </p:childTnLst>
                                </p:cTn>
                              </p:par>
                            </p:childTnLst>
                          </p:cTn>
                        </p:par>
                        <p:par>
                          <p:cTn id="344" fill="hold">
                            <p:stCondLst>
                              <p:cond delay="107000"/>
                            </p:stCondLst>
                            <p:childTnLst>
                              <p:par>
                                <p:cTn id="345" presetID="11" presetClass="entr" presetSubtype="0" fill="hold" grpId="0" nodeType="afterEffect">
                                  <p:stCondLst>
                                    <p:cond delay="0"/>
                                  </p:stCondLst>
                                  <p:childTnLst>
                                    <p:set>
                                      <p:cBhvr>
                                        <p:cTn id="346" dur="1000">
                                          <p:stCondLst>
                                            <p:cond delay="0"/>
                                          </p:stCondLst>
                                        </p:cTn>
                                        <p:tgtEl>
                                          <p:spTgt spid="120"/>
                                        </p:tgtEl>
                                        <p:attrNameLst>
                                          <p:attrName>style.visibility</p:attrName>
                                        </p:attrNameLst>
                                      </p:cBhvr>
                                      <p:to>
                                        <p:strVal val="visible"/>
                                      </p:to>
                                    </p:set>
                                  </p:childTnLst>
                                </p:cTn>
                              </p:par>
                            </p:childTnLst>
                          </p:cTn>
                        </p:par>
                        <p:par>
                          <p:cTn id="347" fill="hold">
                            <p:stCondLst>
                              <p:cond delay="108000"/>
                            </p:stCondLst>
                            <p:childTnLst>
                              <p:par>
                                <p:cTn id="348" presetID="11" presetClass="entr" presetSubtype="0" fill="hold" grpId="0" nodeType="afterEffect">
                                  <p:stCondLst>
                                    <p:cond delay="0"/>
                                  </p:stCondLst>
                                  <p:childTnLst>
                                    <p:set>
                                      <p:cBhvr>
                                        <p:cTn id="349" dur="1000">
                                          <p:stCondLst>
                                            <p:cond delay="0"/>
                                          </p:stCondLst>
                                        </p:cTn>
                                        <p:tgtEl>
                                          <p:spTgt spid="121"/>
                                        </p:tgtEl>
                                        <p:attrNameLst>
                                          <p:attrName>style.visibility</p:attrName>
                                        </p:attrNameLst>
                                      </p:cBhvr>
                                      <p:to>
                                        <p:strVal val="visible"/>
                                      </p:to>
                                    </p:set>
                                  </p:childTnLst>
                                </p:cTn>
                              </p:par>
                            </p:childTnLst>
                          </p:cTn>
                        </p:par>
                        <p:par>
                          <p:cTn id="350" fill="hold">
                            <p:stCondLst>
                              <p:cond delay="109000"/>
                            </p:stCondLst>
                            <p:childTnLst>
                              <p:par>
                                <p:cTn id="351" presetID="11" presetClass="entr" presetSubtype="0" fill="hold" grpId="0" nodeType="afterEffect">
                                  <p:stCondLst>
                                    <p:cond delay="0"/>
                                  </p:stCondLst>
                                  <p:childTnLst>
                                    <p:set>
                                      <p:cBhvr>
                                        <p:cTn id="352" dur="1000">
                                          <p:stCondLst>
                                            <p:cond delay="0"/>
                                          </p:stCondLst>
                                        </p:cTn>
                                        <p:tgtEl>
                                          <p:spTgt spid="122"/>
                                        </p:tgtEl>
                                        <p:attrNameLst>
                                          <p:attrName>style.visibility</p:attrName>
                                        </p:attrNameLst>
                                      </p:cBhvr>
                                      <p:to>
                                        <p:strVal val="visible"/>
                                      </p:to>
                                    </p:set>
                                  </p:childTnLst>
                                </p:cTn>
                              </p:par>
                            </p:childTnLst>
                          </p:cTn>
                        </p:par>
                        <p:par>
                          <p:cTn id="353" fill="hold">
                            <p:stCondLst>
                              <p:cond delay="110000"/>
                            </p:stCondLst>
                            <p:childTnLst>
                              <p:par>
                                <p:cTn id="354" presetID="11" presetClass="entr" presetSubtype="0" fill="hold" grpId="0" nodeType="afterEffect">
                                  <p:stCondLst>
                                    <p:cond delay="0"/>
                                  </p:stCondLst>
                                  <p:childTnLst>
                                    <p:set>
                                      <p:cBhvr>
                                        <p:cTn id="355" dur="1000">
                                          <p:stCondLst>
                                            <p:cond delay="0"/>
                                          </p:stCondLst>
                                        </p:cTn>
                                        <p:tgtEl>
                                          <p:spTgt spid="123"/>
                                        </p:tgtEl>
                                        <p:attrNameLst>
                                          <p:attrName>style.visibility</p:attrName>
                                        </p:attrNameLst>
                                      </p:cBhvr>
                                      <p:to>
                                        <p:strVal val="visible"/>
                                      </p:to>
                                    </p:set>
                                  </p:childTnLst>
                                </p:cTn>
                              </p:par>
                            </p:childTnLst>
                          </p:cTn>
                        </p:par>
                        <p:par>
                          <p:cTn id="356" fill="hold">
                            <p:stCondLst>
                              <p:cond delay="111000"/>
                            </p:stCondLst>
                            <p:childTnLst>
                              <p:par>
                                <p:cTn id="357" presetID="11" presetClass="entr" presetSubtype="0" fill="hold" grpId="0" nodeType="afterEffect">
                                  <p:stCondLst>
                                    <p:cond delay="0"/>
                                  </p:stCondLst>
                                  <p:childTnLst>
                                    <p:set>
                                      <p:cBhvr>
                                        <p:cTn id="358" dur="1000">
                                          <p:stCondLst>
                                            <p:cond delay="0"/>
                                          </p:stCondLst>
                                        </p:cTn>
                                        <p:tgtEl>
                                          <p:spTgt spid="124"/>
                                        </p:tgtEl>
                                        <p:attrNameLst>
                                          <p:attrName>style.visibility</p:attrName>
                                        </p:attrNameLst>
                                      </p:cBhvr>
                                      <p:to>
                                        <p:strVal val="visible"/>
                                      </p:to>
                                    </p:set>
                                  </p:childTnLst>
                                </p:cTn>
                              </p:par>
                            </p:childTnLst>
                          </p:cTn>
                        </p:par>
                        <p:par>
                          <p:cTn id="359" fill="hold">
                            <p:stCondLst>
                              <p:cond delay="112000"/>
                            </p:stCondLst>
                            <p:childTnLst>
                              <p:par>
                                <p:cTn id="360" presetID="11" presetClass="entr" presetSubtype="0" fill="hold" grpId="0" nodeType="afterEffect">
                                  <p:stCondLst>
                                    <p:cond delay="0"/>
                                  </p:stCondLst>
                                  <p:childTnLst>
                                    <p:set>
                                      <p:cBhvr>
                                        <p:cTn id="361" dur="1000">
                                          <p:stCondLst>
                                            <p:cond delay="0"/>
                                          </p:stCondLst>
                                        </p:cTn>
                                        <p:tgtEl>
                                          <p:spTgt spid="125"/>
                                        </p:tgtEl>
                                        <p:attrNameLst>
                                          <p:attrName>style.visibility</p:attrName>
                                        </p:attrNameLst>
                                      </p:cBhvr>
                                      <p:to>
                                        <p:strVal val="visible"/>
                                      </p:to>
                                    </p:set>
                                  </p:childTnLst>
                                </p:cTn>
                              </p:par>
                            </p:childTnLst>
                          </p:cTn>
                        </p:par>
                        <p:par>
                          <p:cTn id="362" fill="hold">
                            <p:stCondLst>
                              <p:cond delay="113000"/>
                            </p:stCondLst>
                            <p:childTnLst>
                              <p:par>
                                <p:cTn id="363" presetID="11" presetClass="entr" presetSubtype="0" fill="hold" grpId="0" nodeType="afterEffect">
                                  <p:stCondLst>
                                    <p:cond delay="0"/>
                                  </p:stCondLst>
                                  <p:childTnLst>
                                    <p:set>
                                      <p:cBhvr>
                                        <p:cTn id="364" dur="1000">
                                          <p:stCondLst>
                                            <p:cond delay="0"/>
                                          </p:stCondLst>
                                        </p:cTn>
                                        <p:tgtEl>
                                          <p:spTgt spid="126"/>
                                        </p:tgtEl>
                                        <p:attrNameLst>
                                          <p:attrName>style.visibility</p:attrName>
                                        </p:attrNameLst>
                                      </p:cBhvr>
                                      <p:to>
                                        <p:strVal val="visible"/>
                                      </p:to>
                                    </p:set>
                                  </p:childTnLst>
                                </p:cTn>
                              </p:par>
                            </p:childTnLst>
                          </p:cTn>
                        </p:par>
                        <p:par>
                          <p:cTn id="365" fill="hold">
                            <p:stCondLst>
                              <p:cond delay="114000"/>
                            </p:stCondLst>
                            <p:childTnLst>
                              <p:par>
                                <p:cTn id="366" presetID="11" presetClass="entr" presetSubtype="0" fill="hold" grpId="0" nodeType="afterEffect">
                                  <p:stCondLst>
                                    <p:cond delay="0"/>
                                  </p:stCondLst>
                                  <p:childTnLst>
                                    <p:set>
                                      <p:cBhvr>
                                        <p:cTn id="367" dur="1000">
                                          <p:stCondLst>
                                            <p:cond delay="0"/>
                                          </p:stCondLst>
                                        </p:cTn>
                                        <p:tgtEl>
                                          <p:spTgt spid="127"/>
                                        </p:tgtEl>
                                        <p:attrNameLst>
                                          <p:attrName>style.visibility</p:attrName>
                                        </p:attrNameLst>
                                      </p:cBhvr>
                                      <p:to>
                                        <p:strVal val="visible"/>
                                      </p:to>
                                    </p:set>
                                  </p:childTnLst>
                                </p:cTn>
                              </p:par>
                            </p:childTnLst>
                          </p:cTn>
                        </p:par>
                        <p:par>
                          <p:cTn id="368" fill="hold">
                            <p:stCondLst>
                              <p:cond delay="115000"/>
                            </p:stCondLst>
                            <p:childTnLst>
                              <p:par>
                                <p:cTn id="369" presetID="11" presetClass="entr" presetSubtype="0" fill="hold" grpId="0" nodeType="afterEffect">
                                  <p:stCondLst>
                                    <p:cond delay="0"/>
                                  </p:stCondLst>
                                  <p:childTnLst>
                                    <p:set>
                                      <p:cBhvr>
                                        <p:cTn id="370" dur="1000">
                                          <p:stCondLst>
                                            <p:cond delay="0"/>
                                          </p:stCondLst>
                                        </p:cTn>
                                        <p:tgtEl>
                                          <p:spTgt spid="128"/>
                                        </p:tgtEl>
                                        <p:attrNameLst>
                                          <p:attrName>style.visibility</p:attrName>
                                        </p:attrNameLst>
                                      </p:cBhvr>
                                      <p:to>
                                        <p:strVal val="visible"/>
                                      </p:to>
                                    </p:set>
                                  </p:childTnLst>
                                </p:cTn>
                              </p:par>
                            </p:childTnLst>
                          </p:cTn>
                        </p:par>
                        <p:par>
                          <p:cTn id="371" fill="hold">
                            <p:stCondLst>
                              <p:cond delay="116000"/>
                            </p:stCondLst>
                            <p:childTnLst>
                              <p:par>
                                <p:cTn id="372" presetID="11" presetClass="entr" presetSubtype="0" fill="hold" grpId="0" nodeType="afterEffect">
                                  <p:stCondLst>
                                    <p:cond delay="0"/>
                                  </p:stCondLst>
                                  <p:childTnLst>
                                    <p:set>
                                      <p:cBhvr>
                                        <p:cTn id="373" dur="1000">
                                          <p:stCondLst>
                                            <p:cond delay="0"/>
                                          </p:stCondLst>
                                        </p:cTn>
                                        <p:tgtEl>
                                          <p:spTgt spid="129"/>
                                        </p:tgtEl>
                                        <p:attrNameLst>
                                          <p:attrName>style.visibility</p:attrName>
                                        </p:attrNameLst>
                                      </p:cBhvr>
                                      <p:to>
                                        <p:strVal val="visible"/>
                                      </p:to>
                                    </p:set>
                                  </p:childTnLst>
                                </p:cTn>
                              </p:par>
                            </p:childTnLst>
                          </p:cTn>
                        </p:par>
                        <p:par>
                          <p:cTn id="374" fill="hold">
                            <p:stCondLst>
                              <p:cond delay="117000"/>
                            </p:stCondLst>
                            <p:childTnLst>
                              <p:par>
                                <p:cTn id="375" presetID="11" presetClass="entr" presetSubtype="0" fill="hold" grpId="0" nodeType="afterEffect">
                                  <p:stCondLst>
                                    <p:cond delay="0"/>
                                  </p:stCondLst>
                                  <p:childTnLst>
                                    <p:set>
                                      <p:cBhvr>
                                        <p:cTn id="376" dur="1000">
                                          <p:stCondLst>
                                            <p:cond delay="0"/>
                                          </p:stCondLst>
                                        </p:cTn>
                                        <p:tgtEl>
                                          <p:spTgt spid="130"/>
                                        </p:tgtEl>
                                        <p:attrNameLst>
                                          <p:attrName>style.visibility</p:attrName>
                                        </p:attrNameLst>
                                      </p:cBhvr>
                                      <p:to>
                                        <p:strVal val="visible"/>
                                      </p:to>
                                    </p:set>
                                  </p:childTnLst>
                                </p:cTn>
                              </p:par>
                            </p:childTnLst>
                          </p:cTn>
                        </p:par>
                        <p:par>
                          <p:cTn id="377" fill="hold">
                            <p:stCondLst>
                              <p:cond delay="118000"/>
                            </p:stCondLst>
                            <p:childTnLst>
                              <p:par>
                                <p:cTn id="378" presetID="11" presetClass="entr" presetSubtype="0" fill="hold" grpId="0" nodeType="afterEffect">
                                  <p:stCondLst>
                                    <p:cond delay="0"/>
                                  </p:stCondLst>
                                  <p:childTnLst>
                                    <p:set>
                                      <p:cBhvr>
                                        <p:cTn id="379" dur="1000">
                                          <p:stCondLst>
                                            <p:cond delay="0"/>
                                          </p:stCondLst>
                                        </p:cTn>
                                        <p:tgtEl>
                                          <p:spTgt spid="131"/>
                                        </p:tgtEl>
                                        <p:attrNameLst>
                                          <p:attrName>style.visibility</p:attrName>
                                        </p:attrNameLst>
                                      </p:cBhvr>
                                      <p:to>
                                        <p:strVal val="visible"/>
                                      </p:to>
                                    </p:set>
                                  </p:childTnLst>
                                </p:cTn>
                              </p:par>
                            </p:childTnLst>
                          </p:cTn>
                        </p:par>
                        <p:par>
                          <p:cTn id="380" fill="hold">
                            <p:stCondLst>
                              <p:cond delay="119000"/>
                            </p:stCondLst>
                            <p:childTnLst>
                              <p:par>
                                <p:cTn id="381" presetID="11" presetClass="entr" presetSubtype="0" fill="hold" grpId="0" nodeType="afterEffect">
                                  <p:stCondLst>
                                    <p:cond delay="0"/>
                                  </p:stCondLst>
                                  <p:childTnLst>
                                    <p:set>
                                      <p:cBhvr>
                                        <p:cTn id="382" dur="1000">
                                          <p:stCondLst>
                                            <p:cond delay="0"/>
                                          </p:stCondLst>
                                        </p:cTn>
                                        <p:tgtEl>
                                          <p:spTgt spid="132"/>
                                        </p:tgtEl>
                                        <p:attrNameLst>
                                          <p:attrName>style.visibility</p:attrName>
                                        </p:attrNameLst>
                                      </p:cBhvr>
                                      <p:to>
                                        <p:strVal val="visible"/>
                                      </p:to>
                                    </p:set>
                                  </p:childTnLst>
                                </p:cTn>
                              </p:par>
                            </p:childTnLst>
                          </p:cTn>
                        </p:par>
                        <p:par>
                          <p:cTn id="383" fill="hold">
                            <p:stCondLst>
                              <p:cond delay="120000"/>
                            </p:stCondLst>
                            <p:childTnLst>
                              <p:par>
                                <p:cTn id="384" presetID="11" presetClass="entr" presetSubtype="0" fill="hold" grpId="0" nodeType="afterEffect">
                                  <p:stCondLst>
                                    <p:cond delay="0"/>
                                  </p:stCondLst>
                                  <p:childTnLst>
                                    <p:set>
                                      <p:cBhvr>
                                        <p:cTn id="385" dur="1000">
                                          <p:stCondLst>
                                            <p:cond delay="0"/>
                                          </p:stCondLst>
                                        </p:cTn>
                                        <p:tgtEl>
                                          <p:spTgt spid="133"/>
                                        </p:tgtEl>
                                        <p:attrNameLst>
                                          <p:attrName>style.visibility</p:attrName>
                                        </p:attrNameLst>
                                      </p:cBhvr>
                                      <p:to>
                                        <p:strVal val="visible"/>
                                      </p:to>
                                    </p:set>
                                  </p:childTnLst>
                                </p:cTn>
                              </p:par>
                            </p:childTnLst>
                          </p:cTn>
                        </p:par>
                        <p:par>
                          <p:cTn id="386" fill="hold">
                            <p:stCondLst>
                              <p:cond delay="121000"/>
                            </p:stCondLst>
                            <p:childTnLst>
                              <p:par>
                                <p:cTn id="387" presetID="11" presetClass="entr" presetSubtype="0" fill="hold" grpId="0" nodeType="afterEffect">
                                  <p:stCondLst>
                                    <p:cond delay="0"/>
                                  </p:stCondLst>
                                  <p:childTnLst>
                                    <p:set>
                                      <p:cBhvr>
                                        <p:cTn id="388" dur="1000">
                                          <p:stCondLst>
                                            <p:cond delay="0"/>
                                          </p:stCondLst>
                                        </p:cTn>
                                        <p:tgtEl>
                                          <p:spTgt spid="134"/>
                                        </p:tgtEl>
                                        <p:attrNameLst>
                                          <p:attrName>style.visibility</p:attrName>
                                        </p:attrNameLst>
                                      </p:cBhvr>
                                      <p:to>
                                        <p:strVal val="visible"/>
                                      </p:to>
                                    </p:set>
                                  </p:childTnLst>
                                </p:cTn>
                              </p:par>
                            </p:childTnLst>
                          </p:cTn>
                        </p:par>
                        <p:par>
                          <p:cTn id="389" fill="hold">
                            <p:stCondLst>
                              <p:cond delay="122000"/>
                            </p:stCondLst>
                            <p:childTnLst>
                              <p:par>
                                <p:cTn id="390" presetID="11" presetClass="entr" presetSubtype="0" fill="hold" grpId="0" nodeType="afterEffect">
                                  <p:stCondLst>
                                    <p:cond delay="0"/>
                                  </p:stCondLst>
                                  <p:childTnLst>
                                    <p:set>
                                      <p:cBhvr>
                                        <p:cTn id="391" dur="1000">
                                          <p:stCondLst>
                                            <p:cond delay="0"/>
                                          </p:stCondLst>
                                        </p:cTn>
                                        <p:tgtEl>
                                          <p:spTgt spid="135"/>
                                        </p:tgtEl>
                                        <p:attrNameLst>
                                          <p:attrName>style.visibility</p:attrName>
                                        </p:attrNameLst>
                                      </p:cBhvr>
                                      <p:to>
                                        <p:strVal val="visible"/>
                                      </p:to>
                                    </p:set>
                                  </p:childTnLst>
                                </p:cTn>
                              </p:par>
                            </p:childTnLst>
                          </p:cTn>
                        </p:par>
                        <p:par>
                          <p:cTn id="392" fill="hold">
                            <p:stCondLst>
                              <p:cond delay="123000"/>
                            </p:stCondLst>
                            <p:childTnLst>
                              <p:par>
                                <p:cTn id="393" presetID="11" presetClass="entr" presetSubtype="0" fill="hold" grpId="0" nodeType="afterEffect">
                                  <p:stCondLst>
                                    <p:cond delay="0"/>
                                  </p:stCondLst>
                                  <p:childTnLst>
                                    <p:set>
                                      <p:cBhvr>
                                        <p:cTn id="394" dur="1000">
                                          <p:stCondLst>
                                            <p:cond delay="0"/>
                                          </p:stCondLst>
                                        </p:cTn>
                                        <p:tgtEl>
                                          <p:spTgt spid="136"/>
                                        </p:tgtEl>
                                        <p:attrNameLst>
                                          <p:attrName>style.visibility</p:attrName>
                                        </p:attrNameLst>
                                      </p:cBhvr>
                                      <p:to>
                                        <p:strVal val="visible"/>
                                      </p:to>
                                    </p:set>
                                  </p:childTnLst>
                                </p:cTn>
                              </p:par>
                            </p:childTnLst>
                          </p:cTn>
                        </p:par>
                        <p:par>
                          <p:cTn id="395" fill="hold">
                            <p:stCondLst>
                              <p:cond delay="124000"/>
                            </p:stCondLst>
                            <p:childTnLst>
                              <p:par>
                                <p:cTn id="396" presetID="11" presetClass="entr" presetSubtype="0" fill="hold" grpId="0" nodeType="afterEffect">
                                  <p:stCondLst>
                                    <p:cond delay="0"/>
                                  </p:stCondLst>
                                  <p:childTnLst>
                                    <p:set>
                                      <p:cBhvr>
                                        <p:cTn id="397" dur="1000">
                                          <p:stCondLst>
                                            <p:cond delay="0"/>
                                          </p:stCondLst>
                                        </p:cTn>
                                        <p:tgtEl>
                                          <p:spTgt spid="137"/>
                                        </p:tgtEl>
                                        <p:attrNameLst>
                                          <p:attrName>style.visibility</p:attrName>
                                        </p:attrNameLst>
                                      </p:cBhvr>
                                      <p:to>
                                        <p:strVal val="visible"/>
                                      </p:to>
                                    </p:set>
                                  </p:childTnLst>
                                </p:cTn>
                              </p:par>
                            </p:childTnLst>
                          </p:cTn>
                        </p:par>
                        <p:par>
                          <p:cTn id="398" fill="hold">
                            <p:stCondLst>
                              <p:cond delay="125000"/>
                            </p:stCondLst>
                            <p:childTnLst>
                              <p:par>
                                <p:cTn id="399" presetID="11" presetClass="entr" presetSubtype="0" fill="hold" grpId="0" nodeType="afterEffect">
                                  <p:stCondLst>
                                    <p:cond delay="0"/>
                                  </p:stCondLst>
                                  <p:childTnLst>
                                    <p:set>
                                      <p:cBhvr>
                                        <p:cTn id="400" dur="1000">
                                          <p:stCondLst>
                                            <p:cond delay="0"/>
                                          </p:stCondLst>
                                        </p:cTn>
                                        <p:tgtEl>
                                          <p:spTgt spid="138"/>
                                        </p:tgtEl>
                                        <p:attrNameLst>
                                          <p:attrName>style.visibility</p:attrName>
                                        </p:attrNameLst>
                                      </p:cBhvr>
                                      <p:to>
                                        <p:strVal val="visible"/>
                                      </p:to>
                                    </p:set>
                                  </p:childTnLst>
                                </p:cTn>
                              </p:par>
                            </p:childTnLst>
                          </p:cTn>
                        </p:par>
                        <p:par>
                          <p:cTn id="401" fill="hold">
                            <p:stCondLst>
                              <p:cond delay="126000"/>
                            </p:stCondLst>
                            <p:childTnLst>
                              <p:par>
                                <p:cTn id="402" presetID="11" presetClass="entr" presetSubtype="0" fill="hold" grpId="0" nodeType="afterEffect">
                                  <p:stCondLst>
                                    <p:cond delay="0"/>
                                  </p:stCondLst>
                                  <p:childTnLst>
                                    <p:set>
                                      <p:cBhvr>
                                        <p:cTn id="403" dur="1000">
                                          <p:stCondLst>
                                            <p:cond delay="0"/>
                                          </p:stCondLst>
                                        </p:cTn>
                                        <p:tgtEl>
                                          <p:spTgt spid="139"/>
                                        </p:tgtEl>
                                        <p:attrNameLst>
                                          <p:attrName>style.visibility</p:attrName>
                                        </p:attrNameLst>
                                      </p:cBhvr>
                                      <p:to>
                                        <p:strVal val="visible"/>
                                      </p:to>
                                    </p:set>
                                  </p:childTnLst>
                                </p:cTn>
                              </p:par>
                            </p:childTnLst>
                          </p:cTn>
                        </p:par>
                        <p:par>
                          <p:cTn id="404" fill="hold">
                            <p:stCondLst>
                              <p:cond delay="127000"/>
                            </p:stCondLst>
                            <p:childTnLst>
                              <p:par>
                                <p:cTn id="405" presetID="11" presetClass="entr" presetSubtype="0" fill="hold" grpId="0" nodeType="afterEffect">
                                  <p:stCondLst>
                                    <p:cond delay="0"/>
                                  </p:stCondLst>
                                  <p:childTnLst>
                                    <p:set>
                                      <p:cBhvr>
                                        <p:cTn id="406" dur="1000">
                                          <p:stCondLst>
                                            <p:cond delay="0"/>
                                          </p:stCondLst>
                                        </p:cTn>
                                        <p:tgtEl>
                                          <p:spTgt spid="140"/>
                                        </p:tgtEl>
                                        <p:attrNameLst>
                                          <p:attrName>style.visibility</p:attrName>
                                        </p:attrNameLst>
                                      </p:cBhvr>
                                      <p:to>
                                        <p:strVal val="visible"/>
                                      </p:to>
                                    </p:set>
                                  </p:childTnLst>
                                </p:cTn>
                              </p:par>
                            </p:childTnLst>
                          </p:cTn>
                        </p:par>
                        <p:par>
                          <p:cTn id="407" fill="hold">
                            <p:stCondLst>
                              <p:cond delay="128000"/>
                            </p:stCondLst>
                            <p:childTnLst>
                              <p:par>
                                <p:cTn id="408" presetID="11" presetClass="entr" presetSubtype="0" fill="hold" grpId="0" nodeType="afterEffect">
                                  <p:stCondLst>
                                    <p:cond delay="0"/>
                                  </p:stCondLst>
                                  <p:childTnLst>
                                    <p:set>
                                      <p:cBhvr>
                                        <p:cTn id="409" dur="1000">
                                          <p:stCondLst>
                                            <p:cond delay="0"/>
                                          </p:stCondLst>
                                        </p:cTn>
                                        <p:tgtEl>
                                          <p:spTgt spid="141"/>
                                        </p:tgtEl>
                                        <p:attrNameLst>
                                          <p:attrName>style.visibility</p:attrName>
                                        </p:attrNameLst>
                                      </p:cBhvr>
                                      <p:to>
                                        <p:strVal val="visible"/>
                                      </p:to>
                                    </p:set>
                                  </p:childTnLst>
                                </p:cTn>
                              </p:par>
                            </p:childTnLst>
                          </p:cTn>
                        </p:par>
                        <p:par>
                          <p:cTn id="410" fill="hold">
                            <p:stCondLst>
                              <p:cond delay="129000"/>
                            </p:stCondLst>
                            <p:childTnLst>
                              <p:par>
                                <p:cTn id="411" presetID="11" presetClass="entr" presetSubtype="0" fill="hold" grpId="0" nodeType="afterEffect">
                                  <p:stCondLst>
                                    <p:cond delay="0"/>
                                  </p:stCondLst>
                                  <p:childTnLst>
                                    <p:set>
                                      <p:cBhvr>
                                        <p:cTn id="412" dur="1000">
                                          <p:stCondLst>
                                            <p:cond delay="0"/>
                                          </p:stCondLst>
                                        </p:cTn>
                                        <p:tgtEl>
                                          <p:spTgt spid="142"/>
                                        </p:tgtEl>
                                        <p:attrNameLst>
                                          <p:attrName>style.visibility</p:attrName>
                                        </p:attrNameLst>
                                      </p:cBhvr>
                                      <p:to>
                                        <p:strVal val="visible"/>
                                      </p:to>
                                    </p:set>
                                  </p:childTnLst>
                                </p:cTn>
                              </p:par>
                            </p:childTnLst>
                          </p:cTn>
                        </p:par>
                        <p:par>
                          <p:cTn id="413" fill="hold">
                            <p:stCondLst>
                              <p:cond delay="130000"/>
                            </p:stCondLst>
                            <p:childTnLst>
                              <p:par>
                                <p:cTn id="414" presetID="11" presetClass="entr" presetSubtype="0" fill="hold" grpId="0" nodeType="afterEffect">
                                  <p:stCondLst>
                                    <p:cond delay="0"/>
                                  </p:stCondLst>
                                  <p:childTnLst>
                                    <p:set>
                                      <p:cBhvr>
                                        <p:cTn id="415" dur="1000">
                                          <p:stCondLst>
                                            <p:cond delay="0"/>
                                          </p:stCondLst>
                                        </p:cTn>
                                        <p:tgtEl>
                                          <p:spTgt spid="143"/>
                                        </p:tgtEl>
                                        <p:attrNameLst>
                                          <p:attrName>style.visibility</p:attrName>
                                        </p:attrNameLst>
                                      </p:cBhvr>
                                      <p:to>
                                        <p:strVal val="visible"/>
                                      </p:to>
                                    </p:set>
                                  </p:childTnLst>
                                </p:cTn>
                              </p:par>
                            </p:childTnLst>
                          </p:cTn>
                        </p:par>
                        <p:par>
                          <p:cTn id="416" fill="hold">
                            <p:stCondLst>
                              <p:cond delay="131000"/>
                            </p:stCondLst>
                            <p:childTnLst>
                              <p:par>
                                <p:cTn id="417" presetID="11" presetClass="entr" presetSubtype="0" fill="hold" grpId="0" nodeType="afterEffect">
                                  <p:stCondLst>
                                    <p:cond delay="0"/>
                                  </p:stCondLst>
                                  <p:childTnLst>
                                    <p:set>
                                      <p:cBhvr>
                                        <p:cTn id="418" dur="1000">
                                          <p:stCondLst>
                                            <p:cond delay="0"/>
                                          </p:stCondLst>
                                        </p:cTn>
                                        <p:tgtEl>
                                          <p:spTgt spid="144"/>
                                        </p:tgtEl>
                                        <p:attrNameLst>
                                          <p:attrName>style.visibility</p:attrName>
                                        </p:attrNameLst>
                                      </p:cBhvr>
                                      <p:to>
                                        <p:strVal val="visible"/>
                                      </p:to>
                                    </p:set>
                                  </p:childTnLst>
                                </p:cTn>
                              </p:par>
                            </p:childTnLst>
                          </p:cTn>
                        </p:par>
                        <p:par>
                          <p:cTn id="419" fill="hold">
                            <p:stCondLst>
                              <p:cond delay="132000"/>
                            </p:stCondLst>
                            <p:childTnLst>
                              <p:par>
                                <p:cTn id="420" presetID="11" presetClass="entr" presetSubtype="0" fill="hold" grpId="0" nodeType="afterEffect">
                                  <p:stCondLst>
                                    <p:cond delay="0"/>
                                  </p:stCondLst>
                                  <p:childTnLst>
                                    <p:set>
                                      <p:cBhvr>
                                        <p:cTn id="421" dur="1000">
                                          <p:stCondLst>
                                            <p:cond delay="0"/>
                                          </p:stCondLst>
                                        </p:cTn>
                                        <p:tgtEl>
                                          <p:spTgt spid="145"/>
                                        </p:tgtEl>
                                        <p:attrNameLst>
                                          <p:attrName>style.visibility</p:attrName>
                                        </p:attrNameLst>
                                      </p:cBhvr>
                                      <p:to>
                                        <p:strVal val="visible"/>
                                      </p:to>
                                    </p:set>
                                  </p:childTnLst>
                                </p:cTn>
                              </p:par>
                            </p:childTnLst>
                          </p:cTn>
                        </p:par>
                        <p:par>
                          <p:cTn id="422" fill="hold">
                            <p:stCondLst>
                              <p:cond delay="133000"/>
                            </p:stCondLst>
                            <p:childTnLst>
                              <p:par>
                                <p:cTn id="423" presetID="11" presetClass="entr" presetSubtype="0" fill="hold" grpId="0" nodeType="afterEffect">
                                  <p:stCondLst>
                                    <p:cond delay="0"/>
                                  </p:stCondLst>
                                  <p:childTnLst>
                                    <p:set>
                                      <p:cBhvr>
                                        <p:cTn id="424" dur="1000">
                                          <p:stCondLst>
                                            <p:cond delay="0"/>
                                          </p:stCondLst>
                                        </p:cTn>
                                        <p:tgtEl>
                                          <p:spTgt spid="146"/>
                                        </p:tgtEl>
                                        <p:attrNameLst>
                                          <p:attrName>style.visibility</p:attrName>
                                        </p:attrNameLst>
                                      </p:cBhvr>
                                      <p:to>
                                        <p:strVal val="visible"/>
                                      </p:to>
                                    </p:set>
                                  </p:childTnLst>
                                </p:cTn>
                              </p:par>
                            </p:childTnLst>
                          </p:cTn>
                        </p:par>
                        <p:par>
                          <p:cTn id="425" fill="hold">
                            <p:stCondLst>
                              <p:cond delay="134000"/>
                            </p:stCondLst>
                            <p:childTnLst>
                              <p:par>
                                <p:cTn id="426" presetID="11" presetClass="entr" presetSubtype="0" fill="hold" grpId="0" nodeType="afterEffect">
                                  <p:stCondLst>
                                    <p:cond delay="0"/>
                                  </p:stCondLst>
                                  <p:childTnLst>
                                    <p:set>
                                      <p:cBhvr>
                                        <p:cTn id="427" dur="1000">
                                          <p:stCondLst>
                                            <p:cond delay="0"/>
                                          </p:stCondLst>
                                        </p:cTn>
                                        <p:tgtEl>
                                          <p:spTgt spid="147"/>
                                        </p:tgtEl>
                                        <p:attrNameLst>
                                          <p:attrName>style.visibility</p:attrName>
                                        </p:attrNameLst>
                                      </p:cBhvr>
                                      <p:to>
                                        <p:strVal val="visible"/>
                                      </p:to>
                                    </p:set>
                                  </p:childTnLst>
                                </p:cTn>
                              </p:par>
                            </p:childTnLst>
                          </p:cTn>
                        </p:par>
                        <p:par>
                          <p:cTn id="428" fill="hold">
                            <p:stCondLst>
                              <p:cond delay="135000"/>
                            </p:stCondLst>
                            <p:childTnLst>
                              <p:par>
                                <p:cTn id="429" presetID="11" presetClass="entr" presetSubtype="0" fill="hold" grpId="0" nodeType="afterEffect">
                                  <p:stCondLst>
                                    <p:cond delay="0"/>
                                  </p:stCondLst>
                                  <p:childTnLst>
                                    <p:set>
                                      <p:cBhvr>
                                        <p:cTn id="430" dur="1000">
                                          <p:stCondLst>
                                            <p:cond delay="0"/>
                                          </p:stCondLst>
                                        </p:cTn>
                                        <p:tgtEl>
                                          <p:spTgt spid="148"/>
                                        </p:tgtEl>
                                        <p:attrNameLst>
                                          <p:attrName>style.visibility</p:attrName>
                                        </p:attrNameLst>
                                      </p:cBhvr>
                                      <p:to>
                                        <p:strVal val="visible"/>
                                      </p:to>
                                    </p:set>
                                  </p:childTnLst>
                                </p:cTn>
                              </p:par>
                            </p:childTnLst>
                          </p:cTn>
                        </p:par>
                        <p:par>
                          <p:cTn id="431" fill="hold">
                            <p:stCondLst>
                              <p:cond delay="136000"/>
                            </p:stCondLst>
                            <p:childTnLst>
                              <p:par>
                                <p:cTn id="432" presetID="11" presetClass="entr" presetSubtype="0" fill="hold" grpId="0" nodeType="afterEffect">
                                  <p:stCondLst>
                                    <p:cond delay="0"/>
                                  </p:stCondLst>
                                  <p:childTnLst>
                                    <p:set>
                                      <p:cBhvr>
                                        <p:cTn id="433" dur="1000">
                                          <p:stCondLst>
                                            <p:cond delay="0"/>
                                          </p:stCondLst>
                                        </p:cTn>
                                        <p:tgtEl>
                                          <p:spTgt spid="149"/>
                                        </p:tgtEl>
                                        <p:attrNameLst>
                                          <p:attrName>style.visibility</p:attrName>
                                        </p:attrNameLst>
                                      </p:cBhvr>
                                      <p:to>
                                        <p:strVal val="visible"/>
                                      </p:to>
                                    </p:set>
                                  </p:childTnLst>
                                </p:cTn>
                              </p:par>
                            </p:childTnLst>
                          </p:cTn>
                        </p:par>
                        <p:par>
                          <p:cTn id="434" fill="hold">
                            <p:stCondLst>
                              <p:cond delay="137000"/>
                            </p:stCondLst>
                            <p:childTnLst>
                              <p:par>
                                <p:cTn id="435" presetID="11" presetClass="entr" presetSubtype="0" fill="hold" grpId="0" nodeType="afterEffect">
                                  <p:stCondLst>
                                    <p:cond delay="0"/>
                                  </p:stCondLst>
                                  <p:childTnLst>
                                    <p:set>
                                      <p:cBhvr>
                                        <p:cTn id="436" dur="1000">
                                          <p:stCondLst>
                                            <p:cond delay="0"/>
                                          </p:stCondLst>
                                        </p:cTn>
                                        <p:tgtEl>
                                          <p:spTgt spid="150"/>
                                        </p:tgtEl>
                                        <p:attrNameLst>
                                          <p:attrName>style.visibility</p:attrName>
                                        </p:attrNameLst>
                                      </p:cBhvr>
                                      <p:to>
                                        <p:strVal val="visible"/>
                                      </p:to>
                                    </p:set>
                                  </p:childTnLst>
                                </p:cTn>
                              </p:par>
                            </p:childTnLst>
                          </p:cTn>
                        </p:par>
                        <p:par>
                          <p:cTn id="437" fill="hold">
                            <p:stCondLst>
                              <p:cond delay="138000"/>
                            </p:stCondLst>
                            <p:childTnLst>
                              <p:par>
                                <p:cTn id="438" presetID="11" presetClass="entr" presetSubtype="0" fill="hold" grpId="0" nodeType="afterEffect">
                                  <p:stCondLst>
                                    <p:cond delay="0"/>
                                  </p:stCondLst>
                                  <p:childTnLst>
                                    <p:set>
                                      <p:cBhvr>
                                        <p:cTn id="439" dur="1000">
                                          <p:stCondLst>
                                            <p:cond delay="0"/>
                                          </p:stCondLst>
                                        </p:cTn>
                                        <p:tgtEl>
                                          <p:spTgt spid="151"/>
                                        </p:tgtEl>
                                        <p:attrNameLst>
                                          <p:attrName>style.visibility</p:attrName>
                                        </p:attrNameLst>
                                      </p:cBhvr>
                                      <p:to>
                                        <p:strVal val="visible"/>
                                      </p:to>
                                    </p:set>
                                  </p:childTnLst>
                                </p:cTn>
                              </p:par>
                            </p:childTnLst>
                          </p:cTn>
                        </p:par>
                        <p:par>
                          <p:cTn id="440" fill="hold">
                            <p:stCondLst>
                              <p:cond delay="139000"/>
                            </p:stCondLst>
                            <p:childTnLst>
                              <p:par>
                                <p:cTn id="441" presetID="11" presetClass="entr" presetSubtype="0" fill="hold" grpId="0" nodeType="afterEffect">
                                  <p:stCondLst>
                                    <p:cond delay="0"/>
                                  </p:stCondLst>
                                  <p:childTnLst>
                                    <p:set>
                                      <p:cBhvr>
                                        <p:cTn id="442" dur="1000">
                                          <p:stCondLst>
                                            <p:cond delay="0"/>
                                          </p:stCondLst>
                                        </p:cTn>
                                        <p:tgtEl>
                                          <p:spTgt spid="152"/>
                                        </p:tgtEl>
                                        <p:attrNameLst>
                                          <p:attrName>style.visibility</p:attrName>
                                        </p:attrNameLst>
                                      </p:cBhvr>
                                      <p:to>
                                        <p:strVal val="visible"/>
                                      </p:to>
                                    </p:set>
                                  </p:childTnLst>
                                </p:cTn>
                              </p:par>
                            </p:childTnLst>
                          </p:cTn>
                        </p:par>
                        <p:par>
                          <p:cTn id="443" fill="hold">
                            <p:stCondLst>
                              <p:cond delay="140000"/>
                            </p:stCondLst>
                            <p:childTnLst>
                              <p:par>
                                <p:cTn id="444" presetID="11" presetClass="entr" presetSubtype="0" fill="hold" grpId="0" nodeType="afterEffect">
                                  <p:stCondLst>
                                    <p:cond delay="0"/>
                                  </p:stCondLst>
                                  <p:childTnLst>
                                    <p:set>
                                      <p:cBhvr>
                                        <p:cTn id="445" dur="1000">
                                          <p:stCondLst>
                                            <p:cond delay="0"/>
                                          </p:stCondLst>
                                        </p:cTn>
                                        <p:tgtEl>
                                          <p:spTgt spid="153"/>
                                        </p:tgtEl>
                                        <p:attrNameLst>
                                          <p:attrName>style.visibility</p:attrName>
                                        </p:attrNameLst>
                                      </p:cBhvr>
                                      <p:to>
                                        <p:strVal val="visible"/>
                                      </p:to>
                                    </p:set>
                                  </p:childTnLst>
                                </p:cTn>
                              </p:par>
                            </p:childTnLst>
                          </p:cTn>
                        </p:par>
                        <p:par>
                          <p:cTn id="446" fill="hold">
                            <p:stCondLst>
                              <p:cond delay="141000"/>
                            </p:stCondLst>
                            <p:childTnLst>
                              <p:par>
                                <p:cTn id="447" presetID="11" presetClass="entr" presetSubtype="0" fill="hold" grpId="0" nodeType="afterEffect">
                                  <p:stCondLst>
                                    <p:cond delay="0"/>
                                  </p:stCondLst>
                                  <p:childTnLst>
                                    <p:set>
                                      <p:cBhvr>
                                        <p:cTn id="448" dur="1000">
                                          <p:stCondLst>
                                            <p:cond delay="0"/>
                                          </p:stCondLst>
                                        </p:cTn>
                                        <p:tgtEl>
                                          <p:spTgt spid="154"/>
                                        </p:tgtEl>
                                        <p:attrNameLst>
                                          <p:attrName>style.visibility</p:attrName>
                                        </p:attrNameLst>
                                      </p:cBhvr>
                                      <p:to>
                                        <p:strVal val="visible"/>
                                      </p:to>
                                    </p:set>
                                  </p:childTnLst>
                                </p:cTn>
                              </p:par>
                            </p:childTnLst>
                          </p:cTn>
                        </p:par>
                        <p:par>
                          <p:cTn id="449" fill="hold">
                            <p:stCondLst>
                              <p:cond delay="142000"/>
                            </p:stCondLst>
                            <p:childTnLst>
                              <p:par>
                                <p:cTn id="450" presetID="11" presetClass="entr" presetSubtype="0" fill="hold" grpId="0" nodeType="afterEffect">
                                  <p:stCondLst>
                                    <p:cond delay="0"/>
                                  </p:stCondLst>
                                  <p:childTnLst>
                                    <p:set>
                                      <p:cBhvr>
                                        <p:cTn id="451" dur="1000">
                                          <p:stCondLst>
                                            <p:cond delay="0"/>
                                          </p:stCondLst>
                                        </p:cTn>
                                        <p:tgtEl>
                                          <p:spTgt spid="155"/>
                                        </p:tgtEl>
                                        <p:attrNameLst>
                                          <p:attrName>style.visibility</p:attrName>
                                        </p:attrNameLst>
                                      </p:cBhvr>
                                      <p:to>
                                        <p:strVal val="visible"/>
                                      </p:to>
                                    </p:set>
                                  </p:childTnLst>
                                </p:cTn>
                              </p:par>
                            </p:childTnLst>
                          </p:cTn>
                        </p:par>
                        <p:par>
                          <p:cTn id="452" fill="hold">
                            <p:stCondLst>
                              <p:cond delay="143000"/>
                            </p:stCondLst>
                            <p:childTnLst>
                              <p:par>
                                <p:cTn id="453" presetID="11" presetClass="entr" presetSubtype="0" fill="hold" grpId="0" nodeType="afterEffect">
                                  <p:stCondLst>
                                    <p:cond delay="0"/>
                                  </p:stCondLst>
                                  <p:childTnLst>
                                    <p:set>
                                      <p:cBhvr>
                                        <p:cTn id="454" dur="1000">
                                          <p:stCondLst>
                                            <p:cond delay="0"/>
                                          </p:stCondLst>
                                        </p:cTn>
                                        <p:tgtEl>
                                          <p:spTgt spid="156"/>
                                        </p:tgtEl>
                                        <p:attrNameLst>
                                          <p:attrName>style.visibility</p:attrName>
                                        </p:attrNameLst>
                                      </p:cBhvr>
                                      <p:to>
                                        <p:strVal val="visible"/>
                                      </p:to>
                                    </p:set>
                                  </p:childTnLst>
                                </p:cTn>
                              </p:par>
                            </p:childTnLst>
                          </p:cTn>
                        </p:par>
                        <p:par>
                          <p:cTn id="455" fill="hold">
                            <p:stCondLst>
                              <p:cond delay="144000"/>
                            </p:stCondLst>
                            <p:childTnLst>
                              <p:par>
                                <p:cTn id="456" presetID="11" presetClass="entr" presetSubtype="0" fill="hold" grpId="0" nodeType="afterEffect">
                                  <p:stCondLst>
                                    <p:cond delay="0"/>
                                  </p:stCondLst>
                                  <p:childTnLst>
                                    <p:set>
                                      <p:cBhvr>
                                        <p:cTn id="457" dur="1000">
                                          <p:stCondLst>
                                            <p:cond delay="0"/>
                                          </p:stCondLst>
                                        </p:cTn>
                                        <p:tgtEl>
                                          <p:spTgt spid="157"/>
                                        </p:tgtEl>
                                        <p:attrNameLst>
                                          <p:attrName>style.visibility</p:attrName>
                                        </p:attrNameLst>
                                      </p:cBhvr>
                                      <p:to>
                                        <p:strVal val="visible"/>
                                      </p:to>
                                    </p:set>
                                  </p:childTnLst>
                                </p:cTn>
                              </p:par>
                            </p:childTnLst>
                          </p:cTn>
                        </p:par>
                        <p:par>
                          <p:cTn id="458" fill="hold">
                            <p:stCondLst>
                              <p:cond delay="145000"/>
                            </p:stCondLst>
                            <p:childTnLst>
                              <p:par>
                                <p:cTn id="459" presetID="11" presetClass="entr" presetSubtype="0" fill="hold" grpId="0" nodeType="afterEffect">
                                  <p:stCondLst>
                                    <p:cond delay="0"/>
                                  </p:stCondLst>
                                  <p:childTnLst>
                                    <p:set>
                                      <p:cBhvr>
                                        <p:cTn id="460" dur="1000">
                                          <p:stCondLst>
                                            <p:cond delay="0"/>
                                          </p:stCondLst>
                                        </p:cTn>
                                        <p:tgtEl>
                                          <p:spTgt spid="158"/>
                                        </p:tgtEl>
                                        <p:attrNameLst>
                                          <p:attrName>style.visibility</p:attrName>
                                        </p:attrNameLst>
                                      </p:cBhvr>
                                      <p:to>
                                        <p:strVal val="visible"/>
                                      </p:to>
                                    </p:set>
                                  </p:childTnLst>
                                </p:cTn>
                              </p:par>
                            </p:childTnLst>
                          </p:cTn>
                        </p:par>
                        <p:par>
                          <p:cTn id="461" fill="hold">
                            <p:stCondLst>
                              <p:cond delay="146000"/>
                            </p:stCondLst>
                            <p:childTnLst>
                              <p:par>
                                <p:cTn id="462" presetID="11" presetClass="entr" presetSubtype="0" fill="hold" grpId="0" nodeType="afterEffect">
                                  <p:stCondLst>
                                    <p:cond delay="0"/>
                                  </p:stCondLst>
                                  <p:childTnLst>
                                    <p:set>
                                      <p:cBhvr>
                                        <p:cTn id="463" dur="1000">
                                          <p:stCondLst>
                                            <p:cond delay="0"/>
                                          </p:stCondLst>
                                        </p:cTn>
                                        <p:tgtEl>
                                          <p:spTgt spid="159"/>
                                        </p:tgtEl>
                                        <p:attrNameLst>
                                          <p:attrName>style.visibility</p:attrName>
                                        </p:attrNameLst>
                                      </p:cBhvr>
                                      <p:to>
                                        <p:strVal val="visible"/>
                                      </p:to>
                                    </p:set>
                                  </p:childTnLst>
                                </p:cTn>
                              </p:par>
                            </p:childTnLst>
                          </p:cTn>
                        </p:par>
                        <p:par>
                          <p:cTn id="464" fill="hold">
                            <p:stCondLst>
                              <p:cond delay="147000"/>
                            </p:stCondLst>
                            <p:childTnLst>
                              <p:par>
                                <p:cTn id="465" presetID="11" presetClass="entr" presetSubtype="0" fill="hold" grpId="0" nodeType="afterEffect">
                                  <p:stCondLst>
                                    <p:cond delay="0"/>
                                  </p:stCondLst>
                                  <p:childTnLst>
                                    <p:set>
                                      <p:cBhvr>
                                        <p:cTn id="466" dur="1000">
                                          <p:stCondLst>
                                            <p:cond delay="0"/>
                                          </p:stCondLst>
                                        </p:cTn>
                                        <p:tgtEl>
                                          <p:spTgt spid="160"/>
                                        </p:tgtEl>
                                        <p:attrNameLst>
                                          <p:attrName>style.visibility</p:attrName>
                                        </p:attrNameLst>
                                      </p:cBhvr>
                                      <p:to>
                                        <p:strVal val="visible"/>
                                      </p:to>
                                    </p:set>
                                  </p:childTnLst>
                                </p:cTn>
                              </p:par>
                            </p:childTnLst>
                          </p:cTn>
                        </p:par>
                        <p:par>
                          <p:cTn id="467" fill="hold">
                            <p:stCondLst>
                              <p:cond delay="148000"/>
                            </p:stCondLst>
                            <p:childTnLst>
                              <p:par>
                                <p:cTn id="468" presetID="11" presetClass="entr" presetSubtype="0" fill="hold" grpId="0" nodeType="afterEffect">
                                  <p:stCondLst>
                                    <p:cond delay="0"/>
                                  </p:stCondLst>
                                  <p:childTnLst>
                                    <p:set>
                                      <p:cBhvr>
                                        <p:cTn id="469" dur="1000">
                                          <p:stCondLst>
                                            <p:cond delay="0"/>
                                          </p:stCondLst>
                                        </p:cTn>
                                        <p:tgtEl>
                                          <p:spTgt spid="161"/>
                                        </p:tgtEl>
                                        <p:attrNameLst>
                                          <p:attrName>style.visibility</p:attrName>
                                        </p:attrNameLst>
                                      </p:cBhvr>
                                      <p:to>
                                        <p:strVal val="visible"/>
                                      </p:to>
                                    </p:set>
                                  </p:childTnLst>
                                </p:cTn>
                              </p:par>
                            </p:childTnLst>
                          </p:cTn>
                        </p:par>
                        <p:par>
                          <p:cTn id="470" fill="hold">
                            <p:stCondLst>
                              <p:cond delay="149000"/>
                            </p:stCondLst>
                            <p:childTnLst>
                              <p:par>
                                <p:cTn id="471" presetID="11" presetClass="entr" presetSubtype="0" fill="hold" grpId="0" nodeType="afterEffect">
                                  <p:stCondLst>
                                    <p:cond delay="0"/>
                                  </p:stCondLst>
                                  <p:childTnLst>
                                    <p:set>
                                      <p:cBhvr>
                                        <p:cTn id="472" dur="1000">
                                          <p:stCondLst>
                                            <p:cond delay="0"/>
                                          </p:stCondLst>
                                        </p:cTn>
                                        <p:tgtEl>
                                          <p:spTgt spid="162"/>
                                        </p:tgtEl>
                                        <p:attrNameLst>
                                          <p:attrName>style.visibility</p:attrName>
                                        </p:attrNameLst>
                                      </p:cBhvr>
                                      <p:to>
                                        <p:strVal val="visible"/>
                                      </p:to>
                                    </p:set>
                                  </p:childTnLst>
                                </p:cTn>
                              </p:par>
                            </p:childTnLst>
                          </p:cTn>
                        </p:par>
                        <p:par>
                          <p:cTn id="473" fill="hold">
                            <p:stCondLst>
                              <p:cond delay="150000"/>
                            </p:stCondLst>
                            <p:childTnLst>
                              <p:par>
                                <p:cTn id="474" presetID="11" presetClass="entr" presetSubtype="0" fill="hold" grpId="0" nodeType="afterEffect">
                                  <p:stCondLst>
                                    <p:cond delay="0"/>
                                  </p:stCondLst>
                                  <p:childTnLst>
                                    <p:set>
                                      <p:cBhvr>
                                        <p:cTn id="475" dur="1000">
                                          <p:stCondLst>
                                            <p:cond delay="0"/>
                                          </p:stCondLst>
                                        </p:cTn>
                                        <p:tgtEl>
                                          <p:spTgt spid="163"/>
                                        </p:tgtEl>
                                        <p:attrNameLst>
                                          <p:attrName>style.visibility</p:attrName>
                                        </p:attrNameLst>
                                      </p:cBhvr>
                                      <p:to>
                                        <p:strVal val="visible"/>
                                      </p:to>
                                    </p:set>
                                  </p:childTnLst>
                                </p:cTn>
                              </p:par>
                            </p:childTnLst>
                          </p:cTn>
                        </p:par>
                        <p:par>
                          <p:cTn id="476" fill="hold">
                            <p:stCondLst>
                              <p:cond delay="151000"/>
                            </p:stCondLst>
                            <p:childTnLst>
                              <p:par>
                                <p:cTn id="477" presetID="11" presetClass="entr" presetSubtype="0" fill="hold" grpId="0" nodeType="afterEffect">
                                  <p:stCondLst>
                                    <p:cond delay="0"/>
                                  </p:stCondLst>
                                  <p:childTnLst>
                                    <p:set>
                                      <p:cBhvr>
                                        <p:cTn id="478" dur="1000">
                                          <p:stCondLst>
                                            <p:cond delay="0"/>
                                          </p:stCondLst>
                                        </p:cTn>
                                        <p:tgtEl>
                                          <p:spTgt spid="164"/>
                                        </p:tgtEl>
                                        <p:attrNameLst>
                                          <p:attrName>style.visibility</p:attrName>
                                        </p:attrNameLst>
                                      </p:cBhvr>
                                      <p:to>
                                        <p:strVal val="visible"/>
                                      </p:to>
                                    </p:set>
                                  </p:childTnLst>
                                </p:cTn>
                              </p:par>
                            </p:childTnLst>
                          </p:cTn>
                        </p:par>
                        <p:par>
                          <p:cTn id="479" fill="hold">
                            <p:stCondLst>
                              <p:cond delay="152000"/>
                            </p:stCondLst>
                            <p:childTnLst>
                              <p:par>
                                <p:cTn id="480" presetID="11" presetClass="entr" presetSubtype="0" fill="hold" grpId="0" nodeType="afterEffect">
                                  <p:stCondLst>
                                    <p:cond delay="0"/>
                                  </p:stCondLst>
                                  <p:childTnLst>
                                    <p:set>
                                      <p:cBhvr>
                                        <p:cTn id="481" dur="1000">
                                          <p:stCondLst>
                                            <p:cond delay="0"/>
                                          </p:stCondLst>
                                        </p:cTn>
                                        <p:tgtEl>
                                          <p:spTgt spid="165"/>
                                        </p:tgtEl>
                                        <p:attrNameLst>
                                          <p:attrName>style.visibility</p:attrName>
                                        </p:attrNameLst>
                                      </p:cBhvr>
                                      <p:to>
                                        <p:strVal val="visible"/>
                                      </p:to>
                                    </p:set>
                                  </p:childTnLst>
                                </p:cTn>
                              </p:par>
                            </p:childTnLst>
                          </p:cTn>
                        </p:par>
                        <p:par>
                          <p:cTn id="482" fill="hold">
                            <p:stCondLst>
                              <p:cond delay="153000"/>
                            </p:stCondLst>
                            <p:childTnLst>
                              <p:par>
                                <p:cTn id="483" presetID="11" presetClass="entr" presetSubtype="0" fill="hold" grpId="0" nodeType="afterEffect">
                                  <p:stCondLst>
                                    <p:cond delay="0"/>
                                  </p:stCondLst>
                                  <p:childTnLst>
                                    <p:set>
                                      <p:cBhvr>
                                        <p:cTn id="484" dur="1000">
                                          <p:stCondLst>
                                            <p:cond delay="0"/>
                                          </p:stCondLst>
                                        </p:cTn>
                                        <p:tgtEl>
                                          <p:spTgt spid="166"/>
                                        </p:tgtEl>
                                        <p:attrNameLst>
                                          <p:attrName>style.visibility</p:attrName>
                                        </p:attrNameLst>
                                      </p:cBhvr>
                                      <p:to>
                                        <p:strVal val="visible"/>
                                      </p:to>
                                    </p:set>
                                  </p:childTnLst>
                                </p:cTn>
                              </p:par>
                            </p:childTnLst>
                          </p:cTn>
                        </p:par>
                        <p:par>
                          <p:cTn id="485" fill="hold">
                            <p:stCondLst>
                              <p:cond delay="154000"/>
                            </p:stCondLst>
                            <p:childTnLst>
                              <p:par>
                                <p:cTn id="486" presetID="11" presetClass="entr" presetSubtype="0" fill="hold" grpId="0" nodeType="afterEffect">
                                  <p:stCondLst>
                                    <p:cond delay="0"/>
                                  </p:stCondLst>
                                  <p:childTnLst>
                                    <p:set>
                                      <p:cBhvr>
                                        <p:cTn id="487" dur="1000">
                                          <p:stCondLst>
                                            <p:cond delay="0"/>
                                          </p:stCondLst>
                                        </p:cTn>
                                        <p:tgtEl>
                                          <p:spTgt spid="167"/>
                                        </p:tgtEl>
                                        <p:attrNameLst>
                                          <p:attrName>style.visibility</p:attrName>
                                        </p:attrNameLst>
                                      </p:cBhvr>
                                      <p:to>
                                        <p:strVal val="visible"/>
                                      </p:to>
                                    </p:set>
                                  </p:childTnLst>
                                </p:cTn>
                              </p:par>
                            </p:childTnLst>
                          </p:cTn>
                        </p:par>
                        <p:par>
                          <p:cTn id="488" fill="hold">
                            <p:stCondLst>
                              <p:cond delay="155000"/>
                            </p:stCondLst>
                            <p:childTnLst>
                              <p:par>
                                <p:cTn id="489" presetID="11" presetClass="entr" presetSubtype="0" fill="hold" grpId="0" nodeType="afterEffect">
                                  <p:stCondLst>
                                    <p:cond delay="0"/>
                                  </p:stCondLst>
                                  <p:childTnLst>
                                    <p:set>
                                      <p:cBhvr>
                                        <p:cTn id="490" dur="1000">
                                          <p:stCondLst>
                                            <p:cond delay="0"/>
                                          </p:stCondLst>
                                        </p:cTn>
                                        <p:tgtEl>
                                          <p:spTgt spid="168"/>
                                        </p:tgtEl>
                                        <p:attrNameLst>
                                          <p:attrName>style.visibility</p:attrName>
                                        </p:attrNameLst>
                                      </p:cBhvr>
                                      <p:to>
                                        <p:strVal val="visible"/>
                                      </p:to>
                                    </p:set>
                                  </p:childTnLst>
                                </p:cTn>
                              </p:par>
                            </p:childTnLst>
                          </p:cTn>
                        </p:par>
                        <p:par>
                          <p:cTn id="491" fill="hold">
                            <p:stCondLst>
                              <p:cond delay="156000"/>
                            </p:stCondLst>
                            <p:childTnLst>
                              <p:par>
                                <p:cTn id="492" presetID="11" presetClass="entr" presetSubtype="0" fill="hold" grpId="0" nodeType="afterEffect">
                                  <p:stCondLst>
                                    <p:cond delay="0"/>
                                  </p:stCondLst>
                                  <p:childTnLst>
                                    <p:set>
                                      <p:cBhvr>
                                        <p:cTn id="493" dur="1000">
                                          <p:stCondLst>
                                            <p:cond delay="0"/>
                                          </p:stCondLst>
                                        </p:cTn>
                                        <p:tgtEl>
                                          <p:spTgt spid="169"/>
                                        </p:tgtEl>
                                        <p:attrNameLst>
                                          <p:attrName>style.visibility</p:attrName>
                                        </p:attrNameLst>
                                      </p:cBhvr>
                                      <p:to>
                                        <p:strVal val="visible"/>
                                      </p:to>
                                    </p:set>
                                  </p:childTnLst>
                                </p:cTn>
                              </p:par>
                            </p:childTnLst>
                          </p:cTn>
                        </p:par>
                        <p:par>
                          <p:cTn id="494" fill="hold">
                            <p:stCondLst>
                              <p:cond delay="157000"/>
                            </p:stCondLst>
                            <p:childTnLst>
                              <p:par>
                                <p:cTn id="495" presetID="11" presetClass="entr" presetSubtype="0" fill="hold" grpId="0" nodeType="afterEffect">
                                  <p:stCondLst>
                                    <p:cond delay="0"/>
                                  </p:stCondLst>
                                  <p:childTnLst>
                                    <p:set>
                                      <p:cBhvr>
                                        <p:cTn id="496" dur="1000">
                                          <p:stCondLst>
                                            <p:cond delay="0"/>
                                          </p:stCondLst>
                                        </p:cTn>
                                        <p:tgtEl>
                                          <p:spTgt spid="170"/>
                                        </p:tgtEl>
                                        <p:attrNameLst>
                                          <p:attrName>style.visibility</p:attrName>
                                        </p:attrNameLst>
                                      </p:cBhvr>
                                      <p:to>
                                        <p:strVal val="visible"/>
                                      </p:to>
                                    </p:set>
                                  </p:childTnLst>
                                </p:cTn>
                              </p:par>
                            </p:childTnLst>
                          </p:cTn>
                        </p:par>
                        <p:par>
                          <p:cTn id="497" fill="hold">
                            <p:stCondLst>
                              <p:cond delay="158000"/>
                            </p:stCondLst>
                            <p:childTnLst>
                              <p:par>
                                <p:cTn id="498" presetID="11" presetClass="entr" presetSubtype="0" fill="hold" grpId="0" nodeType="afterEffect">
                                  <p:stCondLst>
                                    <p:cond delay="0"/>
                                  </p:stCondLst>
                                  <p:childTnLst>
                                    <p:set>
                                      <p:cBhvr>
                                        <p:cTn id="499" dur="1000">
                                          <p:stCondLst>
                                            <p:cond delay="0"/>
                                          </p:stCondLst>
                                        </p:cTn>
                                        <p:tgtEl>
                                          <p:spTgt spid="171"/>
                                        </p:tgtEl>
                                        <p:attrNameLst>
                                          <p:attrName>style.visibility</p:attrName>
                                        </p:attrNameLst>
                                      </p:cBhvr>
                                      <p:to>
                                        <p:strVal val="visible"/>
                                      </p:to>
                                    </p:set>
                                  </p:childTnLst>
                                </p:cTn>
                              </p:par>
                            </p:childTnLst>
                          </p:cTn>
                        </p:par>
                        <p:par>
                          <p:cTn id="500" fill="hold">
                            <p:stCondLst>
                              <p:cond delay="159000"/>
                            </p:stCondLst>
                            <p:childTnLst>
                              <p:par>
                                <p:cTn id="501" presetID="11" presetClass="entr" presetSubtype="0" fill="hold" grpId="0" nodeType="afterEffect">
                                  <p:stCondLst>
                                    <p:cond delay="0"/>
                                  </p:stCondLst>
                                  <p:childTnLst>
                                    <p:set>
                                      <p:cBhvr>
                                        <p:cTn id="502" dur="1000">
                                          <p:stCondLst>
                                            <p:cond delay="0"/>
                                          </p:stCondLst>
                                        </p:cTn>
                                        <p:tgtEl>
                                          <p:spTgt spid="172"/>
                                        </p:tgtEl>
                                        <p:attrNameLst>
                                          <p:attrName>style.visibility</p:attrName>
                                        </p:attrNameLst>
                                      </p:cBhvr>
                                      <p:to>
                                        <p:strVal val="visible"/>
                                      </p:to>
                                    </p:set>
                                  </p:childTnLst>
                                </p:cTn>
                              </p:par>
                            </p:childTnLst>
                          </p:cTn>
                        </p:par>
                        <p:par>
                          <p:cTn id="503" fill="hold">
                            <p:stCondLst>
                              <p:cond delay="160000"/>
                            </p:stCondLst>
                            <p:childTnLst>
                              <p:par>
                                <p:cTn id="504" presetID="11" presetClass="entr" presetSubtype="0" fill="hold" grpId="0" nodeType="afterEffect">
                                  <p:stCondLst>
                                    <p:cond delay="0"/>
                                  </p:stCondLst>
                                  <p:childTnLst>
                                    <p:set>
                                      <p:cBhvr>
                                        <p:cTn id="505" dur="1000">
                                          <p:stCondLst>
                                            <p:cond delay="0"/>
                                          </p:stCondLst>
                                        </p:cTn>
                                        <p:tgtEl>
                                          <p:spTgt spid="173"/>
                                        </p:tgtEl>
                                        <p:attrNameLst>
                                          <p:attrName>style.visibility</p:attrName>
                                        </p:attrNameLst>
                                      </p:cBhvr>
                                      <p:to>
                                        <p:strVal val="visible"/>
                                      </p:to>
                                    </p:set>
                                  </p:childTnLst>
                                </p:cTn>
                              </p:par>
                            </p:childTnLst>
                          </p:cTn>
                        </p:par>
                        <p:par>
                          <p:cTn id="506" fill="hold">
                            <p:stCondLst>
                              <p:cond delay="161000"/>
                            </p:stCondLst>
                            <p:childTnLst>
                              <p:par>
                                <p:cTn id="507" presetID="11" presetClass="entr" presetSubtype="0" fill="hold" grpId="0" nodeType="afterEffect">
                                  <p:stCondLst>
                                    <p:cond delay="0"/>
                                  </p:stCondLst>
                                  <p:childTnLst>
                                    <p:set>
                                      <p:cBhvr>
                                        <p:cTn id="508" dur="1000">
                                          <p:stCondLst>
                                            <p:cond delay="0"/>
                                          </p:stCondLst>
                                        </p:cTn>
                                        <p:tgtEl>
                                          <p:spTgt spid="174"/>
                                        </p:tgtEl>
                                        <p:attrNameLst>
                                          <p:attrName>style.visibility</p:attrName>
                                        </p:attrNameLst>
                                      </p:cBhvr>
                                      <p:to>
                                        <p:strVal val="visible"/>
                                      </p:to>
                                    </p:set>
                                  </p:childTnLst>
                                </p:cTn>
                              </p:par>
                            </p:childTnLst>
                          </p:cTn>
                        </p:par>
                        <p:par>
                          <p:cTn id="509" fill="hold">
                            <p:stCondLst>
                              <p:cond delay="162000"/>
                            </p:stCondLst>
                            <p:childTnLst>
                              <p:par>
                                <p:cTn id="510" presetID="11" presetClass="entr" presetSubtype="0" fill="hold" grpId="0" nodeType="afterEffect">
                                  <p:stCondLst>
                                    <p:cond delay="0"/>
                                  </p:stCondLst>
                                  <p:childTnLst>
                                    <p:set>
                                      <p:cBhvr>
                                        <p:cTn id="511" dur="1000">
                                          <p:stCondLst>
                                            <p:cond delay="0"/>
                                          </p:stCondLst>
                                        </p:cTn>
                                        <p:tgtEl>
                                          <p:spTgt spid="175"/>
                                        </p:tgtEl>
                                        <p:attrNameLst>
                                          <p:attrName>style.visibility</p:attrName>
                                        </p:attrNameLst>
                                      </p:cBhvr>
                                      <p:to>
                                        <p:strVal val="visible"/>
                                      </p:to>
                                    </p:set>
                                  </p:childTnLst>
                                </p:cTn>
                              </p:par>
                            </p:childTnLst>
                          </p:cTn>
                        </p:par>
                        <p:par>
                          <p:cTn id="512" fill="hold">
                            <p:stCondLst>
                              <p:cond delay="163000"/>
                            </p:stCondLst>
                            <p:childTnLst>
                              <p:par>
                                <p:cTn id="513" presetID="11" presetClass="entr" presetSubtype="0" fill="hold" grpId="0" nodeType="afterEffect">
                                  <p:stCondLst>
                                    <p:cond delay="0"/>
                                  </p:stCondLst>
                                  <p:childTnLst>
                                    <p:set>
                                      <p:cBhvr>
                                        <p:cTn id="514" dur="1000">
                                          <p:stCondLst>
                                            <p:cond delay="0"/>
                                          </p:stCondLst>
                                        </p:cTn>
                                        <p:tgtEl>
                                          <p:spTgt spid="176"/>
                                        </p:tgtEl>
                                        <p:attrNameLst>
                                          <p:attrName>style.visibility</p:attrName>
                                        </p:attrNameLst>
                                      </p:cBhvr>
                                      <p:to>
                                        <p:strVal val="visible"/>
                                      </p:to>
                                    </p:set>
                                  </p:childTnLst>
                                </p:cTn>
                              </p:par>
                            </p:childTnLst>
                          </p:cTn>
                        </p:par>
                        <p:par>
                          <p:cTn id="515" fill="hold">
                            <p:stCondLst>
                              <p:cond delay="164000"/>
                            </p:stCondLst>
                            <p:childTnLst>
                              <p:par>
                                <p:cTn id="516" presetID="11" presetClass="entr" presetSubtype="0" fill="hold" grpId="0" nodeType="afterEffect">
                                  <p:stCondLst>
                                    <p:cond delay="0"/>
                                  </p:stCondLst>
                                  <p:childTnLst>
                                    <p:set>
                                      <p:cBhvr>
                                        <p:cTn id="517" dur="1000">
                                          <p:stCondLst>
                                            <p:cond delay="0"/>
                                          </p:stCondLst>
                                        </p:cTn>
                                        <p:tgtEl>
                                          <p:spTgt spid="177"/>
                                        </p:tgtEl>
                                        <p:attrNameLst>
                                          <p:attrName>style.visibility</p:attrName>
                                        </p:attrNameLst>
                                      </p:cBhvr>
                                      <p:to>
                                        <p:strVal val="visible"/>
                                      </p:to>
                                    </p:set>
                                  </p:childTnLst>
                                </p:cTn>
                              </p:par>
                            </p:childTnLst>
                          </p:cTn>
                        </p:par>
                        <p:par>
                          <p:cTn id="518" fill="hold">
                            <p:stCondLst>
                              <p:cond delay="165000"/>
                            </p:stCondLst>
                            <p:childTnLst>
                              <p:par>
                                <p:cTn id="519" presetID="11" presetClass="entr" presetSubtype="0" fill="hold" grpId="0" nodeType="afterEffect">
                                  <p:stCondLst>
                                    <p:cond delay="0"/>
                                  </p:stCondLst>
                                  <p:childTnLst>
                                    <p:set>
                                      <p:cBhvr>
                                        <p:cTn id="520" dur="1000">
                                          <p:stCondLst>
                                            <p:cond delay="0"/>
                                          </p:stCondLst>
                                        </p:cTn>
                                        <p:tgtEl>
                                          <p:spTgt spid="178"/>
                                        </p:tgtEl>
                                        <p:attrNameLst>
                                          <p:attrName>style.visibility</p:attrName>
                                        </p:attrNameLst>
                                      </p:cBhvr>
                                      <p:to>
                                        <p:strVal val="visible"/>
                                      </p:to>
                                    </p:set>
                                  </p:childTnLst>
                                </p:cTn>
                              </p:par>
                            </p:childTnLst>
                          </p:cTn>
                        </p:par>
                        <p:par>
                          <p:cTn id="521" fill="hold">
                            <p:stCondLst>
                              <p:cond delay="166000"/>
                            </p:stCondLst>
                            <p:childTnLst>
                              <p:par>
                                <p:cTn id="522" presetID="11" presetClass="entr" presetSubtype="0" fill="hold" grpId="0" nodeType="afterEffect">
                                  <p:stCondLst>
                                    <p:cond delay="0"/>
                                  </p:stCondLst>
                                  <p:childTnLst>
                                    <p:set>
                                      <p:cBhvr>
                                        <p:cTn id="523" dur="1000">
                                          <p:stCondLst>
                                            <p:cond delay="0"/>
                                          </p:stCondLst>
                                        </p:cTn>
                                        <p:tgtEl>
                                          <p:spTgt spid="179"/>
                                        </p:tgtEl>
                                        <p:attrNameLst>
                                          <p:attrName>style.visibility</p:attrName>
                                        </p:attrNameLst>
                                      </p:cBhvr>
                                      <p:to>
                                        <p:strVal val="visible"/>
                                      </p:to>
                                    </p:set>
                                  </p:childTnLst>
                                </p:cTn>
                              </p:par>
                            </p:childTnLst>
                          </p:cTn>
                        </p:par>
                        <p:par>
                          <p:cTn id="524" fill="hold">
                            <p:stCondLst>
                              <p:cond delay="167000"/>
                            </p:stCondLst>
                            <p:childTnLst>
                              <p:par>
                                <p:cTn id="525" presetID="11" presetClass="entr" presetSubtype="0" fill="hold" grpId="0" nodeType="afterEffect">
                                  <p:stCondLst>
                                    <p:cond delay="0"/>
                                  </p:stCondLst>
                                  <p:childTnLst>
                                    <p:set>
                                      <p:cBhvr>
                                        <p:cTn id="526" dur="1000">
                                          <p:stCondLst>
                                            <p:cond delay="0"/>
                                          </p:stCondLst>
                                        </p:cTn>
                                        <p:tgtEl>
                                          <p:spTgt spid="180"/>
                                        </p:tgtEl>
                                        <p:attrNameLst>
                                          <p:attrName>style.visibility</p:attrName>
                                        </p:attrNameLst>
                                      </p:cBhvr>
                                      <p:to>
                                        <p:strVal val="visible"/>
                                      </p:to>
                                    </p:set>
                                  </p:childTnLst>
                                </p:cTn>
                              </p:par>
                            </p:childTnLst>
                          </p:cTn>
                        </p:par>
                        <p:par>
                          <p:cTn id="527" fill="hold">
                            <p:stCondLst>
                              <p:cond delay="168000"/>
                            </p:stCondLst>
                            <p:childTnLst>
                              <p:par>
                                <p:cTn id="528" presetID="11" presetClass="entr" presetSubtype="0" fill="hold" grpId="0" nodeType="afterEffect">
                                  <p:stCondLst>
                                    <p:cond delay="0"/>
                                  </p:stCondLst>
                                  <p:childTnLst>
                                    <p:set>
                                      <p:cBhvr>
                                        <p:cTn id="529" dur="1000">
                                          <p:stCondLst>
                                            <p:cond delay="0"/>
                                          </p:stCondLst>
                                        </p:cTn>
                                        <p:tgtEl>
                                          <p:spTgt spid="181"/>
                                        </p:tgtEl>
                                        <p:attrNameLst>
                                          <p:attrName>style.visibility</p:attrName>
                                        </p:attrNameLst>
                                      </p:cBhvr>
                                      <p:to>
                                        <p:strVal val="visible"/>
                                      </p:to>
                                    </p:set>
                                  </p:childTnLst>
                                </p:cTn>
                              </p:par>
                            </p:childTnLst>
                          </p:cTn>
                        </p:par>
                        <p:par>
                          <p:cTn id="530" fill="hold">
                            <p:stCondLst>
                              <p:cond delay="169000"/>
                            </p:stCondLst>
                            <p:childTnLst>
                              <p:par>
                                <p:cTn id="531" presetID="11" presetClass="entr" presetSubtype="0" fill="hold" grpId="0" nodeType="afterEffect">
                                  <p:stCondLst>
                                    <p:cond delay="0"/>
                                  </p:stCondLst>
                                  <p:childTnLst>
                                    <p:set>
                                      <p:cBhvr>
                                        <p:cTn id="532" dur="1000">
                                          <p:stCondLst>
                                            <p:cond delay="0"/>
                                          </p:stCondLst>
                                        </p:cTn>
                                        <p:tgtEl>
                                          <p:spTgt spid="182"/>
                                        </p:tgtEl>
                                        <p:attrNameLst>
                                          <p:attrName>style.visibility</p:attrName>
                                        </p:attrNameLst>
                                      </p:cBhvr>
                                      <p:to>
                                        <p:strVal val="visible"/>
                                      </p:to>
                                    </p:set>
                                  </p:childTnLst>
                                </p:cTn>
                              </p:par>
                            </p:childTnLst>
                          </p:cTn>
                        </p:par>
                        <p:par>
                          <p:cTn id="533" fill="hold">
                            <p:stCondLst>
                              <p:cond delay="170000"/>
                            </p:stCondLst>
                            <p:childTnLst>
                              <p:par>
                                <p:cTn id="534" presetID="11" presetClass="entr" presetSubtype="0" fill="hold" grpId="0" nodeType="afterEffect">
                                  <p:stCondLst>
                                    <p:cond delay="0"/>
                                  </p:stCondLst>
                                  <p:childTnLst>
                                    <p:set>
                                      <p:cBhvr>
                                        <p:cTn id="535" dur="1000">
                                          <p:stCondLst>
                                            <p:cond delay="0"/>
                                          </p:stCondLst>
                                        </p:cTn>
                                        <p:tgtEl>
                                          <p:spTgt spid="183"/>
                                        </p:tgtEl>
                                        <p:attrNameLst>
                                          <p:attrName>style.visibility</p:attrName>
                                        </p:attrNameLst>
                                      </p:cBhvr>
                                      <p:to>
                                        <p:strVal val="visible"/>
                                      </p:to>
                                    </p:set>
                                  </p:childTnLst>
                                </p:cTn>
                              </p:par>
                            </p:childTnLst>
                          </p:cTn>
                        </p:par>
                        <p:par>
                          <p:cTn id="536" fill="hold">
                            <p:stCondLst>
                              <p:cond delay="171000"/>
                            </p:stCondLst>
                            <p:childTnLst>
                              <p:par>
                                <p:cTn id="537" presetID="11" presetClass="entr" presetSubtype="0" fill="hold" grpId="0" nodeType="afterEffect">
                                  <p:stCondLst>
                                    <p:cond delay="0"/>
                                  </p:stCondLst>
                                  <p:childTnLst>
                                    <p:set>
                                      <p:cBhvr>
                                        <p:cTn id="538" dur="1000">
                                          <p:stCondLst>
                                            <p:cond delay="0"/>
                                          </p:stCondLst>
                                        </p:cTn>
                                        <p:tgtEl>
                                          <p:spTgt spid="184"/>
                                        </p:tgtEl>
                                        <p:attrNameLst>
                                          <p:attrName>style.visibility</p:attrName>
                                        </p:attrNameLst>
                                      </p:cBhvr>
                                      <p:to>
                                        <p:strVal val="visible"/>
                                      </p:to>
                                    </p:set>
                                  </p:childTnLst>
                                </p:cTn>
                              </p:par>
                            </p:childTnLst>
                          </p:cTn>
                        </p:par>
                        <p:par>
                          <p:cTn id="539" fill="hold">
                            <p:stCondLst>
                              <p:cond delay="172000"/>
                            </p:stCondLst>
                            <p:childTnLst>
                              <p:par>
                                <p:cTn id="540" presetID="11" presetClass="entr" presetSubtype="0" fill="hold" grpId="0" nodeType="afterEffect">
                                  <p:stCondLst>
                                    <p:cond delay="0"/>
                                  </p:stCondLst>
                                  <p:childTnLst>
                                    <p:set>
                                      <p:cBhvr>
                                        <p:cTn id="541" dur="1000">
                                          <p:stCondLst>
                                            <p:cond delay="0"/>
                                          </p:stCondLst>
                                        </p:cTn>
                                        <p:tgtEl>
                                          <p:spTgt spid="185"/>
                                        </p:tgtEl>
                                        <p:attrNameLst>
                                          <p:attrName>style.visibility</p:attrName>
                                        </p:attrNameLst>
                                      </p:cBhvr>
                                      <p:to>
                                        <p:strVal val="visible"/>
                                      </p:to>
                                    </p:set>
                                  </p:childTnLst>
                                </p:cTn>
                              </p:par>
                            </p:childTnLst>
                          </p:cTn>
                        </p:par>
                        <p:par>
                          <p:cTn id="542" fill="hold">
                            <p:stCondLst>
                              <p:cond delay="173000"/>
                            </p:stCondLst>
                            <p:childTnLst>
                              <p:par>
                                <p:cTn id="543" presetID="11" presetClass="entr" presetSubtype="0" fill="hold" grpId="0" nodeType="afterEffect">
                                  <p:stCondLst>
                                    <p:cond delay="0"/>
                                  </p:stCondLst>
                                  <p:childTnLst>
                                    <p:set>
                                      <p:cBhvr>
                                        <p:cTn id="544" dur="1000">
                                          <p:stCondLst>
                                            <p:cond delay="0"/>
                                          </p:stCondLst>
                                        </p:cTn>
                                        <p:tgtEl>
                                          <p:spTgt spid="186"/>
                                        </p:tgtEl>
                                        <p:attrNameLst>
                                          <p:attrName>style.visibility</p:attrName>
                                        </p:attrNameLst>
                                      </p:cBhvr>
                                      <p:to>
                                        <p:strVal val="visible"/>
                                      </p:to>
                                    </p:set>
                                  </p:childTnLst>
                                </p:cTn>
                              </p:par>
                            </p:childTnLst>
                          </p:cTn>
                        </p:par>
                        <p:par>
                          <p:cTn id="545" fill="hold">
                            <p:stCondLst>
                              <p:cond delay="174000"/>
                            </p:stCondLst>
                            <p:childTnLst>
                              <p:par>
                                <p:cTn id="546" presetID="11" presetClass="entr" presetSubtype="0" fill="hold" grpId="0" nodeType="afterEffect">
                                  <p:stCondLst>
                                    <p:cond delay="0"/>
                                  </p:stCondLst>
                                  <p:childTnLst>
                                    <p:set>
                                      <p:cBhvr>
                                        <p:cTn id="547" dur="1000">
                                          <p:stCondLst>
                                            <p:cond delay="0"/>
                                          </p:stCondLst>
                                        </p:cTn>
                                        <p:tgtEl>
                                          <p:spTgt spid="187"/>
                                        </p:tgtEl>
                                        <p:attrNameLst>
                                          <p:attrName>style.visibility</p:attrName>
                                        </p:attrNameLst>
                                      </p:cBhvr>
                                      <p:to>
                                        <p:strVal val="visible"/>
                                      </p:to>
                                    </p:set>
                                  </p:childTnLst>
                                </p:cTn>
                              </p:par>
                            </p:childTnLst>
                          </p:cTn>
                        </p:par>
                        <p:par>
                          <p:cTn id="548" fill="hold">
                            <p:stCondLst>
                              <p:cond delay="175000"/>
                            </p:stCondLst>
                            <p:childTnLst>
                              <p:par>
                                <p:cTn id="549" presetID="11" presetClass="entr" presetSubtype="0" fill="hold" grpId="0" nodeType="afterEffect">
                                  <p:stCondLst>
                                    <p:cond delay="0"/>
                                  </p:stCondLst>
                                  <p:childTnLst>
                                    <p:set>
                                      <p:cBhvr>
                                        <p:cTn id="550" dur="1000">
                                          <p:stCondLst>
                                            <p:cond delay="0"/>
                                          </p:stCondLst>
                                        </p:cTn>
                                        <p:tgtEl>
                                          <p:spTgt spid="188"/>
                                        </p:tgtEl>
                                        <p:attrNameLst>
                                          <p:attrName>style.visibility</p:attrName>
                                        </p:attrNameLst>
                                      </p:cBhvr>
                                      <p:to>
                                        <p:strVal val="visible"/>
                                      </p:to>
                                    </p:set>
                                  </p:childTnLst>
                                </p:cTn>
                              </p:par>
                            </p:childTnLst>
                          </p:cTn>
                        </p:par>
                        <p:par>
                          <p:cTn id="551" fill="hold">
                            <p:stCondLst>
                              <p:cond delay="176000"/>
                            </p:stCondLst>
                            <p:childTnLst>
                              <p:par>
                                <p:cTn id="552" presetID="11" presetClass="entr" presetSubtype="0" fill="hold" grpId="0" nodeType="afterEffect">
                                  <p:stCondLst>
                                    <p:cond delay="0"/>
                                  </p:stCondLst>
                                  <p:childTnLst>
                                    <p:set>
                                      <p:cBhvr>
                                        <p:cTn id="553" dur="1000">
                                          <p:stCondLst>
                                            <p:cond delay="0"/>
                                          </p:stCondLst>
                                        </p:cTn>
                                        <p:tgtEl>
                                          <p:spTgt spid="189"/>
                                        </p:tgtEl>
                                        <p:attrNameLst>
                                          <p:attrName>style.visibility</p:attrName>
                                        </p:attrNameLst>
                                      </p:cBhvr>
                                      <p:to>
                                        <p:strVal val="visible"/>
                                      </p:to>
                                    </p:set>
                                  </p:childTnLst>
                                </p:cTn>
                              </p:par>
                            </p:childTnLst>
                          </p:cTn>
                        </p:par>
                        <p:par>
                          <p:cTn id="554" fill="hold">
                            <p:stCondLst>
                              <p:cond delay="177000"/>
                            </p:stCondLst>
                            <p:childTnLst>
                              <p:par>
                                <p:cTn id="555" presetID="11" presetClass="entr" presetSubtype="0" fill="hold" grpId="0" nodeType="afterEffect">
                                  <p:stCondLst>
                                    <p:cond delay="0"/>
                                  </p:stCondLst>
                                  <p:childTnLst>
                                    <p:set>
                                      <p:cBhvr>
                                        <p:cTn id="556" dur="1000">
                                          <p:stCondLst>
                                            <p:cond delay="0"/>
                                          </p:stCondLst>
                                        </p:cTn>
                                        <p:tgtEl>
                                          <p:spTgt spid="190"/>
                                        </p:tgtEl>
                                        <p:attrNameLst>
                                          <p:attrName>style.visibility</p:attrName>
                                        </p:attrNameLst>
                                      </p:cBhvr>
                                      <p:to>
                                        <p:strVal val="visible"/>
                                      </p:to>
                                    </p:set>
                                  </p:childTnLst>
                                </p:cTn>
                              </p:par>
                            </p:childTnLst>
                          </p:cTn>
                        </p:par>
                        <p:par>
                          <p:cTn id="557" fill="hold">
                            <p:stCondLst>
                              <p:cond delay="178000"/>
                            </p:stCondLst>
                            <p:childTnLst>
                              <p:par>
                                <p:cTn id="558" presetID="11" presetClass="entr" presetSubtype="0" fill="hold" grpId="0" nodeType="afterEffect">
                                  <p:stCondLst>
                                    <p:cond delay="0"/>
                                  </p:stCondLst>
                                  <p:childTnLst>
                                    <p:set>
                                      <p:cBhvr>
                                        <p:cTn id="559" dur="1000">
                                          <p:stCondLst>
                                            <p:cond delay="0"/>
                                          </p:stCondLst>
                                        </p:cTn>
                                        <p:tgtEl>
                                          <p:spTgt spid="191"/>
                                        </p:tgtEl>
                                        <p:attrNameLst>
                                          <p:attrName>style.visibility</p:attrName>
                                        </p:attrNameLst>
                                      </p:cBhvr>
                                      <p:to>
                                        <p:strVal val="visible"/>
                                      </p:to>
                                    </p:set>
                                  </p:childTnLst>
                                </p:cTn>
                              </p:par>
                            </p:childTnLst>
                          </p:cTn>
                        </p:par>
                        <p:par>
                          <p:cTn id="560" fill="hold">
                            <p:stCondLst>
                              <p:cond delay="179000"/>
                            </p:stCondLst>
                            <p:childTnLst>
                              <p:par>
                                <p:cTn id="561" presetID="11" presetClass="entr" presetSubtype="0" fill="hold" grpId="0" nodeType="afterEffect">
                                  <p:stCondLst>
                                    <p:cond delay="0"/>
                                  </p:stCondLst>
                                  <p:childTnLst>
                                    <p:set>
                                      <p:cBhvr>
                                        <p:cTn id="562" dur="1000">
                                          <p:stCondLst>
                                            <p:cond delay="0"/>
                                          </p:stCondLst>
                                        </p:cTn>
                                        <p:tgtEl>
                                          <p:spTgt spid="192"/>
                                        </p:tgtEl>
                                        <p:attrNameLst>
                                          <p:attrName>style.visibility</p:attrName>
                                        </p:attrNameLst>
                                      </p:cBhvr>
                                      <p:to>
                                        <p:strVal val="visible"/>
                                      </p:to>
                                    </p:set>
                                  </p:childTnLst>
                                </p:cTn>
                              </p:par>
                            </p:childTnLst>
                          </p:cTn>
                        </p:par>
                        <p:par>
                          <p:cTn id="563" fill="hold">
                            <p:stCondLst>
                              <p:cond delay="180000"/>
                            </p:stCondLst>
                            <p:childTnLst>
                              <p:par>
                                <p:cTn id="564" presetID="11" presetClass="entr" presetSubtype="0" fill="hold" grpId="0" nodeType="afterEffect">
                                  <p:stCondLst>
                                    <p:cond delay="0"/>
                                  </p:stCondLst>
                                  <p:childTnLst>
                                    <p:set>
                                      <p:cBhvr>
                                        <p:cTn id="565" dur="1000">
                                          <p:stCondLst>
                                            <p:cond delay="0"/>
                                          </p:stCondLst>
                                        </p:cTn>
                                        <p:tgtEl>
                                          <p:spTgt spid="193"/>
                                        </p:tgtEl>
                                        <p:attrNameLst>
                                          <p:attrName>style.visibility</p:attrName>
                                        </p:attrNameLst>
                                      </p:cBhvr>
                                      <p:to>
                                        <p:strVal val="visible"/>
                                      </p:to>
                                    </p:set>
                                  </p:childTnLst>
                                </p:cTn>
                              </p:par>
                            </p:childTnLst>
                          </p:cTn>
                        </p:par>
                      </p:childTnLst>
                    </p:cTn>
                  </p:par>
                </p:childTnLst>
              </p:cTn>
              <p:nextCondLst>
                <p:cond evt="onClick" delay="0">
                  <p:tgtEl>
                    <p:spTgt spid="194"/>
                  </p:tgtEl>
                </p:cond>
              </p:nextCondLst>
            </p:seq>
          </p:childTnLst>
        </p:cTn>
      </p:par>
    </p:tnLst>
    <p:bldLst>
      <p:bldP spid="9" grpId="0" animBg="1"/>
      <p:bldP spid="10" grpId="0" animBg="1"/>
      <p:bldP spid="12" grpId="0" animBg="1"/>
      <p:bldP spid="12" grpId="1"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E4F27-85FC-6554-B3EF-709AD9561562}"/>
              </a:ext>
            </a:extLst>
          </p:cNvPr>
          <p:cNvPicPr>
            <a:picLocks noChangeAspect="1"/>
          </p:cNvPicPr>
          <p:nvPr/>
        </p:nvPicPr>
        <p:blipFill>
          <a:blip r:embed="rId3"/>
          <a:stretch>
            <a:fillRect/>
          </a:stretch>
        </p:blipFill>
        <p:spPr>
          <a:xfrm>
            <a:off x="-76200" y="0"/>
            <a:ext cx="12268200" cy="6856786"/>
          </a:xfrm>
          <a:prstGeom prst="rect">
            <a:avLst/>
          </a:prstGeom>
        </p:spPr>
      </p:pic>
      <p:sp>
        <p:nvSpPr>
          <p:cNvPr id="6" name="TextBox 5">
            <a:extLst>
              <a:ext uri="{FF2B5EF4-FFF2-40B4-BE49-F238E27FC236}">
                <a16:creationId xmlns:a16="http://schemas.microsoft.com/office/drawing/2014/main" id="{4FC5375C-D0CD-B6C8-AFE8-FDEE49262872}"/>
              </a:ext>
            </a:extLst>
          </p:cNvPr>
          <p:cNvSpPr txBox="1"/>
          <p:nvPr/>
        </p:nvSpPr>
        <p:spPr>
          <a:xfrm>
            <a:off x="304800" y="849104"/>
            <a:ext cx="4038600" cy="4401205"/>
          </a:xfrm>
          <a:prstGeom prst="rect">
            <a:avLst/>
          </a:prstGeom>
          <a:noFill/>
        </p:spPr>
        <p:txBody>
          <a:bodyPr wrap="square">
            <a:spAutoFit/>
          </a:bodyPr>
          <a:lstStyle/>
          <a:p>
            <a:pPr algn="just"/>
            <a:r>
              <a:rPr lang="en-US" sz="2800" b="1">
                <a:solidFill>
                  <a:srgbClr val="0000CC"/>
                </a:solidFill>
                <a:effectLst/>
                <a:latin typeface="Times New Roman" panose="02020603050405020304" pitchFamily="18" charset="0"/>
                <a:ea typeface="Times New Roman" panose="02020603050405020304" pitchFamily="18" charset="0"/>
              </a:rPr>
              <a:t>Quan sát biểu đồ và trả lời các câu hỏi:</a:t>
            </a:r>
          </a:p>
          <a:p>
            <a:pPr algn="just"/>
            <a:r>
              <a:rPr lang="en-US" sz="2800">
                <a:effectLst/>
                <a:latin typeface="Times New Roman" panose="02020603050405020304" pitchFamily="18" charset="0"/>
                <a:ea typeface="Times New Roman" panose="02020603050405020304" pitchFamily="18" charset="0"/>
              </a:rPr>
              <a:t>1. Tiêu chí thống kê và đối tượng thống kê là gì?</a:t>
            </a:r>
          </a:p>
          <a:p>
            <a:pPr algn="just"/>
            <a:r>
              <a:rPr lang="en-US" sz="2800">
                <a:effectLst/>
                <a:latin typeface="Times New Roman" panose="02020603050405020304" pitchFamily="18" charset="0"/>
                <a:ea typeface="Times New Roman" panose="02020603050405020304" pitchFamily="18" charset="0"/>
              </a:rPr>
              <a:t>2. Ngày nào lượng mưa là cao nhất?</a:t>
            </a:r>
          </a:p>
          <a:p>
            <a:pPr algn="just"/>
            <a:r>
              <a:rPr lang="en-US" sz="2800">
                <a:effectLst/>
                <a:latin typeface="Times New Roman" panose="02020603050405020304" pitchFamily="18" charset="0"/>
                <a:ea typeface="Times New Roman" panose="02020603050405020304" pitchFamily="18" charset="0"/>
              </a:rPr>
              <a:t>3. Ngày nào lượng mưa là thấp nhất?</a:t>
            </a:r>
          </a:p>
          <a:p>
            <a:pPr algn="just"/>
            <a:r>
              <a:rPr lang="en-US" sz="2800">
                <a:effectLst/>
                <a:latin typeface="Times New Roman" panose="02020603050405020304" pitchFamily="18" charset="0"/>
                <a:ea typeface="Times New Roman" panose="02020603050405020304" pitchFamily="18" charset="0"/>
              </a:rPr>
              <a:t>4. Lượng mưa giảm trong khoảng thời gian nào?</a:t>
            </a:r>
          </a:p>
        </p:txBody>
      </p:sp>
      <p:sp>
        <p:nvSpPr>
          <p:cNvPr id="9" name="TextBox 8">
            <a:extLst>
              <a:ext uri="{FF2B5EF4-FFF2-40B4-BE49-F238E27FC236}">
                <a16:creationId xmlns:a16="http://schemas.microsoft.com/office/drawing/2014/main" id="{FA4B2F8B-CCAA-ECCA-DE82-CCF61BB46019}"/>
              </a:ext>
            </a:extLst>
          </p:cNvPr>
          <p:cNvSpPr txBox="1"/>
          <p:nvPr/>
        </p:nvSpPr>
        <p:spPr>
          <a:xfrm>
            <a:off x="264607" y="5193159"/>
            <a:ext cx="10515600" cy="1423467"/>
          </a:xfrm>
          <a:prstGeom prst="rect">
            <a:avLst/>
          </a:prstGeom>
          <a:noFill/>
        </p:spPr>
        <p:txBody>
          <a:bodyPr wrap="square">
            <a:spAutoFit/>
          </a:bodyPr>
          <a:lstStyle/>
          <a:p>
            <a:pPr algn="just"/>
            <a:r>
              <a:rPr lang="en-US" sz="2800">
                <a:effectLst/>
                <a:latin typeface="Times New Roman" panose="02020603050405020304" pitchFamily="18" charset="0"/>
                <a:ea typeface="Times New Roman" panose="02020603050405020304" pitchFamily="18" charset="0"/>
              </a:rPr>
              <a:t>5. Lượng mưa tăng trong khoảng thời gian nào?</a:t>
            </a: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6. Lượng mưa ngày thứ 4 giảm bao nhiêu phần trăm so với ngày thứ 3? (làm tròn kết quả đến hàng đơn vị).</a:t>
            </a:r>
          </a:p>
        </p:txBody>
      </p:sp>
      <p:sp>
        <p:nvSpPr>
          <p:cNvPr id="8" name="TextBox 7">
            <a:extLst>
              <a:ext uri="{FF2B5EF4-FFF2-40B4-BE49-F238E27FC236}">
                <a16:creationId xmlns:a16="http://schemas.microsoft.com/office/drawing/2014/main" id="{85AF4954-59A1-5AEB-A199-2B9FCD1E789A}"/>
              </a:ext>
            </a:extLst>
          </p:cNvPr>
          <p:cNvSpPr txBox="1"/>
          <p:nvPr/>
        </p:nvSpPr>
        <p:spPr>
          <a:xfrm>
            <a:off x="3352800" y="144254"/>
            <a:ext cx="5791200"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PHIẾU HỌC</a:t>
            </a:r>
            <a:r>
              <a:rPr kumimoji="0" lang="en-US" sz="4000" b="1" i="0" u="none" strike="noStrike" kern="1200" cap="none" spc="0" normalizeH="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TẬP</a:t>
            </a:r>
            <a:endParaRPr kumimoji="0" lang="en-US" sz="40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5105400" y="740223"/>
            <a:ext cx="6475222" cy="4618966"/>
          </a:xfrm>
          <a:prstGeom prst="rect">
            <a:avLst/>
          </a:prstGeom>
        </p:spPr>
      </p:pic>
    </p:spTree>
    <p:extLst>
      <p:ext uri="{BB962C8B-B14F-4D97-AF65-F5344CB8AC3E}">
        <p14:creationId xmlns:p14="http://schemas.microsoft.com/office/powerpoint/2010/main" val="5956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579E04B3-D529-838F-0ED8-6DF359384D6A}"/>
              </a:ext>
            </a:extLst>
          </p:cNvPr>
          <p:cNvPicPr>
            <a:picLocks noChangeAspect="1"/>
          </p:cNvPicPr>
          <p:nvPr/>
        </p:nvPicPr>
        <p:blipFill>
          <a:blip r:embed="rId3"/>
          <a:stretch>
            <a:fillRect/>
          </a:stretch>
        </p:blipFill>
        <p:spPr>
          <a:xfrm>
            <a:off x="-76200" y="0"/>
            <a:ext cx="12268200" cy="6856786"/>
          </a:xfrm>
          <a:prstGeom prst="rect">
            <a:avLst/>
          </a:prstGeom>
        </p:spPr>
      </p:pic>
      <p:sp>
        <p:nvSpPr>
          <p:cNvPr id="14" name="Google Shape;1088;p40">
            <a:extLst>
              <a:ext uri="{FF2B5EF4-FFF2-40B4-BE49-F238E27FC236}">
                <a16:creationId xmlns:a16="http://schemas.microsoft.com/office/drawing/2014/main" id="{D0568047-11FC-365D-A7EF-AD6BA439EBD7}"/>
              </a:ext>
            </a:extLst>
          </p:cNvPr>
          <p:cNvSpPr txBox="1"/>
          <p:nvPr/>
        </p:nvSpPr>
        <p:spPr>
          <a:xfrm>
            <a:off x="4637976" y="1261979"/>
            <a:ext cx="1169670" cy="736916"/>
          </a:xfrm>
          <a:prstGeom prst="round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endParaRPr lang="en-US" altLang="en-GB" sz="2800" b="1" dirty="0">
              <a:ln>
                <a:solidFill>
                  <a:schemeClr val="bg1"/>
                </a:solidFill>
              </a:ln>
              <a:solidFill>
                <a:schemeClr val="accent4"/>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grpSp>
        <p:nvGrpSpPr>
          <p:cNvPr id="12" name="Group 11">
            <a:extLst>
              <a:ext uri="{FF2B5EF4-FFF2-40B4-BE49-F238E27FC236}">
                <a16:creationId xmlns:a16="http://schemas.microsoft.com/office/drawing/2014/main" id="{0685D748-5EE8-AB4C-D328-5044EE58015F}"/>
              </a:ext>
            </a:extLst>
          </p:cNvPr>
          <p:cNvGrpSpPr/>
          <p:nvPr/>
        </p:nvGrpSpPr>
        <p:grpSpPr>
          <a:xfrm>
            <a:off x="451025" y="1066800"/>
            <a:ext cx="1866747" cy="4548732"/>
            <a:chOff x="451025" y="1066800"/>
            <a:chExt cx="1866747" cy="4548732"/>
          </a:xfrm>
        </p:grpSpPr>
        <mc:AlternateContent xmlns:mc="http://schemas.openxmlformats.org/markup-compatibility/2006" xmlns:a14="http://schemas.microsoft.com/office/drawing/2010/main">
          <mc:Choice Requires="a14">
            <p:sp>
              <p:nvSpPr>
                <p:cNvPr id="2" name="矩形: 圆角 1">
                  <a:extLst>
                    <a:ext uri="{FF2B5EF4-FFF2-40B4-BE49-F238E27FC236}">
                      <a16:creationId xmlns:a16="http://schemas.microsoft.com/office/drawing/2014/main" id="{2493416F-33D4-973D-12F0-BD525B7E4235}"/>
                    </a:ext>
                  </a:extLst>
                </p:cNvPr>
                <p:cNvSpPr/>
                <p:nvPr/>
              </p:nvSpPr>
              <p:spPr>
                <a:xfrm>
                  <a:off x="451025" y="1119732"/>
                  <a:ext cx="1696069" cy="4495800"/>
                </a:xfrm>
                <a:prstGeom prst="roundRect">
                  <a:avLst>
                    <a:gd name="adj" fmla="val 3351"/>
                  </a:avLst>
                </a:prstGeom>
                <a:solidFill>
                  <a:srgbClr val="F2F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r>
                    <a:rPr lang="en-US" sz="2800">
                      <a:solidFill>
                        <a:schemeClr val="tx1"/>
                      </a:solidFill>
                      <a:effectLst/>
                      <a:latin typeface="Times New Roman" panose="02020603050405020304" pitchFamily="18" charset="0"/>
                      <a:ea typeface="Times New Roman" panose="02020603050405020304" pitchFamily="18" charset="0"/>
                    </a:rPr>
                    <a:t>Lượng mưa </a:t>
                  </a:r>
                  <a14:m>
                    <m:oMath xmlns:m="http://schemas.openxmlformats.org/officeDocument/2006/math">
                      <m:r>
                        <a:rPr lang="en-US" sz="2800" b="0" i="1" smtClean="0">
                          <a:solidFill>
                            <a:schemeClr val="tx1"/>
                          </a:solidFill>
                          <a:effectLst/>
                          <a:latin typeface="Cambria Math" panose="02040503050406030204" pitchFamily="18" charset="0"/>
                          <a:ea typeface="Times New Roman" panose="02020603050405020304" pitchFamily="18" charset="0"/>
                        </a:rPr>
                        <m:t>7</m:t>
                      </m:r>
                    </m:oMath>
                  </a14:m>
                  <a:r>
                    <a:rPr lang="en-US" sz="2800">
                      <a:solidFill>
                        <a:schemeClr val="tx1"/>
                      </a:solidFill>
                      <a:effectLst/>
                      <a:latin typeface="Times New Roman" panose="02020603050405020304" pitchFamily="18" charset="0"/>
                      <a:ea typeface="Times New Roman" panose="02020603050405020304" pitchFamily="18" charset="0"/>
                    </a:rPr>
                    <a:t> ngày đầu của tháng </a:t>
                  </a:r>
                  <a14:m>
                    <m:oMath xmlns:m="http://schemas.openxmlformats.org/officeDocument/2006/math">
                      <m:r>
                        <a:rPr lang="en-US" sz="2800" b="0" i="1" smtClean="0">
                          <a:solidFill>
                            <a:schemeClr val="tx1"/>
                          </a:solidFill>
                          <a:effectLst/>
                          <a:latin typeface="Cambria Math" panose="02040503050406030204" pitchFamily="18" charset="0"/>
                          <a:ea typeface="Times New Roman" panose="02020603050405020304" pitchFamily="18" charset="0"/>
                        </a:rPr>
                        <m:t>6</m:t>
                      </m:r>
                    </m:oMath>
                  </a14:m>
                  <a:r>
                    <a:rPr lang="en-US" sz="2800">
                      <a:solidFill>
                        <a:schemeClr val="tx1"/>
                      </a:solidFill>
                      <a:effectLst/>
                      <a:latin typeface="Times New Roman" panose="02020603050405020304" pitchFamily="18" charset="0"/>
                      <a:ea typeface="Times New Roman" panose="02020603050405020304" pitchFamily="18" charset="0"/>
                    </a:rPr>
                    <a:t> năm </a:t>
                  </a:r>
                  <a14:m>
                    <m:oMath xmlns:m="http://schemas.openxmlformats.org/officeDocument/2006/math">
                      <m:r>
                        <m:rPr>
                          <m:nor/>
                        </m:rPr>
                        <a:rPr lang="en-US" sz="2800" smtClean="0">
                          <a:solidFill>
                            <a:schemeClr val="tx1"/>
                          </a:solidFill>
                          <a:latin typeface="Times New Roman" panose="02020603050405020304" pitchFamily="18" charset="0"/>
                          <a:ea typeface="Times New Roman" panose="02020603050405020304" pitchFamily="18" charset="0"/>
                        </a:rPr>
                        <m:t>2019</m:t>
                      </m:r>
                    </m:oMath>
                  </a14:m>
                  <a:r>
                    <a:rPr lang="en-US" sz="2800">
                      <a:solidFill>
                        <a:schemeClr val="tx1"/>
                      </a:solidFill>
                      <a:effectLst/>
                      <a:latin typeface="Times New Roman" panose="02020603050405020304" pitchFamily="18" charset="0"/>
                      <a:ea typeface="Times New Roman" panose="02020603050405020304" pitchFamily="18" charset="0"/>
                    </a:rPr>
                    <a:t> tại Đăk Lăk .</a:t>
                  </a:r>
                  <a:endParaRPr lang="zh-CN" alt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矩形: 圆角 1">
                  <a:extLst>
                    <a:ext uri="{FF2B5EF4-FFF2-40B4-BE49-F238E27FC236}">
                      <a16:creationId xmlns:a16="http://schemas.microsoft.com/office/drawing/2014/main" id="{2493416F-33D4-973D-12F0-BD525B7E4235}"/>
                    </a:ext>
                  </a:extLst>
                </p:cNvPr>
                <p:cNvSpPr>
                  <a:spLocks noRot="1" noChangeAspect="1" noMove="1" noResize="1" noEditPoints="1" noAdjustHandles="1" noChangeArrowheads="1" noChangeShapeType="1" noTextEdit="1"/>
                </p:cNvSpPr>
                <p:nvPr/>
              </p:nvSpPr>
              <p:spPr>
                <a:xfrm>
                  <a:off x="451025" y="1119732"/>
                  <a:ext cx="1696069" cy="4495800"/>
                </a:xfrm>
                <a:prstGeom prst="roundRect">
                  <a:avLst>
                    <a:gd name="adj" fmla="val 3351"/>
                  </a:avLst>
                </a:prstGeom>
                <a:blipFill>
                  <a:blip r:embed="rId4"/>
                  <a:stretch>
                    <a:fillRect l="-4676" r="-8993"/>
                  </a:stretch>
                </a:blipFill>
                <a:ln>
                  <a:noFill/>
                </a:ln>
              </p:spPr>
              <p:txBody>
                <a:bodyPr/>
                <a:lstStyle/>
                <a:p>
                  <a:r>
                    <a:rPr lang="en-US">
                      <a:noFill/>
                    </a:rPr>
                    <a:t> </a:t>
                  </a:r>
                </a:p>
              </p:txBody>
            </p:sp>
          </mc:Fallback>
        </mc:AlternateContent>
        <p:pic>
          <p:nvPicPr>
            <p:cNvPr id="7" name="图片 7" descr="58c26e956f2d9">
              <a:extLst>
                <a:ext uri="{FF2B5EF4-FFF2-40B4-BE49-F238E27FC236}">
                  <a16:creationId xmlns:a16="http://schemas.microsoft.com/office/drawing/2014/main" id="{1B77E4FF-1079-635D-DE13-BFE8ADBA2461}"/>
                </a:ext>
              </a:extLst>
            </p:cNvPr>
            <p:cNvPicPr>
              <a:picLocks noChangeAspect="1"/>
            </p:cNvPicPr>
            <p:nvPr/>
          </p:nvPicPr>
          <p:blipFill>
            <a:blip r:embed="rId5"/>
            <a:stretch>
              <a:fillRect/>
            </a:stretch>
          </p:blipFill>
          <p:spPr>
            <a:xfrm>
              <a:off x="1893688" y="1066800"/>
              <a:ext cx="326385" cy="324000"/>
            </a:xfrm>
            <a:prstGeom prst="rect">
              <a:avLst/>
            </a:prstGeom>
          </p:spPr>
        </p:pic>
        <p:sp>
          <p:nvSpPr>
            <p:cNvPr id="17" name="TextBox 16">
              <a:extLst>
                <a:ext uri="{FF2B5EF4-FFF2-40B4-BE49-F238E27FC236}">
                  <a16:creationId xmlns:a16="http://schemas.microsoft.com/office/drawing/2014/main" id="{63E03DA8-F5E4-7D3C-F0E7-5D41294D1E21}"/>
                </a:ext>
              </a:extLst>
            </p:cNvPr>
            <p:cNvSpPr txBox="1"/>
            <p:nvPr/>
          </p:nvSpPr>
          <p:spPr>
            <a:xfrm>
              <a:off x="524183" y="1273986"/>
              <a:ext cx="1793589" cy="954107"/>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Tiêu chí thống kê:</a:t>
              </a:r>
            </a:p>
          </p:txBody>
        </p:sp>
      </p:grpSp>
      <p:grpSp>
        <p:nvGrpSpPr>
          <p:cNvPr id="13" name="Group 12">
            <a:extLst>
              <a:ext uri="{FF2B5EF4-FFF2-40B4-BE49-F238E27FC236}">
                <a16:creationId xmlns:a16="http://schemas.microsoft.com/office/drawing/2014/main" id="{B6A059DB-73AA-0AA6-EE23-2D89F2C8B81E}"/>
              </a:ext>
            </a:extLst>
          </p:cNvPr>
          <p:cNvGrpSpPr/>
          <p:nvPr/>
        </p:nvGrpSpPr>
        <p:grpSpPr>
          <a:xfrm>
            <a:off x="2339159" y="1084839"/>
            <a:ext cx="1830153" cy="4550062"/>
            <a:chOff x="2339159" y="1084839"/>
            <a:chExt cx="1830153" cy="4550062"/>
          </a:xfrm>
        </p:grpSpPr>
        <mc:AlternateContent xmlns:mc="http://schemas.openxmlformats.org/markup-compatibility/2006" xmlns:a14="http://schemas.microsoft.com/office/drawing/2010/main">
          <mc:Choice Requires="a14">
            <p:sp>
              <p:nvSpPr>
                <p:cNvPr id="3" name="矩形: 圆角 1">
                  <a:extLst>
                    <a:ext uri="{FF2B5EF4-FFF2-40B4-BE49-F238E27FC236}">
                      <a16:creationId xmlns:a16="http://schemas.microsoft.com/office/drawing/2014/main" id="{113A673E-D783-636A-F508-6C068FB1C1C2}"/>
                    </a:ext>
                  </a:extLst>
                </p:cNvPr>
                <p:cNvSpPr/>
                <p:nvPr/>
              </p:nvSpPr>
              <p:spPr>
                <a:xfrm>
                  <a:off x="2339159" y="1139101"/>
                  <a:ext cx="1691913" cy="4495800"/>
                </a:xfrm>
                <a:prstGeom prst="roundRect">
                  <a:avLst>
                    <a:gd name="adj" fmla="val 3351"/>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endParaRPr lang="en-US" sz="2800">
                    <a:solidFill>
                      <a:schemeClr val="tx1"/>
                    </a:solidFill>
                    <a:latin typeface="Times New Roman" panose="02020603050405020304" pitchFamily="18" charset="0"/>
                    <a:ea typeface="Times New Roman" panose="02020603050405020304" pitchFamily="18" charset="0"/>
                  </a:endParaRPr>
                </a:p>
                <a:p>
                  <a:pPr algn="ctr"/>
                  <a14:m>
                    <m:oMath xmlns:m="http://schemas.openxmlformats.org/officeDocument/2006/math">
                      <m:r>
                        <a:rPr lang="en-US" sz="2800" i="1">
                          <a:solidFill>
                            <a:schemeClr val="tx1"/>
                          </a:solidFill>
                          <a:latin typeface="Cambria Math" panose="02040503050406030204" pitchFamily="18" charset="0"/>
                          <a:ea typeface="Times New Roman" panose="02020603050405020304" pitchFamily="18" charset="0"/>
                        </a:rPr>
                        <m:t>7</m:t>
                      </m:r>
                    </m:oMath>
                  </a14:m>
                  <a:r>
                    <a:rPr lang="en-US" sz="2800">
                      <a:solidFill>
                        <a:schemeClr val="tx1"/>
                      </a:solidFill>
                      <a:effectLst/>
                      <a:latin typeface="Times New Roman" panose="02020603050405020304" pitchFamily="18" charset="0"/>
                      <a:ea typeface="Times New Roman" panose="02020603050405020304" pitchFamily="18" charset="0"/>
                    </a:rPr>
                    <a:t> ngày đầu của tháng </a:t>
                  </a:r>
                  <a14:m>
                    <m:oMath xmlns:m="http://schemas.openxmlformats.org/officeDocument/2006/math">
                      <m:r>
                        <a:rPr lang="en-US" sz="2800" i="1">
                          <a:solidFill>
                            <a:schemeClr val="tx1"/>
                          </a:solidFill>
                          <a:latin typeface="Cambria Math" panose="02040503050406030204" pitchFamily="18" charset="0"/>
                          <a:ea typeface="Times New Roman" panose="02020603050405020304" pitchFamily="18" charset="0"/>
                        </a:rPr>
                        <m:t>6</m:t>
                      </m:r>
                    </m:oMath>
                  </a14:m>
                  <a:r>
                    <a:rPr lang="en-US" sz="2800">
                      <a:solidFill>
                        <a:schemeClr val="tx1"/>
                      </a:solidFill>
                      <a:effectLst/>
                      <a:latin typeface="Times New Roman" panose="02020603050405020304" pitchFamily="18" charset="0"/>
                      <a:ea typeface="Times New Roman" panose="02020603050405020304" pitchFamily="18" charset="0"/>
                    </a:rPr>
                    <a:t> năm</a:t>
                  </a:r>
                  <a14:m>
                    <m:oMath xmlns:m="http://schemas.openxmlformats.org/officeDocument/2006/math">
                      <m:r>
                        <a:rPr lang="en-US" sz="2800" b="0" i="0" smtClean="0">
                          <a:solidFill>
                            <a:schemeClr val="tx1"/>
                          </a:solidFill>
                          <a:latin typeface="Cambria Math" panose="02040503050406030204" pitchFamily="18" charset="0"/>
                          <a:ea typeface="Times New Roman" panose="02020603050405020304" pitchFamily="18" charset="0"/>
                        </a:rPr>
                        <m:t> </m:t>
                      </m:r>
                      <m:r>
                        <m:rPr>
                          <m:nor/>
                        </m:rPr>
                        <a:rPr lang="en-US" sz="2800">
                          <a:solidFill>
                            <a:schemeClr val="tx1"/>
                          </a:solidFill>
                          <a:latin typeface="Times New Roman" panose="02020603050405020304" pitchFamily="18" charset="0"/>
                          <a:ea typeface="Times New Roman" panose="02020603050405020304" pitchFamily="18" charset="0"/>
                        </a:rPr>
                        <m:t>2019.</m:t>
                      </m:r>
                    </m:oMath>
                  </a14:m>
                  <a:endParaRPr lang="en-US" sz="2800">
                    <a:solidFill>
                      <a:schemeClr val="tx1"/>
                    </a:solidFill>
                    <a:effectLst/>
                    <a:latin typeface="Times New Roman" panose="02020603050405020304" pitchFamily="18" charset="0"/>
                    <a:ea typeface="Times New Roman" panose="02020603050405020304" pitchFamily="18" charset="0"/>
                  </a:endParaRPr>
                </a:p>
                <a:p>
                  <a:pPr algn="ctr"/>
                  <a:endParaRPr lang="zh-CN" alt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矩形: 圆角 1">
                  <a:extLst>
                    <a:ext uri="{FF2B5EF4-FFF2-40B4-BE49-F238E27FC236}">
                      <a16:creationId xmlns:a16="http://schemas.microsoft.com/office/drawing/2014/main" id="{113A673E-D783-636A-F508-6C068FB1C1C2}"/>
                    </a:ext>
                  </a:extLst>
                </p:cNvPr>
                <p:cNvSpPr>
                  <a:spLocks noRot="1" noChangeAspect="1" noMove="1" noResize="1" noEditPoints="1" noAdjustHandles="1" noChangeArrowheads="1" noChangeShapeType="1" noTextEdit="1"/>
                </p:cNvSpPr>
                <p:nvPr/>
              </p:nvSpPr>
              <p:spPr>
                <a:xfrm>
                  <a:off x="2339159" y="1139101"/>
                  <a:ext cx="1691913" cy="4495800"/>
                </a:xfrm>
                <a:prstGeom prst="roundRect">
                  <a:avLst>
                    <a:gd name="adj" fmla="val 3351"/>
                  </a:avLst>
                </a:prstGeom>
                <a:blipFill>
                  <a:blip r:embed="rId6"/>
                  <a:stretch>
                    <a:fillRect r="-361"/>
                  </a:stretch>
                </a:blipFill>
                <a:ln>
                  <a:noFill/>
                </a:ln>
              </p:spPr>
              <p:txBody>
                <a:bodyPr/>
                <a:lstStyle/>
                <a:p>
                  <a:r>
                    <a:rPr lang="en-US">
                      <a:noFill/>
                    </a:rPr>
                    <a:t> </a:t>
                  </a:r>
                </a:p>
              </p:txBody>
            </p:sp>
          </mc:Fallback>
        </mc:AlternateContent>
        <p:pic>
          <p:nvPicPr>
            <p:cNvPr id="8" name="图片 8" descr="58c26e956f2d9">
              <a:extLst>
                <a:ext uri="{FF2B5EF4-FFF2-40B4-BE49-F238E27FC236}">
                  <a16:creationId xmlns:a16="http://schemas.microsoft.com/office/drawing/2014/main" id="{B8211007-8009-9A10-0A25-C433CF0D2273}"/>
                </a:ext>
              </a:extLst>
            </p:cNvPr>
            <p:cNvPicPr>
              <a:picLocks noChangeAspect="1"/>
            </p:cNvPicPr>
            <p:nvPr/>
          </p:nvPicPr>
          <p:blipFill>
            <a:blip r:embed="rId5"/>
            <a:stretch>
              <a:fillRect/>
            </a:stretch>
          </p:blipFill>
          <p:spPr>
            <a:xfrm>
              <a:off x="3741267" y="1084839"/>
              <a:ext cx="326385" cy="324000"/>
            </a:xfrm>
            <a:prstGeom prst="rect">
              <a:avLst/>
            </a:prstGeom>
          </p:spPr>
        </p:pic>
        <p:sp>
          <p:nvSpPr>
            <p:cNvPr id="24" name="TextBox 23">
              <a:extLst>
                <a:ext uri="{FF2B5EF4-FFF2-40B4-BE49-F238E27FC236}">
                  <a16:creationId xmlns:a16="http://schemas.microsoft.com/office/drawing/2014/main" id="{2E675E9A-D0B6-8BB3-AA13-31080C8157D1}"/>
                </a:ext>
              </a:extLst>
            </p:cNvPr>
            <p:cNvSpPr txBox="1"/>
            <p:nvPr/>
          </p:nvSpPr>
          <p:spPr>
            <a:xfrm>
              <a:off x="2375723" y="1294920"/>
              <a:ext cx="1793589" cy="954107"/>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Đối tượng thống kê:</a:t>
              </a:r>
            </a:p>
          </p:txBody>
        </p:sp>
      </p:grpSp>
      <p:grpSp>
        <p:nvGrpSpPr>
          <p:cNvPr id="18" name="Group 17">
            <a:extLst>
              <a:ext uri="{FF2B5EF4-FFF2-40B4-BE49-F238E27FC236}">
                <a16:creationId xmlns:a16="http://schemas.microsoft.com/office/drawing/2014/main" id="{B9537D7E-8CAE-3CC8-2C12-05CC37CC6810}"/>
              </a:ext>
            </a:extLst>
          </p:cNvPr>
          <p:cNvGrpSpPr/>
          <p:nvPr/>
        </p:nvGrpSpPr>
        <p:grpSpPr>
          <a:xfrm>
            <a:off x="4229899" y="1132920"/>
            <a:ext cx="1760224" cy="4507733"/>
            <a:chOff x="4229899" y="1132920"/>
            <a:chExt cx="1760224" cy="4507733"/>
          </a:xfrm>
        </p:grpSpPr>
        <mc:AlternateContent xmlns:mc="http://schemas.openxmlformats.org/markup-compatibility/2006" xmlns:a14="http://schemas.microsoft.com/office/drawing/2010/main">
          <mc:Choice Requires="a14">
            <p:sp>
              <p:nvSpPr>
                <p:cNvPr id="4" name="矩形: 圆角 1">
                  <a:extLst>
                    <a:ext uri="{FF2B5EF4-FFF2-40B4-BE49-F238E27FC236}">
                      <a16:creationId xmlns:a16="http://schemas.microsoft.com/office/drawing/2014/main" id="{71A0A7F0-1CF2-F6AE-B22A-DA7E76C4B66D}"/>
                    </a:ext>
                  </a:extLst>
                </p:cNvPr>
                <p:cNvSpPr/>
                <p:nvPr/>
              </p:nvSpPr>
              <p:spPr>
                <a:xfrm>
                  <a:off x="4229899" y="1164222"/>
                  <a:ext cx="1689155" cy="4476431"/>
                </a:xfrm>
                <a:prstGeom prst="roundRect">
                  <a:avLst>
                    <a:gd name="adj" fmla="val 335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r>
                    <a:rPr lang="en-US" sz="2800">
                      <a:solidFill>
                        <a:schemeClr val="tx1"/>
                      </a:solidFill>
                      <a:effectLst/>
                      <a:latin typeface="Times New Roman" panose="02020603050405020304" pitchFamily="18" charset="0"/>
                      <a:ea typeface="Times New Roman" panose="02020603050405020304" pitchFamily="18" charset="0"/>
                    </a:rPr>
                    <a:t>Ngày </a:t>
                  </a:r>
                  <a14:m>
                    <m:oMath xmlns:m="http://schemas.openxmlformats.org/officeDocument/2006/math">
                      <m:r>
                        <a:rPr lang="en-US" sz="2800" b="0" i="1" smtClean="0">
                          <a:solidFill>
                            <a:schemeClr val="tx1"/>
                          </a:solidFill>
                          <a:effectLst/>
                          <a:latin typeface="Cambria Math" panose="02040503050406030204" pitchFamily="18" charset="0"/>
                          <a:ea typeface="Times New Roman" panose="02020603050405020304" pitchFamily="18" charset="0"/>
                        </a:rPr>
                        <m:t>3</m:t>
                      </m:r>
                    </m:oMath>
                  </a14:m>
                  <a:r>
                    <a:rPr lang="en-US" sz="2800">
                      <a:solidFill>
                        <a:schemeClr val="tx1"/>
                      </a:solidFill>
                      <a:effectLst/>
                      <a:latin typeface="Times New Roman" panose="02020603050405020304" pitchFamily="18" charset="0"/>
                      <a:ea typeface="Times New Roman" panose="02020603050405020304" pitchFamily="18" charset="0"/>
                    </a:rPr>
                    <a:t> tháng </a:t>
                  </a:r>
                  <a14:m>
                    <m:oMath xmlns:m="http://schemas.openxmlformats.org/officeDocument/2006/math">
                      <m:r>
                        <a:rPr lang="en-US" sz="2800" b="0" i="1" smtClean="0">
                          <a:solidFill>
                            <a:schemeClr val="tx1"/>
                          </a:solidFill>
                          <a:effectLst/>
                          <a:latin typeface="Cambria Math" panose="02040503050406030204" pitchFamily="18" charset="0"/>
                          <a:ea typeface="Times New Roman" panose="02020603050405020304" pitchFamily="18" charset="0"/>
                        </a:rPr>
                        <m:t>6</m:t>
                      </m:r>
                    </m:oMath>
                  </a14:m>
                  <a:r>
                    <a:rPr lang="en-US" sz="2800">
                      <a:solidFill>
                        <a:schemeClr val="tx1"/>
                      </a:solidFill>
                      <a:effectLst/>
                      <a:latin typeface="Times New Roman" panose="02020603050405020304" pitchFamily="18" charset="0"/>
                      <a:ea typeface="Times New Roman" panose="02020603050405020304" pitchFamily="18" charset="0"/>
                    </a:rPr>
                    <a:t> lượng mưa cao nhất </a:t>
                  </a:r>
                </a:p>
                <a:p>
                  <a:pPr algn="ctr"/>
                  <a:r>
                    <a:rPr lang="en-US" sz="2800">
                      <a:solidFill>
                        <a:schemeClr val="tx1"/>
                      </a:solidFill>
                      <a:effectLst/>
                      <a:latin typeface="Times New Roman" panose="02020603050405020304" pitchFamily="18" charset="0"/>
                      <a:ea typeface="Times New Roman" panose="02020603050405020304" pitchFamily="18" charset="0"/>
                    </a:rPr>
                    <a:t>(</a:t>
                  </a:r>
                  <a14:m>
                    <m:oMath xmlns:m="http://schemas.openxmlformats.org/officeDocument/2006/math">
                      <m:r>
                        <m:rPr>
                          <m:nor/>
                        </m:rPr>
                        <a:rPr lang="en-US" sz="2800">
                          <a:solidFill>
                            <a:schemeClr val="tx1"/>
                          </a:solidFill>
                          <a:latin typeface="Times New Roman" panose="02020603050405020304" pitchFamily="18" charset="0"/>
                          <a:ea typeface="Times New Roman" panose="02020603050405020304" pitchFamily="18" charset="0"/>
                        </a:rPr>
                        <m:t>12 </m:t>
                      </m:r>
                      <m:r>
                        <m:rPr>
                          <m:nor/>
                        </m:rPr>
                        <a:rPr lang="en-US" sz="2800">
                          <a:solidFill>
                            <a:schemeClr val="tx1"/>
                          </a:solidFill>
                          <a:latin typeface="Times New Roman" panose="02020603050405020304" pitchFamily="18" charset="0"/>
                          <a:ea typeface="Times New Roman" panose="02020603050405020304" pitchFamily="18" charset="0"/>
                        </a:rPr>
                        <m:t>mm</m:t>
                      </m:r>
                    </m:oMath>
                  </a14:m>
                  <a:r>
                    <a:rPr lang="en-US" sz="2800">
                      <a:solidFill>
                        <a:schemeClr val="tx1"/>
                      </a:solidFill>
                      <a:effectLst/>
                      <a:latin typeface="Times New Roman" panose="02020603050405020304" pitchFamily="18" charset="0"/>
                      <a:ea typeface="Times New Roman" panose="02020603050405020304" pitchFamily="18" charset="0"/>
                    </a:rPr>
                    <a:t>).</a:t>
                  </a:r>
                </a:p>
                <a:p>
                  <a:pPr algn="ctr"/>
                  <a:endParaRPr lang="zh-CN" alt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矩形: 圆角 1">
                  <a:extLst>
                    <a:ext uri="{FF2B5EF4-FFF2-40B4-BE49-F238E27FC236}">
                      <a16:creationId xmlns:a16="http://schemas.microsoft.com/office/drawing/2014/main" id="{71A0A7F0-1CF2-F6AE-B22A-DA7E76C4B66D}"/>
                    </a:ext>
                  </a:extLst>
                </p:cNvPr>
                <p:cNvSpPr>
                  <a:spLocks noRot="1" noChangeAspect="1" noMove="1" noResize="1" noEditPoints="1" noAdjustHandles="1" noChangeArrowheads="1" noChangeShapeType="1" noTextEdit="1"/>
                </p:cNvSpPr>
                <p:nvPr/>
              </p:nvSpPr>
              <p:spPr>
                <a:xfrm>
                  <a:off x="4229899" y="1164222"/>
                  <a:ext cx="1689155" cy="4476431"/>
                </a:xfrm>
                <a:prstGeom prst="roundRect">
                  <a:avLst>
                    <a:gd name="adj" fmla="val 3351"/>
                  </a:avLst>
                </a:prstGeom>
                <a:blipFill>
                  <a:blip r:embed="rId7"/>
                  <a:stretch>
                    <a:fillRect l="-2166" r="-3249"/>
                  </a:stretch>
                </a:blipFill>
                <a:ln>
                  <a:noFill/>
                </a:ln>
              </p:spPr>
              <p:txBody>
                <a:bodyPr/>
                <a:lstStyle/>
                <a:p>
                  <a:r>
                    <a:rPr lang="en-US">
                      <a:noFill/>
                    </a:rPr>
                    <a:t> </a:t>
                  </a:r>
                </a:p>
              </p:txBody>
            </p:sp>
          </mc:Fallback>
        </mc:AlternateContent>
        <p:pic>
          <p:nvPicPr>
            <p:cNvPr id="98" name="图片 10" descr="58c26e956f2d9">
              <a:extLst>
                <a:ext uri="{FF2B5EF4-FFF2-40B4-BE49-F238E27FC236}">
                  <a16:creationId xmlns:a16="http://schemas.microsoft.com/office/drawing/2014/main" id="{A391C160-116C-79AF-55F7-0641A0AB6DC3}"/>
                </a:ext>
              </a:extLst>
            </p:cNvPr>
            <p:cNvPicPr>
              <a:picLocks noChangeAspect="1"/>
            </p:cNvPicPr>
            <p:nvPr/>
          </p:nvPicPr>
          <p:blipFill>
            <a:blip r:embed="rId5"/>
            <a:stretch>
              <a:fillRect/>
            </a:stretch>
          </p:blipFill>
          <p:spPr>
            <a:xfrm>
              <a:off x="5663738" y="1132920"/>
              <a:ext cx="326385" cy="324000"/>
            </a:xfrm>
            <a:prstGeom prst="rect">
              <a:avLst/>
            </a:prstGeom>
          </p:spPr>
        </p:pic>
        <p:sp>
          <p:nvSpPr>
            <p:cNvPr id="25" name="TextBox 24">
              <a:extLst>
                <a:ext uri="{FF2B5EF4-FFF2-40B4-BE49-F238E27FC236}">
                  <a16:creationId xmlns:a16="http://schemas.microsoft.com/office/drawing/2014/main" id="{DD8E46AC-2481-37AC-B068-B47DC742F2B8}"/>
                </a:ext>
              </a:extLst>
            </p:cNvPr>
            <p:cNvSpPr txBox="1"/>
            <p:nvPr/>
          </p:nvSpPr>
          <p:spPr>
            <a:xfrm>
              <a:off x="4856891" y="1459206"/>
              <a:ext cx="992154"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2.</a:t>
              </a:r>
            </a:p>
          </p:txBody>
        </p:sp>
      </p:grpSp>
      <p:grpSp>
        <p:nvGrpSpPr>
          <p:cNvPr id="35" name="Group 34">
            <a:extLst>
              <a:ext uri="{FF2B5EF4-FFF2-40B4-BE49-F238E27FC236}">
                <a16:creationId xmlns:a16="http://schemas.microsoft.com/office/drawing/2014/main" id="{1C09ED3E-FB56-4D35-88E8-A821B39E73BC}"/>
              </a:ext>
            </a:extLst>
          </p:cNvPr>
          <p:cNvGrpSpPr/>
          <p:nvPr/>
        </p:nvGrpSpPr>
        <p:grpSpPr>
          <a:xfrm>
            <a:off x="9908824" y="1099979"/>
            <a:ext cx="1689155" cy="4558473"/>
            <a:chOff x="9880675" y="1082180"/>
            <a:chExt cx="1689155" cy="4558473"/>
          </a:xfrm>
        </p:grpSpPr>
        <mc:AlternateContent xmlns:mc="http://schemas.openxmlformats.org/markup-compatibility/2006" xmlns:a14="http://schemas.microsoft.com/office/drawing/2010/main">
          <mc:Choice Requires="a14">
            <p:sp>
              <p:nvSpPr>
                <p:cNvPr id="94" name="矩形: 圆角 1">
                  <a:extLst>
                    <a:ext uri="{FF2B5EF4-FFF2-40B4-BE49-F238E27FC236}">
                      <a16:creationId xmlns:a16="http://schemas.microsoft.com/office/drawing/2014/main" id="{4809F09C-5F30-9099-39D8-1494D0C90408}"/>
                    </a:ext>
                  </a:extLst>
                </p:cNvPr>
                <p:cNvSpPr/>
                <p:nvPr/>
              </p:nvSpPr>
              <p:spPr>
                <a:xfrm>
                  <a:off x="9880675" y="1164222"/>
                  <a:ext cx="1689155" cy="4476431"/>
                </a:xfrm>
                <a:prstGeom prst="roundRect">
                  <a:avLst>
                    <a:gd name="adj" fmla="val 335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Times New Roman" panose="02020603050405020304" pitchFamily="18" charset="0"/>
                      <a:ea typeface="Times New Roman" panose="02020603050405020304" pitchFamily="18" charset="0"/>
                    </a:rPr>
                    <a:t>Lượng mưa tăng giữa các ngày: </a:t>
                  </a:r>
                </a:p>
                <a:p>
                  <a:pPr algn="ctr"/>
                  <a14:m>
                    <m:oMath xmlns:m="http://schemas.openxmlformats.org/officeDocument/2006/math">
                      <m:r>
                        <m:rPr>
                          <m:nor/>
                        </m:rPr>
                        <a:rPr lang="en-US" sz="2800">
                          <a:solidFill>
                            <a:schemeClr val="tx1"/>
                          </a:solidFill>
                          <a:latin typeface="Cambria Math" panose="02040503050406030204" pitchFamily="18" charset="0"/>
                          <a:ea typeface="Times New Roman" panose="02020603050405020304" pitchFamily="18" charset="0"/>
                        </a:rPr>
                        <m:t>2</m:t>
                      </m:r>
                      <m:r>
                        <m:rPr>
                          <m:nor/>
                        </m:rPr>
                        <a:rPr lang="en-US" sz="2800" smtClean="0">
                          <a:solidFill>
                            <a:schemeClr val="tx1"/>
                          </a:solidFill>
                          <a:latin typeface="Times New Roman" panose="02020603050405020304" pitchFamily="18" charset="0"/>
                          <a:ea typeface="Times New Roman" panose="02020603050405020304" pitchFamily="18" charset="0"/>
                        </a:rPr>
                        <m:t> – </m:t>
                      </m:r>
                      <m:r>
                        <m:rPr>
                          <m:nor/>
                        </m:rPr>
                        <a:rPr lang="en-US" sz="2800" b="0" i="0" smtClean="0">
                          <a:solidFill>
                            <a:schemeClr val="tx1"/>
                          </a:solidFill>
                          <a:latin typeface="Times New Roman" panose="02020603050405020304" pitchFamily="18" charset="0"/>
                          <a:ea typeface="Times New Roman" panose="02020603050405020304" pitchFamily="18" charset="0"/>
                        </a:rPr>
                        <m:t>3</m:t>
                      </m:r>
                    </m:oMath>
                  </a14:m>
                  <a:r>
                    <a:rPr lang="en-US" sz="2800">
                      <a:solidFill>
                        <a:schemeClr val="tx1"/>
                      </a:solidFill>
                      <a:latin typeface="Times New Roman" panose="02020603050405020304" pitchFamily="18" charset="0"/>
                      <a:ea typeface="Times New Roman" panose="02020603050405020304" pitchFamily="18" charset="0"/>
                    </a:rPr>
                    <a:t>;</a:t>
                  </a:r>
                  <a:endParaRPr lang="en-US" sz="2800">
                    <a:solidFill>
                      <a:schemeClr val="tx1"/>
                    </a:solidFill>
                    <a:effectLst/>
                    <a:latin typeface="Times New Roman" panose="02020603050405020304" pitchFamily="18" charset="0"/>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nor/>
                          </m:rPr>
                          <a:rPr lang="en-US" sz="2800">
                            <a:solidFill>
                              <a:schemeClr val="tx1"/>
                            </a:solidFill>
                            <a:latin typeface="Times New Roman" panose="02020603050405020304" pitchFamily="18" charset="0"/>
                            <a:ea typeface="Times New Roman" panose="02020603050405020304" pitchFamily="18" charset="0"/>
                          </a:rPr>
                          <m:t>4 – 5.</m:t>
                        </m:r>
                      </m:oMath>
                    </m:oMathPara>
                  </a14:m>
                  <a:endParaRPr lang="zh-CN" alt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94" name="矩形: 圆角 1">
                  <a:extLst>
                    <a:ext uri="{FF2B5EF4-FFF2-40B4-BE49-F238E27FC236}">
                      <a16:creationId xmlns:a16="http://schemas.microsoft.com/office/drawing/2014/main" id="{4809F09C-5F30-9099-39D8-1494D0C90408}"/>
                    </a:ext>
                  </a:extLst>
                </p:cNvPr>
                <p:cNvSpPr>
                  <a:spLocks noRot="1" noChangeAspect="1" noMove="1" noResize="1" noEditPoints="1" noAdjustHandles="1" noChangeArrowheads="1" noChangeShapeType="1" noTextEdit="1"/>
                </p:cNvSpPr>
                <p:nvPr/>
              </p:nvSpPr>
              <p:spPr>
                <a:xfrm>
                  <a:off x="9880675" y="1164222"/>
                  <a:ext cx="1689155" cy="4476431"/>
                </a:xfrm>
                <a:prstGeom prst="roundRect">
                  <a:avLst>
                    <a:gd name="adj" fmla="val 3351"/>
                  </a:avLst>
                </a:prstGeom>
                <a:blipFill>
                  <a:blip r:embed="rId8"/>
                  <a:stretch>
                    <a:fillRect l="-1439" r="-7554"/>
                  </a:stretch>
                </a:blipFill>
                <a:ln>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9387092B-69D9-7A9A-2344-6BBD2FC6F5C3}"/>
                </a:ext>
              </a:extLst>
            </p:cNvPr>
            <p:cNvGrpSpPr/>
            <p:nvPr/>
          </p:nvGrpSpPr>
          <p:grpSpPr>
            <a:xfrm>
              <a:off x="10414483" y="1082180"/>
              <a:ext cx="1155347" cy="897960"/>
              <a:chOff x="10414483" y="1082180"/>
              <a:chExt cx="1155347" cy="897960"/>
            </a:xfrm>
          </p:grpSpPr>
          <p:pic>
            <p:nvPicPr>
              <p:cNvPr id="95" name="图片 8" descr="58c26e956f2d9">
                <a:extLst>
                  <a:ext uri="{FF2B5EF4-FFF2-40B4-BE49-F238E27FC236}">
                    <a16:creationId xmlns:a16="http://schemas.microsoft.com/office/drawing/2014/main" id="{FB3CBFD6-F0C8-BE31-208E-A3AD91CCBD28}"/>
                  </a:ext>
                </a:extLst>
              </p:cNvPr>
              <p:cNvPicPr>
                <a:picLocks noChangeAspect="1"/>
              </p:cNvPicPr>
              <p:nvPr/>
            </p:nvPicPr>
            <p:blipFill>
              <a:blip r:embed="rId5"/>
              <a:stretch>
                <a:fillRect/>
              </a:stretch>
            </p:blipFill>
            <p:spPr>
              <a:xfrm>
                <a:off x="11243445" y="1082180"/>
                <a:ext cx="326385" cy="324000"/>
              </a:xfrm>
              <a:prstGeom prst="rect">
                <a:avLst/>
              </a:prstGeom>
            </p:spPr>
          </p:pic>
          <p:sp>
            <p:nvSpPr>
              <p:cNvPr id="26" name="TextBox 25">
                <a:extLst>
                  <a:ext uri="{FF2B5EF4-FFF2-40B4-BE49-F238E27FC236}">
                    <a16:creationId xmlns:a16="http://schemas.microsoft.com/office/drawing/2014/main" id="{3A551F53-D11B-4CE9-A081-E0158B2CEDBD}"/>
                  </a:ext>
                </a:extLst>
              </p:cNvPr>
              <p:cNvSpPr txBox="1"/>
              <p:nvPr/>
            </p:nvSpPr>
            <p:spPr>
              <a:xfrm>
                <a:off x="10414483" y="1456920"/>
                <a:ext cx="992154"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5.</a:t>
                </a:r>
              </a:p>
            </p:txBody>
          </p:sp>
        </p:grpSp>
      </p:grpSp>
      <p:grpSp>
        <p:nvGrpSpPr>
          <p:cNvPr id="19" name="Group 18">
            <a:extLst>
              <a:ext uri="{FF2B5EF4-FFF2-40B4-BE49-F238E27FC236}">
                <a16:creationId xmlns:a16="http://schemas.microsoft.com/office/drawing/2014/main" id="{4483E5C2-DA45-90F2-2995-1BA73059F242}"/>
              </a:ext>
            </a:extLst>
          </p:cNvPr>
          <p:cNvGrpSpPr/>
          <p:nvPr/>
        </p:nvGrpSpPr>
        <p:grpSpPr>
          <a:xfrm>
            <a:off x="6111296" y="1132920"/>
            <a:ext cx="1776574" cy="4532126"/>
            <a:chOff x="6111296" y="1132920"/>
            <a:chExt cx="1776574" cy="4532126"/>
          </a:xfrm>
        </p:grpSpPr>
        <mc:AlternateContent xmlns:mc="http://schemas.openxmlformats.org/markup-compatibility/2006" xmlns:a14="http://schemas.microsoft.com/office/drawing/2010/main">
          <mc:Choice Requires="a14">
            <p:sp>
              <p:nvSpPr>
                <p:cNvPr id="5" name="矩形: 圆角 1">
                  <a:extLst>
                    <a:ext uri="{FF2B5EF4-FFF2-40B4-BE49-F238E27FC236}">
                      <a16:creationId xmlns:a16="http://schemas.microsoft.com/office/drawing/2014/main" id="{1BF63D64-E4D1-ADB3-CAF5-2ED9DB76716D}"/>
                    </a:ext>
                  </a:extLst>
                </p:cNvPr>
                <p:cNvSpPr/>
                <p:nvPr/>
              </p:nvSpPr>
              <p:spPr>
                <a:xfrm>
                  <a:off x="6111296" y="1188615"/>
                  <a:ext cx="1689155" cy="4476431"/>
                </a:xfrm>
                <a:prstGeom prst="roundRect">
                  <a:avLst>
                    <a:gd name="adj" fmla="val 335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Times New Roman" panose="02020603050405020304" pitchFamily="18" charset="0"/>
                      <a:ea typeface="Times New Roman" panose="02020603050405020304" pitchFamily="18" charset="0"/>
                    </a:rPr>
                    <a:t>Ngày </a:t>
                  </a:r>
                  <a14:m>
                    <m:oMath xmlns:m="http://schemas.openxmlformats.org/officeDocument/2006/math">
                      <m:r>
                        <a:rPr lang="en-US" sz="2800" b="0" i="1" smtClean="0">
                          <a:solidFill>
                            <a:schemeClr val="tx1"/>
                          </a:solidFill>
                          <a:effectLst/>
                          <a:latin typeface="Cambria Math" panose="02040503050406030204" pitchFamily="18" charset="0"/>
                          <a:ea typeface="Times New Roman" panose="02020603050405020304" pitchFamily="18" charset="0"/>
                        </a:rPr>
                        <m:t>2</m:t>
                      </m:r>
                    </m:oMath>
                  </a14:m>
                  <a:r>
                    <a:rPr lang="en-US" sz="2800">
                      <a:solidFill>
                        <a:schemeClr val="tx1"/>
                      </a:solidFill>
                      <a:effectLst/>
                      <a:latin typeface="Times New Roman" panose="02020603050405020304" pitchFamily="18" charset="0"/>
                      <a:ea typeface="Times New Roman" panose="02020603050405020304" pitchFamily="18" charset="0"/>
                    </a:rPr>
                    <a:t> tháng </a:t>
                  </a:r>
                  <a14:m>
                    <m:oMath xmlns:m="http://schemas.openxmlformats.org/officeDocument/2006/math">
                      <m:r>
                        <a:rPr lang="en-US" sz="2800" b="0" i="1" smtClean="0">
                          <a:solidFill>
                            <a:schemeClr val="tx1"/>
                          </a:solidFill>
                          <a:effectLst/>
                          <a:latin typeface="Cambria Math" panose="02040503050406030204" pitchFamily="18" charset="0"/>
                          <a:ea typeface="Times New Roman" panose="02020603050405020304" pitchFamily="18" charset="0"/>
                        </a:rPr>
                        <m:t>6</m:t>
                      </m:r>
                    </m:oMath>
                  </a14:m>
                  <a:r>
                    <a:rPr lang="en-US" sz="2800">
                      <a:solidFill>
                        <a:schemeClr val="tx1"/>
                      </a:solidFill>
                      <a:effectLst/>
                      <a:latin typeface="Times New Roman" panose="02020603050405020304" pitchFamily="18" charset="0"/>
                      <a:ea typeface="Times New Roman" panose="02020603050405020304" pitchFamily="18" charset="0"/>
                    </a:rPr>
                    <a:t> lượng mưa thấp nhất </a:t>
                  </a:r>
                </a:p>
                <a:p>
                  <a:pPr algn="ctr"/>
                  <a:r>
                    <a:rPr lang="en-US" sz="2800">
                      <a:solidFill>
                        <a:schemeClr val="tx1"/>
                      </a:solidFill>
                      <a:effectLst/>
                      <a:latin typeface="Times New Roman" panose="02020603050405020304" pitchFamily="18" charset="0"/>
                      <a:ea typeface="Times New Roman" panose="02020603050405020304" pitchFamily="18" charset="0"/>
                    </a:rPr>
                    <a:t>(</a:t>
                  </a:r>
                  <a14:m>
                    <m:oMath xmlns:m="http://schemas.openxmlformats.org/officeDocument/2006/math">
                      <m:r>
                        <m:rPr>
                          <m:nor/>
                        </m:rPr>
                        <a:rPr lang="en-US" sz="2800">
                          <a:solidFill>
                            <a:schemeClr val="tx1"/>
                          </a:solidFill>
                          <a:latin typeface="Times New Roman" panose="02020603050405020304" pitchFamily="18" charset="0"/>
                          <a:ea typeface="Times New Roman" panose="02020603050405020304" pitchFamily="18" charset="0"/>
                        </a:rPr>
                        <m:t>2 </m:t>
                      </m:r>
                      <m:r>
                        <m:rPr>
                          <m:nor/>
                        </m:rPr>
                        <a:rPr lang="en-US" sz="2800">
                          <a:solidFill>
                            <a:schemeClr val="tx1"/>
                          </a:solidFill>
                          <a:latin typeface="Times New Roman" panose="02020603050405020304" pitchFamily="18" charset="0"/>
                          <a:ea typeface="Times New Roman" panose="02020603050405020304" pitchFamily="18" charset="0"/>
                        </a:rPr>
                        <m:t>mm</m:t>
                      </m:r>
                    </m:oMath>
                  </a14:m>
                  <a:r>
                    <a:rPr lang="en-US" sz="2800">
                      <a:solidFill>
                        <a:schemeClr val="tx1"/>
                      </a:solidFill>
                      <a:effectLst/>
                      <a:latin typeface="Times New Roman" panose="02020603050405020304" pitchFamily="18" charset="0"/>
                      <a:ea typeface="Times New Roman" panose="02020603050405020304" pitchFamily="18" charset="0"/>
                    </a:rPr>
                    <a:t>).</a:t>
                  </a:r>
                  <a:endParaRPr lang="zh-CN" alt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矩形: 圆角 1">
                  <a:extLst>
                    <a:ext uri="{FF2B5EF4-FFF2-40B4-BE49-F238E27FC236}">
                      <a16:creationId xmlns:a16="http://schemas.microsoft.com/office/drawing/2014/main" id="{1BF63D64-E4D1-ADB3-CAF5-2ED9DB76716D}"/>
                    </a:ext>
                  </a:extLst>
                </p:cNvPr>
                <p:cNvSpPr>
                  <a:spLocks noRot="1" noChangeAspect="1" noMove="1" noResize="1" noEditPoints="1" noAdjustHandles="1" noChangeArrowheads="1" noChangeShapeType="1" noTextEdit="1"/>
                </p:cNvSpPr>
                <p:nvPr/>
              </p:nvSpPr>
              <p:spPr>
                <a:xfrm>
                  <a:off x="6111296" y="1188615"/>
                  <a:ext cx="1689155" cy="4476431"/>
                </a:xfrm>
                <a:prstGeom prst="roundRect">
                  <a:avLst>
                    <a:gd name="adj" fmla="val 3351"/>
                  </a:avLst>
                </a:prstGeom>
                <a:blipFill>
                  <a:blip r:embed="rId9"/>
                  <a:stretch>
                    <a:fillRect l="-2166" r="-7220"/>
                  </a:stretch>
                </a:blipFill>
                <a:ln>
                  <a:noFill/>
                </a:ln>
              </p:spPr>
              <p:txBody>
                <a:bodyPr/>
                <a:lstStyle/>
                <a:p>
                  <a:r>
                    <a:rPr lang="en-US">
                      <a:noFill/>
                    </a:rPr>
                    <a:t> </a:t>
                  </a:r>
                </a:p>
              </p:txBody>
            </p:sp>
          </mc:Fallback>
        </mc:AlternateContent>
        <p:pic>
          <p:nvPicPr>
            <p:cNvPr id="9" name="图片 10" descr="58c26e956f2d9">
              <a:extLst>
                <a:ext uri="{FF2B5EF4-FFF2-40B4-BE49-F238E27FC236}">
                  <a16:creationId xmlns:a16="http://schemas.microsoft.com/office/drawing/2014/main" id="{CEBA50B3-E428-7A64-30B2-86FB829724BC}"/>
                </a:ext>
              </a:extLst>
            </p:cNvPr>
            <p:cNvPicPr>
              <a:picLocks noChangeAspect="1"/>
            </p:cNvPicPr>
            <p:nvPr/>
          </p:nvPicPr>
          <p:blipFill>
            <a:blip r:embed="rId5"/>
            <a:stretch>
              <a:fillRect/>
            </a:stretch>
          </p:blipFill>
          <p:spPr>
            <a:xfrm>
              <a:off x="7561485" y="1132920"/>
              <a:ext cx="326385" cy="324000"/>
            </a:xfrm>
            <a:prstGeom prst="rect">
              <a:avLst/>
            </a:prstGeom>
          </p:spPr>
        </p:pic>
        <p:sp>
          <p:nvSpPr>
            <p:cNvPr id="28" name="TextBox 27">
              <a:extLst>
                <a:ext uri="{FF2B5EF4-FFF2-40B4-BE49-F238E27FC236}">
                  <a16:creationId xmlns:a16="http://schemas.microsoft.com/office/drawing/2014/main" id="{D73FE90C-D10C-0CED-0BAF-8B0E1594168C}"/>
                </a:ext>
              </a:extLst>
            </p:cNvPr>
            <p:cNvSpPr txBox="1"/>
            <p:nvPr/>
          </p:nvSpPr>
          <p:spPr>
            <a:xfrm>
              <a:off x="6694121" y="1512615"/>
              <a:ext cx="992154"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3.</a:t>
              </a:r>
            </a:p>
          </p:txBody>
        </p:sp>
      </p:grpSp>
      <p:grpSp>
        <p:nvGrpSpPr>
          <p:cNvPr id="36" name="Group 35">
            <a:extLst>
              <a:ext uri="{FF2B5EF4-FFF2-40B4-BE49-F238E27FC236}">
                <a16:creationId xmlns:a16="http://schemas.microsoft.com/office/drawing/2014/main" id="{F33CF7F4-4B5A-C331-32D2-BBA29AB84DF8}"/>
              </a:ext>
            </a:extLst>
          </p:cNvPr>
          <p:cNvGrpSpPr/>
          <p:nvPr/>
        </p:nvGrpSpPr>
        <p:grpSpPr>
          <a:xfrm>
            <a:off x="7999278" y="1099979"/>
            <a:ext cx="1777133" cy="4537548"/>
            <a:chOff x="7999278" y="1099979"/>
            <a:chExt cx="1777133" cy="4537548"/>
          </a:xfrm>
        </p:grpSpPr>
        <mc:AlternateContent xmlns:mc="http://schemas.openxmlformats.org/markup-compatibility/2006" xmlns:a14="http://schemas.microsoft.com/office/drawing/2010/main">
          <mc:Choice Requires="a14">
            <p:sp>
              <p:nvSpPr>
                <p:cNvPr id="6" name="矩形: 圆角 1">
                  <a:extLst>
                    <a:ext uri="{FF2B5EF4-FFF2-40B4-BE49-F238E27FC236}">
                      <a16:creationId xmlns:a16="http://schemas.microsoft.com/office/drawing/2014/main" id="{0EDD1A58-35D4-6785-04C1-55022D0492B8}"/>
                    </a:ext>
                  </a:extLst>
                </p:cNvPr>
                <p:cNvSpPr/>
                <p:nvPr/>
              </p:nvSpPr>
              <p:spPr>
                <a:xfrm>
                  <a:off x="7999278" y="1168632"/>
                  <a:ext cx="1710719" cy="4468895"/>
                </a:xfrm>
                <a:prstGeom prst="roundRect">
                  <a:avLst>
                    <a:gd name="adj" fmla="val 3351"/>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r>
                    <a:rPr lang="en-US" sz="2800" b="1">
                      <a:solidFill>
                        <a:srgbClr val="0000CC"/>
                      </a:solidFill>
                      <a:latin typeface="Times New Roman" panose="02020603050405020304" pitchFamily="18" charset="0"/>
                      <a:ea typeface="Times New Roman" panose="02020603050405020304" pitchFamily="18" charset="0"/>
                    </a:rPr>
                    <a:t>4.</a:t>
                  </a:r>
                </a:p>
                <a:p>
                  <a:pPr algn="ctr"/>
                  <a:r>
                    <a:rPr lang="en-US" sz="2800">
                      <a:solidFill>
                        <a:schemeClr val="tx1"/>
                      </a:solidFill>
                      <a:effectLst/>
                      <a:latin typeface="Times New Roman" panose="02020603050405020304" pitchFamily="18" charset="0"/>
                      <a:ea typeface="Times New Roman" panose="02020603050405020304" pitchFamily="18" charset="0"/>
                    </a:rPr>
                    <a:t>Lượng mưa giảm giữa các ngày:</a:t>
                  </a:r>
                </a:p>
                <a:p>
                  <a:pPr algn="ctr"/>
                  <a14:m>
                    <m:oMathPara xmlns:m="http://schemas.openxmlformats.org/officeDocument/2006/math">
                      <m:oMathParaPr>
                        <m:jc m:val="centerGroup"/>
                      </m:oMathParaPr>
                      <m:oMath xmlns:m="http://schemas.openxmlformats.org/officeDocument/2006/math">
                        <m:r>
                          <m:rPr>
                            <m:nor/>
                          </m:rPr>
                          <a:rPr lang="en-US" sz="2800">
                            <a:solidFill>
                              <a:schemeClr val="tx1"/>
                            </a:solidFill>
                            <a:latin typeface="Times New Roman" panose="02020603050405020304" pitchFamily="18" charset="0"/>
                            <a:ea typeface="Times New Roman" panose="02020603050405020304" pitchFamily="18" charset="0"/>
                          </a:rPr>
                          <m:t>1 – 2;</m:t>
                        </m:r>
                      </m:oMath>
                    </m:oMathPara>
                  </a14:m>
                  <a:endParaRPr lang="en-US" sz="2800">
                    <a:solidFill>
                      <a:schemeClr val="tx1"/>
                    </a:solidFill>
                    <a:latin typeface="Times New Roman" panose="02020603050405020304" pitchFamily="18" charset="0"/>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nor/>
                          </m:rPr>
                          <a:rPr lang="en-US" sz="2800">
                            <a:solidFill>
                              <a:schemeClr val="tx1"/>
                            </a:solidFill>
                            <a:latin typeface="Times New Roman" panose="02020603050405020304" pitchFamily="18" charset="0"/>
                            <a:ea typeface="Times New Roman" panose="02020603050405020304" pitchFamily="18" charset="0"/>
                          </a:rPr>
                          <m:t>3 – 4;</m:t>
                        </m:r>
                      </m:oMath>
                    </m:oMathPara>
                  </a14:m>
                  <a:endParaRPr lang="en-US" sz="2800">
                    <a:solidFill>
                      <a:schemeClr val="tx1"/>
                    </a:solidFill>
                    <a:latin typeface="Times New Roman" panose="02020603050405020304" pitchFamily="18" charset="0"/>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nor/>
                          </m:rPr>
                          <a:rPr lang="en-US" sz="2800">
                            <a:solidFill>
                              <a:schemeClr val="tx1"/>
                            </a:solidFill>
                            <a:latin typeface="Times New Roman" panose="02020603050405020304" pitchFamily="18" charset="0"/>
                            <a:ea typeface="Times New Roman" panose="02020603050405020304" pitchFamily="18" charset="0"/>
                          </a:rPr>
                          <m:t>5 – 6;</m:t>
                        </m:r>
                      </m:oMath>
                    </m:oMathPara>
                  </a14:m>
                  <a:endParaRPr lang="en-US" sz="2800">
                    <a:solidFill>
                      <a:schemeClr val="tx1"/>
                    </a:solidFill>
                    <a:latin typeface="Times New Roman" panose="02020603050405020304" pitchFamily="18" charset="0"/>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nor/>
                          </m:rPr>
                          <a:rPr lang="en-US" sz="2800">
                            <a:solidFill>
                              <a:schemeClr val="tx1"/>
                            </a:solidFill>
                            <a:latin typeface="Times New Roman" panose="02020603050405020304" pitchFamily="18" charset="0"/>
                            <a:ea typeface="Times New Roman" panose="02020603050405020304" pitchFamily="18" charset="0"/>
                          </a:rPr>
                          <m:t>6 – 7.</m:t>
                        </m:r>
                      </m:oMath>
                    </m:oMathPara>
                  </a14:m>
                  <a:endParaRPr lang="en-US" sz="2800">
                    <a:solidFill>
                      <a:schemeClr val="tx1"/>
                    </a:solidFill>
                    <a:latin typeface="Times New Roman" panose="02020603050405020304" pitchFamily="18" charset="0"/>
                    <a:ea typeface="Times New Roman" panose="02020603050405020304" pitchFamily="18" charset="0"/>
                  </a:endParaRPr>
                </a:p>
                <a:p>
                  <a:pPr algn="ctr"/>
                  <a:endParaRPr lang="zh-CN" alt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矩形: 圆角 1">
                  <a:extLst>
                    <a:ext uri="{FF2B5EF4-FFF2-40B4-BE49-F238E27FC236}">
                      <a16:creationId xmlns:a16="http://schemas.microsoft.com/office/drawing/2014/main" id="{0EDD1A58-35D4-6785-04C1-55022D0492B8}"/>
                    </a:ext>
                  </a:extLst>
                </p:cNvPr>
                <p:cNvSpPr>
                  <a:spLocks noRot="1" noChangeAspect="1" noMove="1" noResize="1" noEditPoints="1" noAdjustHandles="1" noChangeArrowheads="1" noChangeShapeType="1" noTextEdit="1"/>
                </p:cNvSpPr>
                <p:nvPr/>
              </p:nvSpPr>
              <p:spPr>
                <a:xfrm>
                  <a:off x="7999278" y="1168632"/>
                  <a:ext cx="1710719" cy="4468895"/>
                </a:xfrm>
                <a:prstGeom prst="roundRect">
                  <a:avLst>
                    <a:gd name="adj" fmla="val 3351"/>
                  </a:avLst>
                </a:prstGeom>
                <a:blipFill>
                  <a:blip r:embed="rId10"/>
                  <a:stretch>
                    <a:fillRect l="-3559" r="-9964"/>
                  </a:stretch>
                </a:blipFill>
                <a:ln>
                  <a:noFill/>
                </a:ln>
              </p:spPr>
              <p:txBody>
                <a:bodyPr/>
                <a:lstStyle/>
                <a:p>
                  <a:r>
                    <a:rPr lang="en-US">
                      <a:noFill/>
                    </a:rPr>
                    <a:t> </a:t>
                  </a:r>
                </a:p>
              </p:txBody>
            </p:sp>
          </mc:Fallback>
        </mc:AlternateContent>
        <p:pic>
          <p:nvPicPr>
            <p:cNvPr id="34" name="图片 13" descr="58c26e956f2d9">
              <a:extLst>
                <a:ext uri="{FF2B5EF4-FFF2-40B4-BE49-F238E27FC236}">
                  <a16:creationId xmlns:a16="http://schemas.microsoft.com/office/drawing/2014/main" id="{C584EBED-FB6B-AE31-121E-D66A5EF960F8}"/>
                </a:ext>
              </a:extLst>
            </p:cNvPr>
            <p:cNvPicPr>
              <a:picLocks noChangeAspect="1"/>
            </p:cNvPicPr>
            <p:nvPr/>
          </p:nvPicPr>
          <p:blipFill>
            <a:blip r:embed="rId5"/>
            <a:stretch>
              <a:fillRect/>
            </a:stretch>
          </p:blipFill>
          <p:spPr>
            <a:xfrm>
              <a:off x="9450026" y="1099979"/>
              <a:ext cx="326385" cy="324000"/>
            </a:xfrm>
            <a:prstGeom prst="rect">
              <a:avLst/>
            </a:prstGeom>
          </p:spPr>
        </p:pic>
      </p:grpSp>
    </p:spTree>
    <p:extLst>
      <p:ext uri="{BB962C8B-B14F-4D97-AF65-F5344CB8AC3E}">
        <p14:creationId xmlns:p14="http://schemas.microsoft.com/office/powerpoint/2010/main" val="216317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1">
            <a:extLst>
              <a:ext uri="{FF2B5EF4-FFF2-40B4-BE49-F238E27FC236}">
                <a16:creationId xmlns:a16="http://schemas.microsoft.com/office/drawing/2014/main" id="{4551C863-C398-DB33-CD29-2CD7DE9A07BB}"/>
              </a:ext>
            </a:extLst>
          </p:cNvPr>
          <p:cNvSpPr/>
          <p:nvPr/>
        </p:nvSpPr>
        <p:spPr>
          <a:xfrm>
            <a:off x="4343400" y="1194552"/>
            <a:ext cx="6352975" cy="4468895"/>
          </a:xfrm>
          <a:prstGeom prst="roundRect">
            <a:avLst>
              <a:gd name="adj" fmla="val 3351"/>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endParaRPr lang="en-US" sz="2800">
              <a:solidFill>
                <a:schemeClr val="tx1"/>
              </a:solidFill>
              <a:latin typeface="Times New Roman" panose="02020603050405020304" pitchFamily="18" charset="0"/>
              <a:ea typeface="Times New Roman" panose="02020603050405020304" pitchFamily="18" charset="0"/>
            </a:endParaRPr>
          </a:p>
          <a:p>
            <a:pPr algn="ctr"/>
            <a:endParaRPr lang="zh-CN" altLang="en-US" sz="2800">
              <a:solidFill>
                <a:schemeClr val="tx1"/>
              </a:solidFill>
              <a:latin typeface="Times New Roman" panose="02020603050405020304" pitchFamily="18" charset="0"/>
              <a:cs typeface="Times New Roman" panose="02020603050405020304" pitchFamily="18" charset="0"/>
            </a:endParaRPr>
          </a:p>
        </p:txBody>
      </p:sp>
      <p:pic>
        <p:nvPicPr>
          <p:cNvPr id="23" name="图片 13" descr="58c26e956f2d9">
            <a:extLst>
              <a:ext uri="{FF2B5EF4-FFF2-40B4-BE49-F238E27FC236}">
                <a16:creationId xmlns:a16="http://schemas.microsoft.com/office/drawing/2014/main" id="{455E6E9A-6AFE-A8FD-3386-E489DFC41DB7}"/>
              </a:ext>
            </a:extLst>
          </p:cNvPr>
          <p:cNvPicPr>
            <a:picLocks noChangeAspect="1"/>
          </p:cNvPicPr>
          <p:nvPr/>
        </p:nvPicPr>
        <p:blipFill>
          <a:blip r:embed="rId2"/>
          <a:stretch>
            <a:fillRect/>
          </a:stretch>
        </p:blipFill>
        <p:spPr>
          <a:xfrm>
            <a:off x="10269789" y="917596"/>
            <a:ext cx="657425" cy="652621"/>
          </a:xfrm>
          <a:prstGeom prst="rect">
            <a:avLst/>
          </a:prstGeom>
        </p:spPr>
      </p:pic>
      <p:sp>
        <p:nvSpPr>
          <p:cNvPr id="27" name="Rectangle 3">
            <a:extLst>
              <a:ext uri="{FF2B5EF4-FFF2-40B4-BE49-F238E27FC236}">
                <a16:creationId xmlns:a16="http://schemas.microsoft.com/office/drawing/2014/main" id="{87F1168B-B75C-8D72-488D-FA0FC1507319}"/>
              </a:ext>
            </a:extLst>
          </p:cNvPr>
          <p:cNvSpPr>
            <a:spLocks noChangeArrowheads="1"/>
          </p:cNvSpPr>
          <p:nvPr/>
        </p:nvSpPr>
        <p:spPr bwMode="auto">
          <a:xfrm>
            <a:off x="4752190" y="1243906"/>
            <a:ext cx="533400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6. </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Tỉ số phần trăm của lượng mưa ngày thứ 4 và lượng mưa ngày thứ 3 là :</a:t>
            </a:r>
          </a:p>
        </p:txBody>
      </p:sp>
      <mc:AlternateContent xmlns:mc="http://schemas.openxmlformats.org/markup-compatibility/2006" xmlns:a14="http://schemas.microsoft.com/office/drawing/2010/main">
        <mc:Choice Requires="a14">
          <p:sp>
            <p:nvSpPr>
              <p:cNvPr id="29" name="Rectangle 4">
                <a:extLst>
                  <a:ext uri="{FF2B5EF4-FFF2-40B4-BE49-F238E27FC236}">
                    <a16:creationId xmlns:a16="http://schemas.microsoft.com/office/drawing/2014/main" id="{E87B1EAB-D7C0-49AE-7FA7-2F621742D319}"/>
                  </a:ext>
                </a:extLst>
              </p:cNvPr>
              <p:cNvSpPr>
                <a:spLocks noChangeArrowheads="1"/>
              </p:cNvSpPr>
              <p:nvPr/>
            </p:nvSpPr>
            <p:spPr bwMode="auto">
              <a:xfrm>
                <a:off x="4788226" y="3693275"/>
                <a:ext cx="5261931" cy="18158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a:t>
                </a: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lượng mưa ngày thứ 4 giảm khoảng </a:t>
                </a:r>
                <a14:m>
                  <m:oMath xmlns:m="http://schemas.openxmlformats.org/officeDocument/2006/math">
                    <m:r>
                      <a:rPr kumimoji="0" lang="en-US" altLang="en-US" sz="28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kumimoji="0" lang="en-US" altLang="en-US"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%−58%=42%</m:t>
                    </m:r>
                  </m:oMath>
                </a14:m>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với ngày thứ 3.</a:t>
                </a:r>
                <a:endParaRPr kumimoji="0" lang="fr-FR"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fr-FR"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29" name="Rectangle 4">
                <a:extLst>
                  <a:ext uri="{FF2B5EF4-FFF2-40B4-BE49-F238E27FC236}">
                    <a16:creationId xmlns:a16="http://schemas.microsoft.com/office/drawing/2014/main" id="{E87B1EAB-D7C0-49AE-7FA7-2F621742D319}"/>
                  </a:ext>
                </a:extLst>
              </p:cNvPr>
              <p:cNvSpPr>
                <a:spLocks noRot="1" noChangeAspect="1" noMove="1" noResize="1" noEditPoints="1" noAdjustHandles="1" noChangeArrowheads="1" noChangeShapeType="1" noTextEdit="1"/>
              </p:cNvSpPr>
              <p:nvPr/>
            </p:nvSpPr>
            <p:spPr bwMode="auto">
              <a:xfrm>
                <a:off x="4788226" y="3693275"/>
                <a:ext cx="5261931" cy="1815882"/>
              </a:xfrm>
              <a:prstGeom prst="rect">
                <a:avLst/>
              </a:prstGeom>
              <a:blipFill>
                <a:blip r:embed="rId4"/>
                <a:stretch>
                  <a:fillRect l="-2315" t="-3020" r="-231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36527AD3-4BCF-44CE-7D77-F0732C82E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365" y="2330833"/>
            <a:ext cx="2724884" cy="2724884"/>
          </a:xfrm>
          <a:prstGeom prst="rect">
            <a:avLst/>
          </a:prstGeom>
        </p:spPr>
      </p:pic>
      <p:pic>
        <p:nvPicPr>
          <p:cNvPr id="13" name="图片 9">
            <a:extLst>
              <a:ext uri="{FF2B5EF4-FFF2-40B4-BE49-F238E27FC236}">
                <a16:creationId xmlns:a16="http://schemas.microsoft.com/office/drawing/2014/main" id="{FB3AE379-87CF-2014-BE2B-705CCDC0A4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37194" y="2059641"/>
            <a:ext cx="2911216" cy="231838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E2F399-4370-2113-3309-D12F6EA150D9}"/>
                  </a:ext>
                </a:extLst>
              </p:cNvPr>
              <p:cNvSpPr txBox="1"/>
              <p:nvPr/>
            </p:nvSpPr>
            <p:spPr>
              <a:xfrm>
                <a:off x="5995887" y="2551138"/>
                <a:ext cx="3048000" cy="937436"/>
              </a:xfrm>
              <a:prstGeom prst="rect">
                <a:avLst/>
              </a:prstGeom>
              <a:noFill/>
            </p:spPr>
            <p:txBody>
              <a:bodyPr wrap="square">
                <a:spAutoFit/>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2800" i="1" smtClean="0">
                              <a:effectLst/>
                              <a:latin typeface="Cambria Math" panose="02040503050406030204" pitchFamily="18" charset="0"/>
                              <a:cs typeface="Times New Roman" panose="02020603050405020304" pitchFamily="18" charset="0"/>
                            </a:rPr>
                          </m:ctrlPr>
                        </m:fPr>
                        <m:num>
                          <m:r>
                            <a:rPr lang="en-US" sz="2800" b="0" i="1" smtClean="0">
                              <a:effectLst/>
                              <a:latin typeface="Cambria Math" panose="02040503050406030204" pitchFamily="18" charset="0"/>
                              <a:cs typeface="Times New Roman" panose="02020603050405020304" pitchFamily="18" charset="0"/>
                            </a:rPr>
                            <m:t>7.100</m:t>
                          </m:r>
                        </m:num>
                        <m:den>
                          <m:r>
                            <a:rPr lang="en-US" sz="2800" b="0" i="1" smtClean="0">
                              <a:effectLst/>
                              <a:latin typeface="Cambria Math" panose="02040503050406030204" pitchFamily="18" charset="0"/>
                              <a:cs typeface="Times New Roman" panose="02020603050405020304" pitchFamily="18" charset="0"/>
                            </a:rPr>
                            <m:t>12</m:t>
                          </m:r>
                        </m:den>
                      </m:f>
                      <m:r>
                        <a:rPr lang="en-US" sz="28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effectLst/>
                          <a:latin typeface="Cambria Math" panose="02040503050406030204" pitchFamily="18" charset="0"/>
                          <a:ea typeface="Cambria Math" panose="02040503050406030204" pitchFamily="18" charset="0"/>
                          <a:cs typeface="Times New Roman" panose="02020603050405020304" pitchFamily="18" charset="0"/>
                        </a:rPr>
                        <m:t>58%</m:t>
                      </m:r>
                    </m:oMath>
                  </m:oMathPara>
                </a14:m>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6E2F399-4370-2113-3309-D12F6EA150D9}"/>
                  </a:ext>
                </a:extLst>
              </p:cNvPr>
              <p:cNvSpPr txBox="1">
                <a:spLocks noRot="1" noChangeAspect="1" noMove="1" noResize="1" noEditPoints="1" noAdjustHandles="1" noChangeArrowheads="1" noChangeShapeType="1" noTextEdit="1"/>
              </p:cNvSpPr>
              <p:nvPr/>
            </p:nvSpPr>
            <p:spPr>
              <a:xfrm>
                <a:off x="5995887" y="2551138"/>
                <a:ext cx="3048000" cy="93743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1587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n 8">
            <a:extLst>
              <a:ext uri="{FF2B5EF4-FFF2-40B4-BE49-F238E27FC236}">
                <a16:creationId xmlns:a16="http://schemas.microsoft.com/office/drawing/2014/main" id="{59EDE1B1-13FC-D4BE-1375-6FBBBC224CE8}"/>
              </a:ext>
            </a:extLst>
          </p:cNvPr>
          <p:cNvSpPr/>
          <p:nvPr/>
        </p:nvSpPr>
        <p:spPr>
          <a:xfrm>
            <a:off x="1123950" y="1295400"/>
            <a:ext cx="3752850" cy="35813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a:t>
            </a:r>
          </a:p>
        </p:txBody>
      </p:sp>
      <p:sp>
        <p:nvSpPr>
          <p:cNvPr id="10" name="TextBox 9">
            <a:extLst>
              <a:ext uri="{FF2B5EF4-FFF2-40B4-BE49-F238E27FC236}">
                <a16:creationId xmlns:a16="http://schemas.microsoft.com/office/drawing/2014/main" id="{5B8BBF70-EDEB-ED63-E88A-12C9EBD61EA0}"/>
              </a:ext>
            </a:extLst>
          </p:cNvPr>
          <p:cNvSpPr txBox="1"/>
          <p:nvPr/>
        </p:nvSpPr>
        <p:spPr>
          <a:xfrm>
            <a:off x="5607315" y="1828800"/>
            <a:ext cx="3602390" cy="861774"/>
          </a:xfrm>
          <a:prstGeom prst="rect">
            <a:avLst/>
          </a:prstGeom>
          <a:noFill/>
        </p:spPr>
        <p:txBody>
          <a:bodyPr wrap="square">
            <a:spAutoFit/>
          </a:bodyPr>
          <a:lstStyle/>
          <a:p>
            <a:r>
              <a:rPr lang="en-US" sz="5000" b="1">
                <a:solidFill>
                  <a:srgbClr val="FF0000"/>
                </a:solidFill>
                <a:latin typeface="Times New Roman" panose="02020603050405020304" pitchFamily="18" charset="0"/>
              </a:rPr>
              <a:t>Vận dụng</a:t>
            </a:r>
            <a:endParaRPr lang="en-US" sz="5000" dirty="0"/>
          </a:p>
        </p:txBody>
      </p:sp>
      <p:pic>
        <p:nvPicPr>
          <p:cNvPr id="12" name="Hình ảnh 3" descr="Ảnh có chứa văn bản, đồ chơi, đồ họa véc-tơ, danh thiếp&#10;&#10;Mô tả được tạo tự động">
            <a:extLst>
              <a:ext uri="{FF2B5EF4-FFF2-40B4-BE49-F238E27FC236}">
                <a16:creationId xmlns:a16="http://schemas.microsoft.com/office/drawing/2014/main" id="{6061FB65-9940-53D9-5914-FC4F1C164B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911" y="2971800"/>
            <a:ext cx="3276600" cy="3156213"/>
          </a:xfrm>
          <a:prstGeom prst="rect">
            <a:avLst/>
          </a:prstGeom>
        </p:spPr>
      </p:pic>
    </p:spTree>
    <p:extLst>
      <p:ext uri="{BB962C8B-B14F-4D97-AF65-F5344CB8AC3E}">
        <p14:creationId xmlns:p14="http://schemas.microsoft.com/office/powerpoint/2010/main" val="2189177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 calcmode="lin" valueType="num">
                                      <p:cBhvr>
                                        <p:cTn id="9" dur="1500" fill="hold"/>
                                        <p:tgtEl>
                                          <p:spTgt spid="9"/>
                                        </p:tgtEl>
                                        <p:attrNameLst>
                                          <p:attrName>style.rotation</p:attrName>
                                        </p:attrNameLst>
                                      </p:cBhvr>
                                      <p:tavLst>
                                        <p:tav tm="0">
                                          <p:val>
                                            <p:fltVal val="360"/>
                                          </p:val>
                                        </p:tav>
                                        <p:tav tm="100000">
                                          <p:val>
                                            <p:fltVal val="0"/>
                                          </p:val>
                                        </p:tav>
                                      </p:tavLst>
                                    </p:anim>
                                    <p:animEffect transition="in" filter="fade">
                                      <p:cBhvr>
                                        <p:cTn id="10" dur="1500"/>
                                        <p:tgtEl>
                                          <p:spTgt spid="9"/>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by="(-#ppt_w*2)" calcmode="lin" valueType="num">
                                      <p:cBhvr rctx="PPT">
                                        <p:cTn id="14" dur="500" autoRev="1" fill="hold">
                                          <p:stCondLst>
                                            <p:cond delay="0"/>
                                          </p:stCondLst>
                                        </p:cTn>
                                        <p:tgtEl>
                                          <p:spTgt spid="10"/>
                                        </p:tgtEl>
                                        <p:attrNameLst>
                                          <p:attrName>ppt_w</p:attrName>
                                        </p:attrNameLst>
                                      </p:cBhvr>
                                    </p:anim>
                                    <p:anim by="(#ppt_w*0.50)" calcmode="lin" valueType="num">
                                      <p:cBhvr>
                                        <p:cTn id="15" dur="500" decel="50000" autoRev="1" fill="hold">
                                          <p:stCondLst>
                                            <p:cond delay="0"/>
                                          </p:stCondLst>
                                        </p:cTn>
                                        <p:tgtEl>
                                          <p:spTgt spid="10"/>
                                        </p:tgtEl>
                                        <p:attrNameLst>
                                          <p:attrName>ppt_x</p:attrName>
                                        </p:attrNameLst>
                                      </p:cBhvr>
                                    </p:anim>
                                    <p:anim from="(-#ppt_h/2)" to="(#ppt_y)" calcmode="lin" valueType="num">
                                      <p:cBhvr>
                                        <p:cTn id="16" dur="1000" fill="hold">
                                          <p:stCondLst>
                                            <p:cond delay="0"/>
                                          </p:stCondLst>
                                        </p:cTn>
                                        <p:tgtEl>
                                          <p:spTgt spid="10"/>
                                        </p:tgtEl>
                                        <p:attrNameLst>
                                          <p:attrName>ppt_y</p:attrName>
                                        </p:attrNameLst>
                                      </p:cBhvr>
                                    </p:anim>
                                    <p:animRot by="21600000">
                                      <p:cBhvr>
                                        <p:cTn id="17" dur="1000" fill="hold">
                                          <p:stCondLst>
                                            <p:cond delay="0"/>
                                          </p:stCondLst>
                                        </p:cTn>
                                        <p:tgtEl>
                                          <p:spTgt spid="10"/>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4310CE45-FB1C-D6EC-5709-CE851308B2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919" y="2131685"/>
            <a:ext cx="2591452" cy="3913094"/>
          </a:xfrm>
          <a:prstGeom prst="rect">
            <a:avLst/>
          </a:prstGeom>
        </p:spPr>
      </p:pic>
      <p:sp>
        <p:nvSpPr>
          <p:cNvPr id="4" name="Oval Callout 25">
            <a:extLst>
              <a:ext uri="{FF2B5EF4-FFF2-40B4-BE49-F238E27FC236}">
                <a16:creationId xmlns:a16="http://schemas.microsoft.com/office/drawing/2014/main" id="{A57EE545-7F0A-BDF9-6A8F-C09C6412E1E5}"/>
              </a:ext>
            </a:extLst>
          </p:cNvPr>
          <p:cNvSpPr/>
          <p:nvPr/>
        </p:nvSpPr>
        <p:spPr>
          <a:xfrm>
            <a:off x="1371600" y="1447800"/>
            <a:ext cx="2147494" cy="1752600"/>
          </a:xfrm>
          <a:prstGeom prst="wedgeEllipseCallout">
            <a:avLst>
              <a:gd name="adj1" fmla="val -26448"/>
              <a:gd name="adj2" fmla="val 55004"/>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chemeClr val="tx2"/>
                </a:solidFill>
                <a:latin typeface="Times New Roman" panose="02020603050405020304" pitchFamily="18" charset="0"/>
                <a:cs typeface="Times New Roman" panose="02020603050405020304" pitchFamily="18" charset="0"/>
              </a:rPr>
              <a:t>NHIỆM VỤ</a:t>
            </a:r>
          </a:p>
        </p:txBody>
      </p:sp>
      <p:sp>
        <p:nvSpPr>
          <p:cNvPr id="5" name="矩形: 圆角 1">
            <a:extLst>
              <a:ext uri="{FF2B5EF4-FFF2-40B4-BE49-F238E27FC236}">
                <a16:creationId xmlns:a16="http://schemas.microsoft.com/office/drawing/2014/main" id="{DB8A58B9-9475-2755-96D6-76FCD8218BA7}"/>
              </a:ext>
            </a:extLst>
          </p:cNvPr>
          <p:cNvSpPr/>
          <p:nvPr/>
        </p:nvSpPr>
        <p:spPr>
          <a:xfrm>
            <a:off x="3756766" y="1194552"/>
            <a:ext cx="7354190" cy="4901448"/>
          </a:xfrm>
          <a:prstGeom prst="roundRect">
            <a:avLst>
              <a:gd name="adj" fmla="val 3351"/>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endParaRPr lang="en-US" sz="2800">
              <a:solidFill>
                <a:schemeClr val="tx1"/>
              </a:solidFill>
              <a:effectLst/>
              <a:latin typeface="Times New Roman" panose="02020603050405020304" pitchFamily="18" charset="0"/>
              <a:ea typeface="Times New Roman" panose="02020603050405020304" pitchFamily="18" charset="0"/>
            </a:endParaRPr>
          </a:p>
          <a:p>
            <a:pPr algn="ctr"/>
            <a:endParaRPr lang="en-US" sz="2800">
              <a:solidFill>
                <a:schemeClr val="tx1"/>
              </a:solidFill>
              <a:latin typeface="Times New Roman" panose="02020603050405020304" pitchFamily="18" charset="0"/>
              <a:ea typeface="Times New Roman" panose="02020603050405020304" pitchFamily="18" charset="0"/>
            </a:endParaRPr>
          </a:p>
          <a:p>
            <a:pPr algn="ctr"/>
            <a:endParaRPr lang="zh-CN" altLang="en-US" sz="2800">
              <a:solidFill>
                <a:schemeClr val="tx1"/>
              </a:solidFill>
              <a:latin typeface="Times New Roman" panose="02020603050405020304" pitchFamily="18" charset="0"/>
              <a:cs typeface="Times New Roman" panose="02020603050405020304" pitchFamily="18" charset="0"/>
            </a:endParaRPr>
          </a:p>
        </p:txBody>
      </p:sp>
      <p:pic>
        <p:nvPicPr>
          <p:cNvPr id="6" name="图片 13" descr="58c26e956f2d9">
            <a:extLst>
              <a:ext uri="{FF2B5EF4-FFF2-40B4-BE49-F238E27FC236}">
                <a16:creationId xmlns:a16="http://schemas.microsoft.com/office/drawing/2014/main" id="{8135A5D7-7ADA-EC98-38B7-58E8EFCEF921}"/>
              </a:ext>
            </a:extLst>
          </p:cNvPr>
          <p:cNvPicPr>
            <a:picLocks noChangeAspect="1"/>
          </p:cNvPicPr>
          <p:nvPr/>
        </p:nvPicPr>
        <p:blipFill>
          <a:blip r:embed="rId3"/>
          <a:stretch>
            <a:fillRect/>
          </a:stretch>
        </p:blipFill>
        <p:spPr>
          <a:xfrm>
            <a:off x="10453531" y="921946"/>
            <a:ext cx="657425" cy="652621"/>
          </a:xfrm>
          <a:prstGeom prst="rect">
            <a:avLst/>
          </a:prstGeom>
        </p:spPr>
      </p:pic>
      <p:sp>
        <p:nvSpPr>
          <p:cNvPr id="9" name="TextBox 8">
            <a:extLst>
              <a:ext uri="{FF2B5EF4-FFF2-40B4-BE49-F238E27FC236}">
                <a16:creationId xmlns:a16="http://schemas.microsoft.com/office/drawing/2014/main" id="{21CF2A03-9767-28D9-3CD2-D43291C60F8D}"/>
              </a:ext>
            </a:extLst>
          </p:cNvPr>
          <p:cNvSpPr txBox="1"/>
          <p:nvPr/>
        </p:nvSpPr>
        <p:spPr>
          <a:xfrm>
            <a:off x="4137445" y="1536173"/>
            <a:ext cx="6094324" cy="4401205"/>
          </a:xfrm>
          <a:prstGeom prst="rect">
            <a:avLst/>
          </a:prstGeom>
          <a:noFill/>
        </p:spPr>
        <p:txBody>
          <a:bodyPr wrap="square">
            <a:spAutoFit/>
          </a:bodyPr>
          <a:lstStyle/>
          <a:p>
            <a:pPr algn="just"/>
            <a:r>
              <a:rPr lang="en-US" sz="4000" dirty="0">
                <a:effectLst/>
                <a:latin typeface="Times New Roman" panose="02020603050405020304" pitchFamily="18" charset="0"/>
                <a:ea typeface="Times New Roman" panose="02020603050405020304" pitchFamily="18" charset="0"/>
              </a:rPr>
              <a:t>Thu </a:t>
            </a:r>
            <a:r>
              <a:rPr lang="en-US" sz="4000" dirty="0" err="1">
                <a:effectLst/>
                <a:latin typeface="Times New Roman" panose="02020603050405020304" pitchFamily="18" charset="0"/>
                <a:ea typeface="Times New Roman" panose="02020603050405020304" pitchFamily="18" charset="0"/>
              </a:rPr>
              <a:t>thập</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sưu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tầm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biểu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đồ</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đoạn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thẳng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trên</a:t>
            </a:r>
            <a:r>
              <a:rPr lang="en-US" sz="4000" dirty="0">
                <a:effectLst/>
                <a:latin typeface="Times New Roman" panose="02020603050405020304" pitchFamily="18" charset="0"/>
                <a:ea typeface="Times New Roman" panose="02020603050405020304" pitchFamily="18" charset="0"/>
              </a:rPr>
              <a:t> internet, ở </a:t>
            </a:r>
            <a:r>
              <a:rPr lang="en-US" sz="4000" dirty="0" err="1">
                <a:effectLst/>
                <a:latin typeface="Times New Roman" panose="02020603050405020304" pitchFamily="18" charset="0"/>
                <a:ea typeface="Times New Roman" panose="02020603050405020304" pitchFamily="18" charset="0"/>
              </a:rPr>
              <a:t>thực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tế</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địa</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phương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tiến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hành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phân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tích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xử</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lí</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dữ</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liệu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từ</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đó</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đưa</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ra</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những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thông</a:t>
            </a:r>
            <a:r>
              <a:rPr lang="en-US" sz="4000" dirty="0">
                <a:effectLst/>
                <a:latin typeface="Times New Roman" panose="02020603050405020304" pitchFamily="18" charset="0"/>
                <a:ea typeface="Times New Roman" panose="02020603050405020304" pitchFamily="18" charset="0"/>
              </a:rPr>
              <a:t> tin </a:t>
            </a:r>
            <a:r>
              <a:rPr lang="en-US" sz="4000" dirty="0" err="1">
                <a:effectLst/>
                <a:latin typeface="Times New Roman" panose="02020603050405020304" pitchFamily="18" charset="0"/>
                <a:ea typeface="Times New Roman" panose="02020603050405020304" pitchFamily="18" charset="0"/>
              </a:rPr>
              <a:t>cần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thiết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Thực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nhiệm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vụ</a:t>
            </a:r>
            <a:r>
              <a:rPr lang="en-US" sz="4000" dirty="0">
                <a:effectLst/>
                <a:latin typeface="Times New Roman" panose="02020603050405020304" pitchFamily="18" charset="0"/>
                <a:ea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rPr>
              <a:t>nhà</a:t>
            </a:r>
            <a:r>
              <a:rPr lang="en-US" sz="4000" dirty="0">
                <a:effectLst/>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212035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33425" y="2305168"/>
            <a:ext cx="4680000" cy="1060331"/>
            <a:chOff x="733425" y="2305168"/>
            <a:chExt cx="4680000" cy="1060331"/>
          </a:xfrm>
        </p:grpSpPr>
        <p:sp>
          <p:nvSpPr>
            <p:cNvPr id="7" name="文本框 6"/>
            <p:cNvSpPr txBox="1"/>
            <p:nvPr/>
          </p:nvSpPr>
          <p:spPr>
            <a:xfrm>
              <a:off x="733425" y="2305347"/>
              <a:ext cx="4457700" cy="101473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en-GB" sz="6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rPr>
                <a:t>THANKS</a:t>
              </a:r>
              <a:r>
                <a:rPr kumimoji="0" lang="en-GB" altLang="zh-CN" sz="6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rPr>
                <a:t> </a:t>
              </a:r>
              <a:endParaRPr kumimoji="0" lang="zh-CN" altLang="en-US" sz="6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cxnSp>
          <p:nvCxnSpPr>
            <p:cNvPr id="9" name="直接连接符 8"/>
            <p:cNvCxnSpPr/>
            <p:nvPr/>
          </p:nvCxnSpPr>
          <p:spPr>
            <a:xfrm>
              <a:off x="733425" y="2305168"/>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33425" y="3365499"/>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14400"/>
            <a:ext cx="9906000" cy="295465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PB1: </a:t>
            </a:r>
            <a:r>
              <a:rPr lang="en-US" sz="2800" dirty="0" err="1">
                <a:latin typeface="Times New Roman" panose="02020603050405020304" pitchFamily="18" charset="0"/>
                <a:cs typeface="Times New Roman" panose="02020603050405020304" pitchFamily="18" charset="0"/>
              </a:rPr>
              <a:t>Thùy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hay</a:t>
            </a:r>
          </a:p>
          <a:p>
            <a:r>
              <a:rPr lang="en-US" sz="2800" dirty="0">
                <a:latin typeface="Times New Roman" panose="02020603050405020304" pitchFamily="18" charset="0"/>
                <a:cs typeface="Times New Roman" panose="02020603050405020304" pitchFamily="18" charset="0"/>
              </a:rPr>
              <a:t>SLIDE 11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18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equation</a:t>
            </a:r>
          </a:p>
          <a:p>
            <a:r>
              <a:rPr lang="en-US" sz="2800" dirty="0">
                <a:latin typeface="Times New Roman" panose="02020603050405020304" pitchFamily="18" charset="0"/>
                <a:cs typeface="Times New Roman" panose="02020603050405020304" pitchFamily="18" charset="0"/>
              </a:rPr>
              <a:t>SLIDE 19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slide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equation.</a:t>
            </a:r>
          </a:p>
          <a:p>
            <a:endParaRPr lang="en-US" dirty="0"/>
          </a:p>
        </p:txBody>
      </p:sp>
    </p:spTree>
    <p:extLst>
      <p:ext uri="{BB962C8B-B14F-4D97-AF65-F5344CB8AC3E}">
        <p14:creationId xmlns:p14="http://schemas.microsoft.com/office/powerpoint/2010/main" val="82024821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33400"/>
            <a:ext cx="9906000" cy="6555641"/>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PB2: Lan Anh</a:t>
            </a:r>
          </a:p>
          <a:p>
            <a:r>
              <a:rPr lang="en-US" sz="2800" dirty="0">
                <a:solidFill>
                  <a:srgbClr val="FF0000"/>
                </a:solidFill>
                <a:latin typeface="Times New Roman" panose="02020603050405020304" pitchFamily="18" charset="0"/>
                <a:cs typeface="Times New Roman" panose="02020603050405020304" pitchFamily="18" charset="0"/>
              </a:rPr>
              <a:t>Sử dụng các phương pháp, kĩ thuật mới, </a:t>
            </a:r>
          </a:p>
          <a:p>
            <a:r>
              <a:rPr lang="en-US" sz="2800" dirty="0">
                <a:solidFill>
                  <a:srgbClr val="FF0000"/>
                </a:solidFill>
                <a:latin typeface="Times New Roman" panose="02020603050405020304" pitchFamily="18" charset="0"/>
                <a:cs typeface="Times New Roman" panose="02020603050405020304" pitchFamily="18" charset="0"/>
              </a:rPr>
              <a:t>Nhiều các số liệu toán học chưa gõ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equation</a:t>
            </a:r>
            <a:r>
              <a:rPr lang="en-US" sz="2800">
                <a:solidFill>
                  <a:srgbClr val="FF0000"/>
                </a:solidFill>
                <a:latin typeface="Times New Roman" panose="02020603050405020304" pitchFamily="18" charset="0"/>
                <a:cs typeface="Times New Roman" panose="02020603050405020304" pitchFamily="18" charset="0"/>
              </a:rPr>
              <a:t>( slide 21, 22,..), </a:t>
            </a:r>
            <a:r>
              <a:rPr lang="en-US" sz="2800" dirty="0">
                <a:solidFill>
                  <a:srgbClr val="FF0000"/>
                </a:solidFill>
                <a:latin typeface="Times New Roman" panose="02020603050405020304" pitchFamily="18" charset="0"/>
                <a:cs typeface="Times New Roman" panose="02020603050405020304" pitchFamily="18" charset="0"/>
              </a:rPr>
              <a:t>cô kiểm </a:t>
            </a:r>
            <a:r>
              <a:rPr lang="en-US" sz="2800" dirty="0" err="1">
                <a:solidFill>
                  <a:srgbClr val="FF0000"/>
                </a:solidFill>
                <a:latin typeface="Times New Roman" panose="02020603050405020304" pitchFamily="18" charset="0"/>
                <a:cs typeface="Times New Roman" panose="02020603050405020304" pitchFamily="18" charset="0"/>
              </a:rPr>
              <a:t>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toàn</a:t>
            </a:r>
            <a:r>
              <a:rPr lang="en-US" sz="2800" dirty="0">
                <a:solidFill>
                  <a:srgbClr val="FF0000"/>
                </a:solidFill>
                <a:latin typeface="Times New Roman" panose="02020603050405020304" pitchFamily="18" charset="0"/>
                <a:cs typeface="Times New Roman" panose="02020603050405020304" pitchFamily="18" charset="0"/>
              </a:rPr>
              <a:t> bài soạn, (toàn bộ số liệu toán phải gõ trong equation).</a:t>
            </a:r>
          </a:p>
          <a:p>
            <a:r>
              <a:rPr lang="en-US" sz="2800" dirty="0">
                <a:solidFill>
                  <a:srgbClr val="FF0000"/>
                </a:solidFill>
                <a:latin typeface="Times New Roman" panose="02020603050405020304" pitchFamily="18" charset="0"/>
                <a:cs typeface="Times New Roman" panose="02020603050405020304" pitchFamily="18" charset="0"/>
              </a:rPr>
              <a:t>SLIDE 11,12 câu trả lời ghi hoàn chỉnh</a:t>
            </a:r>
          </a:p>
          <a:p>
            <a:r>
              <a:rPr lang="en-US" sz="2800" dirty="0">
                <a:solidFill>
                  <a:srgbClr val="FF0000"/>
                </a:solidFill>
                <a:latin typeface="Times New Roman" panose="02020603050405020304" pitchFamily="18" charset="0"/>
                <a:cs typeface="Times New Roman" panose="02020603050405020304" pitchFamily="18" charset="0"/>
              </a:rPr>
              <a:t>Slide 19 bài 3 nếu là tiếp theo ghi tiếp theo hoặc tiết 2 </a:t>
            </a:r>
          </a:p>
          <a:p>
            <a:r>
              <a:rPr lang="en-US" sz="2800" dirty="0">
                <a:solidFill>
                  <a:srgbClr val="FF0000"/>
                </a:solidFill>
                <a:latin typeface="Times New Roman" panose="02020603050405020304" pitchFamily="18" charset="0"/>
                <a:cs typeface="Times New Roman" panose="02020603050405020304" pitchFamily="18" charset="0"/>
              </a:rPr>
              <a:t>Slide 22: chiếu yêu cầu lên vì hiêu ứng cả slide ko biết làm gì, trả lời cho câu hỏi nào?</a:t>
            </a:r>
          </a:p>
          <a:p>
            <a:r>
              <a:rPr lang="en-US" sz="2800" dirty="0">
                <a:solidFill>
                  <a:srgbClr val="FF0000"/>
                </a:solidFill>
                <a:latin typeface="Times New Roman" panose="02020603050405020304" pitchFamily="18" charset="0"/>
                <a:cs typeface="Times New Roman" panose="02020603050405020304" pitchFamily="18" charset="0"/>
              </a:rPr>
              <a:t>Slide 23: Có thể chiếu đề bài lên </a:t>
            </a:r>
          </a:p>
          <a:p>
            <a:r>
              <a:rPr lang="en-US" sz="2800" dirty="0">
                <a:solidFill>
                  <a:srgbClr val="FF0000"/>
                </a:solidFill>
                <a:latin typeface="Times New Roman" panose="02020603050405020304" pitchFamily="18" charset="0"/>
                <a:cs typeface="Times New Roman" panose="02020603050405020304" pitchFamily="18" charset="0"/>
              </a:rPr>
              <a:t>Slide 24: bảng số liệu dòng 2 hiệu ứng từng ô; VD4 câu c,d,e chia nhỏ hiệu ứng và chiếu câu hỏi trc câu trả lời sau.</a:t>
            </a:r>
          </a:p>
          <a:p>
            <a:r>
              <a:rPr lang="en-US" sz="2800" dirty="0">
                <a:solidFill>
                  <a:srgbClr val="FF0000"/>
                </a:solidFill>
                <a:latin typeface="Times New Roman" panose="02020603050405020304" pitchFamily="18" charset="0"/>
                <a:cs typeface="Times New Roman" panose="02020603050405020304" pitchFamily="18" charset="0"/>
              </a:rPr>
              <a:t>Slide 29 ghi rõ phiếu học tập; Slide 31: nên chia nhỏ hiệu ứng</a:t>
            </a:r>
          </a:p>
          <a:p>
            <a:r>
              <a:rPr lang="en-US" sz="2800" dirty="0">
                <a:solidFill>
                  <a:srgbClr val="FF0000"/>
                </a:solidFill>
                <a:latin typeface="Times New Roman" panose="02020603050405020304" pitchFamily="18" charset="0"/>
                <a:cs typeface="Times New Roman" panose="02020603050405020304" pitchFamily="18" charset="0"/>
              </a:rPr>
              <a:t>Slide 33: GV có thể đưa ra 1 ví dụ minh họa trường hợp nếu hs sưu tầm sai hoặc không sưu tầm đc.</a:t>
            </a:r>
          </a:p>
        </p:txBody>
      </p:sp>
    </p:spTree>
    <p:extLst>
      <p:ext uri="{BB962C8B-B14F-4D97-AF65-F5344CB8AC3E}">
        <p14:creationId xmlns:p14="http://schemas.microsoft.com/office/powerpoint/2010/main" val="190403418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sp>
        <p:nvSpPr>
          <p:cNvPr id="3348" name="Google Shape;3348;p46"/>
          <p:cNvSpPr txBox="1">
            <a:spLocks noGrp="1"/>
          </p:cNvSpPr>
          <p:nvPr>
            <p:ph type="title"/>
          </p:nvPr>
        </p:nvSpPr>
        <p:spPr>
          <a:xfrm>
            <a:off x="878679" y="70875"/>
            <a:ext cx="6646728" cy="957200"/>
          </a:xfrm>
          <a:prstGeom prst="rect">
            <a:avLst/>
          </a:prstGeom>
        </p:spPr>
        <p:txBody>
          <a:bodyPr spcFirstLastPara="1" vert="horz" wrap="square" lIns="121900" tIns="121900" rIns="121900" bIns="121900" rtlCol="0" anchor="t" anchorCtr="0">
            <a:noAutofit/>
          </a:bodyPr>
          <a:lstStyle/>
          <a:p>
            <a:pPr algn="l"/>
            <a:r>
              <a:rPr lang="en" sz="4800" b="1" dirty="0">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MỤC TIÊU CẦN ĐẠT</a:t>
            </a:r>
            <a:endParaRPr sz="4800" b="1" dirty="0">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endParaRPr>
          </a:p>
        </p:txBody>
      </p:sp>
      <p:grpSp>
        <p:nvGrpSpPr>
          <p:cNvPr id="3351" name="Google Shape;3351;p46"/>
          <p:cNvGrpSpPr/>
          <p:nvPr/>
        </p:nvGrpSpPr>
        <p:grpSpPr>
          <a:xfrm>
            <a:off x="-342560" y="3020387"/>
            <a:ext cx="3922309" cy="3358125"/>
            <a:chOff x="694847" y="1486925"/>
            <a:chExt cx="3733139" cy="3121654"/>
          </a:xfrm>
        </p:grpSpPr>
        <p:sp>
          <p:nvSpPr>
            <p:cNvPr id="3352" name="Google Shape;3352;p46"/>
            <p:cNvSpPr/>
            <p:nvPr/>
          </p:nvSpPr>
          <p:spPr>
            <a:xfrm>
              <a:off x="970175" y="1486925"/>
              <a:ext cx="3027275" cy="3027275"/>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rgbClr val="B9CCEA"/>
            </a:solidFill>
            <a:ln>
              <a:noFill/>
            </a:ln>
          </p:spPr>
          <p:txBody>
            <a:bodyPr spcFirstLastPara="1" wrap="square" lIns="121900" tIns="121900" rIns="121900" bIns="121900" anchor="ctr" anchorCtr="0">
              <a:noAutofit/>
            </a:bodyPr>
            <a:lstStyle/>
            <a:p>
              <a:endParaRPr sz="2400"/>
            </a:p>
          </p:txBody>
        </p:sp>
        <p:sp>
          <p:nvSpPr>
            <p:cNvPr id="3353" name="Google Shape;3353;p46"/>
            <p:cNvSpPr/>
            <p:nvPr/>
          </p:nvSpPr>
          <p:spPr>
            <a:xfrm>
              <a:off x="2785117" y="1754745"/>
              <a:ext cx="821547" cy="224721"/>
            </a:xfrm>
            <a:custGeom>
              <a:avLst/>
              <a:gdLst/>
              <a:ahLst/>
              <a:cxnLst/>
              <a:rect l="l" t="t" r="r" b="b"/>
              <a:pathLst>
                <a:path w="21193" h="5797" extrusionOk="0">
                  <a:moveTo>
                    <a:pt x="10712" y="0"/>
                  </a:moveTo>
                  <a:cubicBezTo>
                    <a:pt x="10465" y="0"/>
                    <a:pt x="10205" y="71"/>
                    <a:pt x="9951" y="232"/>
                  </a:cubicBezTo>
                  <a:cubicBezTo>
                    <a:pt x="9303" y="649"/>
                    <a:pt x="8941" y="1771"/>
                    <a:pt x="8074" y="1771"/>
                  </a:cubicBezTo>
                  <a:cubicBezTo>
                    <a:pt x="8051" y="1771"/>
                    <a:pt x="8027" y="1770"/>
                    <a:pt x="8003" y="1768"/>
                  </a:cubicBezTo>
                  <a:cubicBezTo>
                    <a:pt x="7275" y="1721"/>
                    <a:pt x="6942" y="771"/>
                    <a:pt x="6261" y="470"/>
                  </a:cubicBezTo>
                  <a:cubicBezTo>
                    <a:pt x="6115" y="406"/>
                    <a:pt x="5961" y="377"/>
                    <a:pt x="5807" y="377"/>
                  </a:cubicBezTo>
                  <a:cubicBezTo>
                    <a:pt x="5311" y="377"/>
                    <a:pt x="4810" y="677"/>
                    <a:pt x="4520" y="1087"/>
                  </a:cubicBezTo>
                  <a:cubicBezTo>
                    <a:pt x="4124" y="1626"/>
                    <a:pt x="4013" y="2307"/>
                    <a:pt x="3918" y="2956"/>
                  </a:cubicBezTo>
                  <a:cubicBezTo>
                    <a:pt x="3396" y="2354"/>
                    <a:pt x="2699" y="1911"/>
                    <a:pt x="1923" y="1673"/>
                  </a:cubicBezTo>
                  <a:cubicBezTo>
                    <a:pt x="1815" y="1645"/>
                    <a:pt x="1710" y="1632"/>
                    <a:pt x="1610" y="1632"/>
                  </a:cubicBezTo>
                  <a:cubicBezTo>
                    <a:pt x="529" y="1632"/>
                    <a:pt x="1" y="3177"/>
                    <a:pt x="1131" y="4033"/>
                  </a:cubicBezTo>
                  <a:cubicBezTo>
                    <a:pt x="1695" y="4465"/>
                    <a:pt x="2412" y="4599"/>
                    <a:pt x="3084" y="4599"/>
                  </a:cubicBezTo>
                  <a:cubicBezTo>
                    <a:pt x="4186" y="4599"/>
                    <a:pt x="5169" y="4238"/>
                    <a:pt x="5169" y="4238"/>
                  </a:cubicBezTo>
                  <a:cubicBezTo>
                    <a:pt x="5181" y="4970"/>
                    <a:pt x="5821" y="5330"/>
                    <a:pt x="6653" y="5330"/>
                  </a:cubicBezTo>
                  <a:cubicBezTo>
                    <a:pt x="6919" y="5330"/>
                    <a:pt x="7205" y="5293"/>
                    <a:pt x="7496" y="5220"/>
                  </a:cubicBezTo>
                  <a:cubicBezTo>
                    <a:pt x="8271" y="5026"/>
                    <a:pt x="9140" y="4360"/>
                    <a:pt x="9992" y="4360"/>
                  </a:cubicBezTo>
                  <a:cubicBezTo>
                    <a:pt x="10185" y="4360"/>
                    <a:pt x="10378" y="4394"/>
                    <a:pt x="10568" y="4476"/>
                  </a:cubicBezTo>
                  <a:cubicBezTo>
                    <a:pt x="10223" y="5117"/>
                    <a:pt x="11328" y="5797"/>
                    <a:pt x="13000" y="5797"/>
                  </a:cubicBezTo>
                  <a:cubicBezTo>
                    <a:pt x="13475" y="5797"/>
                    <a:pt x="13996" y="5742"/>
                    <a:pt x="14542" y="5616"/>
                  </a:cubicBezTo>
                  <a:cubicBezTo>
                    <a:pt x="15350" y="5410"/>
                    <a:pt x="15572" y="4650"/>
                    <a:pt x="15144" y="4302"/>
                  </a:cubicBezTo>
                  <a:lnTo>
                    <a:pt x="15144" y="4302"/>
                  </a:lnTo>
                  <a:cubicBezTo>
                    <a:pt x="15276" y="4329"/>
                    <a:pt x="15413" y="4342"/>
                    <a:pt x="15552" y="4342"/>
                  </a:cubicBezTo>
                  <a:cubicBezTo>
                    <a:pt x="16047" y="4342"/>
                    <a:pt x="16574" y="4183"/>
                    <a:pt x="17044" y="3985"/>
                  </a:cubicBezTo>
                  <a:cubicBezTo>
                    <a:pt x="17742" y="3695"/>
                    <a:pt x="18474" y="3318"/>
                    <a:pt x="19220" y="3318"/>
                  </a:cubicBezTo>
                  <a:cubicBezTo>
                    <a:pt x="19370" y="3318"/>
                    <a:pt x="19521" y="3333"/>
                    <a:pt x="19673" y="3368"/>
                  </a:cubicBezTo>
                  <a:cubicBezTo>
                    <a:pt x="19892" y="3420"/>
                    <a:pt x="20242" y="3582"/>
                    <a:pt x="20564" y="3582"/>
                  </a:cubicBezTo>
                  <a:cubicBezTo>
                    <a:pt x="20730" y="3582"/>
                    <a:pt x="20889" y="3539"/>
                    <a:pt x="21018" y="3415"/>
                  </a:cubicBezTo>
                  <a:cubicBezTo>
                    <a:pt x="21193" y="3241"/>
                    <a:pt x="21177" y="2940"/>
                    <a:pt x="20971" y="2798"/>
                  </a:cubicBezTo>
                  <a:cubicBezTo>
                    <a:pt x="20882" y="2766"/>
                    <a:pt x="20783" y="2753"/>
                    <a:pt x="20673" y="2753"/>
                  </a:cubicBezTo>
                  <a:cubicBezTo>
                    <a:pt x="20066" y="2753"/>
                    <a:pt x="19125" y="3154"/>
                    <a:pt x="17824" y="3154"/>
                  </a:cubicBezTo>
                  <a:cubicBezTo>
                    <a:pt x="16858" y="3154"/>
                    <a:pt x="15694" y="2933"/>
                    <a:pt x="14321" y="2164"/>
                  </a:cubicBezTo>
                  <a:cubicBezTo>
                    <a:pt x="13997" y="1980"/>
                    <a:pt x="13556" y="1881"/>
                    <a:pt x="13117" y="1881"/>
                  </a:cubicBezTo>
                  <a:cubicBezTo>
                    <a:pt x="12612" y="1881"/>
                    <a:pt x="12109" y="2011"/>
                    <a:pt x="11787" y="2291"/>
                  </a:cubicBezTo>
                  <a:cubicBezTo>
                    <a:pt x="12609" y="1302"/>
                    <a:pt x="11775" y="0"/>
                    <a:pt x="1071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3354" name="Google Shape;3354;p46"/>
            <p:cNvGrpSpPr/>
            <p:nvPr/>
          </p:nvGrpSpPr>
          <p:grpSpPr>
            <a:xfrm rot="-1741540">
              <a:off x="921222" y="3271185"/>
              <a:ext cx="389524" cy="1033947"/>
              <a:chOff x="2836025" y="2549125"/>
              <a:chExt cx="389525" cy="1033950"/>
            </a:xfrm>
          </p:grpSpPr>
          <p:sp>
            <p:nvSpPr>
              <p:cNvPr id="3355" name="Google Shape;3355;p46"/>
              <p:cNvSpPr/>
              <p:nvPr/>
            </p:nvSpPr>
            <p:spPr>
              <a:xfrm>
                <a:off x="2883925" y="3046700"/>
                <a:ext cx="285025" cy="536375"/>
              </a:xfrm>
              <a:custGeom>
                <a:avLst/>
                <a:gdLst/>
                <a:ahLst/>
                <a:cxnLst/>
                <a:rect l="l" t="t" r="r" b="b"/>
                <a:pathLst>
                  <a:path w="11401" h="21455" extrusionOk="0">
                    <a:moveTo>
                      <a:pt x="3325" y="3880"/>
                    </a:moveTo>
                    <a:cubicBezTo>
                      <a:pt x="0" y="808"/>
                      <a:pt x="792" y="0"/>
                      <a:pt x="871" y="2613"/>
                    </a:cubicBezTo>
                    <a:cubicBezTo>
                      <a:pt x="903" y="4355"/>
                      <a:pt x="681" y="5146"/>
                      <a:pt x="713" y="6286"/>
                    </a:cubicBezTo>
                    <a:cubicBezTo>
                      <a:pt x="1821" y="6065"/>
                      <a:pt x="2961" y="6160"/>
                      <a:pt x="4022" y="6571"/>
                    </a:cubicBezTo>
                    <a:cubicBezTo>
                      <a:pt x="4893" y="6951"/>
                      <a:pt x="3404" y="6001"/>
                      <a:pt x="776" y="6888"/>
                    </a:cubicBezTo>
                    <a:cubicBezTo>
                      <a:pt x="1378" y="9564"/>
                      <a:pt x="5684" y="8551"/>
                      <a:pt x="8297" y="12034"/>
                    </a:cubicBezTo>
                    <a:cubicBezTo>
                      <a:pt x="11195" y="18858"/>
                      <a:pt x="10830" y="21455"/>
                      <a:pt x="11400" y="21344"/>
                    </a:cubicBezTo>
                    <a:cubicBezTo>
                      <a:pt x="10276" y="15723"/>
                      <a:pt x="7474" y="7854"/>
                      <a:pt x="3325" y="3880"/>
                    </a:cubicBezTo>
                    <a:close/>
                  </a:path>
                </a:pathLst>
              </a:custGeom>
              <a:solidFill>
                <a:srgbClr val="99D0CC"/>
              </a:solidFill>
              <a:ln>
                <a:noFill/>
              </a:ln>
            </p:spPr>
            <p:txBody>
              <a:bodyPr spcFirstLastPara="1" wrap="square" lIns="121900" tIns="121900" rIns="121900" bIns="121900" anchor="ctr" anchorCtr="0">
                <a:noAutofit/>
              </a:bodyPr>
              <a:lstStyle/>
              <a:p>
                <a:endParaRPr sz="2400"/>
              </a:p>
            </p:txBody>
          </p:sp>
          <p:sp>
            <p:nvSpPr>
              <p:cNvPr id="3356" name="Google Shape;3356;p46"/>
              <p:cNvSpPr/>
              <p:nvPr/>
            </p:nvSpPr>
            <p:spPr>
              <a:xfrm>
                <a:off x="2836025" y="2881625"/>
                <a:ext cx="287000" cy="54630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endParaRPr sz="2400"/>
              </a:p>
            </p:txBody>
          </p:sp>
          <p:sp>
            <p:nvSpPr>
              <p:cNvPr id="3357" name="Google Shape;3357;p46"/>
              <p:cNvSpPr/>
              <p:nvPr/>
            </p:nvSpPr>
            <p:spPr>
              <a:xfrm>
                <a:off x="3069175" y="2549125"/>
                <a:ext cx="156375" cy="726800"/>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endParaRPr sz="2400"/>
              </a:p>
            </p:txBody>
          </p:sp>
        </p:grpSp>
        <p:grpSp>
          <p:nvGrpSpPr>
            <p:cNvPr id="3358" name="Google Shape;3358;p46"/>
            <p:cNvGrpSpPr/>
            <p:nvPr/>
          </p:nvGrpSpPr>
          <p:grpSpPr>
            <a:xfrm rot="2998153">
              <a:off x="3712105" y="3027577"/>
              <a:ext cx="389526" cy="1033951"/>
              <a:chOff x="2836025" y="2549125"/>
              <a:chExt cx="389525" cy="1033950"/>
            </a:xfrm>
          </p:grpSpPr>
          <p:sp>
            <p:nvSpPr>
              <p:cNvPr id="3359" name="Google Shape;3359;p46"/>
              <p:cNvSpPr/>
              <p:nvPr/>
            </p:nvSpPr>
            <p:spPr>
              <a:xfrm>
                <a:off x="2883925" y="3046700"/>
                <a:ext cx="285025" cy="536375"/>
              </a:xfrm>
              <a:custGeom>
                <a:avLst/>
                <a:gdLst/>
                <a:ahLst/>
                <a:cxnLst/>
                <a:rect l="l" t="t" r="r" b="b"/>
                <a:pathLst>
                  <a:path w="11401" h="21455" extrusionOk="0">
                    <a:moveTo>
                      <a:pt x="3325" y="3880"/>
                    </a:moveTo>
                    <a:cubicBezTo>
                      <a:pt x="0" y="808"/>
                      <a:pt x="792" y="0"/>
                      <a:pt x="871" y="2613"/>
                    </a:cubicBezTo>
                    <a:cubicBezTo>
                      <a:pt x="903" y="4355"/>
                      <a:pt x="681" y="5146"/>
                      <a:pt x="713" y="6286"/>
                    </a:cubicBezTo>
                    <a:cubicBezTo>
                      <a:pt x="1821" y="6065"/>
                      <a:pt x="2961" y="6160"/>
                      <a:pt x="4022" y="6571"/>
                    </a:cubicBezTo>
                    <a:cubicBezTo>
                      <a:pt x="4893" y="6951"/>
                      <a:pt x="3404" y="6001"/>
                      <a:pt x="776" y="6888"/>
                    </a:cubicBezTo>
                    <a:cubicBezTo>
                      <a:pt x="1378" y="9564"/>
                      <a:pt x="5684" y="8551"/>
                      <a:pt x="8297" y="12034"/>
                    </a:cubicBezTo>
                    <a:cubicBezTo>
                      <a:pt x="11195" y="18858"/>
                      <a:pt x="10830" y="21455"/>
                      <a:pt x="11400" y="21344"/>
                    </a:cubicBezTo>
                    <a:cubicBezTo>
                      <a:pt x="10276" y="15723"/>
                      <a:pt x="7474" y="7854"/>
                      <a:pt x="3325" y="3880"/>
                    </a:cubicBezTo>
                    <a:close/>
                  </a:path>
                </a:pathLst>
              </a:custGeom>
              <a:solidFill>
                <a:srgbClr val="99D0CC"/>
              </a:solidFill>
              <a:ln>
                <a:noFill/>
              </a:ln>
            </p:spPr>
            <p:txBody>
              <a:bodyPr spcFirstLastPara="1" wrap="square" lIns="121900" tIns="121900" rIns="121900" bIns="121900" anchor="ctr" anchorCtr="0">
                <a:noAutofit/>
              </a:bodyPr>
              <a:lstStyle/>
              <a:p>
                <a:endParaRPr sz="2400"/>
              </a:p>
            </p:txBody>
          </p:sp>
          <p:sp>
            <p:nvSpPr>
              <p:cNvPr id="3360" name="Google Shape;3360;p46"/>
              <p:cNvSpPr/>
              <p:nvPr/>
            </p:nvSpPr>
            <p:spPr>
              <a:xfrm>
                <a:off x="2836025" y="2881625"/>
                <a:ext cx="287000" cy="54630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endParaRPr sz="2400"/>
              </a:p>
            </p:txBody>
          </p:sp>
          <p:sp>
            <p:nvSpPr>
              <p:cNvPr id="3361" name="Google Shape;3361;p46"/>
              <p:cNvSpPr/>
              <p:nvPr/>
            </p:nvSpPr>
            <p:spPr>
              <a:xfrm>
                <a:off x="2946075" y="2722100"/>
                <a:ext cx="234350" cy="733925"/>
              </a:xfrm>
              <a:custGeom>
                <a:avLst/>
                <a:gdLst/>
                <a:ahLst/>
                <a:cxnLst/>
                <a:rect l="l" t="t" r="r" b="b"/>
                <a:pathLst>
                  <a:path w="9374" h="29357" extrusionOk="0">
                    <a:moveTo>
                      <a:pt x="5241" y="7316"/>
                    </a:moveTo>
                    <a:cubicBezTo>
                      <a:pt x="5178" y="6018"/>
                      <a:pt x="4988" y="4529"/>
                      <a:pt x="5114" y="2962"/>
                    </a:cubicBezTo>
                    <a:cubicBezTo>
                      <a:pt x="5288" y="397"/>
                      <a:pt x="5859" y="1"/>
                      <a:pt x="4861" y="1426"/>
                    </a:cubicBezTo>
                    <a:cubicBezTo>
                      <a:pt x="253" y="7902"/>
                      <a:pt x="1251" y="4529"/>
                      <a:pt x="3563" y="8124"/>
                    </a:cubicBezTo>
                    <a:cubicBezTo>
                      <a:pt x="3800" y="8472"/>
                      <a:pt x="4006" y="8836"/>
                      <a:pt x="4196" y="9232"/>
                    </a:cubicBezTo>
                    <a:cubicBezTo>
                      <a:pt x="3848" y="8583"/>
                      <a:pt x="2771" y="7443"/>
                      <a:pt x="1235" y="6762"/>
                    </a:cubicBezTo>
                    <a:cubicBezTo>
                      <a:pt x="0" y="10388"/>
                      <a:pt x="4449" y="13000"/>
                      <a:pt x="5906" y="17640"/>
                    </a:cubicBezTo>
                    <a:cubicBezTo>
                      <a:pt x="6492" y="21677"/>
                      <a:pt x="7600" y="25604"/>
                      <a:pt x="9199" y="29356"/>
                    </a:cubicBezTo>
                    <a:lnTo>
                      <a:pt x="9374" y="29277"/>
                    </a:lnTo>
                    <a:cubicBezTo>
                      <a:pt x="6334" y="22136"/>
                      <a:pt x="5684" y="16690"/>
                      <a:pt x="5241" y="7316"/>
                    </a:cubicBezTo>
                    <a:close/>
                  </a:path>
                </a:pathLst>
              </a:custGeom>
              <a:solidFill>
                <a:srgbClr val="99D0CC"/>
              </a:solidFill>
              <a:ln>
                <a:noFill/>
              </a:ln>
            </p:spPr>
            <p:txBody>
              <a:bodyPr spcFirstLastPara="1" wrap="square" lIns="121900" tIns="121900" rIns="121900" bIns="121900" anchor="ctr" anchorCtr="0">
                <a:noAutofit/>
              </a:bodyPr>
              <a:lstStyle/>
              <a:p>
                <a:endParaRPr sz="2400"/>
              </a:p>
            </p:txBody>
          </p:sp>
          <p:sp>
            <p:nvSpPr>
              <p:cNvPr id="3362" name="Google Shape;3362;p46"/>
              <p:cNvSpPr/>
              <p:nvPr/>
            </p:nvSpPr>
            <p:spPr>
              <a:xfrm>
                <a:off x="3069175" y="2549125"/>
                <a:ext cx="156375" cy="726800"/>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endParaRPr sz="2400"/>
              </a:p>
            </p:txBody>
          </p:sp>
        </p:grpSp>
        <p:grpSp>
          <p:nvGrpSpPr>
            <p:cNvPr id="3363" name="Google Shape;3363;p46"/>
            <p:cNvGrpSpPr/>
            <p:nvPr/>
          </p:nvGrpSpPr>
          <p:grpSpPr>
            <a:xfrm>
              <a:off x="1209539" y="2284827"/>
              <a:ext cx="2524519" cy="2323751"/>
              <a:chOff x="1209539" y="2284827"/>
              <a:chExt cx="2524519" cy="2323751"/>
            </a:xfrm>
          </p:grpSpPr>
          <p:sp>
            <p:nvSpPr>
              <p:cNvPr id="3364" name="Google Shape;3364;p46"/>
              <p:cNvSpPr/>
              <p:nvPr/>
            </p:nvSpPr>
            <p:spPr>
              <a:xfrm>
                <a:off x="1209539" y="2360338"/>
                <a:ext cx="1261995" cy="1881886"/>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00"/>
              </a:p>
            </p:txBody>
          </p:sp>
          <p:sp>
            <p:nvSpPr>
              <p:cNvPr id="3365" name="Google Shape;3365;p46"/>
              <p:cNvSpPr/>
              <p:nvPr/>
            </p:nvSpPr>
            <p:spPr>
              <a:xfrm>
                <a:off x="1361143" y="2332080"/>
                <a:ext cx="1111005" cy="1894213"/>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endParaRPr sz="2400"/>
              </a:p>
            </p:txBody>
          </p:sp>
          <p:sp>
            <p:nvSpPr>
              <p:cNvPr id="3366" name="Google Shape;3366;p46"/>
              <p:cNvSpPr/>
              <p:nvPr/>
            </p:nvSpPr>
            <p:spPr>
              <a:xfrm>
                <a:off x="1395526" y="2309985"/>
                <a:ext cx="1076620" cy="1916309"/>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67" name="Google Shape;3367;p46"/>
              <p:cNvSpPr/>
              <p:nvPr/>
            </p:nvSpPr>
            <p:spPr>
              <a:xfrm>
                <a:off x="1497397" y="2284827"/>
                <a:ext cx="974746" cy="1941467"/>
              </a:xfrm>
              <a:custGeom>
                <a:avLst/>
                <a:gdLst/>
                <a:ahLst/>
                <a:cxnLst/>
                <a:rect l="l" t="t" r="r" b="b"/>
                <a:pathLst>
                  <a:path w="25145" h="50083" extrusionOk="0">
                    <a:moveTo>
                      <a:pt x="1" y="1"/>
                    </a:moveTo>
                    <a:lnTo>
                      <a:pt x="1" y="50082"/>
                    </a:lnTo>
                    <a:lnTo>
                      <a:pt x="25145" y="50082"/>
                    </a:lnTo>
                    <a:lnTo>
                      <a:pt x="25145" y="3563"/>
                    </a:lnTo>
                    <a:cubicBezTo>
                      <a:pt x="25145" y="2265"/>
                      <a:pt x="19856" y="602"/>
                      <a:pt x="1" y="1"/>
                    </a:cubicBezTo>
                    <a:close/>
                  </a:path>
                </a:pathLst>
              </a:custGeom>
              <a:solidFill>
                <a:srgbClr val="FEEDD9"/>
              </a:solidFill>
              <a:ln>
                <a:noFill/>
              </a:ln>
            </p:spPr>
            <p:txBody>
              <a:bodyPr spcFirstLastPara="1" wrap="square" lIns="121900" tIns="121900" rIns="121900" bIns="121900" anchor="ctr" anchorCtr="0">
                <a:noAutofit/>
              </a:bodyPr>
              <a:lstStyle/>
              <a:p>
                <a:endParaRPr sz="2400"/>
              </a:p>
            </p:txBody>
          </p:sp>
          <p:sp>
            <p:nvSpPr>
              <p:cNvPr id="3368" name="Google Shape;3368;p46"/>
              <p:cNvSpPr/>
              <p:nvPr/>
            </p:nvSpPr>
            <p:spPr>
              <a:xfrm>
                <a:off x="2472064" y="2360338"/>
                <a:ext cx="1261995" cy="1881886"/>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00"/>
              </a:p>
            </p:txBody>
          </p:sp>
          <p:sp>
            <p:nvSpPr>
              <p:cNvPr id="3369" name="Google Shape;3369;p46"/>
              <p:cNvSpPr/>
              <p:nvPr/>
            </p:nvSpPr>
            <p:spPr>
              <a:xfrm>
                <a:off x="3582365" y="2332080"/>
                <a:ext cx="98851" cy="1894213"/>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70" name="Google Shape;3370;p46"/>
              <p:cNvSpPr/>
              <p:nvPr/>
            </p:nvSpPr>
            <p:spPr>
              <a:xfrm>
                <a:off x="2472064" y="2332080"/>
                <a:ext cx="1110385" cy="1894213"/>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endParaRPr sz="2400"/>
              </a:p>
            </p:txBody>
          </p:sp>
          <p:sp>
            <p:nvSpPr>
              <p:cNvPr id="3371" name="Google Shape;3371;p46"/>
              <p:cNvSpPr/>
              <p:nvPr/>
            </p:nvSpPr>
            <p:spPr>
              <a:xfrm>
                <a:off x="2472064" y="2309985"/>
                <a:ext cx="1076039" cy="1916309"/>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72" name="Google Shape;3372;p46"/>
              <p:cNvSpPr/>
              <p:nvPr/>
            </p:nvSpPr>
            <p:spPr>
              <a:xfrm>
                <a:off x="2472064" y="2284827"/>
                <a:ext cx="974126" cy="1941467"/>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endParaRPr sz="2400"/>
              </a:p>
            </p:txBody>
          </p:sp>
          <p:sp>
            <p:nvSpPr>
              <p:cNvPr id="3373" name="Google Shape;3373;p46"/>
              <p:cNvSpPr/>
              <p:nvPr/>
            </p:nvSpPr>
            <p:spPr>
              <a:xfrm>
                <a:off x="1262335" y="2332080"/>
                <a:ext cx="98851" cy="1894213"/>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74" name="Google Shape;3374;p46"/>
              <p:cNvSpPr/>
              <p:nvPr/>
            </p:nvSpPr>
            <p:spPr>
              <a:xfrm>
                <a:off x="2472064" y="2371967"/>
                <a:ext cx="936679" cy="1854324"/>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75" name="Google Shape;3375;p46"/>
              <p:cNvSpPr/>
              <p:nvPr/>
            </p:nvSpPr>
            <p:spPr>
              <a:xfrm>
                <a:off x="1447538" y="2824669"/>
                <a:ext cx="605393" cy="166030"/>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376" name="Google Shape;3376;p46"/>
              <p:cNvSpPr/>
              <p:nvPr/>
            </p:nvSpPr>
            <p:spPr>
              <a:xfrm>
                <a:off x="1959573" y="4363041"/>
                <a:ext cx="1252187" cy="245538"/>
              </a:xfrm>
              <a:custGeom>
                <a:avLst/>
                <a:gdLst/>
                <a:ahLst/>
                <a:cxnLst/>
                <a:rect l="l" t="t" r="r" b="b"/>
                <a:pathLst>
                  <a:path w="32302" h="6334" extrusionOk="0">
                    <a:moveTo>
                      <a:pt x="539" y="0"/>
                    </a:moveTo>
                    <a:cubicBezTo>
                      <a:pt x="333" y="16"/>
                      <a:pt x="159" y="143"/>
                      <a:pt x="96" y="333"/>
                    </a:cubicBezTo>
                    <a:cubicBezTo>
                      <a:pt x="1" y="570"/>
                      <a:pt x="175" y="823"/>
                      <a:pt x="412" y="839"/>
                    </a:cubicBezTo>
                    <a:lnTo>
                      <a:pt x="30069" y="839"/>
                    </a:lnTo>
                    <a:cubicBezTo>
                      <a:pt x="30081" y="838"/>
                      <a:pt x="30094" y="838"/>
                      <a:pt x="30107" y="838"/>
                    </a:cubicBezTo>
                    <a:cubicBezTo>
                      <a:pt x="30268" y="838"/>
                      <a:pt x="30424" y="929"/>
                      <a:pt x="30512" y="1061"/>
                    </a:cubicBezTo>
                    <a:cubicBezTo>
                      <a:pt x="30813" y="1631"/>
                      <a:pt x="31430" y="3167"/>
                      <a:pt x="30480" y="5241"/>
                    </a:cubicBezTo>
                    <a:cubicBezTo>
                      <a:pt x="30407" y="5403"/>
                      <a:pt x="30252" y="5496"/>
                      <a:pt x="30078" y="5496"/>
                    </a:cubicBezTo>
                    <a:cubicBezTo>
                      <a:pt x="30064" y="5496"/>
                      <a:pt x="30051" y="5495"/>
                      <a:pt x="30037" y="5494"/>
                    </a:cubicBezTo>
                    <a:lnTo>
                      <a:pt x="412" y="5510"/>
                    </a:lnTo>
                    <a:cubicBezTo>
                      <a:pt x="159" y="5526"/>
                      <a:pt x="1" y="5779"/>
                      <a:pt x="96" y="6017"/>
                    </a:cubicBezTo>
                    <a:cubicBezTo>
                      <a:pt x="159" y="6207"/>
                      <a:pt x="333" y="6333"/>
                      <a:pt x="539" y="6333"/>
                    </a:cubicBezTo>
                    <a:lnTo>
                      <a:pt x="30670" y="6333"/>
                    </a:lnTo>
                    <a:cubicBezTo>
                      <a:pt x="30939" y="6333"/>
                      <a:pt x="31193" y="6159"/>
                      <a:pt x="31288" y="5906"/>
                    </a:cubicBezTo>
                    <a:cubicBezTo>
                      <a:pt x="32301" y="3309"/>
                      <a:pt x="31668" y="1251"/>
                      <a:pt x="31304" y="412"/>
                    </a:cubicBezTo>
                    <a:cubicBezTo>
                      <a:pt x="31209" y="174"/>
                      <a:pt x="30971" y="16"/>
                      <a:pt x="30718" y="0"/>
                    </a:cubicBezTo>
                    <a:close/>
                  </a:path>
                </a:pathLst>
              </a:custGeom>
              <a:solidFill>
                <a:srgbClr val="34A299"/>
              </a:solidFill>
              <a:ln>
                <a:noFill/>
              </a:ln>
            </p:spPr>
            <p:txBody>
              <a:bodyPr spcFirstLastPara="1" wrap="square" lIns="121900" tIns="121900" rIns="121900" bIns="121900" anchor="ctr" anchorCtr="0">
                <a:noAutofit/>
              </a:bodyPr>
              <a:lstStyle/>
              <a:p>
                <a:endParaRPr sz="2400"/>
              </a:p>
            </p:txBody>
          </p:sp>
          <p:sp>
            <p:nvSpPr>
              <p:cNvPr id="3377" name="Google Shape;3377;p46"/>
              <p:cNvSpPr/>
              <p:nvPr/>
            </p:nvSpPr>
            <p:spPr>
              <a:xfrm>
                <a:off x="2588083" y="4395486"/>
                <a:ext cx="589887" cy="180645"/>
              </a:xfrm>
              <a:custGeom>
                <a:avLst/>
                <a:gdLst/>
                <a:ahLst/>
                <a:cxnLst/>
                <a:rect l="l" t="t" r="r" b="b"/>
                <a:pathLst>
                  <a:path w="15217" h="4660" extrusionOk="0">
                    <a:moveTo>
                      <a:pt x="13893" y="1"/>
                    </a:moveTo>
                    <a:cubicBezTo>
                      <a:pt x="13880" y="1"/>
                      <a:pt x="13867" y="1"/>
                      <a:pt x="13855" y="2"/>
                    </a:cubicBezTo>
                    <a:lnTo>
                      <a:pt x="0" y="2"/>
                    </a:lnTo>
                    <a:lnTo>
                      <a:pt x="0" y="4657"/>
                    </a:lnTo>
                    <a:lnTo>
                      <a:pt x="13823" y="4657"/>
                    </a:lnTo>
                    <a:cubicBezTo>
                      <a:pt x="13836" y="4658"/>
                      <a:pt x="13848" y="4659"/>
                      <a:pt x="13861" y="4659"/>
                    </a:cubicBezTo>
                    <a:cubicBezTo>
                      <a:pt x="14022" y="4659"/>
                      <a:pt x="14178" y="4566"/>
                      <a:pt x="14266" y="4404"/>
                    </a:cubicBezTo>
                    <a:cubicBezTo>
                      <a:pt x="15216" y="2346"/>
                      <a:pt x="14599" y="794"/>
                      <a:pt x="14298" y="224"/>
                    </a:cubicBezTo>
                    <a:cubicBezTo>
                      <a:pt x="14210" y="92"/>
                      <a:pt x="14054" y="1"/>
                      <a:pt x="13893" y="1"/>
                    </a:cubicBezTo>
                    <a:close/>
                  </a:path>
                </a:pathLst>
              </a:custGeom>
              <a:solidFill>
                <a:srgbClr val="FEEDD9"/>
              </a:solidFill>
              <a:ln>
                <a:noFill/>
              </a:ln>
            </p:spPr>
            <p:txBody>
              <a:bodyPr spcFirstLastPara="1" wrap="square" lIns="121900" tIns="121900" rIns="121900" bIns="121900" anchor="ctr" anchorCtr="0">
                <a:noAutofit/>
              </a:bodyPr>
              <a:lstStyle/>
              <a:p>
                <a:endParaRPr sz="2400"/>
              </a:p>
            </p:txBody>
          </p:sp>
          <p:sp>
            <p:nvSpPr>
              <p:cNvPr id="3378" name="Google Shape;3378;p46"/>
              <p:cNvSpPr/>
              <p:nvPr/>
            </p:nvSpPr>
            <p:spPr>
              <a:xfrm>
                <a:off x="1997639" y="4395563"/>
                <a:ext cx="590507" cy="180490"/>
              </a:xfrm>
              <a:custGeom>
                <a:avLst/>
                <a:gdLst/>
                <a:ahLst/>
                <a:cxnLst/>
                <a:rect l="l" t="t" r="r" b="b"/>
                <a:pathLst>
                  <a:path w="15233" h="4656" extrusionOk="0">
                    <a:moveTo>
                      <a:pt x="0" y="0"/>
                    </a:moveTo>
                    <a:lnTo>
                      <a:pt x="0" y="4655"/>
                    </a:lnTo>
                    <a:lnTo>
                      <a:pt x="15232" y="4655"/>
                    </a:lnTo>
                    <a:lnTo>
                      <a:pt x="15232" y="0"/>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79" name="Google Shape;3379;p46"/>
              <p:cNvSpPr/>
              <p:nvPr/>
            </p:nvSpPr>
            <p:spPr>
              <a:xfrm>
                <a:off x="1777268" y="4118135"/>
                <a:ext cx="1253428" cy="244956"/>
              </a:xfrm>
              <a:custGeom>
                <a:avLst/>
                <a:gdLst/>
                <a:ahLst/>
                <a:cxnLst/>
                <a:rect l="l" t="t" r="r" b="b"/>
                <a:pathLst>
                  <a:path w="32334" h="6319" extrusionOk="0">
                    <a:moveTo>
                      <a:pt x="1378" y="0"/>
                    </a:moveTo>
                    <a:cubicBezTo>
                      <a:pt x="1173" y="0"/>
                      <a:pt x="998" y="127"/>
                      <a:pt x="935" y="301"/>
                    </a:cubicBezTo>
                    <a:cubicBezTo>
                      <a:pt x="618" y="1061"/>
                      <a:pt x="1" y="3167"/>
                      <a:pt x="951" y="5986"/>
                    </a:cubicBezTo>
                    <a:cubicBezTo>
                      <a:pt x="1014" y="6191"/>
                      <a:pt x="1188" y="6318"/>
                      <a:pt x="1410" y="6318"/>
                    </a:cubicBezTo>
                    <a:lnTo>
                      <a:pt x="31795" y="6318"/>
                    </a:lnTo>
                    <a:cubicBezTo>
                      <a:pt x="32001" y="6318"/>
                      <a:pt x="32175" y="6191"/>
                      <a:pt x="32238" y="6001"/>
                    </a:cubicBezTo>
                    <a:cubicBezTo>
                      <a:pt x="32333" y="5764"/>
                      <a:pt x="32175" y="5511"/>
                      <a:pt x="31922" y="5495"/>
                    </a:cubicBezTo>
                    <a:lnTo>
                      <a:pt x="16151" y="5479"/>
                    </a:lnTo>
                    <a:cubicBezTo>
                      <a:pt x="16138" y="5480"/>
                      <a:pt x="16124" y="5481"/>
                      <a:pt x="16110" y="5481"/>
                    </a:cubicBezTo>
                    <a:cubicBezTo>
                      <a:pt x="15937" y="5481"/>
                      <a:pt x="15780" y="5387"/>
                      <a:pt x="15692" y="5226"/>
                    </a:cubicBezTo>
                    <a:cubicBezTo>
                      <a:pt x="14758" y="3151"/>
                      <a:pt x="15375" y="1615"/>
                      <a:pt x="15676" y="1045"/>
                    </a:cubicBezTo>
                    <a:cubicBezTo>
                      <a:pt x="15764" y="913"/>
                      <a:pt x="15907" y="822"/>
                      <a:pt x="16079" y="822"/>
                    </a:cubicBezTo>
                    <a:cubicBezTo>
                      <a:pt x="16092" y="822"/>
                      <a:pt x="16106" y="823"/>
                      <a:pt x="16120" y="824"/>
                    </a:cubicBezTo>
                    <a:lnTo>
                      <a:pt x="31906" y="824"/>
                    </a:lnTo>
                    <a:cubicBezTo>
                      <a:pt x="32159" y="808"/>
                      <a:pt x="32317" y="555"/>
                      <a:pt x="32238" y="333"/>
                    </a:cubicBezTo>
                    <a:cubicBezTo>
                      <a:pt x="32175" y="127"/>
                      <a:pt x="31985" y="0"/>
                      <a:pt x="31779" y="0"/>
                    </a:cubicBezTo>
                    <a:close/>
                  </a:path>
                </a:pathLst>
              </a:custGeom>
              <a:solidFill>
                <a:srgbClr val="404AA9"/>
              </a:solidFill>
              <a:ln>
                <a:noFill/>
              </a:ln>
            </p:spPr>
            <p:txBody>
              <a:bodyPr spcFirstLastPara="1" wrap="square" lIns="121900" tIns="121900" rIns="121900" bIns="121900" anchor="ctr" anchorCtr="0">
                <a:noAutofit/>
              </a:bodyPr>
              <a:lstStyle/>
              <a:p>
                <a:endParaRPr sz="2400"/>
              </a:p>
            </p:txBody>
          </p:sp>
          <p:sp>
            <p:nvSpPr>
              <p:cNvPr id="3380" name="Google Shape;3380;p46"/>
              <p:cNvSpPr/>
              <p:nvPr/>
            </p:nvSpPr>
            <p:spPr>
              <a:xfrm>
                <a:off x="2349300" y="4149998"/>
                <a:ext cx="642685" cy="180606"/>
              </a:xfrm>
              <a:custGeom>
                <a:avLst/>
                <a:gdLst/>
                <a:ahLst/>
                <a:cxnLst/>
                <a:rect l="l" t="t" r="r" b="b"/>
                <a:pathLst>
                  <a:path w="16579" h="4659" extrusionOk="0">
                    <a:moveTo>
                      <a:pt x="1322" y="0"/>
                    </a:moveTo>
                    <a:cubicBezTo>
                      <a:pt x="1150" y="0"/>
                      <a:pt x="1007" y="91"/>
                      <a:pt x="919" y="223"/>
                    </a:cubicBezTo>
                    <a:cubicBezTo>
                      <a:pt x="618" y="793"/>
                      <a:pt x="1" y="2329"/>
                      <a:pt x="935" y="4404"/>
                    </a:cubicBezTo>
                    <a:cubicBezTo>
                      <a:pt x="1023" y="4565"/>
                      <a:pt x="1180" y="4659"/>
                      <a:pt x="1353" y="4659"/>
                    </a:cubicBezTo>
                    <a:cubicBezTo>
                      <a:pt x="1367" y="4659"/>
                      <a:pt x="1381" y="4658"/>
                      <a:pt x="1394" y="4657"/>
                    </a:cubicBezTo>
                    <a:lnTo>
                      <a:pt x="16579" y="4657"/>
                    </a:lnTo>
                    <a:lnTo>
                      <a:pt x="16579" y="2"/>
                    </a:lnTo>
                    <a:lnTo>
                      <a:pt x="1363" y="2"/>
                    </a:lnTo>
                    <a:cubicBezTo>
                      <a:pt x="1349" y="1"/>
                      <a:pt x="1335" y="0"/>
                      <a:pt x="1322" y="0"/>
                    </a:cubicBezTo>
                    <a:close/>
                  </a:path>
                </a:pathLst>
              </a:custGeom>
              <a:solidFill>
                <a:srgbClr val="FEEDD9"/>
              </a:solidFill>
              <a:ln>
                <a:noFill/>
              </a:ln>
            </p:spPr>
            <p:txBody>
              <a:bodyPr spcFirstLastPara="1" wrap="square" lIns="121900" tIns="121900" rIns="121900" bIns="121900" anchor="ctr" anchorCtr="0">
                <a:noAutofit/>
              </a:bodyPr>
              <a:lstStyle/>
              <a:p>
                <a:endParaRPr sz="2400"/>
              </a:p>
            </p:txBody>
          </p:sp>
          <p:sp>
            <p:nvSpPr>
              <p:cNvPr id="3381" name="Google Shape;3381;p46"/>
              <p:cNvSpPr/>
              <p:nvPr/>
            </p:nvSpPr>
            <p:spPr>
              <a:xfrm>
                <a:off x="1911700" y="3872647"/>
                <a:ext cx="1286533" cy="245538"/>
              </a:xfrm>
              <a:custGeom>
                <a:avLst/>
                <a:gdLst/>
                <a:ahLst/>
                <a:cxnLst/>
                <a:rect l="l" t="t" r="r" b="b"/>
                <a:pathLst>
                  <a:path w="33188" h="6334" extrusionOk="0">
                    <a:moveTo>
                      <a:pt x="1378" y="0"/>
                    </a:moveTo>
                    <a:cubicBezTo>
                      <a:pt x="1188" y="0"/>
                      <a:pt x="998" y="127"/>
                      <a:pt x="935" y="301"/>
                    </a:cubicBezTo>
                    <a:cubicBezTo>
                      <a:pt x="634" y="1077"/>
                      <a:pt x="0" y="3167"/>
                      <a:pt x="951" y="5985"/>
                    </a:cubicBezTo>
                    <a:cubicBezTo>
                      <a:pt x="1014" y="6191"/>
                      <a:pt x="1204" y="6318"/>
                      <a:pt x="1410" y="6333"/>
                    </a:cubicBezTo>
                    <a:lnTo>
                      <a:pt x="31794" y="6333"/>
                    </a:lnTo>
                    <a:cubicBezTo>
                      <a:pt x="32000" y="6318"/>
                      <a:pt x="32174" y="6191"/>
                      <a:pt x="32238" y="6001"/>
                    </a:cubicBezTo>
                    <a:cubicBezTo>
                      <a:pt x="33188" y="3563"/>
                      <a:pt x="32539" y="1188"/>
                      <a:pt x="32238" y="333"/>
                    </a:cubicBezTo>
                    <a:cubicBezTo>
                      <a:pt x="32174" y="127"/>
                      <a:pt x="31984" y="0"/>
                      <a:pt x="31779" y="0"/>
                    </a:cubicBezTo>
                    <a:close/>
                  </a:path>
                </a:pathLst>
              </a:custGeom>
              <a:solidFill>
                <a:srgbClr val="1C887B"/>
              </a:solidFill>
              <a:ln>
                <a:noFill/>
              </a:ln>
            </p:spPr>
            <p:txBody>
              <a:bodyPr spcFirstLastPara="1" wrap="square" lIns="121900" tIns="121900" rIns="121900" bIns="121900" anchor="ctr" anchorCtr="0">
                <a:noAutofit/>
              </a:bodyPr>
              <a:lstStyle/>
              <a:p>
                <a:endParaRPr sz="2400"/>
              </a:p>
            </p:txBody>
          </p:sp>
          <p:sp>
            <p:nvSpPr>
              <p:cNvPr id="3382" name="Google Shape;3382;p46"/>
              <p:cNvSpPr/>
              <p:nvPr/>
            </p:nvSpPr>
            <p:spPr>
              <a:xfrm>
                <a:off x="1855842" y="4404130"/>
                <a:ext cx="294653" cy="203826"/>
              </a:xfrm>
              <a:custGeom>
                <a:avLst/>
                <a:gdLst/>
                <a:ahLst/>
                <a:cxnLst/>
                <a:rect l="l" t="t" r="r" b="b"/>
                <a:pathLst>
                  <a:path w="7601" h="5258" extrusionOk="0">
                    <a:moveTo>
                      <a:pt x="3591" y="1"/>
                    </a:moveTo>
                    <a:cubicBezTo>
                      <a:pt x="2996" y="1"/>
                      <a:pt x="2455" y="227"/>
                      <a:pt x="2487" y="682"/>
                    </a:cubicBezTo>
                    <a:lnTo>
                      <a:pt x="1901" y="2566"/>
                    </a:lnTo>
                    <a:lnTo>
                      <a:pt x="286" y="3928"/>
                    </a:lnTo>
                    <a:lnTo>
                      <a:pt x="48" y="4893"/>
                    </a:lnTo>
                    <a:cubicBezTo>
                      <a:pt x="1" y="5083"/>
                      <a:pt x="143" y="5258"/>
                      <a:pt x="333" y="5258"/>
                    </a:cubicBezTo>
                    <a:lnTo>
                      <a:pt x="7601" y="5258"/>
                    </a:lnTo>
                    <a:lnTo>
                      <a:pt x="7411" y="3674"/>
                    </a:lnTo>
                    <a:cubicBezTo>
                      <a:pt x="7411" y="3674"/>
                      <a:pt x="6872" y="1822"/>
                      <a:pt x="6017" y="967"/>
                    </a:cubicBezTo>
                    <a:cubicBezTo>
                      <a:pt x="5890" y="1148"/>
                      <a:pt x="5745" y="1228"/>
                      <a:pt x="5602" y="1228"/>
                    </a:cubicBezTo>
                    <a:cubicBezTo>
                      <a:pt x="5373" y="1228"/>
                      <a:pt x="5153" y="1020"/>
                      <a:pt x="5036" y="698"/>
                    </a:cubicBezTo>
                    <a:cubicBezTo>
                      <a:pt x="4860" y="234"/>
                      <a:pt x="4197" y="1"/>
                      <a:pt x="3591" y="1"/>
                    </a:cubicBezTo>
                    <a:close/>
                  </a:path>
                </a:pathLst>
              </a:custGeom>
              <a:solidFill>
                <a:srgbClr val="0A2246"/>
              </a:solidFill>
              <a:ln>
                <a:noFill/>
              </a:ln>
            </p:spPr>
            <p:txBody>
              <a:bodyPr spcFirstLastPara="1" wrap="square" lIns="121900" tIns="121900" rIns="121900" bIns="121900" anchor="ctr" anchorCtr="0">
                <a:noAutofit/>
              </a:bodyPr>
              <a:lstStyle/>
              <a:p>
                <a:endParaRPr sz="2400"/>
              </a:p>
            </p:txBody>
          </p:sp>
          <p:sp>
            <p:nvSpPr>
              <p:cNvPr id="3383" name="Google Shape;3383;p46"/>
              <p:cNvSpPr/>
              <p:nvPr/>
            </p:nvSpPr>
            <p:spPr>
              <a:xfrm>
                <a:off x="1922234" y="4447385"/>
                <a:ext cx="187237" cy="160596"/>
              </a:xfrm>
              <a:custGeom>
                <a:avLst/>
                <a:gdLst/>
                <a:ahLst/>
                <a:cxnLst/>
                <a:rect l="l" t="t" r="r" b="b"/>
                <a:pathLst>
                  <a:path w="5004" h="4292" extrusionOk="0">
                    <a:moveTo>
                      <a:pt x="3420" y="1"/>
                    </a:moveTo>
                    <a:cubicBezTo>
                      <a:pt x="3337" y="167"/>
                      <a:pt x="3170" y="260"/>
                      <a:pt x="2992" y="260"/>
                    </a:cubicBezTo>
                    <a:cubicBezTo>
                      <a:pt x="2966" y="260"/>
                      <a:pt x="2940" y="258"/>
                      <a:pt x="2914" y="254"/>
                    </a:cubicBezTo>
                    <a:lnTo>
                      <a:pt x="2914" y="270"/>
                    </a:lnTo>
                    <a:cubicBezTo>
                      <a:pt x="3167" y="1442"/>
                      <a:pt x="1869" y="2629"/>
                      <a:pt x="1251" y="2993"/>
                    </a:cubicBezTo>
                    <a:cubicBezTo>
                      <a:pt x="808" y="3231"/>
                      <a:pt x="301" y="3880"/>
                      <a:pt x="0" y="4292"/>
                    </a:cubicBezTo>
                    <a:lnTo>
                      <a:pt x="5004" y="4292"/>
                    </a:lnTo>
                    <a:lnTo>
                      <a:pt x="4814" y="2708"/>
                    </a:lnTo>
                    <a:cubicBezTo>
                      <a:pt x="4814" y="2708"/>
                      <a:pt x="4275" y="856"/>
                      <a:pt x="3420" y="1"/>
                    </a:cubicBezTo>
                    <a:close/>
                  </a:path>
                </a:pathLst>
              </a:custGeom>
              <a:solidFill>
                <a:srgbClr val="071830"/>
              </a:solidFill>
              <a:ln>
                <a:noFill/>
              </a:ln>
            </p:spPr>
            <p:txBody>
              <a:bodyPr spcFirstLastPara="1" wrap="square" lIns="121900" tIns="121900" rIns="121900" bIns="121900" anchor="ctr" anchorCtr="0">
                <a:noAutofit/>
              </a:bodyPr>
              <a:lstStyle/>
              <a:p>
                <a:endParaRPr sz="2400"/>
              </a:p>
            </p:txBody>
          </p:sp>
          <p:sp>
            <p:nvSpPr>
              <p:cNvPr id="3384" name="Google Shape;3384;p46"/>
              <p:cNvSpPr/>
              <p:nvPr/>
            </p:nvSpPr>
            <p:spPr>
              <a:xfrm>
                <a:off x="1946703" y="4339085"/>
                <a:ext cx="141802" cy="112690"/>
              </a:xfrm>
              <a:custGeom>
                <a:avLst/>
                <a:gdLst/>
                <a:ahLst/>
                <a:cxnLst/>
                <a:rect l="l" t="t" r="r" b="b"/>
                <a:pathLst>
                  <a:path w="3658" h="2907" extrusionOk="0">
                    <a:moveTo>
                      <a:pt x="0" y="1"/>
                    </a:moveTo>
                    <a:cubicBezTo>
                      <a:pt x="32" y="776"/>
                      <a:pt x="79" y="1552"/>
                      <a:pt x="143" y="2360"/>
                    </a:cubicBezTo>
                    <a:cubicBezTo>
                      <a:pt x="111" y="1905"/>
                      <a:pt x="652" y="1679"/>
                      <a:pt x="1245" y="1679"/>
                    </a:cubicBezTo>
                    <a:cubicBezTo>
                      <a:pt x="1849" y="1679"/>
                      <a:pt x="2508" y="1912"/>
                      <a:pt x="2676" y="2376"/>
                    </a:cubicBezTo>
                    <a:cubicBezTo>
                      <a:pt x="2803" y="2698"/>
                      <a:pt x="3021" y="2906"/>
                      <a:pt x="3247" y="2906"/>
                    </a:cubicBezTo>
                    <a:cubicBezTo>
                      <a:pt x="3387" y="2906"/>
                      <a:pt x="3530" y="2826"/>
                      <a:pt x="3658" y="2645"/>
                    </a:cubicBezTo>
                    <a:cubicBezTo>
                      <a:pt x="3309" y="2296"/>
                      <a:pt x="3230" y="1220"/>
                      <a:pt x="327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385" name="Google Shape;3385;p46"/>
              <p:cNvSpPr/>
              <p:nvPr/>
            </p:nvSpPr>
            <p:spPr>
              <a:xfrm>
                <a:off x="1950386" y="4339085"/>
                <a:ext cx="138120" cy="112690"/>
              </a:xfrm>
              <a:custGeom>
                <a:avLst/>
                <a:gdLst/>
                <a:ahLst/>
                <a:cxnLst/>
                <a:rect l="l" t="t" r="r" b="b"/>
                <a:pathLst>
                  <a:path w="3563" h="2907" extrusionOk="0">
                    <a:moveTo>
                      <a:pt x="47" y="2353"/>
                    </a:moveTo>
                    <a:lnTo>
                      <a:pt x="47" y="2353"/>
                    </a:lnTo>
                    <a:cubicBezTo>
                      <a:pt x="47" y="2355"/>
                      <a:pt x="47" y="2357"/>
                      <a:pt x="48" y="2360"/>
                    </a:cubicBezTo>
                    <a:cubicBezTo>
                      <a:pt x="47" y="2357"/>
                      <a:pt x="47" y="2355"/>
                      <a:pt x="47" y="2353"/>
                    </a:cubicBezTo>
                    <a:close/>
                    <a:moveTo>
                      <a:pt x="2549" y="1"/>
                    </a:moveTo>
                    <a:cubicBezTo>
                      <a:pt x="2549" y="1088"/>
                      <a:pt x="2693" y="1715"/>
                      <a:pt x="2459" y="1715"/>
                    </a:cubicBezTo>
                    <a:cubicBezTo>
                      <a:pt x="2448" y="1715"/>
                      <a:pt x="2436" y="1713"/>
                      <a:pt x="2423" y="1711"/>
                    </a:cubicBezTo>
                    <a:cubicBezTo>
                      <a:pt x="2269" y="1678"/>
                      <a:pt x="1467" y="1500"/>
                      <a:pt x="779" y="1500"/>
                    </a:cubicBezTo>
                    <a:cubicBezTo>
                      <a:pt x="475" y="1500"/>
                      <a:pt x="194" y="1534"/>
                      <a:pt x="0" y="1631"/>
                    </a:cubicBezTo>
                    <a:cubicBezTo>
                      <a:pt x="16" y="1867"/>
                      <a:pt x="31" y="2102"/>
                      <a:pt x="47" y="2353"/>
                    </a:cubicBezTo>
                    <a:lnTo>
                      <a:pt x="47" y="2353"/>
                    </a:lnTo>
                    <a:cubicBezTo>
                      <a:pt x="22" y="1902"/>
                      <a:pt x="560" y="1679"/>
                      <a:pt x="1150" y="1679"/>
                    </a:cubicBezTo>
                    <a:cubicBezTo>
                      <a:pt x="1754" y="1679"/>
                      <a:pt x="2413" y="1912"/>
                      <a:pt x="2581" y="2376"/>
                    </a:cubicBezTo>
                    <a:cubicBezTo>
                      <a:pt x="2708" y="2698"/>
                      <a:pt x="2926" y="2906"/>
                      <a:pt x="3152" y="2906"/>
                    </a:cubicBezTo>
                    <a:cubicBezTo>
                      <a:pt x="3292" y="2906"/>
                      <a:pt x="3435" y="2826"/>
                      <a:pt x="3563" y="2645"/>
                    </a:cubicBezTo>
                    <a:cubicBezTo>
                      <a:pt x="3214" y="2296"/>
                      <a:pt x="3135" y="1220"/>
                      <a:pt x="3183" y="1"/>
                    </a:cubicBez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86" name="Google Shape;3386;p46"/>
              <p:cNvSpPr/>
              <p:nvPr/>
            </p:nvSpPr>
            <p:spPr>
              <a:xfrm>
                <a:off x="1938718" y="3636928"/>
                <a:ext cx="348652" cy="702228"/>
              </a:xfrm>
              <a:custGeom>
                <a:avLst/>
                <a:gdLst/>
                <a:ahLst/>
                <a:cxnLst/>
                <a:rect l="l" t="t" r="r" b="b"/>
                <a:pathLst>
                  <a:path w="8994" h="18115" extrusionOk="0">
                    <a:moveTo>
                      <a:pt x="8994" y="1"/>
                    </a:moveTo>
                    <a:cubicBezTo>
                      <a:pt x="8994" y="1"/>
                      <a:pt x="3658" y="254"/>
                      <a:pt x="2819" y="1141"/>
                    </a:cubicBezTo>
                    <a:cubicBezTo>
                      <a:pt x="1979" y="2028"/>
                      <a:pt x="1235" y="3548"/>
                      <a:pt x="1362" y="5004"/>
                    </a:cubicBezTo>
                    <a:cubicBezTo>
                      <a:pt x="1425" y="5622"/>
                      <a:pt x="0" y="11306"/>
                      <a:pt x="206" y="18115"/>
                    </a:cubicBezTo>
                    <a:lnTo>
                      <a:pt x="3484" y="18115"/>
                    </a:lnTo>
                    <a:cubicBezTo>
                      <a:pt x="3563" y="16310"/>
                      <a:pt x="4402" y="14204"/>
                      <a:pt x="4719" y="13760"/>
                    </a:cubicBezTo>
                    <a:cubicBezTo>
                      <a:pt x="5273" y="13000"/>
                      <a:pt x="7173" y="9834"/>
                      <a:pt x="5890" y="6334"/>
                    </a:cubicBezTo>
                    <a:cubicBezTo>
                      <a:pt x="5890" y="6334"/>
                      <a:pt x="5912" y="6121"/>
                      <a:pt x="6621" y="6121"/>
                    </a:cubicBezTo>
                    <a:cubicBezTo>
                      <a:pt x="6950" y="6121"/>
                      <a:pt x="7429" y="6167"/>
                      <a:pt x="8123" y="6303"/>
                    </a:cubicBezTo>
                    <a:lnTo>
                      <a:pt x="8994" y="1"/>
                    </a:lnTo>
                    <a:close/>
                  </a:path>
                </a:pathLst>
              </a:custGeom>
              <a:solidFill>
                <a:srgbClr val="FF948F"/>
              </a:solidFill>
              <a:ln>
                <a:noFill/>
              </a:ln>
            </p:spPr>
            <p:txBody>
              <a:bodyPr spcFirstLastPara="1" wrap="square" lIns="121900" tIns="121900" rIns="121900" bIns="121900" anchor="ctr" anchorCtr="0">
                <a:noAutofit/>
              </a:bodyPr>
              <a:lstStyle/>
              <a:p>
                <a:endParaRPr sz="2400"/>
              </a:p>
            </p:txBody>
          </p:sp>
          <p:sp>
            <p:nvSpPr>
              <p:cNvPr id="3387" name="Google Shape;3387;p46"/>
              <p:cNvSpPr/>
              <p:nvPr/>
            </p:nvSpPr>
            <p:spPr>
              <a:xfrm>
                <a:off x="2060241" y="3636928"/>
                <a:ext cx="227124" cy="245576"/>
              </a:xfrm>
              <a:custGeom>
                <a:avLst/>
                <a:gdLst/>
                <a:ahLst/>
                <a:cxnLst/>
                <a:rect l="l" t="t" r="r" b="b"/>
                <a:pathLst>
                  <a:path w="5859" h="6335" extrusionOk="0">
                    <a:moveTo>
                      <a:pt x="5859" y="1"/>
                    </a:moveTo>
                    <a:cubicBezTo>
                      <a:pt x="5859" y="1"/>
                      <a:pt x="1457" y="159"/>
                      <a:pt x="0" y="919"/>
                    </a:cubicBezTo>
                    <a:cubicBezTo>
                      <a:pt x="330" y="820"/>
                      <a:pt x="629" y="775"/>
                      <a:pt x="896" y="775"/>
                    </a:cubicBezTo>
                    <a:cubicBezTo>
                      <a:pt x="3095" y="775"/>
                      <a:pt x="3259" y="3806"/>
                      <a:pt x="2454" y="4498"/>
                    </a:cubicBezTo>
                    <a:cubicBezTo>
                      <a:pt x="1995" y="4878"/>
                      <a:pt x="2549" y="5859"/>
                      <a:pt x="2755" y="6334"/>
                    </a:cubicBezTo>
                    <a:cubicBezTo>
                      <a:pt x="2755" y="6334"/>
                      <a:pt x="2777" y="6114"/>
                      <a:pt x="3484" y="6114"/>
                    </a:cubicBezTo>
                    <a:cubicBezTo>
                      <a:pt x="3814" y="6114"/>
                      <a:pt x="4293" y="6162"/>
                      <a:pt x="4988" y="6303"/>
                    </a:cubicBezTo>
                    <a:lnTo>
                      <a:pt x="5859" y="1"/>
                    </a:ln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388" name="Google Shape;3388;p46"/>
              <p:cNvSpPr/>
              <p:nvPr/>
            </p:nvSpPr>
            <p:spPr>
              <a:xfrm>
                <a:off x="1962015" y="3838884"/>
                <a:ext cx="38726" cy="196422"/>
              </a:xfrm>
              <a:custGeom>
                <a:avLst/>
                <a:gdLst/>
                <a:ahLst/>
                <a:cxnLst/>
                <a:rect l="l" t="t" r="r" b="b"/>
                <a:pathLst>
                  <a:path w="999" h="5067" extrusionOk="0">
                    <a:moveTo>
                      <a:pt x="761" y="0"/>
                    </a:moveTo>
                    <a:cubicBezTo>
                      <a:pt x="698" y="665"/>
                      <a:pt x="302" y="2518"/>
                      <a:pt x="1" y="5067"/>
                    </a:cubicBezTo>
                    <a:cubicBezTo>
                      <a:pt x="159" y="3737"/>
                      <a:pt x="998" y="2597"/>
                      <a:pt x="761" y="0"/>
                    </a:cubicBez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389" name="Google Shape;3389;p46"/>
              <p:cNvSpPr/>
              <p:nvPr/>
            </p:nvSpPr>
            <p:spPr>
              <a:xfrm>
                <a:off x="2049194" y="4079449"/>
                <a:ext cx="117884" cy="259687"/>
              </a:xfrm>
              <a:custGeom>
                <a:avLst/>
                <a:gdLst/>
                <a:ahLst/>
                <a:cxnLst/>
                <a:rect l="l" t="t" r="r" b="b"/>
                <a:pathLst>
                  <a:path w="3041" h="6699" extrusionOk="0">
                    <a:moveTo>
                      <a:pt x="3040" y="1"/>
                    </a:moveTo>
                    <a:cubicBezTo>
                      <a:pt x="2739" y="761"/>
                      <a:pt x="1314" y="1885"/>
                      <a:pt x="950" y="2851"/>
                    </a:cubicBezTo>
                    <a:cubicBezTo>
                      <a:pt x="586" y="3817"/>
                      <a:pt x="0" y="6699"/>
                      <a:pt x="0" y="6699"/>
                    </a:cubicBezTo>
                    <a:lnTo>
                      <a:pt x="634" y="6699"/>
                    </a:lnTo>
                    <a:cubicBezTo>
                      <a:pt x="729" y="4894"/>
                      <a:pt x="1552" y="2788"/>
                      <a:pt x="1884" y="2344"/>
                    </a:cubicBezTo>
                    <a:cubicBezTo>
                      <a:pt x="2375" y="1632"/>
                      <a:pt x="2771" y="840"/>
                      <a:pt x="3040" y="1"/>
                    </a:cubicBez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390" name="Google Shape;3390;p46"/>
              <p:cNvSpPr/>
              <p:nvPr/>
            </p:nvSpPr>
            <p:spPr>
              <a:xfrm>
                <a:off x="2516875" y="3719183"/>
                <a:ext cx="186498" cy="211928"/>
              </a:xfrm>
              <a:custGeom>
                <a:avLst/>
                <a:gdLst/>
                <a:ahLst/>
                <a:cxnLst/>
                <a:rect l="l" t="t" r="r" b="b"/>
                <a:pathLst>
                  <a:path w="4811" h="5467" extrusionOk="0">
                    <a:moveTo>
                      <a:pt x="2661" y="1"/>
                    </a:moveTo>
                    <a:lnTo>
                      <a:pt x="0" y="3737"/>
                    </a:lnTo>
                    <a:cubicBezTo>
                      <a:pt x="681" y="4767"/>
                      <a:pt x="1806" y="5400"/>
                      <a:pt x="3041" y="5463"/>
                    </a:cubicBezTo>
                    <a:cubicBezTo>
                      <a:pt x="3076" y="5465"/>
                      <a:pt x="3111" y="5467"/>
                      <a:pt x="3146" y="5467"/>
                    </a:cubicBezTo>
                    <a:cubicBezTo>
                      <a:pt x="4811" y="5467"/>
                      <a:pt x="4735" y="2882"/>
                      <a:pt x="4735" y="2882"/>
                    </a:cubicBezTo>
                    <a:lnTo>
                      <a:pt x="2661" y="1"/>
                    </a:lnTo>
                    <a:close/>
                  </a:path>
                </a:pathLst>
              </a:custGeom>
              <a:solidFill>
                <a:srgbClr val="071830"/>
              </a:solidFill>
              <a:ln>
                <a:noFill/>
              </a:ln>
            </p:spPr>
            <p:txBody>
              <a:bodyPr spcFirstLastPara="1" wrap="square" lIns="121900" tIns="121900" rIns="121900" bIns="121900" anchor="ctr" anchorCtr="0">
                <a:noAutofit/>
              </a:bodyPr>
              <a:lstStyle/>
              <a:p>
                <a:endParaRPr sz="2400"/>
              </a:p>
            </p:txBody>
          </p:sp>
          <p:sp>
            <p:nvSpPr>
              <p:cNvPr id="3391" name="Google Shape;3391;p46"/>
              <p:cNvSpPr/>
              <p:nvPr/>
            </p:nvSpPr>
            <p:spPr>
              <a:xfrm>
                <a:off x="2492919" y="3585489"/>
                <a:ext cx="456729" cy="344892"/>
              </a:xfrm>
              <a:custGeom>
                <a:avLst/>
                <a:gdLst/>
                <a:ahLst/>
                <a:cxnLst/>
                <a:rect l="l" t="t" r="r" b="b"/>
                <a:pathLst>
                  <a:path w="11782" h="8897" extrusionOk="0">
                    <a:moveTo>
                      <a:pt x="4090" y="0"/>
                    </a:moveTo>
                    <a:cubicBezTo>
                      <a:pt x="730" y="0"/>
                      <a:pt x="1" y="1122"/>
                      <a:pt x="1" y="1122"/>
                    </a:cubicBezTo>
                    <a:cubicBezTo>
                      <a:pt x="5353" y="3624"/>
                      <a:pt x="5495" y="8231"/>
                      <a:pt x="4007" y="8896"/>
                    </a:cubicBezTo>
                    <a:cubicBezTo>
                      <a:pt x="4007" y="8896"/>
                      <a:pt x="7332" y="8041"/>
                      <a:pt x="8852" y="8041"/>
                    </a:cubicBezTo>
                    <a:cubicBezTo>
                      <a:pt x="11449" y="8041"/>
                      <a:pt x="11021" y="4985"/>
                      <a:pt x="11781" y="2959"/>
                    </a:cubicBezTo>
                    <a:cubicBezTo>
                      <a:pt x="11781" y="2959"/>
                      <a:pt x="8662" y="172"/>
                      <a:pt x="4751" y="14"/>
                    </a:cubicBezTo>
                    <a:cubicBezTo>
                      <a:pt x="4520" y="4"/>
                      <a:pt x="4300" y="0"/>
                      <a:pt x="4090" y="0"/>
                    </a:cubicBezTo>
                    <a:close/>
                  </a:path>
                </a:pathLst>
              </a:custGeom>
              <a:solidFill>
                <a:srgbClr val="0A2246"/>
              </a:solidFill>
              <a:ln>
                <a:noFill/>
              </a:ln>
            </p:spPr>
            <p:txBody>
              <a:bodyPr spcFirstLastPara="1" wrap="square" lIns="121900" tIns="121900" rIns="121900" bIns="121900" anchor="ctr" anchorCtr="0">
                <a:noAutofit/>
              </a:bodyPr>
              <a:lstStyle/>
              <a:p>
                <a:endParaRPr sz="2400"/>
              </a:p>
            </p:txBody>
          </p:sp>
          <p:sp>
            <p:nvSpPr>
              <p:cNvPr id="3392" name="Google Shape;3392;p46"/>
              <p:cNvSpPr/>
              <p:nvPr/>
            </p:nvSpPr>
            <p:spPr>
              <a:xfrm>
                <a:off x="2446286" y="3144092"/>
                <a:ext cx="84740" cy="126490"/>
              </a:xfrm>
              <a:custGeom>
                <a:avLst/>
                <a:gdLst/>
                <a:ahLst/>
                <a:cxnLst/>
                <a:rect l="l" t="t" r="r" b="b"/>
                <a:pathLst>
                  <a:path w="2186" h="3263" extrusionOk="0">
                    <a:moveTo>
                      <a:pt x="2186" y="1"/>
                    </a:moveTo>
                    <a:lnTo>
                      <a:pt x="2186" y="1"/>
                    </a:lnTo>
                    <a:cubicBezTo>
                      <a:pt x="1505" y="666"/>
                      <a:pt x="666" y="2027"/>
                      <a:pt x="1" y="3262"/>
                    </a:cubicBezTo>
                    <a:lnTo>
                      <a:pt x="2091" y="1441"/>
                    </a:lnTo>
                    <a:lnTo>
                      <a:pt x="2186"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393" name="Google Shape;3393;p46"/>
              <p:cNvSpPr/>
              <p:nvPr/>
            </p:nvSpPr>
            <p:spPr>
              <a:xfrm>
                <a:off x="2440782" y="3199950"/>
                <a:ext cx="86562" cy="80437"/>
              </a:xfrm>
              <a:custGeom>
                <a:avLst/>
                <a:gdLst/>
                <a:ahLst/>
                <a:cxnLst/>
                <a:rect l="l" t="t" r="r" b="b"/>
                <a:pathLst>
                  <a:path w="2233" h="2075" extrusionOk="0">
                    <a:moveTo>
                      <a:pt x="2233" y="0"/>
                    </a:moveTo>
                    <a:lnTo>
                      <a:pt x="143" y="1821"/>
                    </a:lnTo>
                    <a:lnTo>
                      <a:pt x="0" y="2075"/>
                    </a:lnTo>
                    <a:lnTo>
                      <a:pt x="2122" y="1853"/>
                    </a:lnTo>
                    <a:lnTo>
                      <a:pt x="2233" y="0"/>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94" name="Google Shape;3394;p46"/>
              <p:cNvSpPr/>
              <p:nvPr/>
            </p:nvSpPr>
            <p:spPr>
              <a:xfrm>
                <a:off x="2395351" y="3271739"/>
                <a:ext cx="127692" cy="135716"/>
              </a:xfrm>
              <a:custGeom>
                <a:avLst/>
                <a:gdLst/>
                <a:ahLst/>
                <a:cxnLst/>
                <a:rect l="l" t="t" r="r" b="b"/>
                <a:pathLst>
                  <a:path w="3294" h="3501" extrusionOk="0">
                    <a:moveTo>
                      <a:pt x="3294" y="1"/>
                    </a:moveTo>
                    <a:lnTo>
                      <a:pt x="1172" y="223"/>
                    </a:lnTo>
                    <a:cubicBezTo>
                      <a:pt x="491" y="1473"/>
                      <a:pt x="0" y="2550"/>
                      <a:pt x="0" y="2550"/>
                    </a:cubicBezTo>
                    <a:lnTo>
                      <a:pt x="3056" y="3500"/>
                    </a:lnTo>
                    <a:lnTo>
                      <a:pt x="3294" y="1"/>
                    </a:ln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395" name="Google Shape;3395;p46"/>
              <p:cNvSpPr/>
              <p:nvPr/>
            </p:nvSpPr>
            <p:spPr>
              <a:xfrm>
                <a:off x="2419888" y="3040362"/>
                <a:ext cx="639622" cy="659858"/>
              </a:xfrm>
              <a:custGeom>
                <a:avLst/>
                <a:gdLst/>
                <a:ahLst/>
                <a:cxnLst/>
                <a:rect l="l" t="t" r="r" b="b"/>
                <a:pathLst>
                  <a:path w="16500" h="17022" extrusionOk="0">
                    <a:moveTo>
                      <a:pt x="11148" y="1"/>
                    </a:moveTo>
                    <a:lnTo>
                      <a:pt x="6081" y="697"/>
                    </a:lnTo>
                    <a:cubicBezTo>
                      <a:pt x="6081" y="697"/>
                      <a:pt x="4165" y="1568"/>
                      <a:pt x="2867" y="2677"/>
                    </a:cubicBezTo>
                    <a:cubicBezTo>
                      <a:pt x="1568" y="3769"/>
                      <a:pt x="1" y="13459"/>
                      <a:pt x="1" y="13459"/>
                    </a:cubicBezTo>
                    <a:cubicBezTo>
                      <a:pt x="1" y="13459"/>
                      <a:pt x="119" y="13455"/>
                      <a:pt x="342" y="13455"/>
                    </a:cubicBezTo>
                    <a:cubicBezTo>
                      <a:pt x="1179" y="13455"/>
                      <a:pt x="3498" y="13514"/>
                      <a:pt x="6635" y="14077"/>
                    </a:cubicBezTo>
                    <a:cubicBezTo>
                      <a:pt x="10593" y="14789"/>
                      <a:pt x="13665" y="17022"/>
                      <a:pt x="13665" y="17022"/>
                    </a:cubicBezTo>
                    <a:cubicBezTo>
                      <a:pt x="16499" y="10483"/>
                      <a:pt x="15312" y="5416"/>
                      <a:pt x="14615" y="3009"/>
                    </a:cubicBezTo>
                    <a:cubicBezTo>
                      <a:pt x="14346" y="2075"/>
                      <a:pt x="12810" y="650"/>
                      <a:pt x="1114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396" name="Google Shape;3396;p46"/>
              <p:cNvSpPr/>
              <p:nvPr/>
            </p:nvSpPr>
            <p:spPr>
              <a:xfrm>
                <a:off x="2595448" y="3192585"/>
                <a:ext cx="396527" cy="467118"/>
              </a:xfrm>
              <a:custGeom>
                <a:avLst/>
                <a:gdLst/>
                <a:ahLst/>
                <a:cxnLst/>
                <a:rect l="l" t="t" r="r" b="b"/>
                <a:pathLst>
                  <a:path w="10229" h="12050" extrusionOk="0">
                    <a:moveTo>
                      <a:pt x="5684" y="0"/>
                    </a:moveTo>
                    <a:cubicBezTo>
                      <a:pt x="5684" y="0"/>
                      <a:pt x="5130" y="2502"/>
                      <a:pt x="0" y="9817"/>
                    </a:cubicBezTo>
                    <a:cubicBezTo>
                      <a:pt x="0" y="9817"/>
                      <a:pt x="1346" y="10023"/>
                      <a:pt x="2090" y="10150"/>
                    </a:cubicBezTo>
                    <a:cubicBezTo>
                      <a:pt x="3959" y="10498"/>
                      <a:pt x="5748" y="11147"/>
                      <a:pt x="7426" y="12050"/>
                    </a:cubicBezTo>
                    <a:cubicBezTo>
                      <a:pt x="8186" y="10561"/>
                      <a:pt x="9770" y="6951"/>
                      <a:pt x="10229" y="1489"/>
                    </a:cubicBezTo>
                    <a:lnTo>
                      <a:pt x="5684" y="0"/>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97" name="Google Shape;3397;p46"/>
              <p:cNvSpPr/>
              <p:nvPr/>
            </p:nvSpPr>
            <p:spPr>
              <a:xfrm>
                <a:off x="1888675" y="3219254"/>
                <a:ext cx="164247" cy="205997"/>
              </a:xfrm>
              <a:custGeom>
                <a:avLst/>
                <a:gdLst/>
                <a:ahLst/>
                <a:cxnLst/>
                <a:rect l="l" t="t" r="r" b="b"/>
                <a:pathLst>
                  <a:path w="4237" h="5314" extrusionOk="0">
                    <a:moveTo>
                      <a:pt x="109" y="0"/>
                    </a:moveTo>
                    <a:cubicBezTo>
                      <a:pt x="1" y="0"/>
                      <a:pt x="24" y="120"/>
                      <a:pt x="24" y="120"/>
                    </a:cubicBezTo>
                    <a:lnTo>
                      <a:pt x="2890" y="3714"/>
                    </a:lnTo>
                    <a:cubicBezTo>
                      <a:pt x="2685" y="4094"/>
                      <a:pt x="2938" y="4284"/>
                      <a:pt x="2938" y="4284"/>
                    </a:cubicBezTo>
                    <a:lnTo>
                      <a:pt x="4236" y="5313"/>
                    </a:lnTo>
                    <a:lnTo>
                      <a:pt x="4236" y="3904"/>
                    </a:lnTo>
                    <a:lnTo>
                      <a:pt x="4110" y="3017"/>
                    </a:lnTo>
                    <a:lnTo>
                      <a:pt x="3080" y="3651"/>
                    </a:lnTo>
                    <a:lnTo>
                      <a:pt x="167" y="9"/>
                    </a:lnTo>
                    <a:cubicBezTo>
                      <a:pt x="144" y="3"/>
                      <a:pt x="125" y="0"/>
                      <a:pt x="109" y="0"/>
                    </a:cubicBezTo>
                    <a:close/>
                  </a:path>
                </a:pathLst>
              </a:custGeom>
              <a:solidFill>
                <a:srgbClr val="1C887B"/>
              </a:solidFill>
              <a:ln>
                <a:noFill/>
              </a:ln>
            </p:spPr>
            <p:txBody>
              <a:bodyPr spcFirstLastPara="1" wrap="square" lIns="121900" tIns="121900" rIns="121900" bIns="121900" anchor="ctr" anchorCtr="0">
                <a:noAutofit/>
              </a:bodyPr>
              <a:lstStyle/>
              <a:p>
                <a:endParaRPr sz="2400"/>
              </a:p>
            </p:txBody>
          </p:sp>
          <p:sp>
            <p:nvSpPr>
              <p:cNvPr id="3398" name="Google Shape;3398;p46"/>
              <p:cNvSpPr/>
              <p:nvPr/>
            </p:nvSpPr>
            <p:spPr>
              <a:xfrm>
                <a:off x="2008066" y="3336203"/>
                <a:ext cx="80437" cy="85981"/>
              </a:xfrm>
              <a:custGeom>
                <a:avLst/>
                <a:gdLst/>
                <a:ahLst/>
                <a:cxnLst/>
                <a:rect l="l" t="t" r="r" b="b"/>
                <a:pathLst>
                  <a:path w="2075" h="2218" extrusionOk="0">
                    <a:moveTo>
                      <a:pt x="1030" y="0"/>
                    </a:moveTo>
                    <a:lnTo>
                      <a:pt x="0" y="634"/>
                    </a:lnTo>
                    <a:lnTo>
                      <a:pt x="2075" y="2217"/>
                    </a:lnTo>
                    <a:lnTo>
                      <a:pt x="1030" y="0"/>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399" name="Google Shape;3399;p46"/>
              <p:cNvSpPr/>
              <p:nvPr/>
            </p:nvSpPr>
            <p:spPr>
              <a:xfrm>
                <a:off x="2314336" y="3250264"/>
                <a:ext cx="380595" cy="360359"/>
              </a:xfrm>
              <a:custGeom>
                <a:avLst/>
                <a:gdLst/>
                <a:ahLst/>
                <a:cxnLst/>
                <a:rect l="l" t="t" r="r" b="b"/>
                <a:pathLst>
                  <a:path w="9818" h="9296" extrusionOk="0">
                    <a:moveTo>
                      <a:pt x="0" y="1"/>
                    </a:moveTo>
                    <a:lnTo>
                      <a:pt x="0" y="1172"/>
                    </a:lnTo>
                    <a:lnTo>
                      <a:pt x="9817" y="9295"/>
                    </a:lnTo>
                    <a:lnTo>
                      <a:pt x="9817" y="8345"/>
                    </a:lnTo>
                    <a:lnTo>
                      <a:pt x="0" y="1"/>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400" name="Google Shape;3400;p46"/>
              <p:cNvSpPr/>
              <p:nvPr/>
            </p:nvSpPr>
            <p:spPr>
              <a:xfrm>
                <a:off x="2047953" y="3250264"/>
                <a:ext cx="266432" cy="127110"/>
              </a:xfrm>
              <a:custGeom>
                <a:avLst/>
                <a:gdLst/>
                <a:ahLst/>
                <a:cxnLst/>
                <a:rect l="l" t="t" r="r" b="b"/>
                <a:pathLst>
                  <a:path w="6873" h="3279" extrusionOk="0">
                    <a:moveTo>
                      <a:pt x="6872" y="1"/>
                    </a:moveTo>
                    <a:lnTo>
                      <a:pt x="1" y="2217"/>
                    </a:lnTo>
                    <a:lnTo>
                      <a:pt x="127" y="3278"/>
                    </a:lnTo>
                    <a:lnTo>
                      <a:pt x="6872" y="1172"/>
                    </a:lnTo>
                    <a:lnTo>
                      <a:pt x="6872"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401" name="Google Shape;3401;p46"/>
              <p:cNvSpPr/>
              <p:nvPr/>
            </p:nvSpPr>
            <p:spPr>
              <a:xfrm>
                <a:off x="1896970" y="3193205"/>
                <a:ext cx="151028" cy="167581"/>
              </a:xfrm>
              <a:custGeom>
                <a:avLst/>
                <a:gdLst/>
                <a:ahLst/>
                <a:cxnLst/>
                <a:rect l="l" t="t" r="r" b="b"/>
                <a:pathLst>
                  <a:path w="3896" h="4323" extrusionOk="0">
                    <a:moveTo>
                      <a:pt x="951" y="0"/>
                    </a:moveTo>
                    <a:lnTo>
                      <a:pt x="0" y="760"/>
                    </a:lnTo>
                    <a:lnTo>
                      <a:pt x="2866" y="4323"/>
                    </a:lnTo>
                    <a:lnTo>
                      <a:pt x="3896" y="3689"/>
                    </a:lnTo>
                    <a:lnTo>
                      <a:pt x="95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402" name="Google Shape;3402;p46"/>
              <p:cNvSpPr/>
              <p:nvPr/>
            </p:nvSpPr>
            <p:spPr>
              <a:xfrm>
                <a:off x="2002523" y="3286469"/>
                <a:ext cx="704670" cy="350474"/>
              </a:xfrm>
              <a:custGeom>
                <a:avLst/>
                <a:gdLst/>
                <a:ahLst/>
                <a:cxnLst/>
                <a:rect l="l" t="t" r="r" b="b"/>
                <a:pathLst>
                  <a:path w="18178" h="9041" extrusionOk="0">
                    <a:moveTo>
                      <a:pt x="1" y="2550"/>
                    </a:moveTo>
                    <a:lnTo>
                      <a:pt x="1" y="2550"/>
                    </a:lnTo>
                    <a:cubicBezTo>
                      <a:pt x="13" y="2563"/>
                      <a:pt x="28" y="2575"/>
                      <a:pt x="44" y="2585"/>
                    </a:cubicBezTo>
                    <a:lnTo>
                      <a:pt x="44" y="2585"/>
                    </a:lnTo>
                    <a:lnTo>
                      <a:pt x="1" y="2550"/>
                    </a:lnTo>
                    <a:close/>
                    <a:moveTo>
                      <a:pt x="8091" y="1"/>
                    </a:moveTo>
                    <a:cubicBezTo>
                      <a:pt x="8060" y="1"/>
                      <a:pt x="8029" y="6"/>
                      <a:pt x="7997" y="17"/>
                    </a:cubicBezTo>
                    <a:cubicBezTo>
                      <a:pt x="7015" y="286"/>
                      <a:pt x="1980" y="1869"/>
                      <a:pt x="1204" y="2123"/>
                    </a:cubicBezTo>
                    <a:cubicBezTo>
                      <a:pt x="1141" y="2138"/>
                      <a:pt x="1093" y="2170"/>
                      <a:pt x="1062" y="2218"/>
                    </a:cubicBezTo>
                    <a:cubicBezTo>
                      <a:pt x="889" y="2459"/>
                      <a:pt x="499" y="2626"/>
                      <a:pt x="232" y="2626"/>
                    </a:cubicBezTo>
                    <a:cubicBezTo>
                      <a:pt x="157" y="2626"/>
                      <a:pt x="92" y="2613"/>
                      <a:pt x="44" y="2585"/>
                    </a:cubicBezTo>
                    <a:lnTo>
                      <a:pt x="44" y="2585"/>
                    </a:lnTo>
                    <a:lnTo>
                      <a:pt x="7981" y="8899"/>
                    </a:lnTo>
                    <a:cubicBezTo>
                      <a:pt x="7981" y="8899"/>
                      <a:pt x="8157" y="9040"/>
                      <a:pt x="8490" y="9040"/>
                    </a:cubicBezTo>
                    <a:cubicBezTo>
                      <a:pt x="8657" y="9040"/>
                      <a:pt x="8862" y="9005"/>
                      <a:pt x="9105" y="8899"/>
                    </a:cubicBezTo>
                    <a:lnTo>
                      <a:pt x="17782" y="8741"/>
                    </a:lnTo>
                    <a:cubicBezTo>
                      <a:pt x="18067" y="8725"/>
                      <a:pt x="18178" y="8377"/>
                      <a:pt x="17972" y="8203"/>
                    </a:cubicBezTo>
                    <a:lnTo>
                      <a:pt x="8266" y="64"/>
                    </a:lnTo>
                    <a:cubicBezTo>
                      <a:pt x="8213" y="22"/>
                      <a:pt x="8153" y="1"/>
                      <a:pt x="8091" y="1"/>
                    </a:cubicBezTo>
                    <a:close/>
                  </a:path>
                </a:pathLst>
              </a:custGeom>
              <a:solidFill>
                <a:srgbClr val="34A299"/>
              </a:solidFill>
              <a:ln>
                <a:noFill/>
              </a:ln>
            </p:spPr>
            <p:txBody>
              <a:bodyPr spcFirstLastPara="1" wrap="square" lIns="121900" tIns="121900" rIns="121900" bIns="121900" anchor="ctr" anchorCtr="0">
                <a:noAutofit/>
              </a:bodyPr>
              <a:lstStyle/>
              <a:p>
                <a:endParaRPr sz="2400"/>
              </a:p>
            </p:txBody>
          </p:sp>
          <p:sp>
            <p:nvSpPr>
              <p:cNvPr id="3403" name="Google Shape;3403;p46"/>
              <p:cNvSpPr/>
              <p:nvPr/>
            </p:nvSpPr>
            <p:spPr>
              <a:xfrm>
                <a:off x="1933795" y="3193205"/>
                <a:ext cx="139980" cy="143043"/>
              </a:xfrm>
              <a:custGeom>
                <a:avLst/>
                <a:gdLst/>
                <a:ahLst/>
                <a:cxnLst/>
                <a:rect l="l" t="t" r="r" b="b"/>
                <a:pathLst>
                  <a:path w="3611" h="3690" extrusionOk="0">
                    <a:moveTo>
                      <a:pt x="1" y="0"/>
                    </a:moveTo>
                    <a:lnTo>
                      <a:pt x="2946" y="3689"/>
                    </a:lnTo>
                    <a:lnTo>
                      <a:pt x="3611" y="3468"/>
                    </a:lnTo>
                    <a:lnTo>
                      <a:pt x="1" y="0"/>
                    </a:ln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404" name="Google Shape;3404;p46"/>
              <p:cNvSpPr/>
              <p:nvPr/>
            </p:nvSpPr>
            <p:spPr>
              <a:xfrm>
                <a:off x="2593587" y="2875269"/>
                <a:ext cx="258446" cy="250771"/>
              </a:xfrm>
              <a:custGeom>
                <a:avLst/>
                <a:gdLst/>
                <a:ahLst/>
                <a:cxnLst/>
                <a:rect l="l" t="t" r="r" b="b"/>
                <a:pathLst>
                  <a:path w="6667" h="6469" extrusionOk="0">
                    <a:moveTo>
                      <a:pt x="3326" y="0"/>
                    </a:moveTo>
                    <a:lnTo>
                      <a:pt x="1568" y="1061"/>
                    </a:lnTo>
                    <a:lnTo>
                      <a:pt x="1" y="4434"/>
                    </a:lnTo>
                    <a:cubicBezTo>
                      <a:pt x="1" y="4434"/>
                      <a:pt x="1315" y="6176"/>
                      <a:pt x="1790" y="6366"/>
                    </a:cubicBezTo>
                    <a:cubicBezTo>
                      <a:pt x="1973" y="6437"/>
                      <a:pt x="2173" y="6469"/>
                      <a:pt x="2384" y="6469"/>
                    </a:cubicBezTo>
                    <a:cubicBezTo>
                      <a:pt x="4142" y="6469"/>
                      <a:pt x="6667" y="4260"/>
                      <a:pt x="6667" y="4260"/>
                    </a:cubicBezTo>
                    <a:lnTo>
                      <a:pt x="3326" y="0"/>
                    </a:lnTo>
                    <a:close/>
                  </a:path>
                </a:pathLst>
              </a:custGeom>
              <a:solidFill>
                <a:srgbClr val="FF948F"/>
              </a:solidFill>
              <a:ln>
                <a:noFill/>
              </a:ln>
            </p:spPr>
            <p:txBody>
              <a:bodyPr spcFirstLastPara="1" wrap="square" lIns="121900" tIns="121900" rIns="121900" bIns="121900" anchor="ctr" anchorCtr="0">
                <a:noAutofit/>
              </a:bodyPr>
              <a:lstStyle/>
              <a:p>
                <a:endParaRPr sz="2400"/>
              </a:p>
            </p:txBody>
          </p:sp>
          <p:sp>
            <p:nvSpPr>
              <p:cNvPr id="3405" name="Google Shape;3405;p46"/>
              <p:cNvSpPr/>
              <p:nvPr/>
            </p:nvSpPr>
            <p:spPr>
              <a:xfrm>
                <a:off x="2593587" y="2875269"/>
                <a:ext cx="166379" cy="250926"/>
              </a:xfrm>
              <a:custGeom>
                <a:avLst/>
                <a:gdLst/>
                <a:ahLst/>
                <a:cxnLst/>
                <a:rect l="l" t="t" r="r" b="b"/>
                <a:pathLst>
                  <a:path w="4292" h="6473" extrusionOk="0">
                    <a:moveTo>
                      <a:pt x="3326" y="0"/>
                    </a:moveTo>
                    <a:lnTo>
                      <a:pt x="1568" y="1061"/>
                    </a:lnTo>
                    <a:lnTo>
                      <a:pt x="1" y="4434"/>
                    </a:lnTo>
                    <a:cubicBezTo>
                      <a:pt x="1" y="4434"/>
                      <a:pt x="1331" y="6176"/>
                      <a:pt x="1790" y="6366"/>
                    </a:cubicBezTo>
                    <a:cubicBezTo>
                      <a:pt x="1980" y="6437"/>
                      <a:pt x="2188" y="6472"/>
                      <a:pt x="2400" y="6472"/>
                    </a:cubicBezTo>
                    <a:cubicBezTo>
                      <a:pt x="2471" y="6472"/>
                      <a:pt x="2542" y="6468"/>
                      <a:pt x="2613" y="6461"/>
                    </a:cubicBezTo>
                    <a:cubicBezTo>
                      <a:pt x="3579" y="5036"/>
                      <a:pt x="3437" y="1995"/>
                      <a:pt x="4292" y="1235"/>
                    </a:cubicBezTo>
                    <a:lnTo>
                      <a:pt x="3326" y="0"/>
                    </a:ln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406" name="Google Shape;3406;p46"/>
              <p:cNvSpPr/>
              <p:nvPr/>
            </p:nvSpPr>
            <p:spPr>
              <a:xfrm>
                <a:off x="2306971" y="2513181"/>
                <a:ext cx="563488" cy="454675"/>
              </a:xfrm>
              <a:custGeom>
                <a:avLst/>
                <a:gdLst/>
                <a:ahLst/>
                <a:cxnLst/>
                <a:rect l="l" t="t" r="r" b="b"/>
                <a:pathLst>
                  <a:path w="14536" h="11729" extrusionOk="0">
                    <a:moveTo>
                      <a:pt x="6741" y="0"/>
                    </a:moveTo>
                    <a:cubicBezTo>
                      <a:pt x="6160" y="0"/>
                      <a:pt x="5576" y="79"/>
                      <a:pt x="5004" y="237"/>
                    </a:cubicBezTo>
                    <a:cubicBezTo>
                      <a:pt x="3547" y="633"/>
                      <a:pt x="2312" y="1599"/>
                      <a:pt x="1552" y="2929"/>
                    </a:cubicBezTo>
                    <a:cubicBezTo>
                      <a:pt x="1045" y="3831"/>
                      <a:pt x="1077" y="5652"/>
                      <a:pt x="855" y="6650"/>
                    </a:cubicBezTo>
                    <a:cubicBezTo>
                      <a:pt x="697" y="7410"/>
                      <a:pt x="285" y="7378"/>
                      <a:pt x="127" y="8138"/>
                    </a:cubicBezTo>
                    <a:cubicBezTo>
                      <a:pt x="32" y="8486"/>
                      <a:pt x="0" y="8835"/>
                      <a:pt x="0" y="9199"/>
                    </a:cubicBezTo>
                    <a:cubicBezTo>
                      <a:pt x="48" y="9832"/>
                      <a:pt x="396" y="10418"/>
                      <a:pt x="919" y="10766"/>
                    </a:cubicBezTo>
                    <a:cubicBezTo>
                      <a:pt x="1425" y="11099"/>
                      <a:pt x="1900" y="11067"/>
                      <a:pt x="2470" y="11099"/>
                    </a:cubicBezTo>
                    <a:cubicBezTo>
                      <a:pt x="2898" y="11131"/>
                      <a:pt x="3294" y="11368"/>
                      <a:pt x="3705" y="11479"/>
                    </a:cubicBezTo>
                    <a:cubicBezTo>
                      <a:pt x="4315" y="11644"/>
                      <a:pt x="4939" y="11728"/>
                      <a:pt x="5564" y="11728"/>
                    </a:cubicBezTo>
                    <a:cubicBezTo>
                      <a:pt x="6076" y="11728"/>
                      <a:pt x="6588" y="11672"/>
                      <a:pt x="7094" y="11558"/>
                    </a:cubicBezTo>
                    <a:cubicBezTo>
                      <a:pt x="8519" y="11226"/>
                      <a:pt x="9611" y="10339"/>
                      <a:pt x="10530" y="9246"/>
                    </a:cubicBezTo>
                    <a:lnTo>
                      <a:pt x="10530" y="9246"/>
                    </a:lnTo>
                    <a:cubicBezTo>
                      <a:pt x="10482" y="9959"/>
                      <a:pt x="11021" y="10766"/>
                      <a:pt x="11606" y="11210"/>
                    </a:cubicBezTo>
                    <a:cubicBezTo>
                      <a:pt x="12016" y="11519"/>
                      <a:pt x="12517" y="11682"/>
                      <a:pt x="13026" y="11682"/>
                    </a:cubicBezTo>
                    <a:cubicBezTo>
                      <a:pt x="13245" y="11682"/>
                      <a:pt x="13466" y="11652"/>
                      <a:pt x="13681" y="11590"/>
                    </a:cubicBezTo>
                    <a:cubicBezTo>
                      <a:pt x="13997" y="11527"/>
                      <a:pt x="14266" y="11321"/>
                      <a:pt x="14425" y="11036"/>
                    </a:cubicBezTo>
                    <a:cubicBezTo>
                      <a:pt x="14536" y="10751"/>
                      <a:pt x="14377" y="10339"/>
                      <a:pt x="14045" y="10307"/>
                    </a:cubicBezTo>
                    <a:cubicBezTo>
                      <a:pt x="14024" y="10304"/>
                      <a:pt x="14004" y="10303"/>
                      <a:pt x="13983" y="10303"/>
                    </a:cubicBezTo>
                    <a:cubicBezTo>
                      <a:pt x="13798" y="10303"/>
                      <a:pt x="13611" y="10418"/>
                      <a:pt x="13411" y="10418"/>
                    </a:cubicBezTo>
                    <a:cubicBezTo>
                      <a:pt x="13000" y="10418"/>
                      <a:pt x="12746" y="9927"/>
                      <a:pt x="12826" y="9531"/>
                    </a:cubicBezTo>
                    <a:cubicBezTo>
                      <a:pt x="12889" y="9136"/>
                      <a:pt x="13174" y="8803"/>
                      <a:pt x="13364" y="8471"/>
                    </a:cubicBezTo>
                    <a:cubicBezTo>
                      <a:pt x="13570" y="8122"/>
                      <a:pt x="13696" y="7679"/>
                      <a:pt x="13491" y="7331"/>
                    </a:cubicBezTo>
                    <a:cubicBezTo>
                      <a:pt x="13206" y="6903"/>
                      <a:pt x="12493" y="6887"/>
                      <a:pt x="12192" y="6460"/>
                    </a:cubicBezTo>
                    <a:cubicBezTo>
                      <a:pt x="11907" y="6064"/>
                      <a:pt x="12097" y="5541"/>
                      <a:pt x="12192" y="5066"/>
                    </a:cubicBezTo>
                    <a:cubicBezTo>
                      <a:pt x="12351" y="4132"/>
                      <a:pt x="12145" y="3182"/>
                      <a:pt x="11606" y="2406"/>
                    </a:cubicBezTo>
                    <a:cubicBezTo>
                      <a:pt x="11068" y="1615"/>
                      <a:pt x="10324" y="997"/>
                      <a:pt x="9453" y="601"/>
                    </a:cubicBezTo>
                    <a:cubicBezTo>
                      <a:pt x="8595" y="202"/>
                      <a:pt x="7672" y="0"/>
                      <a:pt x="6741" y="0"/>
                    </a:cubicBezTo>
                    <a:close/>
                  </a:path>
                </a:pathLst>
              </a:custGeom>
              <a:solidFill>
                <a:srgbClr val="0A2246"/>
              </a:solidFill>
              <a:ln>
                <a:noFill/>
              </a:ln>
            </p:spPr>
            <p:txBody>
              <a:bodyPr spcFirstLastPara="1" wrap="square" lIns="121900" tIns="121900" rIns="121900" bIns="121900" anchor="ctr" anchorCtr="0">
                <a:noAutofit/>
              </a:bodyPr>
              <a:lstStyle/>
              <a:p>
                <a:endParaRPr sz="2400"/>
              </a:p>
            </p:txBody>
          </p:sp>
          <p:sp>
            <p:nvSpPr>
              <p:cNvPr id="3407" name="Google Shape;3407;p46"/>
              <p:cNvSpPr/>
              <p:nvPr/>
            </p:nvSpPr>
            <p:spPr>
              <a:xfrm>
                <a:off x="2383063" y="2769213"/>
                <a:ext cx="391643" cy="323998"/>
              </a:xfrm>
              <a:custGeom>
                <a:avLst/>
                <a:gdLst/>
                <a:ahLst/>
                <a:cxnLst/>
                <a:rect l="l" t="t" r="r" b="b"/>
                <a:pathLst>
                  <a:path w="10103" h="8358" extrusionOk="0">
                    <a:moveTo>
                      <a:pt x="9139" y="1"/>
                    </a:moveTo>
                    <a:cubicBezTo>
                      <a:pt x="8643" y="1"/>
                      <a:pt x="8223" y="749"/>
                      <a:pt x="8171" y="1549"/>
                    </a:cubicBezTo>
                    <a:cubicBezTo>
                      <a:pt x="8121" y="2315"/>
                      <a:pt x="7841" y="2879"/>
                      <a:pt x="7434" y="2879"/>
                    </a:cubicBezTo>
                    <a:cubicBezTo>
                      <a:pt x="7319" y="2879"/>
                      <a:pt x="7195" y="2834"/>
                      <a:pt x="7063" y="2736"/>
                    </a:cubicBezTo>
                    <a:cubicBezTo>
                      <a:pt x="6946" y="2645"/>
                      <a:pt x="6849" y="2608"/>
                      <a:pt x="6761" y="2608"/>
                    </a:cubicBezTo>
                    <a:cubicBezTo>
                      <a:pt x="6407" y="2608"/>
                      <a:pt x="6205" y="3202"/>
                      <a:pt x="5495" y="3227"/>
                    </a:cubicBezTo>
                    <a:cubicBezTo>
                      <a:pt x="5486" y="3228"/>
                      <a:pt x="5477" y="3228"/>
                      <a:pt x="5468" y="3228"/>
                    </a:cubicBezTo>
                    <a:cubicBezTo>
                      <a:pt x="4918" y="3228"/>
                      <a:pt x="3331" y="2762"/>
                      <a:pt x="2692" y="583"/>
                    </a:cubicBezTo>
                    <a:lnTo>
                      <a:pt x="2692" y="583"/>
                    </a:lnTo>
                    <a:cubicBezTo>
                      <a:pt x="2692" y="583"/>
                      <a:pt x="2803" y="2562"/>
                      <a:pt x="1853" y="3196"/>
                    </a:cubicBezTo>
                    <a:cubicBezTo>
                      <a:pt x="1416" y="3482"/>
                      <a:pt x="920" y="3549"/>
                      <a:pt x="552" y="3549"/>
                    </a:cubicBezTo>
                    <a:cubicBezTo>
                      <a:pt x="227" y="3549"/>
                      <a:pt x="1" y="3496"/>
                      <a:pt x="1" y="3496"/>
                    </a:cubicBezTo>
                    <a:lnTo>
                      <a:pt x="1" y="3496"/>
                    </a:lnTo>
                    <a:cubicBezTo>
                      <a:pt x="1" y="3497"/>
                      <a:pt x="3223" y="8358"/>
                      <a:pt x="5353" y="8358"/>
                    </a:cubicBezTo>
                    <a:cubicBezTo>
                      <a:pt x="5507" y="8358"/>
                      <a:pt x="5655" y="8333"/>
                      <a:pt x="5796" y="8278"/>
                    </a:cubicBezTo>
                    <a:cubicBezTo>
                      <a:pt x="7902" y="7455"/>
                      <a:pt x="8662" y="4367"/>
                      <a:pt x="8377" y="3085"/>
                    </a:cubicBezTo>
                    <a:lnTo>
                      <a:pt x="8377" y="3085"/>
                    </a:lnTo>
                    <a:cubicBezTo>
                      <a:pt x="8377" y="3085"/>
                      <a:pt x="8552" y="3293"/>
                      <a:pt x="8817" y="3293"/>
                    </a:cubicBezTo>
                    <a:cubicBezTo>
                      <a:pt x="8996" y="3293"/>
                      <a:pt x="9217" y="3198"/>
                      <a:pt x="9453" y="2879"/>
                    </a:cubicBezTo>
                    <a:cubicBezTo>
                      <a:pt x="10055" y="2087"/>
                      <a:pt x="10103" y="583"/>
                      <a:pt x="9485" y="124"/>
                    </a:cubicBezTo>
                    <a:cubicBezTo>
                      <a:pt x="9368" y="39"/>
                      <a:pt x="9252" y="1"/>
                      <a:pt x="9139" y="1"/>
                    </a:cubicBezTo>
                    <a:close/>
                  </a:path>
                </a:pathLst>
              </a:custGeom>
              <a:solidFill>
                <a:srgbClr val="FF948F"/>
              </a:solidFill>
              <a:ln>
                <a:noFill/>
              </a:ln>
            </p:spPr>
            <p:txBody>
              <a:bodyPr spcFirstLastPara="1" wrap="square" lIns="121900" tIns="121900" rIns="121900" bIns="121900" anchor="ctr" anchorCtr="0">
                <a:noAutofit/>
              </a:bodyPr>
              <a:lstStyle/>
              <a:p>
                <a:endParaRPr sz="2400"/>
              </a:p>
            </p:txBody>
          </p:sp>
          <p:sp>
            <p:nvSpPr>
              <p:cNvPr id="3408" name="Google Shape;3408;p46"/>
              <p:cNvSpPr/>
              <p:nvPr/>
            </p:nvSpPr>
            <p:spPr>
              <a:xfrm>
                <a:off x="2794304" y="3117694"/>
                <a:ext cx="225302" cy="212045"/>
              </a:xfrm>
              <a:custGeom>
                <a:avLst/>
                <a:gdLst/>
                <a:ahLst/>
                <a:cxnLst/>
                <a:rect l="l" t="t" r="r" b="b"/>
                <a:pathLst>
                  <a:path w="5812" h="5470" extrusionOk="0">
                    <a:moveTo>
                      <a:pt x="3388" y="0"/>
                    </a:moveTo>
                    <a:cubicBezTo>
                      <a:pt x="703" y="0"/>
                      <a:pt x="64" y="2986"/>
                      <a:pt x="64" y="4038"/>
                    </a:cubicBezTo>
                    <a:cubicBezTo>
                      <a:pt x="64" y="4165"/>
                      <a:pt x="32" y="4292"/>
                      <a:pt x="0" y="4418"/>
                    </a:cubicBezTo>
                    <a:cubicBezTo>
                      <a:pt x="536" y="4679"/>
                      <a:pt x="2264" y="5469"/>
                      <a:pt x="3960" y="5469"/>
                    </a:cubicBezTo>
                    <a:cubicBezTo>
                      <a:pt x="4118" y="5469"/>
                      <a:pt x="4277" y="5462"/>
                      <a:pt x="4434" y="5447"/>
                    </a:cubicBezTo>
                    <a:cubicBezTo>
                      <a:pt x="5811" y="2439"/>
                      <a:pt x="5273" y="32"/>
                      <a:pt x="3452" y="1"/>
                    </a:cubicBezTo>
                    <a:cubicBezTo>
                      <a:pt x="3431" y="0"/>
                      <a:pt x="3410" y="0"/>
                      <a:pt x="338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409" name="Google Shape;3409;p46"/>
              <p:cNvSpPr/>
              <p:nvPr/>
            </p:nvSpPr>
            <p:spPr>
              <a:xfrm>
                <a:off x="2680146" y="3289570"/>
                <a:ext cx="286047" cy="319191"/>
              </a:xfrm>
              <a:custGeom>
                <a:avLst/>
                <a:gdLst/>
                <a:ahLst/>
                <a:cxnLst/>
                <a:rect l="l" t="t" r="r" b="b"/>
                <a:pathLst>
                  <a:path w="7379" h="8234" extrusionOk="0">
                    <a:moveTo>
                      <a:pt x="2945" y="0"/>
                    </a:moveTo>
                    <a:cubicBezTo>
                      <a:pt x="2581" y="1203"/>
                      <a:pt x="808" y="3484"/>
                      <a:pt x="428" y="4671"/>
                    </a:cubicBezTo>
                    <a:cubicBezTo>
                      <a:pt x="0" y="6001"/>
                      <a:pt x="2059" y="8234"/>
                      <a:pt x="2059" y="8234"/>
                    </a:cubicBezTo>
                    <a:cubicBezTo>
                      <a:pt x="3515" y="7711"/>
                      <a:pt x="4782" y="5637"/>
                      <a:pt x="6825" y="2122"/>
                    </a:cubicBezTo>
                    <a:cubicBezTo>
                      <a:pt x="7030" y="1773"/>
                      <a:pt x="7220" y="1409"/>
                      <a:pt x="7379" y="1029"/>
                    </a:cubicBezTo>
                    <a:lnTo>
                      <a:pt x="7379" y="1029"/>
                    </a:lnTo>
                    <a:cubicBezTo>
                      <a:pt x="7235" y="1042"/>
                      <a:pt x="7089" y="1048"/>
                      <a:pt x="6944" y="1048"/>
                    </a:cubicBezTo>
                    <a:cubicBezTo>
                      <a:pt x="5235" y="1048"/>
                      <a:pt x="3485" y="248"/>
                      <a:pt x="2945" y="0"/>
                    </a:cubicBezTo>
                    <a:close/>
                  </a:path>
                </a:pathLst>
              </a:custGeom>
              <a:solidFill>
                <a:srgbClr val="FF948F"/>
              </a:solidFill>
              <a:ln>
                <a:noFill/>
              </a:ln>
            </p:spPr>
            <p:txBody>
              <a:bodyPr spcFirstLastPara="1" wrap="square" lIns="121900" tIns="121900" rIns="121900" bIns="121900" anchor="ctr" anchorCtr="0">
                <a:noAutofit/>
              </a:bodyPr>
              <a:lstStyle/>
              <a:p>
                <a:endParaRPr sz="2400"/>
              </a:p>
            </p:txBody>
          </p:sp>
          <p:sp>
            <p:nvSpPr>
              <p:cNvPr id="3410" name="Google Shape;3410;p46"/>
              <p:cNvSpPr/>
              <p:nvPr/>
            </p:nvSpPr>
            <p:spPr>
              <a:xfrm>
                <a:off x="2707746" y="3311665"/>
                <a:ext cx="77375" cy="166379"/>
              </a:xfrm>
              <a:custGeom>
                <a:avLst/>
                <a:gdLst/>
                <a:ahLst/>
                <a:cxnLst/>
                <a:rect l="l" t="t" r="r" b="b"/>
                <a:pathLst>
                  <a:path w="1996" h="4292" extrusionOk="0">
                    <a:moveTo>
                      <a:pt x="1996" y="0"/>
                    </a:moveTo>
                    <a:lnTo>
                      <a:pt x="1996" y="0"/>
                    </a:lnTo>
                    <a:cubicBezTo>
                      <a:pt x="1505" y="1013"/>
                      <a:pt x="523" y="2391"/>
                      <a:pt x="1" y="3420"/>
                    </a:cubicBezTo>
                    <a:lnTo>
                      <a:pt x="1552" y="4291"/>
                    </a:lnTo>
                    <a:cubicBezTo>
                      <a:pt x="1204" y="2787"/>
                      <a:pt x="1236" y="1869"/>
                      <a:pt x="1996" y="0"/>
                    </a:cubicBez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411" name="Google Shape;3411;p46"/>
              <p:cNvSpPr/>
              <p:nvPr/>
            </p:nvSpPr>
            <p:spPr>
              <a:xfrm>
                <a:off x="2316158" y="3264180"/>
                <a:ext cx="500146" cy="348846"/>
              </a:xfrm>
              <a:custGeom>
                <a:avLst/>
                <a:gdLst/>
                <a:ahLst/>
                <a:cxnLst/>
                <a:rect l="l" t="t" r="r" b="b"/>
                <a:pathLst>
                  <a:path w="12902" h="8999" extrusionOk="0">
                    <a:moveTo>
                      <a:pt x="2414" y="1"/>
                    </a:moveTo>
                    <a:cubicBezTo>
                      <a:pt x="2035" y="1"/>
                      <a:pt x="2013" y="347"/>
                      <a:pt x="2313" y="608"/>
                    </a:cubicBezTo>
                    <a:cubicBezTo>
                      <a:pt x="2518" y="734"/>
                      <a:pt x="2724" y="861"/>
                      <a:pt x="2914" y="1003"/>
                    </a:cubicBezTo>
                    <a:cubicBezTo>
                      <a:pt x="2842" y="1052"/>
                      <a:pt x="2760" y="1073"/>
                      <a:pt x="2676" y="1073"/>
                    </a:cubicBezTo>
                    <a:cubicBezTo>
                      <a:pt x="2650" y="1073"/>
                      <a:pt x="2624" y="1071"/>
                      <a:pt x="2598" y="1067"/>
                    </a:cubicBezTo>
                    <a:cubicBezTo>
                      <a:pt x="1892" y="911"/>
                      <a:pt x="961" y="530"/>
                      <a:pt x="527" y="530"/>
                    </a:cubicBezTo>
                    <a:cubicBezTo>
                      <a:pt x="386" y="530"/>
                      <a:pt x="298" y="570"/>
                      <a:pt x="286" y="671"/>
                    </a:cubicBezTo>
                    <a:cubicBezTo>
                      <a:pt x="238" y="1193"/>
                      <a:pt x="2043" y="1795"/>
                      <a:pt x="2043" y="1795"/>
                    </a:cubicBezTo>
                    <a:lnTo>
                      <a:pt x="381" y="1368"/>
                    </a:lnTo>
                    <a:cubicBezTo>
                      <a:pt x="360" y="1363"/>
                      <a:pt x="339" y="1361"/>
                      <a:pt x="318" y="1361"/>
                    </a:cubicBezTo>
                    <a:cubicBezTo>
                      <a:pt x="199" y="1361"/>
                      <a:pt x="94" y="1436"/>
                      <a:pt x="80" y="1558"/>
                    </a:cubicBezTo>
                    <a:cubicBezTo>
                      <a:pt x="1" y="2143"/>
                      <a:pt x="191" y="2729"/>
                      <a:pt x="618" y="3141"/>
                    </a:cubicBezTo>
                    <a:cubicBezTo>
                      <a:pt x="1087" y="3595"/>
                      <a:pt x="2765" y="4385"/>
                      <a:pt x="3694" y="4385"/>
                    </a:cubicBezTo>
                    <a:cubicBezTo>
                      <a:pt x="3833" y="4385"/>
                      <a:pt x="3955" y="4368"/>
                      <a:pt x="4054" y="4329"/>
                    </a:cubicBezTo>
                    <a:cubicBezTo>
                      <a:pt x="4054" y="4329"/>
                      <a:pt x="4070" y="4324"/>
                      <a:pt x="4103" y="4324"/>
                    </a:cubicBezTo>
                    <a:cubicBezTo>
                      <a:pt x="4270" y="4324"/>
                      <a:pt x="4886" y="4445"/>
                      <a:pt x="6271" y="5896"/>
                    </a:cubicBezTo>
                    <a:cubicBezTo>
                      <a:pt x="7542" y="7235"/>
                      <a:pt x="9155" y="8999"/>
                      <a:pt x="10713" y="8999"/>
                    </a:cubicBezTo>
                    <a:cubicBezTo>
                      <a:pt x="10960" y="8999"/>
                      <a:pt x="11206" y="8955"/>
                      <a:pt x="11449" y="8857"/>
                    </a:cubicBezTo>
                    <a:cubicBezTo>
                      <a:pt x="11449" y="8857"/>
                      <a:pt x="11449" y="8857"/>
                      <a:pt x="11450" y="8857"/>
                    </a:cubicBezTo>
                    <a:cubicBezTo>
                      <a:pt x="11494" y="8857"/>
                      <a:pt x="12901" y="8353"/>
                      <a:pt x="11654" y="5516"/>
                    </a:cubicBezTo>
                    <a:cubicBezTo>
                      <a:pt x="11037" y="4107"/>
                      <a:pt x="4862" y="2381"/>
                      <a:pt x="4862" y="2381"/>
                    </a:cubicBezTo>
                    <a:cubicBezTo>
                      <a:pt x="4862" y="2381"/>
                      <a:pt x="4577" y="1051"/>
                      <a:pt x="3753" y="798"/>
                    </a:cubicBezTo>
                    <a:cubicBezTo>
                      <a:pt x="3437" y="528"/>
                      <a:pt x="3009" y="133"/>
                      <a:pt x="2708" y="53"/>
                    </a:cubicBezTo>
                    <a:cubicBezTo>
                      <a:pt x="2593" y="17"/>
                      <a:pt x="2495" y="1"/>
                      <a:pt x="2414" y="1"/>
                    </a:cubicBezTo>
                    <a:close/>
                  </a:path>
                </a:pathLst>
              </a:custGeom>
              <a:solidFill>
                <a:srgbClr val="FF948F"/>
              </a:solidFill>
              <a:ln>
                <a:noFill/>
              </a:ln>
            </p:spPr>
            <p:txBody>
              <a:bodyPr spcFirstLastPara="1" wrap="square" lIns="121900" tIns="121900" rIns="121900" bIns="121900" anchor="ctr" anchorCtr="0">
                <a:noAutofit/>
              </a:bodyPr>
              <a:lstStyle/>
              <a:p>
                <a:endParaRPr sz="2400"/>
              </a:p>
            </p:txBody>
          </p:sp>
          <p:sp>
            <p:nvSpPr>
              <p:cNvPr id="3412" name="Google Shape;3412;p46"/>
              <p:cNvSpPr/>
              <p:nvPr/>
            </p:nvSpPr>
            <p:spPr>
              <a:xfrm>
                <a:off x="2016671" y="4413472"/>
                <a:ext cx="459753" cy="195104"/>
              </a:xfrm>
              <a:custGeom>
                <a:avLst/>
                <a:gdLst/>
                <a:ahLst/>
                <a:cxnLst/>
                <a:rect l="l" t="t" r="r" b="b"/>
                <a:pathLst>
                  <a:path w="11860" h="5033" extrusionOk="0">
                    <a:moveTo>
                      <a:pt x="7234" y="0"/>
                    </a:moveTo>
                    <a:cubicBezTo>
                      <a:pt x="6947" y="0"/>
                      <a:pt x="6661" y="79"/>
                      <a:pt x="6381" y="235"/>
                    </a:cubicBezTo>
                    <a:cubicBezTo>
                      <a:pt x="6381" y="235"/>
                      <a:pt x="3293" y="2182"/>
                      <a:pt x="2977" y="2562"/>
                    </a:cubicBezTo>
                    <a:cubicBezTo>
                      <a:pt x="2660" y="2927"/>
                      <a:pt x="396" y="3797"/>
                      <a:pt x="396" y="3797"/>
                    </a:cubicBezTo>
                    <a:lnTo>
                      <a:pt x="95" y="4573"/>
                    </a:lnTo>
                    <a:cubicBezTo>
                      <a:pt x="0" y="4795"/>
                      <a:pt x="158" y="5032"/>
                      <a:pt x="396" y="5032"/>
                    </a:cubicBezTo>
                    <a:lnTo>
                      <a:pt x="11226" y="5032"/>
                    </a:lnTo>
                    <a:cubicBezTo>
                      <a:pt x="11543" y="5032"/>
                      <a:pt x="11796" y="4779"/>
                      <a:pt x="11828" y="4462"/>
                    </a:cubicBezTo>
                    <a:cubicBezTo>
                      <a:pt x="11859" y="3576"/>
                      <a:pt x="11812" y="1834"/>
                      <a:pt x="10941" y="837"/>
                    </a:cubicBezTo>
                    <a:cubicBezTo>
                      <a:pt x="10941" y="837"/>
                      <a:pt x="10184" y="1519"/>
                      <a:pt x="9610" y="1519"/>
                    </a:cubicBezTo>
                    <a:cubicBezTo>
                      <a:pt x="9438" y="1519"/>
                      <a:pt x="9281" y="1457"/>
                      <a:pt x="9168" y="1296"/>
                    </a:cubicBezTo>
                    <a:cubicBezTo>
                      <a:pt x="8580" y="430"/>
                      <a:pt x="7906" y="0"/>
                      <a:pt x="7234" y="0"/>
                    </a:cubicBezTo>
                    <a:close/>
                  </a:path>
                </a:pathLst>
              </a:custGeom>
              <a:solidFill>
                <a:srgbClr val="0A2246"/>
              </a:solidFill>
              <a:ln>
                <a:noFill/>
              </a:ln>
            </p:spPr>
            <p:txBody>
              <a:bodyPr spcFirstLastPara="1" wrap="square" lIns="121900" tIns="121900" rIns="121900" bIns="121900" anchor="ctr" anchorCtr="0">
                <a:noAutofit/>
              </a:bodyPr>
              <a:lstStyle/>
              <a:p>
                <a:endParaRPr sz="2400"/>
              </a:p>
            </p:txBody>
          </p:sp>
          <p:sp>
            <p:nvSpPr>
              <p:cNvPr id="3413" name="Google Shape;3413;p46"/>
              <p:cNvSpPr/>
              <p:nvPr/>
            </p:nvSpPr>
            <p:spPr>
              <a:xfrm>
                <a:off x="2264021" y="4339085"/>
                <a:ext cx="176807" cy="133313"/>
              </a:xfrm>
              <a:custGeom>
                <a:avLst/>
                <a:gdLst/>
                <a:ahLst/>
                <a:cxnLst/>
                <a:rect l="l" t="t" r="r" b="b"/>
                <a:pathLst>
                  <a:path w="4561" h="3439" extrusionOk="0">
                    <a:moveTo>
                      <a:pt x="222" y="1"/>
                    </a:moveTo>
                    <a:cubicBezTo>
                      <a:pt x="206" y="713"/>
                      <a:pt x="127" y="1441"/>
                      <a:pt x="0" y="2154"/>
                    </a:cubicBezTo>
                    <a:cubicBezTo>
                      <a:pt x="280" y="1998"/>
                      <a:pt x="566" y="1919"/>
                      <a:pt x="853" y="1919"/>
                    </a:cubicBezTo>
                    <a:cubicBezTo>
                      <a:pt x="1525" y="1919"/>
                      <a:pt x="2199" y="2349"/>
                      <a:pt x="2787" y="3215"/>
                    </a:cubicBezTo>
                    <a:cubicBezTo>
                      <a:pt x="2900" y="3376"/>
                      <a:pt x="3057" y="3438"/>
                      <a:pt x="3229" y="3438"/>
                    </a:cubicBezTo>
                    <a:cubicBezTo>
                      <a:pt x="3803" y="3438"/>
                      <a:pt x="4560" y="2756"/>
                      <a:pt x="4560" y="2756"/>
                    </a:cubicBezTo>
                    <a:cubicBezTo>
                      <a:pt x="4053" y="2154"/>
                      <a:pt x="3927" y="1061"/>
                      <a:pt x="392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414" name="Google Shape;3414;p46"/>
              <p:cNvSpPr/>
              <p:nvPr/>
            </p:nvSpPr>
            <p:spPr>
              <a:xfrm>
                <a:off x="2163352" y="3618632"/>
                <a:ext cx="537089" cy="719905"/>
              </a:xfrm>
              <a:custGeom>
                <a:avLst/>
                <a:gdLst/>
                <a:ahLst/>
                <a:cxnLst/>
                <a:rect l="l" t="t" r="r" b="b"/>
                <a:pathLst>
                  <a:path w="13855" h="18571" extrusionOk="0">
                    <a:moveTo>
                      <a:pt x="4593" y="0"/>
                    </a:moveTo>
                    <a:cubicBezTo>
                      <a:pt x="3432" y="0"/>
                      <a:pt x="2370" y="107"/>
                      <a:pt x="1995" y="457"/>
                    </a:cubicBezTo>
                    <a:cubicBezTo>
                      <a:pt x="1029" y="1360"/>
                      <a:pt x="0" y="3149"/>
                      <a:pt x="697" y="4606"/>
                    </a:cubicBezTo>
                    <a:cubicBezTo>
                      <a:pt x="1314" y="5872"/>
                      <a:pt x="3025" y="13330"/>
                      <a:pt x="2819" y="18571"/>
                    </a:cubicBezTo>
                    <a:lnTo>
                      <a:pt x="6524" y="18571"/>
                    </a:lnTo>
                    <a:cubicBezTo>
                      <a:pt x="6540" y="17621"/>
                      <a:pt x="6650" y="16655"/>
                      <a:pt x="6825" y="15721"/>
                    </a:cubicBezTo>
                    <a:cubicBezTo>
                      <a:pt x="6825" y="15721"/>
                      <a:pt x="8804" y="10021"/>
                      <a:pt x="6967" y="6981"/>
                    </a:cubicBezTo>
                    <a:cubicBezTo>
                      <a:pt x="6937" y="6786"/>
                      <a:pt x="7092" y="6714"/>
                      <a:pt x="7404" y="6714"/>
                    </a:cubicBezTo>
                    <a:cubicBezTo>
                      <a:pt x="8259" y="6714"/>
                      <a:pt x="10292" y="7250"/>
                      <a:pt x="12936" y="7250"/>
                    </a:cubicBezTo>
                    <a:cubicBezTo>
                      <a:pt x="13855" y="5476"/>
                      <a:pt x="11337" y="584"/>
                      <a:pt x="8503" y="267"/>
                    </a:cubicBezTo>
                    <a:cubicBezTo>
                      <a:pt x="8503" y="267"/>
                      <a:pt x="6426" y="0"/>
                      <a:pt x="4593" y="0"/>
                    </a:cubicBezTo>
                    <a:close/>
                  </a:path>
                </a:pathLst>
              </a:custGeom>
              <a:solidFill>
                <a:srgbClr val="FF948F"/>
              </a:solidFill>
              <a:ln>
                <a:noFill/>
              </a:ln>
            </p:spPr>
            <p:txBody>
              <a:bodyPr spcFirstLastPara="1" wrap="square" lIns="121900" tIns="121900" rIns="121900" bIns="121900" anchor="ctr" anchorCtr="0">
                <a:noAutofit/>
              </a:bodyPr>
              <a:lstStyle/>
              <a:p>
                <a:endParaRPr sz="2400"/>
              </a:p>
            </p:txBody>
          </p:sp>
          <p:sp>
            <p:nvSpPr>
              <p:cNvPr id="3415" name="Google Shape;3415;p46"/>
              <p:cNvSpPr/>
              <p:nvPr/>
            </p:nvSpPr>
            <p:spPr>
              <a:xfrm>
                <a:off x="2380001" y="3625880"/>
                <a:ext cx="320431" cy="273797"/>
              </a:xfrm>
              <a:custGeom>
                <a:avLst/>
                <a:gdLst/>
                <a:ahLst/>
                <a:cxnLst/>
                <a:rect l="l" t="t" r="r" b="b"/>
                <a:pathLst>
                  <a:path w="8266" h="7063" extrusionOk="0">
                    <a:moveTo>
                      <a:pt x="2201" y="1"/>
                    </a:moveTo>
                    <a:lnTo>
                      <a:pt x="2201" y="1"/>
                    </a:lnTo>
                    <a:cubicBezTo>
                      <a:pt x="4529" y="397"/>
                      <a:pt x="6682" y="4862"/>
                      <a:pt x="6112" y="5891"/>
                    </a:cubicBezTo>
                    <a:cubicBezTo>
                      <a:pt x="5962" y="6168"/>
                      <a:pt x="5640" y="6275"/>
                      <a:pt x="5222" y="6275"/>
                    </a:cubicBezTo>
                    <a:cubicBezTo>
                      <a:pt x="3775" y="6275"/>
                      <a:pt x="1170" y="4993"/>
                      <a:pt x="488" y="4993"/>
                    </a:cubicBezTo>
                    <a:cubicBezTo>
                      <a:pt x="452" y="4993"/>
                      <a:pt x="421" y="4997"/>
                      <a:pt x="396" y="5004"/>
                    </a:cubicBezTo>
                    <a:cubicBezTo>
                      <a:pt x="1" y="5115"/>
                      <a:pt x="96" y="5875"/>
                      <a:pt x="1378" y="6794"/>
                    </a:cubicBezTo>
                    <a:cubicBezTo>
                      <a:pt x="1348" y="6599"/>
                      <a:pt x="1466" y="6527"/>
                      <a:pt x="1733" y="6527"/>
                    </a:cubicBezTo>
                    <a:cubicBezTo>
                      <a:pt x="2465" y="6527"/>
                      <a:pt x="4320" y="7063"/>
                      <a:pt x="7347" y="7063"/>
                    </a:cubicBezTo>
                    <a:cubicBezTo>
                      <a:pt x="8266" y="5289"/>
                      <a:pt x="5748" y="397"/>
                      <a:pt x="2914" y="80"/>
                    </a:cubicBezTo>
                    <a:cubicBezTo>
                      <a:pt x="2914" y="80"/>
                      <a:pt x="2645" y="48"/>
                      <a:pt x="2201" y="1"/>
                    </a:cubicBez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416" name="Google Shape;3416;p46"/>
              <p:cNvSpPr/>
              <p:nvPr/>
            </p:nvSpPr>
            <p:spPr>
              <a:xfrm>
                <a:off x="2373876" y="4189924"/>
                <a:ext cx="65086" cy="149206"/>
              </a:xfrm>
              <a:custGeom>
                <a:avLst/>
                <a:gdLst/>
                <a:ahLst/>
                <a:cxnLst/>
                <a:rect l="l" t="t" r="r" b="b"/>
                <a:pathLst>
                  <a:path w="1679" h="3849" extrusionOk="0">
                    <a:moveTo>
                      <a:pt x="1679" y="1"/>
                    </a:moveTo>
                    <a:lnTo>
                      <a:pt x="1679" y="1"/>
                    </a:lnTo>
                    <a:cubicBezTo>
                      <a:pt x="1188" y="1600"/>
                      <a:pt x="79" y="3057"/>
                      <a:pt x="0" y="3849"/>
                    </a:cubicBezTo>
                    <a:lnTo>
                      <a:pt x="1093" y="3849"/>
                    </a:lnTo>
                    <a:cubicBezTo>
                      <a:pt x="1109" y="2883"/>
                      <a:pt x="1219" y="1933"/>
                      <a:pt x="1394" y="983"/>
                    </a:cubicBezTo>
                    <a:cubicBezTo>
                      <a:pt x="1394" y="983"/>
                      <a:pt x="1520" y="603"/>
                      <a:pt x="1679" y="1"/>
                    </a:cubicBez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417" name="Google Shape;3417;p46"/>
              <p:cNvSpPr/>
              <p:nvPr/>
            </p:nvSpPr>
            <p:spPr>
              <a:xfrm>
                <a:off x="2190331" y="3797756"/>
                <a:ext cx="63264" cy="271936"/>
              </a:xfrm>
              <a:custGeom>
                <a:avLst/>
                <a:gdLst/>
                <a:ahLst/>
                <a:cxnLst/>
                <a:rect l="l" t="t" r="r" b="b"/>
                <a:pathLst>
                  <a:path w="1632" h="7015" extrusionOk="0">
                    <a:moveTo>
                      <a:pt x="1" y="0"/>
                    </a:moveTo>
                    <a:lnTo>
                      <a:pt x="1" y="0"/>
                    </a:lnTo>
                    <a:cubicBezTo>
                      <a:pt x="363" y="740"/>
                      <a:pt x="1116" y="3639"/>
                      <a:pt x="1623" y="6955"/>
                    </a:cubicBezTo>
                    <a:lnTo>
                      <a:pt x="1623" y="6955"/>
                    </a:lnTo>
                    <a:cubicBezTo>
                      <a:pt x="939" y="2447"/>
                      <a:pt x="1372" y="1577"/>
                      <a:pt x="1" y="0"/>
                    </a:cubicBezTo>
                    <a:close/>
                    <a:moveTo>
                      <a:pt x="1623" y="6955"/>
                    </a:moveTo>
                    <a:cubicBezTo>
                      <a:pt x="1626" y="6975"/>
                      <a:pt x="1629" y="6995"/>
                      <a:pt x="1632" y="7015"/>
                    </a:cubicBezTo>
                    <a:cubicBezTo>
                      <a:pt x="1629" y="6995"/>
                      <a:pt x="1626" y="6975"/>
                      <a:pt x="1623" y="6955"/>
                    </a:cubicBez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418" name="Google Shape;3418;p46"/>
              <p:cNvSpPr/>
              <p:nvPr/>
            </p:nvSpPr>
            <p:spPr>
              <a:xfrm>
                <a:off x="2264021" y="4339085"/>
                <a:ext cx="176807" cy="133041"/>
              </a:xfrm>
              <a:custGeom>
                <a:avLst/>
                <a:gdLst/>
                <a:ahLst/>
                <a:cxnLst/>
                <a:rect l="l" t="t" r="r" b="b"/>
                <a:pathLst>
                  <a:path w="4561" h="3432" extrusionOk="0">
                    <a:moveTo>
                      <a:pt x="2834" y="1"/>
                    </a:moveTo>
                    <a:cubicBezTo>
                      <a:pt x="2563" y="1423"/>
                      <a:pt x="2397" y="2001"/>
                      <a:pt x="1983" y="2001"/>
                    </a:cubicBezTo>
                    <a:cubicBezTo>
                      <a:pt x="1890" y="2001"/>
                      <a:pt x="1784" y="1972"/>
                      <a:pt x="1663" y="1916"/>
                    </a:cubicBezTo>
                    <a:cubicBezTo>
                      <a:pt x="1388" y="1803"/>
                      <a:pt x="1108" y="1684"/>
                      <a:pt x="779" y="1684"/>
                    </a:cubicBezTo>
                    <a:cubicBezTo>
                      <a:pt x="557" y="1684"/>
                      <a:pt x="312" y="1738"/>
                      <a:pt x="32" y="1885"/>
                    </a:cubicBezTo>
                    <a:cubicBezTo>
                      <a:pt x="32" y="1980"/>
                      <a:pt x="16" y="2075"/>
                      <a:pt x="0" y="2154"/>
                    </a:cubicBezTo>
                    <a:cubicBezTo>
                      <a:pt x="280" y="1998"/>
                      <a:pt x="566" y="1919"/>
                      <a:pt x="853" y="1919"/>
                    </a:cubicBezTo>
                    <a:cubicBezTo>
                      <a:pt x="1525" y="1919"/>
                      <a:pt x="2199" y="2349"/>
                      <a:pt x="2787" y="3215"/>
                    </a:cubicBezTo>
                    <a:cubicBezTo>
                      <a:pt x="2900" y="3371"/>
                      <a:pt x="3054" y="3432"/>
                      <a:pt x="3226" y="3432"/>
                    </a:cubicBezTo>
                    <a:cubicBezTo>
                      <a:pt x="3800" y="3432"/>
                      <a:pt x="4560" y="2756"/>
                      <a:pt x="4560" y="2756"/>
                    </a:cubicBezTo>
                    <a:cubicBezTo>
                      <a:pt x="4053" y="2154"/>
                      <a:pt x="3927" y="1061"/>
                      <a:pt x="3927" y="1"/>
                    </a:cubicBezTo>
                    <a:close/>
                  </a:path>
                </a:pathLst>
              </a:custGeom>
              <a:solidFill>
                <a:srgbClr val="FFE4BB"/>
              </a:solidFill>
              <a:ln>
                <a:noFill/>
              </a:ln>
            </p:spPr>
            <p:txBody>
              <a:bodyPr spcFirstLastPara="1" wrap="square" lIns="121900" tIns="121900" rIns="121900" bIns="121900" anchor="ctr" anchorCtr="0">
                <a:noAutofit/>
              </a:bodyPr>
              <a:lstStyle/>
              <a:p>
                <a:endParaRPr sz="2400"/>
              </a:p>
            </p:txBody>
          </p:sp>
          <p:sp>
            <p:nvSpPr>
              <p:cNvPr id="3419" name="Google Shape;3419;p46"/>
              <p:cNvSpPr/>
              <p:nvPr/>
            </p:nvSpPr>
            <p:spPr>
              <a:xfrm rot="526347">
                <a:off x="3272749" y="3491194"/>
                <a:ext cx="96386" cy="82465"/>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2400"/>
              </a:p>
            </p:txBody>
          </p:sp>
          <p:sp>
            <p:nvSpPr>
              <p:cNvPr id="3420" name="Google Shape;3420;p46"/>
              <p:cNvSpPr/>
              <p:nvPr/>
            </p:nvSpPr>
            <p:spPr>
              <a:xfrm rot="526347">
                <a:off x="3064357" y="2611881"/>
                <a:ext cx="228351" cy="240038"/>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00"/>
              </a:p>
            </p:txBody>
          </p:sp>
          <p:sp>
            <p:nvSpPr>
              <p:cNvPr id="3421" name="Google Shape;3421;p46"/>
              <p:cNvSpPr/>
              <p:nvPr/>
            </p:nvSpPr>
            <p:spPr>
              <a:xfrm>
                <a:off x="1619891" y="3538401"/>
                <a:ext cx="278008" cy="278738"/>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00"/>
              </a:p>
            </p:txBody>
          </p:sp>
          <p:sp>
            <p:nvSpPr>
              <p:cNvPr id="3422" name="Google Shape;3422;p46"/>
              <p:cNvSpPr/>
              <p:nvPr/>
            </p:nvSpPr>
            <p:spPr>
              <a:xfrm>
                <a:off x="1565108" y="3072950"/>
                <a:ext cx="200036" cy="199991"/>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00"/>
              </a:p>
            </p:txBody>
          </p:sp>
        </p:grpSp>
      </p:grpSp>
      <p:sp>
        <p:nvSpPr>
          <p:cNvPr id="6" name="TextBox 5">
            <a:extLst>
              <a:ext uri="{FF2B5EF4-FFF2-40B4-BE49-F238E27FC236}">
                <a16:creationId xmlns:a16="http://schemas.microsoft.com/office/drawing/2014/main" id="{1281049A-8474-06AF-F51D-4D7507C82158}"/>
              </a:ext>
            </a:extLst>
          </p:cNvPr>
          <p:cNvSpPr txBox="1"/>
          <p:nvPr/>
        </p:nvSpPr>
        <p:spPr>
          <a:xfrm>
            <a:off x="903066" y="810113"/>
            <a:ext cx="2135521" cy="666786"/>
          </a:xfrm>
          <a:prstGeom prst="rect">
            <a:avLst/>
          </a:prstGeom>
          <a:noFill/>
        </p:spPr>
        <p:txBody>
          <a:bodyPr wrap="none" rtlCol="0">
            <a:spAutoFit/>
          </a:bodyPr>
          <a:lstStyle/>
          <a:p>
            <a:r>
              <a:rPr lang="en-US" sz="3733" b="1" i="1" dirty="0" err="1">
                <a:solidFill>
                  <a:srgbClr val="002060"/>
                </a:solidFill>
                <a:latin typeface="Times New Roman" panose="02020603050405020304" pitchFamily="18" charset="0"/>
                <a:cs typeface="Times New Roman" panose="02020603050405020304" pitchFamily="18" charset="0"/>
              </a:rPr>
              <a:t>Kiến</a:t>
            </a:r>
            <a:r>
              <a:rPr lang="en-US" sz="3733" b="1" i="1" dirty="0">
                <a:solidFill>
                  <a:srgbClr val="002060"/>
                </a:solidFill>
                <a:latin typeface="Times New Roman" panose="02020603050405020304" pitchFamily="18" charset="0"/>
                <a:cs typeface="Times New Roman" panose="02020603050405020304" pitchFamily="18" charset="0"/>
              </a:rPr>
              <a:t> </a:t>
            </a:r>
            <a:r>
              <a:rPr lang="en-US" sz="3733" b="1" i="1" dirty="0" err="1">
                <a:solidFill>
                  <a:srgbClr val="002060"/>
                </a:solidFill>
                <a:latin typeface="Times New Roman" panose="02020603050405020304" pitchFamily="18" charset="0"/>
                <a:cs typeface="Times New Roman" panose="02020603050405020304" pitchFamily="18" charset="0"/>
              </a:rPr>
              <a:t>thức</a:t>
            </a:r>
            <a:endParaRPr lang="en-US" sz="3733" b="1" i="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B93C217-62C3-CDDF-A8F5-E8851158419F}"/>
              </a:ext>
            </a:extLst>
          </p:cNvPr>
          <p:cNvPicPr>
            <a:picLocks noChangeAspect="1"/>
          </p:cNvPicPr>
          <p:nvPr/>
        </p:nvPicPr>
        <p:blipFill>
          <a:blip r:embed="rId3"/>
          <a:stretch>
            <a:fillRect/>
          </a:stretch>
        </p:blipFill>
        <p:spPr>
          <a:xfrm>
            <a:off x="336000" y="762000"/>
            <a:ext cx="548767" cy="531716"/>
          </a:xfrm>
          <a:prstGeom prst="rect">
            <a:avLst/>
          </a:prstGeom>
        </p:spPr>
      </p:pic>
      <p:sp>
        <p:nvSpPr>
          <p:cNvPr id="83" name="TextBox 82">
            <a:extLst>
              <a:ext uri="{FF2B5EF4-FFF2-40B4-BE49-F238E27FC236}">
                <a16:creationId xmlns:a16="http://schemas.microsoft.com/office/drawing/2014/main" id="{671C1C94-7D25-6E43-D1A0-71FBAC6F5894}"/>
              </a:ext>
            </a:extLst>
          </p:cNvPr>
          <p:cNvSpPr txBox="1"/>
          <p:nvPr/>
        </p:nvSpPr>
        <p:spPr>
          <a:xfrm>
            <a:off x="3410820" y="2438400"/>
            <a:ext cx="1846980" cy="666786"/>
          </a:xfrm>
          <a:prstGeom prst="rect">
            <a:avLst/>
          </a:prstGeom>
          <a:noFill/>
        </p:spPr>
        <p:txBody>
          <a:bodyPr wrap="none" rtlCol="0">
            <a:spAutoFit/>
          </a:bodyPr>
          <a:lstStyle/>
          <a:p>
            <a:r>
              <a:rPr lang="en-US" sz="3733" b="1" i="1" dirty="0" err="1">
                <a:solidFill>
                  <a:srgbClr val="002060"/>
                </a:solidFill>
                <a:latin typeface="Times New Roman" panose="02020603050405020304" pitchFamily="18" charset="0"/>
                <a:cs typeface="Times New Roman" panose="02020603050405020304" pitchFamily="18" charset="0"/>
              </a:rPr>
              <a:t>Kỹ</a:t>
            </a:r>
            <a:r>
              <a:rPr lang="en-US" sz="3733" b="1" i="1" dirty="0">
                <a:solidFill>
                  <a:srgbClr val="002060"/>
                </a:solidFill>
                <a:latin typeface="Times New Roman" panose="02020603050405020304" pitchFamily="18" charset="0"/>
                <a:cs typeface="Times New Roman" panose="02020603050405020304" pitchFamily="18" charset="0"/>
              </a:rPr>
              <a:t> </a:t>
            </a:r>
            <a:r>
              <a:rPr lang="en-US" sz="3733" b="1" i="1" dirty="0" err="1">
                <a:solidFill>
                  <a:srgbClr val="002060"/>
                </a:solidFill>
                <a:latin typeface="Times New Roman" panose="02020603050405020304" pitchFamily="18" charset="0"/>
                <a:cs typeface="Times New Roman" panose="02020603050405020304" pitchFamily="18" charset="0"/>
              </a:rPr>
              <a:t>năng</a:t>
            </a:r>
            <a:endParaRPr lang="en-US" sz="3733" b="1" i="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AB1E8AB-09D6-797A-0697-446727E9C7B1}"/>
              </a:ext>
            </a:extLst>
          </p:cNvPr>
          <p:cNvPicPr>
            <a:picLocks noChangeAspect="1"/>
          </p:cNvPicPr>
          <p:nvPr/>
        </p:nvPicPr>
        <p:blipFill>
          <a:blip r:embed="rId4"/>
          <a:stretch>
            <a:fillRect/>
          </a:stretch>
        </p:blipFill>
        <p:spPr>
          <a:xfrm>
            <a:off x="2966693" y="2450220"/>
            <a:ext cx="557069" cy="756023"/>
          </a:xfrm>
          <a:prstGeom prst="rect">
            <a:avLst/>
          </a:prstGeom>
        </p:spPr>
      </p:pic>
      <p:sp>
        <p:nvSpPr>
          <p:cNvPr id="85" name="TextBox 84">
            <a:extLst>
              <a:ext uri="{FF2B5EF4-FFF2-40B4-BE49-F238E27FC236}">
                <a16:creationId xmlns:a16="http://schemas.microsoft.com/office/drawing/2014/main" id="{95991A22-165C-BE82-D765-B4E03C9C99CD}"/>
              </a:ext>
            </a:extLst>
          </p:cNvPr>
          <p:cNvSpPr txBox="1"/>
          <p:nvPr/>
        </p:nvSpPr>
        <p:spPr>
          <a:xfrm>
            <a:off x="3765540" y="4918282"/>
            <a:ext cx="1712328" cy="666786"/>
          </a:xfrm>
          <a:prstGeom prst="rect">
            <a:avLst/>
          </a:prstGeom>
          <a:noFill/>
        </p:spPr>
        <p:txBody>
          <a:bodyPr wrap="none" rtlCol="0">
            <a:spAutoFit/>
          </a:bodyPr>
          <a:lstStyle/>
          <a:p>
            <a:r>
              <a:rPr lang="en-US" sz="3733" b="1" i="1" dirty="0" err="1">
                <a:solidFill>
                  <a:srgbClr val="002060"/>
                </a:solidFill>
                <a:latin typeface="Times New Roman" panose="02020603050405020304" pitchFamily="18" charset="0"/>
                <a:cs typeface="Times New Roman" panose="02020603050405020304" pitchFamily="18" charset="0"/>
              </a:rPr>
              <a:t>Thái</a:t>
            </a:r>
            <a:r>
              <a:rPr lang="en-US" sz="3733" b="1" i="1" dirty="0">
                <a:solidFill>
                  <a:srgbClr val="002060"/>
                </a:solidFill>
                <a:latin typeface="Times New Roman" panose="02020603050405020304" pitchFamily="18" charset="0"/>
                <a:cs typeface="Times New Roman" panose="02020603050405020304" pitchFamily="18" charset="0"/>
              </a:rPr>
              <a:t> </a:t>
            </a:r>
            <a:r>
              <a:rPr lang="en-US" sz="3733" b="1" i="1" dirty="0" err="1">
                <a:solidFill>
                  <a:srgbClr val="002060"/>
                </a:solidFill>
                <a:latin typeface="Times New Roman" panose="02020603050405020304" pitchFamily="18" charset="0"/>
                <a:cs typeface="Times New Roman" panose="02020603050405020304" pitchFamily="18" charset="0"/>
              </a:rPr>
              <a:t>độ</a:t>
            </a:r>
            <a:endParaRPr lang="en-US" sz="3733" b="1" i="1"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313204F-47FB-4B87-9896-A84A4DDDD2DD}"/>
              </a:ext>
            </a:extLst>
          </p:cNvPr>
          <p:cNvPicPr>
            <a:picLocks noChangeAspect="1"/>
          </p:cNvPicPr>
          <p:nvPr/>
        </p:nvPicPr>
        <p:blipFill>
          <a:blip r:embed="rId5"/>
          <a:stretch>
            <a:fillRect/>
          </a:stretch>
        </p:blipFill>
        <p:spPr>
          <a:xfrm>
            <a:off x="3169920" y="4991330"/>
            <a:ext cx="543976" cy="1513075"/>
          </a:xfrm>
          <a:prstGeom prst="rect">
            <a:avLst/>
          </a:prstGeom>
        </p:spPr>
      </p:pic>
      <p:sp>
        <p:nvSpPr>
          <p:cNvPr id="11" name="TextBox 10">
            <a:extLst>
              <a:ext uri="{FF2B5EF4-FFF2-40B4-BE49-F238E27FC236}">
                <a16:creationId xmlns:a16="http://schemas.microsoft.com/office/drawing/2014/main" id="{C7070705-7F92-46C6-B418-C8484EEBDF40}"/>
              </a:ext>
            </a:extLst>
          </p:cNvPr>
          <p:cNvSpPr txBox="1"/>
          <p:nvPr/>
        </p:nvSpPr>
        <p:spPr>
          <a:xfrm>
            <a:off x="228600" y="1524000"/>
            <a:ext cx="10293202" cy="1077218"/>
          </a:xfrm>
          <a:prstGeom prst="rect">
            <a:avLst/>
          </a:prstGeom>
          <a:noFill/>
        </p:spPr>
        <p:txBody>
          <a:bodyPr wrap="none" rtlCol="0">
            <a:spAutoFit/>
          </a:bodyPr>
          <a:lstStyle/>
          <a:p>
            <a:pPr marL="380990" indent="-380990">
              <a:buFont typeface="Cambria" panose="02040503050406030204" pitchFamily="18" charset="0"/>
              <a:buChar char="⟿"/>
            </a:pPr>
            <a:r>
              <a:rPr lang="en-US" sz="3200" dirty="0">
                <a:latin typeface="Times New Roman" panose="02020603050405020304" pitchFamily="18" charset="0"/>
                <a:cs typeface="Times New Roman" panose="02020603050405020304" pitchFamily="18" charset="0"/>
              </a:rPr>
              <a:t>Từ biểu đồ đoạn thẳng học sinh có thể đọc, nhận xét được </a:t>
            </a:r>
          </a:p>
          <a:p>
            <a:r>
              <a:rPr lang="en-US" sz="3200" dirty="0">
                <a:latin typeface="Times New Roman" panose="02020603050405020304" pitchFamily="18" charset="0"/>
                <a:cs typeface="Times New Roman" panose="02020603050405020304" pitchFamily="18" charset="0"/>
              </a:rPr>
              <a:t>dữ liệu thống kê</a:t>
            </a:r>
            <a:r>
              <a:rPr lang="en-GB" sz="2933"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933"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D7A5C224-5E49-2088-8578-2E22ACDD22D4}"/>
              </a:ext>
            </a:extLst>
          </p:cNvPr>
          <p:cNvSpPr txBox="1"/>
          <p:nvPr/>
        </p:nvSpPr>
        <p:spPr>
          <a:xfrm>
            <a:off x="2981944" y="3055301"/>
            <a:ext cx="8859325" cy="1897699"/>
          </a:xfrm>
          <a:prstGeom prst="rect">
            <a:avLst/>
          </a:prstGeom>
          <a:noFill/>
        </p:spPr>
        <p:txBody>
          <a:bodyPr wrap="square">
            <a:spAutoFit/>
          </a:bodyPr>
          <a:lstStyle/>
          <a:p>
            <a:pPr marL="380990" indent="-380990">
              <a:buFont typeface="Cambria" panose="02040503050406030204" pitchFamily="18" charset="0"/>
              <a:buChar char="⟿"/>
            </a:pPr>
            <a:r>
              <a:rPr lang="vi-VN" sz="2933" dirty="0">
                <a:latin typeface="+mj-lt"/>
              </a:rPr>
              <a:t>Năng </a:t>
            </a:r>
            <a:r>
              <a:rPr lang="vi-VN" sz="2933" dirty="0" err="1">
                <a:latin typeface="+mj-lt"/>
              </a:rPr>
              <a:t>lực</a:t>
            </a:r>
            <a:r>
              <a:rPr lang="vi-VN" sz="2933" dirty="0">
                <a:latin typeface="+mj-lt"/>
              </a:rPr>
              <a:t> </a:t>
            </a:r>
            <a:r>
              <a:rPr lang="vi-VN" sz="2933" dirty="0" err="1">
                <a:latin typeface="+mj-lt"/>
              </a:rPr>
              <a:t>tự</a:t>
            </a:r>
            <a:r>
              <a:rPr lang="vi-VN" sz="2933" dirty="0">
                <a:latin typeface="+mj-lt"/>
              </a:rPr>
              <a:t> </a:t>
            </a:r>
            <a:r>
              <a:rPr lang="vi-VN" sz="2933" dirty="0" err="1">
                <a:latin typeface="+mj-lt"/>
              </a:rPr>
              <a:t>học</a:t>
            </a:r>
            <a:r>
              <a:rPr lang="en-US" sz="2933" dirty="0">
                <a:latin typeface="+mj-lt"/>
              </a:rPr>
              <a:t>.</a:t>
            </a:r>
          </a:p>
          <a:p>
            <a:pPr marL="380990" indent="-380990">
              <a:buFont typeface="Cambria" panose="02040503050406030204" pitchFamily="18" charset="0"/>
              <a:buChar char="⟿"/>
            </a:pPr>
            <a:r>
              <a:rPr lang="en-US" sz="2933" dirty="0">
                <a:latin typeface="+mj-lt"/>
              </a:rPr>
              <a:t> </a:t>
            </a:r>
            <a:r>
              <a:rPr lang="vi-VN" sz="2933" dirty="0">
                <a:latin typeface="+mj-lt"/>
              </a:rPr>
              <a:t>Năng </a:t>
            </a:r>
            <a:r>
              <a:rPr lang="vi-VN" sz="2933" dirty="0" err="1">
                <a:latin typeface="+mj-lt"/>
              </a:rPr>
              <a:t>lực</a:t>
            </a:r>
            <a:r>
              <a:rPr lang="vi-VN" sz="2933" dirty="0">
                <a:latin typeface="+mj-lt"/>
              </a:rPr>
              <a:t> giao </a:t>
            </a:r>
            <a:r>
              <a:rPr lang="vi-VN" sz="2933" dirty="0" err="1">
                <a:latin typeface="+mj-lt"/>
              </a:rPr>
              <a:t>tiếp</a:t>
            </a:r>
            <a:r>
              <a:rPr lang="vi-VN" sz="2933" dirty="0">
                <a:latin typeface="+mj-lt"/>
              </a:rPr>
              <a:t> </a:t>
            </a:r>
            <a:r>
              <a:rPr lang="vi-VN" sz="2933" dirty="0" err="1">
                <a:latin typeface="+mj-lt"/>
              </a:rPr>
              <a:t>và</a:t>
            </a:r>
            <a:r>
              <a:rPr lang="vi-VN" sz="2933" dirty="0">
                <a:latin typeface="+mj-lt"/>
              </a:rPr>
              <a:t> </a:t>
            </a:r>
            <a:r>
              <a:rPr lang="vi-VN" sz="2933" dirty="0" err="1">
                <a:latin typeface="+mj-lt"/>
              </a:rPr>
              <a:t>hợp</a:t>
            </a:r>
            <a:r>
              <a:rPr lang="vi-VN" sz="2933" dirty="0">
                <a:latin typeface="+mj-lt"/>
              </a:rPr>
              <a:t> </a:t>
            </a:r>
            <a:r>
              <a:rPr lang="vi-VN" sz="2933" dirty="0" err="1">
                <a:latin typeface="+mj-lt"/>
              </a:rPr>
              <a:t>tác</a:t>
            </a:r>
            <a:r>
              <a:rPr lang="en-US" sz="2933" dirty="0">
                <a:latin typeface="+mj-lt"/>
              </a:rPr>
              <a:t>.</a:t>
            </a:r>
            <a:r>
              <a:rPr lang="vi-VN" sz="2933" dirty="0">
                <a:latin typeface="+mj-lt"/>
              </a:rPr>
              <a:t> </a:t>
            </a:r>
            <a:endParaRPr lang="en-US" sz="2933" dirty="0">
              <a:latin typeface="+mj-lt"/>
            </a:endParaRPr>
          </a:p>
          <a:p>
            <a:pPr marL="380990" indent="-380990">
              <a:buFont typeface="Cambria" panose="02040503050406030204" pitchFamily="18" charset="0"/>
              <a:buChar char="⟿"/>
            </a:pPr>
            <a:r>
              <a:rPr lang="vi-VN" sz="2933" dirty="0">
                <a:latin typeface="+mj-lt"/>
              </a:rPr>
              <a:t>Năng lực giải quyết vấn đề toán học, năng lực mô hình hóa toán học</a:t>
            </a:r>
            <a:r>
              <a:rPr lang="en-US" sz="2933" dirty="0">
                <a:latin typeface="+mj-lt"/>
              </a:rPr>
              <a:t>.</a:t>
            </a:r>
            <a:endParaRPr lang="en-US" sz="2933" b="1" i="1" dirty="0">
              <a:latin typeface="+mj-lt"/>
            </a:endParaRPr>
          </a:p>
        </p:txBody>
      </p:sp>
      <p:sp>
        <p:nvSpPr>
          <p:cNvPr id="86" name="TextBox 85">
            <a:extLst>
              <a:ext uri="{FF2B5EF4-FFF2-40B4-BE49-F238E27FC236}">
                <a16:creationId xmlns:a16="http://schemas.microsoft.com/office/drawing/2014/main" id="{36F88BE1-CE92-60F4-43C6-05A8C4722209}"/>
              </a:ext>
            </a:extLst>
          </p:cNvPr>
          <p:cNvSpPr txBox="1"/>
          <p:nvPr/>
        </p:nvSpPr>
        <p:spPr>
          <a:xfrm>
            <a:off x="3464561" y="5353654"/>
            <a:ext cx="8571255" cy="1077218"/>
          </a:xfrm>
          <a:prstGeom prst="rect">
            <a:avLst/>
          </a:prstGeom>
          <a:noFill/>
        </p:spPr>
        <p:txBody>
          <a:bodyPr wrap="square">
            <a:spAutoFit/>
          </a:bodyPr>
          <a:lstStyle/>
          <a:p>
            <a:pPr marL="380990" indent="-380990">
              <a:buFont typeface="Cambria" panose="02040503050406030204" pitchFamily="18" charset="0"/>
              <a:buChar char="⟿"/>
            </a:pPr>
            <a:r>
              <a:rPr lang="vi-VN" sz="3200" dirty="0">
                <a:latin typeface="+mj-lt"/>
              </a:rPr>
              <a:t> Chăm </a:t>
            </a:r>
            <a:r>
              <a:rPr lang="vi-VN" sz="3200" dirty="0" err="1">
                <a:latin typeface="+mj-lt"/>
              </a:rPr>
              <a:t>chỉ</a:t>
            </a:r>
            <a:r>
              <a:rPr lang="vi-VN" sz="3200" dirty="0">
                <a:latin typeface="+mj-lt"/>
              </a:rPr>
              <a:t>: </a:t>
            </a:r>
            <a:r>
              <a:rPr lang="vi-VN" sz="3200" dirty="0" err="1">
                <a:latin typeface="+mj-lt"/>
              </a:rPr>
              <a:t>thực</a:t>
            </a:r>
            <a:r>
              <a:rPr lang="vi-VN" sz="3200" dirty="0">
                <a:latin typeface="+mj-lt"/>
              </a:rPr>
              <a:t> </a:t>
            </a:r>
            <a:r>
              <a:rPr lang="vi-VN" sz="3200" dirty="0" err="1">
                <a:latin typeface="+mj-lt"/>
              </a:rPr>
              <a:t>hiện</a:t>
            </a:r>
            <a:r>
              <a:rPr lang="vi-VN" sz="3200" dirty="0">
                <a:latin typeface="+mj-lt"/>
              </a:rPr>
              <a:t> </a:t>
            </a:r>
            <a:r>
              <a:rPr lang="vi-VN" sz="3200" dirty="0" err="1">
                <a:latin typeface="+mj-lt"/>
              </a:rPr>
              <a:t>đầy</a:t>
            </a:r>
            <a:r>
              <a:rPr lang="vi-VN" sz="3200" dirty="0">
                <a:latin typeface="+mj-lt"/>
              </a:rPr>
              <a:t> </a:t>
            </a:r>
            <a:r>
              <a:rPr lang="vi-VN" sz="3200" dirty="0" err="1">
                <a:latin typeface="+mj-lt"/>
              </a:rPr>
              <a:t>đủ</a:t>
            </a:r>
            <a:r>
              <a:rPr lang="vi-VN" sz="3200" dirty="0">
                <a:latin typeface="+mj-lt"/>
              </a:rPr>
              <a:t> </a:t>
            </a:r>
            <a:r>
              <a:rPr lang="vi-VN" sz="3200" dirty="0" err="1">
                <a:latin typeface="+mj-lt"/>
              </a:rPr>
              <a:t>các</a:t>
            </a:r>
            <a:r>
              <a:rPr lang="vi-VN" sz="3200" dirty="0">
                <a:latin typeface="+mj-lt"/>
              </a:rPr>
              <a:t> </a:t>
            </a:r>
            <a:r>
              <a:rPr lang="vi-VN" sz="3200" dirty="0" err="1">
                <a:latin typeface="+mj-lt"/>
              </a:rPr>
              <a:t>hoạt</a:t>
            </a:r>
            <a:r>
              <a:rPr lang="vi-VN" sz="3200" dirty="0">
                <a:latin typeface="+mj-lt"/>
              </a:rPr>
              <a:t> </a:t>
            </a:r>
            <a:r>
              <a:rPr lang="vi-VN" sz="3200" dirty="0" err="1">
                <a:latin typeface="+mj-lt"/>
              </a:rPr>
              <a:t>động</a:t>
            </a:r>
            <a:r>
              <a:rPr lang="vi-VN" sz="3200" dirty="0">
                <a:latin typeface="+mj-lt"/>
              </a:rPr>
              <a:t> </a:t>
            </a:r>
            <a:r>
              <a:rPr lang="vi-VN" sz="3200" dirty="0" err="1">
                <a:latin typeface="+mj-lt"/>
              </a:rPr>
              <a:t>học</a:t>
            </a:r>
            <a:r>
              <a:rPr lang="vi-VN" sz="3200" dirty="0">
                <a:latin typeface="+mj-lt"/>
              </a:rPr>
              <a:t> </a:t>
            </a:r>
            <a:r>
              <a:rPr lang="vi-VN" sz="3200" dirty="0" err="1">
                <a:latin typeface="+mj-lt"/>
              </a:rPr>
              <a:t>tập</a:t>
            </a:r>
            <a:r>
              <a:rPr lang="vi-VN" sz="3200" dirty="0">
                <a:latin typeface="+mj-lt"/>
              </a:rPr>
              <a:t> </a:t>
            </a:r>
            <a:r>
              <a:rPr lang="vi-VN" sz="3200" dirty="0" err="1">
                <a:latin typeface="+mj-lt"/>
              </a:rPr>
              <a:t>một</a:t>
            </a:r>
            <a:r>
              <a:rPr lang="vi-VN" sz="3200" dirty="0">
                <a:latin typeface="+mj-lt"/>
              </a:rPr>
              <a:t> </a:t>
            </a:r>
            <a:r>
              <a:rPr lang="vi-VN" sz="3200" dirty="0" err="1">
                <a:latin typeface="+mj-lt"/>
              </a:rPr>
              <a:t>cách</a:t>
            </a:r>
            <a:r>
              <a:rPr lang="vi-VN" sz="3200" dirty="0">
                <a:latin typeface="+mj-lt"/>
              </a:rPr>
              <a:t> </a:t>
            </a:r>
            <a:r>
              <a:rPr lang="vi-VN" sz="3200" dirty="0" err="1">
                <a:latin typeface="+mj-lt"/>
              </a:rPr>
              <a:t>tự</a:t>
            </a:r>
            <a:r>
              <a:rPr lang="vi-VN" sz="3200" dirty="0">
                <a:latin typeface="+mj-lt"/>
              </a:rPr>
              <a:t> </a:t>
            </a:r>
            <a:r>
              <a:rPr lang="vi-VN" sz="3200" dirty="0" err="1">
                <a:latin typeface="+mj-lt"/>
              </a:rPr>
              <a:t>giác</a:t>
            </a:r>
            <a:r>
              <a:rPr lang="vi-VN" sz="3200" dirty="0">
                <a:latin typeface="+mj-lt"/>
              </a:rPr>
              <a:t>, </a:t>
            </a:r>
            <a:r>
              <a:rPr lang="vi-VN" sz="3200" dirty="0" err="1">
                <a:latin typeface="+mj-lt"/>
              </a:rPr>
              <a:t>tích</a:t>
            </a:r>
            <a:r>
              <a:rPr lang="vi-VN" sz="3200" dirty="0">
                <a:latin typeface="+mj-lt"/>
              </a:rPr>
              <a:t> </a:t>
            </a:r>
            <a:r>
              <a:rPr lang="vi-VN" sz="3200" dirty="0" err="1">
                <a:latin typeface="+mj-lt"/>
              </a:rPr>
              <a:t>cực</a:t>
            </a:r>
            <a:r>
              <a:rPr lang="vi-VN" sz="3200" dirty="0">
                <a:latin typeface="+mj-lt"/>
              </a:rPr>
              <a:t>.</a:t>
            </a:r>
            <a:endParaRPr lang="en-US" sz="3200" dirty="0">
              <a:latin typeface="+mj-lt"/>
            </a:endParaRPr>
          </a:p>
        </p:txBody>
      </p:sp>
    </p:spTree>
    <p:extLst>
      <p:ext uri="{BB962C8B-B14F-4D97-AF65-F5344CB8AC3E}">
        <p14:creationId xmlns:p14="http://schemas.microsoft.com/office/powerpoint/2010/main" val="2742618055"/>
      </p:ext>
    </p:extLst>
  </p:cSld>
  <p:clrMapOvr>
    <a:masterClrMapping/>
  </p:clrMapOvr>
  <mc:AlternateContent xmlns:mc="http://schemas.openxmlformats.org/markup-compatibility/2006" xmlns:p14="http://schemas.microsoft.com/office/powerpoint/2010/main">
    <mc:Choice Requires="p14">
      <p:transition spd="slow" p14:dur="2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3" grpId="0"/>
      <p:bldP spid="85" grpId="0"/>
      <p:bldP spid="11" grpId="0"/>
      <p:bldP spid="84"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3873281" y="231249"/>
            <a:ext cx="4236304" cy="4953000"/>
          </a:xfrm>
          <a:prstGeom prst="rect">
            <a:avLst/>
          </a:prstGeom>
          <a:noFill/>
        </p:spPr>
      </p:pic>
      <p:sp>
        <p:nvSpPr>
          <p:cNvPr id="10" name="Hình chữ nhật 9">
            <a:extLst>
              <a:ext uri="{FF2B5EF4-FFF2-40B4-BE49-F238E27FC236}">
                <a16:creationId xmlns:a16="http://schemas.microsoft.com/office/drawing/2014/main" id="{125E670A-F252-425E-8FBD-2584A901E93B}"/>
              </a:ext>
            </a:extLst>
          </p:cNvPr>
          <p:cNvSpPr/>
          <p:nvPr/>
        </p:nvSpPr>
        <p:spPr>
          <a:xfrm>
            <a:off x="2951305" y="5810869"/>
            <a:ext cx="6677404" cy="1200329"/>
          </a:xfrm>
          <a:prstGeom prst="rect">
            <a:avLst/>
          </a:prstGeom>
          <a:noFill/>
        </p:spPr>
        <p:txBody>
          <a:bodyPr wrap="none" lIns="91440" tIns="45720" rIns="91440" bIns="45720">
            <a:spAutoFit/>
          </a:bodyPr>
          <a:lstStyle/>
          <a:p>
            <a:pPr algn="ctr" defTabSz="1219170"/>
            <a:r>
              <a:rPr lang="en-US" sz="7200" b="1">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CÁC HOẠT ĐỘNG</a:t>
            </a:r>
            <a:endParaRPr lang="vi-VN" sz="7200" b="1">
              <a:ln w="13462">
                <a:solidFill>
                  <a:prstClr val="white"/>
                </a:solidFill>
                <a:prstDash val="solid"/>
              </a:ln>
              <a:solidFill>
                <a:prstClr val="black">
                  <a:lumMod val="85000"/>
                  <a:lumOff val="15000"/>
                </a:prstClr>
              </a:solidFill>
              <a:effectLst>
                <a:outerShdw dist="38100" dir="2700000" algn="bl" rotWithShape="0">
                  <a:srgbClr val="4BACC6"/>
                </a:outerShdw>
              </a:effectLst>
              <a:latin typeface="Arial" panose="020B0604020202020204" pitchFamily="34" charset="0"/>
            </a:endParaRPr>
          </a:p>
        </p:txBody>
      </p:sp>
      <p:grpSp>
        <p:nvGrpSpPr>
          <p:cNvPr id="12" name="Nhóm 11">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552028" cy="584775"/>
            </a:xfrm>
            <a:prstGeom prst="rect">
              <a:avLst/>
            </a:prstGeom>
            <a:noFill/>
          </p:spPr>
          <p:txBody>
            <a:bodyPr wrap="none" rtlCol="0">
              <a:spAutoFit/>
            </a:bodyPr>
            <a:lstStyle/>
            <a:p>
              <a:pPr defTabSz="1219170"/>
              <a:r>
                <a:rPr lang="en-US" sz="3200" b="1" err="1">
                  <a:solidFill>
                    <a:srgbClr val="002060"/>
                  </a:solidFill>
                  <a:latin typeface="Calibri"/>
                </a:rPr>
                <a:t>Mở</a:t>
              </a:r>
              <a:r>
                <a:rPr lang="en-US" sz="3200" b="1">
                  <a:solidFill>
                    <a:srgbClr val="002060"/>
                  </a:solidFill>
                  <a:latin typeface="Calibri"/>
                </a:rPr>
                <a:t> </a:t>
              </a:r>
              <a:r>
                <a:rPr lang="en-US" sz="3200" b="1" err="1">
                  <a:solidFill>
                    <a:srgbClr val="002060"/>
                  </a:solidFill>
                  <a:latin typeface="Calibri"/>
                </a:rPr>
                <a:t>đầu</a:t>
              </a:r>
              <a:endParaRPr lang="en-US" sz="3200" b="1">
                <a:solidFill>
                  <a:srgbClr val="002060"/>
                </a:solidFill>
                <a:latin typeface="Calibri"/>
              </a:endParaRPr>
            </a:p>
          </p:txBody>
        </p:sp>
      </p:grpSp>
      <p:grpSp>
        <p:nvGrpSpPr>
          <p:cNvPr id="13" name="Nhóm 12">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defTabSz="1219170"/>
              <a:r>
                <a:rPr lang="en-US" sz="3200" b="1" err="1">
                  <a:solidFill>
                    <a:srgbClr val="002060"/>
                  </a:solidFill>
                  <a:latin typeface="Calibri"/>
                </a:rPr>
                <a:t>Hình</a:t>
              </a:r>
              <a:r>
                <a:rPr lang="en-US" sz="3200" b="1">
                  <a:solidFill>
                    <a:srgbClr val="002060"/>
                  </a:solidFill>
                  <a:latin typeface="Calibri"/>
                </a:rPr>
                <a:t> </a:t>
              </a:r>
              <a:r>
                <a:rPr lang="en-US" sz="3200" b="1" err="1">
                  <a:solidFill>
                    <a:srgbClr val="002060"/>
                  </a:solidFill>
                  <a:latin typeface="Calibri"/>
                </a:rPr>
                <a:t>thành</a:t>
              </a:r>
              <a:r>
                <a:rPr lang="en-US" sz="3200" b="1">
                  <a:solidFill>
                    <a:srgbClr val="002060"/>
                  </a:solidFill>
                  <a:latin typeface="Calibri"/>
                </a:rPr>
                <a:t> </a:t>
              </a:r>
              <a:r>
                <a:rPr lang="en-US" sz="3200" b="1" err="1">
                  <a:solidFill>
                    <a:srgbClr val="002060"/>
                  </a:solidFill>
                  <a:latin typeface="Calibri"/>
                </a:rPr>
                <a:t>kiến</a:t>
              </a:r>
              <a:r>
                <a:rPr lang="en-US" sz="3200" b="1">
                  <a:solidFill>
                    <a:srgbClr val="002060"/>
                  </a:solidFill>
                  <a:latin typeface="Calibri"/>
                </a:rPr>
                <a:t> </a:t>
              </a:r>
              <a:r>
                <a:rPr lang="en-US" sz="3200" b="1" err="1">
                  <a:solidFill>
                    <a:srgbClr val="002060"/>
                  </a:solidFill>
                  <a:latin typeface="Calibri"/>
                </a:rPr>
                <a:t>thức</a:t>
              </a:r>
              <a:endParaRPr lang="en-US" sz="3200" b="1">
                <a:solidFill>
                  <a:srgbClr val="002060"/>
                </a:solidFill>
                <a:latin typeface="Calibri"/>
              </a:endParaRPr>
            </a:p>
          </p:txBody>
        </p:sp>
      </p:grpSp>
      <p:grpSp>
        <p:nvGrpSpPr>
          <p:cNvPr id="15" name="Nhóm 14">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defTabSz="1219170"/>
              <a:r>
                <a:rPr lang="en-US" sz="3200" b="1" err="1">
                  <a:solidFill>
                    <a:srgbClr val="002060"/>
                  </a:solidFill>
                  <a:latin typeface="Calibri"/>
                </a:rPr>
                <a:t>Luyện</a:t>
              </a:r>
              <a:r>
                <a:rPr lang="en-US" sz="3200" b="1">
                  <a:solidFill>
                    <a:srgbClr val="002060"/>
                  </a:solidFill>
                  <a:latin typeface="Calibri"/>
                </a:rPr>
                <a:t> </a:t>
              </a:r>
              <a:r>
                <a:rPr lang="en-US" sz="3200" b="1" err="1">
                  <a:solidFill>
                    <a:srgbClr val="002060"/>
                  </a:solidFill>
                  <a:latin typeface="Calibri"/>
                </a:rPr>
                <a:t>tập</a:t>
              </a:r>
              <a:endParaRPr lang="en-US" sz="3200" b="1">
                <a:solidFill>
                  <a:srgbClr val="002060"/>
                </a:solidFill>
                <a:latin typeface="Calibri"/>
              </a:endParaRPr>
            </a:p>
          </p:txBody>
        </p:sp>
      </p:grpSp>
      <p:sp>
        <p:nvSpPr>
          <p:cNvPr id="16" name="Google Shape;162;p2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a:p>
        </p:txBody>
      </p:sp>
      <p:grpSp>
        <p:nvGrpSpPr>
          <p:cNvPr id="14" name="Nhóm 13">
            <a:extLst>
              <a:ext uri="{FF2B5EF4-FFF2-40B4-BE49-F238E27FC236}">
                <a16:creationId xmlns:a16="http://schemas.microsoft.com/office/drawing/2014/main" id="{5A49C3E4-32FC-415B-B0A0-356A49F60C39}"/>
              </a:ext>
            </a:extLst>
          </p:cNvPr>
          <p:cNvGrpSpPr/>
          <p:nvPr/>
        </p:nvGrpSpPr>
        <p:grpSpPr>
          <a:xfrm>
            <a:off x="7566991" y="3237701"/>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482131" y="2889721"/>
              <a:ext cx="2162013" cy="584774"/>
            </a:xfrm>
            <a:prstGeom prst="rect">
              <a:avLst/>
            </a:prstGeom>
            <a:noFill/>
          </p:spPr>
          <p:txBody>
            <a:bodyPr wrap="square" rtlCol="0">
              <a:spAutoFit/>
            </a:bodyPr>
            <a:lstStyle/>
            <a:p>
              <a:pPr defTabSz="1219170"/>
              <a:r>
                <a:rPr lang="en-US" sz="3200" b="1" err="1">
                  <a:solidFill>
                    <a:srgbClr val="002060"/>
                  </a:solidFill>
                  <a:latin typeface="Calibri"/>
                </a:rPr>
                <a:t>Vận</a:t>
              </a:r>
              <a:r>
                <a:rPr lang="en-US" sz="3200" b="1">
                  <a:solidFill>
                    <a:srgbClr val="002060"/>
                  </a:solidFill>
                  <a:latin typeface="Calibri"/>
                </a:rPr>
                <a:t> </a:t>
              </a:r>
              <a:r>
                <a:rPr lang="en-US" sz="3200" b="1" err="1">
                  <a:solidFill>
                    <a:srgbClr val="002060"/>
                  </a:solidFill>
                  <a:latin typeface="Calibri"/>
                </a:rPr>
                <a:t>dụng</a:t>
              </a:r>
              <a:r>
                <a:rPr lang="en-US" sz="3200" b="1">
                  <a:solidFill>
                    <a:srgbClr val="002060"/>
                  </a:solidFill>
                  <a:latin typeface="Calibri"/>
                </a:rPr>
                <a:t> </a:t>
              </a: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1</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553200" y="1828800"/>
            <a:ext cx="40386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err="1">
                <a:ln>
                  <a:noFill/>
                </a:ln>
                <a:solidFill>
                  <a:srgbClr val="FF0000"/>
                </a:solidFill>
                <a:effectLst/>
                <a:uLnTx/>
                <a:uFillTx/>
                <a:latin typeface="Times New Roman" panose="02020603050405020304" pitchFamily="18" charset="0"/>
                <a:ea typeface="Calibri" panose="020F0502020204030204" pitchFamily="34" charset="0"/>
                <a:cs typeface="+mn-cs"/>
              </a:rPr>
              <a:t>Mở</a:t>
            </a: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6000" b="1" i="0" u="none" strike="noStrike" kern="1200" cap="none" spc="0" normalizeH="0" baseline="0" noProof="0" err="1">
                <a:ln>
                  <a:noFill/>
                </a:ln>
                <a:solidFill>
                  <a:srgbClr val="FF0000"/>
                </a:solidFill>
                <a:effectLst/>
                <a:uLnTx/>
                <a:uFillTx/>
                <a:latin typeface="Times New Roman" panose="02020603050405020304" pitchFamily="18" charset="0"/>
                <a:ea typeface="Calibri" panose="020F0502020204030204" pitchFamily="34" charset="0"/>
                <a:cs typeface="+mn-cs"/>
              </a:rPr>
              <a:t>đầu</a:t>
            </a:r>
            <a:endParaRPr kumimoji="0" lang="en-US" sz="6000" b="0" i="0" u="none" strike="noStrike" kern="1200" cap="none" spc="0" normalizeH="0" baseline="0" noProof="0">
              <a:ln>
                <a:noFill/>
              </a:ln>
              <a:solidFill>
                <a:prstClr val="black"/>
              </a:solidFill>
              <a:effectLst/>
              <a:uLnTx/>
              <a:uFillTx/>
              <a:latin typeface="等线"/>
              <a:ea typeface="+mn-ea"/>
              <a:cs typeface="+mn-cs"/>
            </a:endParaRPr>
          </a:p>
        </p:txBody>
      </p:sp>
      <p:pic>
        <p:nvPicPr>
          <p:cNvPr id="4" name="Hình ảnh 5">
            <a:extLst>
              <a:ext uri="{FF2B5EF4-FFF2-40B4-BE49-F238E27FC236}">
                <a16:creationId xmlns:a16="http://schemas.microsoft.com/office/drawing/2014/main" id="{64737897-64C9-EA14-B89C-D0C4645AB9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11" t="12222" r="20015" b="20370"/>
          <a:stretch/>
        </p:blipFill>
        <p:spPr>
          <a:xfrm>
            <a:off x="6400800" y="3048000"/>
            <a:ext cx="3073399" cy="2975312"/>
          </a:xfrm>
          <a:prstGeom prst="ellipse">
            <a:avLst/>
          </a:prstGeom>
        </p:spPr>
      </p:pic>
    </p:spTree>
    <p:extLst>
      <p:ext uri="{BB962C8B-B14F-4D97-AF65-F5344CB8AC3E}">
        <p14:creationId xmlns:p14="http://schemas.microsoft.com/office/powerpoint/2010/main" val="28280584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anhgiong">
            <a:hlinkClick r:id="" action="ppaction://media"/>
            <a:extLst>
              <a:ext uri="{FF2B5EF4-FFF2-40B4-BE49-F238E27FC236}">
                <a16:creationId xmlns:a16="http://schemas.microsoft.com/office/drawing/2014/main" id="{F823BCE3-8F5B-0565-0998-5960830F1E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8732" y="452367"/>
            <a:ext cx="10534536" cy="5953266"/>
          </a:xfrm>
          <a:prstGeom prst="rect">
            <a:avLst/>
          </a:prstGeom>
        </p:spPr>
      </p:pic>
      <p:pic>
        <p:nvPicPr>
          <p:cNvPr id="5" name="Ảnh 4">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5334" y="-837"/>
            <a:ext cx="1016666" cy="752333"/>
          </a:xfrm>
          <a:prstGeom prst="rect">
            <a:avLst/>
          </a:prstGeom>
        </p:spPr>
      </p:pic>
    </p:spTree>
    <p:extLst>
      <p:ext uri="{BB962C8B-B14F-4D97-AF65-F5344CB8AC3E}">
        <p14:creationId xmlns:p14="http://schemas.microsoft.com/office/powerpoint/2010/main" val="32110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472" y="10236"/>
            <a:ext cx="9123528" cy="6847764"/>
          </a:xfrm>
          <a:prstGeom prst="rect">
            <a:avLst/>
          </a:prstGeom>
        </p:spPr>
      </p:pic>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7239000" y="228600"/>
            <a:ext cx="2819400" cy="1313534"/>
          </a:xfrm>
          <a:prstGeom prst="rect">
            <a:avLst/>
          </a:prstGeom>
        </p:spPr>
      </p:pic>
      <p:pic>
        <p:nvPicPr>
          <p:cNvPr id="6" name="Ảnh 5">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7086601" y="1327231"/>
            <a:ext cx="2788079" cy="1216546"/>
          </a:xfrm>
          <a:prstGeom prst="rect">
            <a:avLst/>
          </a:prstGeom>
        </p:spPr>
      </p:pic>
      <p:pic>
        <p:nvPicPr>
          <p:cNvPr id="7" name="Ảnh 6"/>
          <p:cNvPicPr>
            <a:picLocks noChangeAspect="1"/>
          </p:cNvPicPr>
          <p:nvPr/>
        </p:nvPicPr>
        <p:blipFill>
          <a:blip r:embed="rId7">
            <a:clrChange>
              <a:clrFrom>
                <a:srgbClr val="E8EFEF"/>
              </a:clrFrom>
              <a:clrTo>
                <a:srgbClr val="E8EFEF">
                  <a:alpha val="0"/>
                </a:srgbClr>
              </a:clrTo>
            </a:clrChange>
          </a:blip>
          <a:stretch>
            <a:fillRect/>
          </a:stretch>
        </p:blipFill>
        <p:spPr>
          <a:xfrm>
            <a:off x="8839200" y="6019801"/>
            <a:ext cx="1935116" cy="941685"/>
          </a:xfrm>
          <a:prstGeom prst="rect">
            <a:avLst/>
          </a:prstGeom>
        </p:spPr>
      </p:pic>
      <p:pic>
        <p:nvPicPr>
          <p:cNvPr id="8" name="Picture 5" descr="D:\GIAO AN\MAU POWER POINT DEP\ANH DONG PP\Phao hoa.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749813">
            <a:off x="3782641" y="4165104"/>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GIAO AN\MAU POWER POINT DEP\ANH DONG PP\Phao hoa.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83657"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749813">
            <a:off x="4886962" y="80205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14554" y="254100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20173" y="3090232"/>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605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5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1952" y="602310"/>
            <a:ext cx="8534400" cy="758952"/>
          </a:xfrm>
        </p:spPr>
        <p:txBody>
          <a:bodyPr>
            <a:normAutofit/>
          </a:bodyPr>
          <a:lstStyle/>
          <a:p>
            <a:r>
              <a:rPr lang="en-US" sz="3200" b="1">
                <a:solidFill>
                  <a:srgbClr val="C00000"/>
                </a:solidFill>
              </a:rPr>
              <a:t>THÁNH GIÓNG</a:t>
            </a:r>
          </a:p>
        </p:txBody>
      </p:sp>
      <p:sp>
        <p:nvSpPr>
          <p:cNvPr id="4" name="TextBox 3"/>
          <p:cNvSpPr txBox="1"/>
          <p:nvPr/>
        </p:nvSpPr>
        <p:spPr>
          <a:xfrm>
            <a:off x="1825752" y="1905001"/>
            <a:ext cx="8686800" cy="4031873"/>
          </a:xfrm>
          <a:prstGeom prst="rect">
            <a:avLst/>
          </a:prstGeom>
          <a:noFill/>
        </p:spPr>
        <p:txBody>
          <a:bodyPr wrap="square" rtlCol="0">
            <a:spAutoFit/>
          </a:bodyPr>
          <a:lstStyle/>
          <a:p>
            <a:pPr algn="just"/>
            <a:r>
              <a:rPr lang="vi-VN" sz="3200" b="1"/>
              <a:t>Phù Đổng Thiên Vương</a:t>
            </a:r>
            <a:r>
              <a:rPr lang="vi-VN" sz="3200"/>
              <a:t> (chữ Hán: </a:t>
            </a:r>
            <a:r>
              <a:rPr lang="ja-JP" altLang="en-US" sz="3200"/>
              <a:t>扶董天王</a:t>
            </a:r>
            <a:r>
              <a:rPr lang="en-US" altLang="ja-JP" sz="3200"/>
              <a:t>), </a:t>
            </a:r>
            <a:r>
              <a:rPr lang="vi-VN" sz="3200"/>
              <a:t>cũng gọi </a:t>
            </a:r>
            <a:r>
              <a:rPr lang="vi-VN" sz="3200" b="1"/>
              <a:t>Sóc Thiên vương</a:t>
            </a:r>
            <a:r>
              <a:rPr lang="vi-VN" sz="3200"/>
              <a:t> (</a:t>
            </a:r>
            <a:r>
              <a:rPr lang="ja-JP" altLang="en-US" sz="3200"/>
              <a:t>朔天王</a:t>
            </a:r>
            <a:r>
              <a:rPr lang="en-US" altLang="ja-JP" sz="3200"/>
              <a:t>) </a:t>
            </a:r>
            <a:r>
              <a:rPr lang="vi-VN" sz="3200"/>
              <a:t>nhưng hay được gọi là </a:t>
            </a:r>
            <a:r>
              <a:rPr lang="vi-VN" sz="3200" b="1"/>
              <a:t>Thánh Gióng</a:t>
            </a:r>
            <a:r>
              <a:rPr lang="vi-VN" sz="3200"/>
              <a:t> (chữ Nôm: </a:t>
            </a:r>
            <a:r>
              <a:rPr lang="ja-JP" altLang="en-US" sz="3200"/>
              <a:t>聖𢶢</a:t>
            </a:r>
            <a:r>
              <a:rPr lang="en-US" altLang="ja-JP" sz="3200"/>
              <a:t>), </a:t>
            </a:r>
            <a:r>
              <a:rPr lang="vi-VN" sz="3200"/>
              <a:t>là một nhân vật trong truyền thuyết Việt Nam, một trong bốn vị thánh mà người Việt gọi là Tứ bất tử trong tín ngưỡng dân gian Việt Nam. Ông được xem là tượng trưng cho tinh thần chống ngoại xâm và sức mạnh tuổi trẻ.</a:t>
            </a:r>
          </a:p>
        </p:txBody>
      </p:sp>
      <p:pic>
        <p:nvPicPr>
          <p:cNvPr id="6" name="Ảnh 5">
            <a:hlinkClick r:id="rId3" action="ppaction://hlinksldjump"/>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92821" y="27296"/>
            <a:ext cx="1600200" cy="1184148"/>
          </a:xfrm>
          <a:prstGeom prst="rect">
            <a:avLst/>
          </a:prstGeom>
        </p:spPr>
      </p:pic>
    </p:spTree>
    <p:extLst>
      <p:ext uri="{BB962C8B-B14F-4D97-AF65-F5344CB8AC3E}">
        <p14:creationId xmlns:p14="http://schemas.microsoft.com/office/powerpoint/2010/main" val="25912272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6044367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emplate>Civic</Template>
  <TotalTime>1451</TotalTime>
  <Words>2433</Words>
  <Application>Microsoft Office PowerPoint</Application>
  <PresentationFormat>Widescreen</PresentationFormat>
  <Paragraphs>596</Paragraphs>
  <Slides>39</Slides>
  <Notes>12</Notes>
  <HiddenSlides>0</HiddenSlides>
  <MMClips>1</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39</vt:i4>
      </vt:variant>
    </vt:vector>
  </HeadingPairs>
  <TitlesOfParts>
    <vt:vector size="55" baseType="lpstr">
      <vt:lpstr>等线</vt:lpstr>
      <vt:lpstr>等线 Light</vt:lpstr>
      <vt:lpstr>Arial</vt:lpstr>
      <vt:lpstr>Calibri</vt:lpstr>
      <vt:lpstr>Cambria</vt:lpstr>
      <vt:lpstr>Cambria Math</vt:lpstr>
      <vt:lpstr>Candal</vt:lpstr>
      <vt:lpstr>Georgia</vt:lpstr>
      <vt:lpstr>Times New Roman</vt:lpstr>
      <vt:lpstr>Wingdings</vt:lpstr>
      <vt:lpstr>Wingdings 2</vt:lpstr>
      <vt:lpstr>思源黑体 Heavy</vt:lpstr>
      <vt:lpstr>Civic</vt:lpstr>
      <vt:lpstr>Office Theme</vt:lpstr>
      <vt:lpstr>Office 主题​​</vt:lpstr>
      <vt:lpstr>Equation</vt:lpstr>
      <vt:lpstr>PowerPoint Presentation</vt:lpstr>
      <vt:lpstr>PowerPoint Presentation</vt:lpstr>
      <vt:lpstr>PowerPoint Presentation</vt:lpstr>
      <vt:lpstr>MỤC TIÊU CẦN ĐẠT</vt:lpstr>
      <vt:lpstr>PowerPoint Presentation</vt:lpstr>
      <vt:lpstr>PowerPoint Presentation</vt:lpstr>
      <vt:lpstr>PowerPoint Presentation</vt:lpstr>
      <vt:lpstr>PowerPoint Presentation</vt:lpstr>
      <vt:lpstr>THÁNH GIÓNG</vt:lpstr>
      <vt:lpstr>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Nguyen Thuy</cp:lastModifiedBy>
  <cp:revision>343</cp:revision>
  <cp:lastPrinted>2019-08-13T17:03:47Z</cp:lastPrinted>
  <dcterms:created xsi:type="dcterms:W3CDTF">2006-08-16T00:00:00Z</dcterms:created>
  <dcterms:modified xsi:type="dcterms:W3CDTF">2023-06-01T18:30:46Z</dcterms:modified>
</cp:coreProperties>
</file>