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c7492b606fb74fb6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81" r:id="rId3"/>
    <p:sldId id="282" r:id="rId4"/>
    <p:sldId id="497" r:id="rId5"/>
    <p:sldId id="456" r:id="rId6"/>
    <p:sldId id="345" r:id="rId7"/>
    <p:sldId id="326" r:id="rId8"/>
    <p:sldId id="294" r:id="rId9"/>
    <p:sldId id="483" r:id="rId10"/>
    <p:sldId id="576" r:id="rId11"/>
    <p:sldId id="351" r:id="rId12"/>
    <p:sldId id="484" r:id="rId13"/>
    <p:sldId id="577" r:id="rId14"/>
    <p:sldId id="579" r:id="rId15"/>
    <p:sldId id="581" r:id="rId16"/>
    <p:sldId id="580" r:id="rId17"/>
    <p:sldId id="590" r:id="rId18"/>
    <p:sldId id="494" r:id="rId19"/>
    <p:sldId id="582" r:id="rId20"/>
    <p:sldId id="583" r:id="rId21"/>
    <p:sldId id="509" r:id="rId22"/>
    <p:sldId id="510" r:id="rId23"/>
    <p:sldId id="578" r:id="rId24"/>
    <p:sldId id="584" r:id="rId25"/>
    <p:sldId id="589" r:id="rId26"/>
    <p:sldId id="586" r:id="rId27"/>
    <p:sldId id="587" r:id="rId28"/>
    <p:sldId id="591" r:id="rId29"/>
    <p:sldId id="304" r:id="rId30"/>
    <p:sldId id="325" r:id="rId31"/>
    <p:sldId id="257" r:id="rId32"/>
    <p:sldId id="344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 varScale="1">
        <p:scale>
          <a:sx n="102" d="100"/>
          <a:sy n="102" d="100"/>
        </p:scale>
        <p:origin x="9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bảng 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26285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000" kern="1200" dirty="0"/>
        </a:p>
      </dsp:txBody>
      <dsp:txXfrm>
        <a:off x="35125" y="361410"/>
        <a:ext cx="6025750" cy="649299"/>
      </dsp:txXfrm>
    </dsp:sp>
    <dsp:sp modelId="{0DFB8EA2-E9F4-4E7D-B5BF-ABC527E44C63}">
      <dsp:nvSpPr>
        <dsp:cNvPr id="0" name=""/>
        <dsp:cNvSpPr/>
      </dsp:nvSpPr>
      <dsp:spPr>
        <a:xfrm>
          <a:off x="0" y="1038399"/>
          <a:ext cx="60960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1038399"/>
        <a:ext cx="6096000" cy="1210950"/>
      </dsp:txXfrm>
    </dsp:sp>
    <dsp:sp modelId="{D2408717-B530-41AC-B5CE-E14FAEC5B062}">
      <dsp:nvSpPr>
        <dsp:cNvPr id="0" name=""/>
        <dsp:cNvSpPr/>
      </dsp:nvSpPr>
      <dsp:spPr>
        <a:xfrm>
          <a:off x="0" y="2169054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000" kern="1200" dirty="0"/>
        </a:p>
      </dsp:txBody>
      <dsp:txXfrm>
        <a:off x="35125" y="2204179"/>
        <a:ext cx="6025750" cy="649299"/>
      </dsp:txXfrm>
    </dsp:sp>
    <dsp:sp modelId="{8F3B6D51-6576-4847-95F8-097004C88A78}">
      <dsp:nvSpPr>
        <dsp:cNvPr id="0" name=""/>
        <dsp:cNvSpPr/>
      </dsp:nvSpPr>
      <dsp:spPr>
        <a:xfrm>
          <a:off x="0" y="2968899"/>
          <a:ext cx="6096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bảng nh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68899"/>
        <a:ext cx="6096000" cy="77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2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9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7.wmf"/><Relationship Id="rId10" Type="http://schemas.openxmlformats.org/officeDocument/2006/relationships/image" Target="../media/image55.jp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image" Target="../media/image55.jp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556819" y="672299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93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29422" y="4220713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-28160"/>
            <a:ext cx="5749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FDE20-061C-4A1F-ACA1-2BDDC72AA205}"/>
              </a:ext>
            </a:extLst>
          </p:cNvPr>
          <p:cNvSpPr txBox="1"/>
          <p:nvPr/>
        </p:nvSpPr>
        <p:spPr>
          <a:xfrm>
            <a:off x="-228600" y="530283"/>
            <a:ext cx="547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EDB7C-48E7-4B12-BAAC-EFD44595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7368510" cy="40124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E01C40-BCA1-4737-AAC9-37403B632CEA}"/>
              </a:ext>
            </a:extLst>
          </p:cNvPr>
          <p:cNvGrpSpPr/>
          <p:nvPr/>
        </p:nvGrpSpPr>
        <p:grpSpPr>
          <a:xfrm>
            <a:off x="6234246" y="590550"/>
            <a:ext cx="2915035" cy="2718263"/>
            <a:chOff x="5741784" y="423569"/>
            <a:chExt cx="3345451" cy="27897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50E1F-D737-470E-8CC9-845D650FE637}"/>
                </a:ext>
              </a:extLst>
            </p:cNvPr>
            <p:cNvGrpSpPr/>
            <p:nvPr/>
          </p:nvGrpSpPr>
          <p:grpSpPr>
            <a:xfrm>
              <a:off x="6568572" y="1113152"/>
              <a:ext cx="2518663" cy="2100171"/>
              <a:chOff x="6582940" y="1291220"/>
              <a:chExt cx="2561060" cy="256106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1994EF2-FFCB-4EE7-8FA9-C73FE6BA0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2940" y="1291220"/>
                <a:ext cx="2561060" cy="256106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514202C-351E-4595-8A7E-99420AB7E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5600" y="1338569"/>
                <a:ext cx="2103860" cy="210386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81893D-85B6-4331-80F6-5F6C4D6F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1784" y="423569"/>
              <a:ext cx="1894833" cy="129556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EA1961-437A-4771-B767-4ED057B4E417}"/>
              </a:ext>
            </a:extLst>
          </p:cNvPr>
          <p:cNvSpPr txBox="1"/>
          <p:nvPr/>
        </p:nvSpPr>
        <p:spPr>
          <a:xfrm>
            <a:off x="7161936" y="3272499"/>
            <a:ext cx="198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Thời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gian</a:t>
            </a:r>
            <a:r>
              <a:rPr lang="en-US" sz="2000" dirty="0">
                <a:solidFill>
                  <a:srgbClr val="FF0000"/>
                </a:solidFill>
              </a:rPr>
              <a:t> 5 </a:t>
            </a:r>
            <a:r>
              <a:rPr lang="en-US" sz="2000" dirty="0" err="1">
                <a:solidFill>
                  <a:srgbClr val="FF0000"/>
                </a:solidFill>
              </a:rPr>
              <a:t>phút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28600" y="0"/>
            <a:ext cx="5749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97F3F-BCA6-4E74-B2CD-F97C84980E82}"/>
              </a:ext>
            </a:extLst>
          </p:cNvPr>
          <p:cNvSpPr txBox="1"/>
          <p:nvPr/>
        </p:nvSpPr>
        <p:spPr>
          <a:xfrm>
            <a:off x="152400" y="564438"/>
            <a:ext cx="5153891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:1986, 1991, 2010,2017,2018,2019, 2020.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960FD-1B6E-4FBC-9C65-5EDA260A5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598" y="625109"/>
            <a:ext cx="3990693" cy="45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3800" y="1509963"/>
            <a:ext cx="52197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401934" y="7063"/>
            <a:ext cx="5749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1,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3.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THẲNG</a:t>
            </a: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3B6F9-7030-40AF-A343-E2B698089918}"/>
              </a:ext>
            </a:extLst>
          </p:cNvPr>
          <p:cNvSpPr txBox="1"/>
          <p:nvPr/>
        </p:nvSpPr>
        <p:spPr>
          <a:xfrm>
            <a:off x="76200" y="530283"/>
            <a:ext cx="32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1(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 15):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1F956-BC4E-4F43-BD9E-2A45408932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895350"/>
            <a:ext cx="4297641" cy="4224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8D233-6FE1-4F34-92E5-301098E1D439}"/>
              </a:ext>
            </a:extLst>
          </p:cNvPr>
          <p:cNvGrpSpPr/>
          <p:nvPr/>
        </p:nvGrpSpPr>
        <p:grpSpPr>
          <a:xfrm>
            <a:off x="6934200" y="23455"/>
            <a:ext cx="2209800" cy="2362200"/>
            <a:chOff x="5874192" y="566445"/>
            <a:chExt cx="3088882" cy="29692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16378A-6CB0-42C1-96A8-227239BE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4192" y="566445"/>
              <a:ext cx="1981200" cy="12597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BF748F-6361-4C81-9C33-56E3ABC4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1874" y="1339141"/>
              <a:ext cx="1981200" cy="219654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9E3EF5-E4CD-453A-AFB2-106585BCCF6F}"/>
              </a:ext>
            </a:extLst>
          </p:cNvPr>
          <p:cNvSpPr txBox="1"/>
          <p:nvPr/>
        </p:nvSpPr>
        <p:spPr>
          <a:xfrm>
            <a:off x="7315200" y="235061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Thời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gian</a:t>
            </a:r>
            <a:r>
              <a:rPr lang="en-US" sz="2000" dirty="0">
                <a:solidFill>
                  <a:srgbClr val="FF0000"/>
                </a:solidFill>
              </a:rPr>
              <a:t> 3 </a:t>
            </a:r>
            <a:r>
              <a:rPr lang="en-US" sz="2000" dirty="0" err="1">
                <a:solidFill>
                  <a:srgbClr val="FF0000"/>
                </a:solidFill>
              </a:rPr>
              <a:t>phút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3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07B217-0839-4B80-8F89-438F079C86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30" y="0"/>
            <a:ext cx="3996070" cy="3539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B97AB5-7B32-4A39-8FF2-5C042159CE6A}"/>
              </a:ext>
            </a:extLst>
          </p:cNvPr>
          <p:cNvSpPr txBox="1"/>
          <p:nvPr/>
        </p:nvSpPr>
        <p:spPr>
          <a:xfrm>
            <a:off x="0" y="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03F3B-E5F8-401C-A194-BC904124CA3F}"/>
              </a:ext>
            </a:extLst>
          </p:cNvPr>
          <p:cNvSpPr txBox="1"/>
          <p:nvPr/>
        </p:nvSpPr>
        <p:spPr>
          <a:xfrm>
            <a:off x="5257800" y="3790950"/>
            <a:ext cx="3657600" cy="135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E4D68-A560-42AE-99A6-CFB10A3DADC2}"/>
              </a:ext>
            </a:extLst>
          </p:cNvPr>
          <p:cNvSpPr txBox="1"/>
          <p:nvPr/>
        </p:nvSpPr>
        <p:spPr>
          <a:xfrm>
            <a:off x="-1772" y="3327618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713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BB97A-2AEA-4180-B5BB-6138AA86CFDA}"/>
              </a:ext>
            </a:extLst>
          </p:cNvPr>
          <p:cNvSpPr txBox="1"/>
          <p:nvPr/>
        </p:nvSpPr>
        <p:spPr>
          <a:xfrm>
            <a:off x="0" y="0"/>
            <a:ext cx="5791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tr16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58308-6AE8-4C0C-9F82-11E302C0B6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" y="2000548"/>
            <a:ext cx="638377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43123-CA25-4768-AD20-EBD3A12A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742950"/>
            <a:ext cx="3084843" cy="2969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2FA29-C8D9-4073-A25E-5DFE5D543BDB}"/>
              </a:ext>
            </a:extLst>
          </p:cNvPr>
          <p:cNvSpPr txBox="1"/>
          <p:nvPr/>
        </p:nvSpPr>
        <p:spPr>
          <a:xfrm>
            <a:off x="7160537" y="3638550"/>
            <a:ext cx="20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9E0229-864D-48BA-BB97-91F86521FFA6}"/>
              </a:ext>
            </a:extLst>
          </p:cNvPr>
          <p:cNvSpPr txBox="1"/>
          <p:nvPr/>
        </p:nvSpPr>
        <p:spPr>
          <a:xfrm>
            <a:off x="0" y="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 16):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6B35-A35A-4C85-82D3-5A7ADA2924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8150"/>
            <a:ext cx="5791200" cy="46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0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02DD0-3699-A5A7-1E60-DE363D1E3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921" y="1680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62430-ABD2-05C6-DA23-94CA27856366}"/>
              </a:ext>
            </a:extLst>
          </p:cNvPr>
          <p:cNvSpPr txBox="1"/>
          <p:nvPr/>
        </p:nvSpPr>
        <p:spPr>
          <a:xfrm>
            <a:off x="228600" y="54002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A32EE-85BB-24E7-B7A7-905ACB409D8B}"/>
              </a:ext>
            </a:extLst>
          </p:cNvPr>
          <p:cNvSpPr txBox="1"/>
          <p:nvPr/>
        </p:nvSpPr>
        <p:spPr>
          <a:xfrm>
            <a:off x="228600" y="1200150"/>
            <a:ext cx="8084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66092-7D16-41A4-9BBD-376FB6CB16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223"/>
            <a:ext cx="5830464" cy="294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51E37-A453-47FF-973A-B4FAF554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64" y="2496409"/>
            <a:ext cx="3334801" cy="196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8AC73-82A7-4721-B291-37E2B038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4151"/>
            <a:ext cx="8337697" cy="10010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D55B4C-1FDB-4987-A5E5-F22EC04506E9}"/>
              </a:ext>
            </a:extLst>
          </p:cNvPr>
          <p:cNvGrpSpPr/>
          <p:nvPr/>
        </p:nvGrpSpPr>
        <p:grpSpPr>
          <a:xfrm>
            <a:off x="0" y="0"/>
            <a:ext cx="9067800" cy="1261884"/>
            <a:chOff x="0" y="0"/>
            <a:chExt cx="9067800" cy="12618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6FEE86-911D-4174-A9BC-0C4AD9CB356B}"/>
                </a:ext>
              </a:extLst>
            </p:cNvPr>
            <p:cNvSpPr txBox="1"/>
            <p:nvPr/>
          </p:nvSpPr>
          <p:spPr>
            <a:xfrm>
              <a:off x="0" y="0"/>
              <a:ext cx="9067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tr 16):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16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. </a:t>
              </a:r>
            </a:p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79D11904-9C2D-4F26-AFFA-4782D67A4E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7525414"/>
                </p:ext>
              </p:extLst>
            </p:nvPr>
          </p:nvGraphicFramePr>
          <p:xfrm>
            <a:off x="6846700" y="457865"/>
            <a:ext cx="685800" cy="369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0120" imgH="177480" progId="Equation.DSMT4">
                    <p:embed/>
                  </p:oleObj>
                </mc:Choice>
                <mc:Fallback>
                  <p:oleObj name="Equation" r:id="rId5" imgW="330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46700" y="457865"/>
                          <a:ext cx="685800" cy="369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23FFBABD-A3C5-4C23-A71D-297982F321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9118809"/>
                </p:ext>
              </p:extLst>
            </p:nvPr>
          </p:nvGraphicFramePr>
          <p:xfrm>
            <a:off x="8121073" y="457865"/>
            <a:ext cx="738554" cy="369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55320" imgH="177480" progId="Equation.DSMT4">
                    <p:embed/>
                  </p:oleObj>
                </mc:Choice>
                <mc:Fallback>
                  <p:oleObj name="Equation" r:id="rId7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21073" y="457865"/>
                          <a:ext cx="738554" cy="369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211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61884490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67FE6E-EA63-456C-876D-A97327481B70}"/>
              </a:ext>
            </a:extLst>
          </p:cNvPr>
          <p:cNvSpPr txBox="1"/>
          <p:nvPr/>
        </p:nvSpPr>
        <p:spPr>
          <a:xfrm>
            <a:off x="-29424" y="13445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 16):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B4EB5-9629-4F34-A6EA-645C965FE6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7528"/>
            <a:ext cx="4464113" cy="34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4313F-5889-4CC9-8968-3580DDCEF266}"/>
              </a:ext>
            </a:extLst>
          </p:cNvPr>
          <p:cNvSpPr txBox="1"/>
          <p:nvPr/>
        </p:nvSpPr>
        <p:spPr>
          <a:xfrm>
            <a:off x="-1132" y="1657350"/>
            <a:ext cx="4495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16, ta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39BD2B-C705-457A-8556-E3BBDF6F7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64636"/>
              </p:ext>
            </p:extLst>
          </p:nvPr>
        </p:nvGraphicFramePr>
        <p:xfrm>
          <a:off x="0" y="3714750"/>
          <a:ext cx="8915401" cy="1347163"/>
        </p:xfrm>
        <a:graphic>
          <a:graphicData uri="http://schemas.openxmlformats.org/drawingml/2006/table">
            <a:tbl>
              <a:tblPr firstRow="1" firstCol="1" bandRow="1"/>
              <a:tblGrid>
                <a:gridCol w="1127664">
                  <a:extLst>
                    <a:ext uri="{9D8B030D-6E8A-4147-A177-3AD203B41FA5}">
                      <a16:colId xmlns:a16="http://schemas.microsoft.com/office/drawing/2014/main" val="3581613902"/>
                    </a:ext>
                  </a:extLst>
                </a:gridCol>
                <a:gridCol w="1152190">
                  <a:extLst>
                    <a:ext uri="{9D8B030D-6E8A-4147-A177-3AD203B41FA5}">
                      <a16:colId xmlns:a16="http://schemas.microsoft.com/office/drawing/2014/main" val="1750351444"/>
                    </a:ext>
                  </a:extLst>
                </a:gridCol>
                <a:gridCol w="1152190">
                  <a:extLst>
                    <a:ext uri="{9D8B030D-6E8A-4147-A177-3AD203B41FA5}">
                      <a16:colId xmlns:a16="http://schemas.microsoft.com/office/drawing/2014/main" val="1136779479"/>
                    </a:ext>
                  </a:extLst>
                </a:gridCol>
                <a:gridCol w="1392173">
                  <a:extLst>
                    <a:ext uri="{9D8B030D-6E8A-4147-A177-3AD203B41FA5}">
                      <a16:colId xmlns:a16="http://schemas.microsoft.com/office/drawing/2014/main" val="283458228"/>
                    </a:ext>
                  </a:extLst>
                </a:gridCol>
                <a:gridCol w="1285802">
                  <a:extLst>
                    <a:ext uri="{9D8B030D-6E8A-4147-A177-3AD203B41FA5}">
                      <a16:colId xmlns:a16="http://schemas.microsoft.com/office/drawing/2014/main" val="2170738317"/>
                    </a:ext>
                  </a:extLst>
                </a:gridCol>
                <a:gridCol w="1402691">
                  <a:extLst>
                    <a:ext uri="{9D8B030D-6E8A-4147-A177-3AD203B41FA5}">
                      <a16:colId xmlns:a16="http://schemas.microsoft.com/office/drawing/2014/main" val="163464922"/>
                    </a:ext>
                  </a:extLst>
                </a:gridCol>
                <a:gridCol w="1402691">
                  <a:extLst>
                    <a:ext uri="{9D8B030D-6E8A-4147-A177-3AD203B41FA5}">
                      <a16:colId xmlns:a16="http://schemas.microsoft.com/office/drawing/2014/main" val="1794283203"/>
                    </a:ext>
                  </a:extLst>
                </a:gridCol>
              </a:tblGrid>
              <a:tr h="4789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15842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958354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E54948-AF5E-4761-914C-5766FB804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339237"/>
              </p:ext>
            </p:extLst>
          </p:nvPr>
        </p:nvGraphicFramePr>
        <p:xfrm>
          <a:off x="1295400" y="4386218"/>
          <a:ext cx="696637" cy="3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386218"/>
                        <a:ext cx="696637" cy="36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22282E2-DE6A-4E9D-95E3-251D34D9D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301989"/>
              </p:ext>
            </p:extLst>
          </p:nvPr>
        </p:nvGraphicFramePr>
        <p:xfrm>
          <a:off x="2375550" y="4390931"/>
          <a:ext cx="840336" cy="35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177480" progId="Equation.DSMT4">
                  <p:embed/>
                </p:oleObj>
              </mc:Choice>
              <mc:Fallback>
                <p:oleObj name="Equation" r:id="rId5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5550" y="4390931"/>
                        <a:ext cx="840336" cy="35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215E5C1-2B5A-410D-BFEC-730CD6FE3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824409"/>
              </p:ext>
            </p:extLst>
          </p:nvPr>
        </p:nvGraphicFramePr>
        <p:xfrm>
          <a:off x="3518678" y="4358047"/>
          <a:ext cx="1186861" cy="3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8678" y="4358047"/>
                        <a:ext cx="1186861" cy="36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5DA2C87-E9F0-42E1-930F-AAC353487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63359"/>
              </p:ext>
            </p:extLst>
          </p:nvPr>
        </p:nvGraphicFramePr>
        <p:xfrm>
          <a:off x="4856808" y="4339829"/>
          <a:ext cx="1201489" cy="36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6808" y="4339829"/>
                        <a:ext cx="1201489" cy="365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7700CB1-7828-4E4D-B830-E42ADB5D2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44062"/>
              </p:ext>
            </p:extLst>
          </p:nvPr>
        </p:nvGraphicFramePr>
        <p:xfrm>
          <a:off x="6180501" y="4339830"/>
          <a:ext cx="1201489" cy="36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0501" y="4339830"/>
                        <a:ext cx="1201489" cy="36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ED2D0E9-827D-485D-87D9-03E9AEF47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36444"/>
              </p:ext>
            </p:extLst>
          </p:nvPr>
        </p:nvGraphicFramePr>
        <p:xfrm>
          <a:off x="7623472" y="4327185"/>
          <a:ext cx="1201489" cy="37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177480" progId="Equation.DSMT4">
                  <p:embed/>
                </p:oleObj>
              </mc:Choice>
              <mc:Fallback>
                <p:oleObj name="Equation" r:id="rId13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3472" y="4327185"/>
                        <a:ext cx="1201489" cy="373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276600" y="971550"/>
            <a:ext cx="2438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4150"/>
            <a:ext cx="2340869" cy="22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133600" y="1088886"/>
            <a:ext cx="6858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5483A85-898F-49EF-929F-1E42F5CA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43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 H 1.1).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C79F3-37C5-2999-B21E-51F9A17E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3550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81000" y="3691443"/>
            <a:ext cx="85308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cm         B.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cm           C.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cm       D.    cm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370912" y="4239895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045005-B869-4E08-803E-D49C9304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91976"/>
              </p:ext>
            </p:extLst>
          </p:nvPr>
        </p:nvGraphicFramePr>
        <p:xfrm>
          <a:off x="886692" y="4239895"/>
          <a:ext cx="637914" cy="51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03040" progId="Equation.DSMT4">
                  <p:embed/>
                </p:oleObj>
              </mc:Choice>
              <mc:Fallback>
                <p:oleObj name="Equation" r:id="rId2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6692" y="4239895"/>
                        <a:ext cx="637914" cy="51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E8EE18-F309-4920-A16B-39F19785F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72576"/>
              </p:ext>
            </p:extLst>
          </p:nvPr>
        </p:nvGraphicFramePr>
        <p:xfrm>
          <a:off x="3073109" y="4243903"/>
          <a:ext cx="584793" cy="49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3109" y="4243903"/>
                        <a:ext cx="584793" cy="49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1FFA929-5C51-4205-9DDC-A4FDD48A4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94541"/>
              </p:ext>
            </p:extLst>
          </p:nvPr>
        </p:nvGraphicFramePr>
        <p:xfrm>
          <a:off x="5410200" y="4246827"/>
          <a:ext cx="754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4246827"/>
                        <a:ext cx="7540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5689CD-7BD5-4B97-B365-69A3B4962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41252"/>
              </p:ext>
            </p:extLst>
          </p:nvPr>
        </p:nvGraphicFramePr>
        <p:xfrm>
          <a:off x="7684053" y="4206968"/>
          <a:ext cx="23250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84053" y="4206968"/>
                        <a:ext cx="23250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5A517E1-673D-88D1-0976-B35D567391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81000" y="3691443"/>
            <a:ext cx="85308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A.        cm         B.      cm           C.         cm       D.   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4953000" y="4189094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045005-B869-4E08-803E-D49C9304A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692" y="4239895"/>
          <a:ext cx="637914" cy="51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03040" progId="Equation.DSMT4">
                  <p:embed/>
                </p:oleObj>
              </mc:Choice>
              <mc:Fallback>
                <p:oleObj name="Equation" r:id="rId2" imgW="2538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0045005-B869-4E08-803E-D49C9304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6692" y="4239895"/>
                        <a:ext cx="637914" cy="51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E8EE18-F309-4920-A16B-39F19785F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109" y="4243903"/>
          <a:ext cx="584793" cy="49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6E8EE18-F309-4920-A16B-39F19785F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3109" y="4243903"/>
                        <a:ext cx="584793" cy="49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1FFA929-5C51-4205-9DDC-A4FDD48A4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4246827"/>
          <a:ext cx="754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1FFA929-5C51-4205-9DDC-A4FDD48A45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4246827"/>
                        <a:ext cx="7540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5689CD-7BD5-4B97-B365-69A3B4962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4053" y="4206968"/>
          <a:ext cx="23250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95689CD-7BD5-4B97-B365-69A3B4962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84053" y="4206968"/>
                        <a:ext cx="23250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223A08E-A453-4E6F-B49B-13BD8DB9A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89898"/>
              </p:ext>
            </p:extLst>
          </p:nvPr>
        </p:nvGraphicFramePr>
        <p:xfrm>
          <a:off x="6384880" y="3757294"/>
          <a:ext cx="32041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84880" y="3757294"/>
                        <a:ext cx="32041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8586561-677F-D017-6402-6151DBC33B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152400" y="3481668"/>
            <a:ext cx="85308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 với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       B.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          C.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       D.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4648200" y="443384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D2785-CFA5-D983-9C0B-4657CEB1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06572" y="3475544"/>
            <a:ext cx="85308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4: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A.0,3 cm        B. 0,5 cm           C. 0,75 cm        D. 0,25 cm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7010400" y="4404083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97BC8-1805-A212-7DDE-8DB9B451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58115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MỪNG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 CHIẾN THẮNG LÀ ĐỘI …</a:t>
            </a:r>
          </a:p>
        </p:txBody>
      </p:sp>
    </p:spTree>
    <p:extLst>
      <p:ext uri="{BB962C8B-B14F-4D97-AF65-F5344CB8AC3E}">
        <p14:creationId xmlns:p14="http://schemas.microsoft.com/office/powerpoint/2010/main" val="8956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66800" y="940800"/>
            <a:ext cx="56381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1,2 (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 18)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597F5-22A3-4B8F-83BA-6AEE9ACAFE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" y="0"/>
            <a:ext cx="5998536" cy="4438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527AE-C932-4D14-84BD-852744BB1044}"/>
              </a:ext>
            </a:extLst>
          </p:cNvPr>
          <p:cNvSpPr txBox="1"/>
          <p:nvPr/>
        </p:nvSpPr>
        <p:spPr>
          <a:xfrm>
            <a:off x="-914400" y="4438302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7B6D3-4582-41CE-8249-D51E46451EF3}"/>
              </a:ext>
            </a:extLst>
          </p:cNvPr>
          <p:cNvSpPr txBox="1"/>
          <p:nvPr/>
        </p:nvSpPr>
        <p:spPr>
          <a:xfrm>
            <a:off x="6248400" y="74295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1986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04271" y="1786216"/>
            <a:ext cx="4217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BIỂU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ĐOẠN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THẲNG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588736" y="1196949"/>
            <a:ext cx="1492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85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92367" y="596350"/>
            <a:ext cx="888300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MỘT SỐ YẾU TỐ THỐNG KÊ VÀ XÁC SUẤT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54606" y="111167"/>
            <a:ext cx="216097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9144000" cy="517946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-615204" y="168653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97" y="187928"/>
            <a:ext cx="885231" cy="330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6" y="128399"/>
            <a:ext cx="541235" cy="4779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05"/>
            <a:ext cx="850178" cy="7367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38" y="52605"/>
            <a:ext cx="526573" cy="829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96" y="168230"/>
            <a:ext cx="506851" cy="79743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07065" y="0"/>
            <a:ext cx="2329869" cy="6001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3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MỤC TIÊU</a:t>
            </a:r>
            <a:endParaRPr lang="zh-CN" altLang="en-US" sz="33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14324B-83D1-32A1-F9A7-733B038E6111}"/>
              </a:ext>
            </a:extLst>
          </p:cNvPr>
          <p:cNvSpPr txBox="1"/>
          <p:nvPr/>
        </p:nvSpPr>
        <p:spPr>
          <a:xfrm>
            <a:off x="157867" y="566945"/>
            <a:ext cx="8704780" cy="2734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1874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*)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8745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76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8745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00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EE038D-8734-C404-C0F3-6DE29AA5BC9F}"/>
              </a:ext>
            </a:extLst>
          </p:cNvPr>
          <p:cNvSpPr txBox="1"/>
          <p:nvPr/>
        </p:nvSpPr>
        <p:spPr>
          <a:xfrm>
            <a:off x="-83330" y="547895"/>
            <a:ext cx="8610599" cy="3812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 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55CF2-44CE-BCF9-F5C0-93C5D8C6F2D7}"/>
              </a:ext>
            </a:extLst>
          </p:cNvPr>
          <p:cNvSpPr txBox="1"/>
          <p:nvPr/>
        </p:nvSpPr>
        <p:spPr>
          <a:xfrm>
            <a:off x="-63196" y="547895"/>
            <a:ext cx="8758154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14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1124</Words>
  <Application>Microsoft Office PowerPoint</Application>
  <PresentationFormat>On-screen Show (16:9)</PresentationFormat>
  <Paragraphs>101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242</cp:revision>
  <dcterms:created xsi:type="dcterms:W3CDTF">2021-07-22T17:31:00Z</dcterms:created>
  <dcterms:modified xsi:type="dcterms:W3CDTF">2023-06-01T18:29:49Z</dcterms:modified>
</cp:coreProperties>
</file>