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5.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7.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8.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76fd3ba48a0a4399" Type="http://schemas.microsoft.com/office/2006/relationships/ui/extensibility" Target="customUI/customUI.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6" r:id="rId2"/>
    <p:sldMasterId id="2147483789" r:id="rId3"/>
    <p:sldMasterId id="2147483801" r:id="rId4"/>
    <p:sldMasterId id="2147483829" r:id="rId5"/>
    <p:sldMasterId id="2147483969" r:id="rId6"/>
    <p:sldMasterId id="2147484033" r:id="rId7"/>
    <p:sldMasterId id="2147484045" r:id="rId8"/>
    <p:sldMasterId id="2147484057" r:id="rId9"/>
    <p:sldMasterId id="2147484069" r:id="rId10"/>
    <p:sldMasterId id="2147484081" r:id="rId11"/>
    <p:sldMasterId id="2147484093" r:id="rId12"/>
    <p:sldMasterId id="2147484105" r:id="rId13"/>
    <p:sldMasterId id="2147484117" r:id="rId14"/>
    <p:sldMasterId id="2147484129" r:id="rId15"/>
    <p:sldMasterId id="2147484141" r:id="rId16"/>
    <p:sldMasterId id="2147484160" r:id="rId17"/>
    <p:sldMasterId id="2147484206" r:id="rId18"/>
    <p:sldMasterId id="2147484225" r:id="rId19"/>
  </p:sldMasterIdLst>
  <p:notesMasterIdLst>
    <p:notesMasterId r:id="rId60"/>
  </p:notesMasterIdLst>
  <p:sldIdLst>
    <p:sldId id="259" r:id="rId20"/>
    <p:sldId id="354" r:id="rId21"/>
    <p:sldId id="356" r:id="rId22"/>
    <p:sldId id="357" r:id="rId23"/>
    <p:sldId id="349" r:id="rId24"/>
    <p:sldId id="350" r:id="rId25"/>
    <p:sldId id="370" r:id="rId26"/>
    <p:sldId id="371" r:id="rId27"/>
    <p:sldId id="377" r:id="rId28"/>
    <p:sldId id="378" r:id="rId29"/>
    <p:sldId id="372" r:id="rId30"/>
    <p:sldId id="373" r:id="rId31"/>
    <p:sldId id="374" r:id="rId32"/>
    <p:sldId id="375" r:id="rId33"/>
    <p:sldId id="376" r:id="rId34"/>
    <p:sldId id="395" r:id="rId35"/>
    <p:sldId id="390" r:id="rId36"/>
    <p:sldId id="369" r:id="rId37"/>
    <p:sldId id="381" r:id="rId38"/>
    <p:sldId id="382" r:id="rId39"/>
    <p:sldId id="360" r:id="rId40"/>
    <p:sldId id="383" r:id="rId41"/>
    <p:sldId id="411" r:id="rId42"/>
    <p:sldId id="385" r:id="rId43"/>
    <p:sldId id="389" r:id="rId44"/>
    <p:sldId id="399" r:id="rId45"/>
    <p:sldId id="412" r:id="rId46"/>
    <p:sldId id="400" r:id="rId47"/>
    <p:sldId id="401" r:id="rId48"/>
    <p:sldId id="388" r:id="rId49"/>
    <p:sldId id="404" r:id="rId50"/>
    <p:sldId id="405" r:id="rId51"/>
    <p:sldId id="406" r:id="rId52"/>
    <p:sldId id="407" r:id="rId53"/>
    <p:sldId id="413" r:id="rId54"/>
    <p:sldId id="414" r:id="rId55"/>
    <p:sldId id="415" r:id="rId56"/>
    <p:sldId id="416" r:id="rId57"/>
    <p:sldId id="417" r:id="rId58"/>
    <p:sldId id="343" r:id="rId59"/>
  </p:sldIdLst>
  <p:sldSz cx="12192000" cy="6858000"/>
  <p:notesSz cx="6858000" cy="9144000"/>
  <p:custDataLst>
    <p:tags r:id="rId61"/>
  </p:custDataLst>
  <p:defaultTextStyle>
    <a:defPPr>
      <a:defRPr lang="en-US"/>
    </a:defPPr>
    <a:lvl1pPr marL="0" algn="l" defTabSz="457040" rtl="0" eaLnBrk="1" latinLnBrk="0" hangingPunct="1">
      <a:defRPr sz="1900" kern="1200">
        <a:solidFill>
          <a:schemeClr val="tx1"/>
        </a:solidFill>
        <a:latin typeface="+mn-lt"/>
        <a:ea typeface="+mn-ea"/>
        <a:cs typeface="+mn-cs"/>
      </a:defRPr>
    </a:lvl1pPr>
    <a:lvl2pPr marL="457040" algn="l" defTabSz="457040" rtl="0" eaLnBrk="1" latinLnBrk="0" hangingPunct="1">
      <a:defRPr sz="1900" kern="1200">
        <a:solidFill>
          <a:schemeClr val="tx1"/>
        </a:solidFill>
        <a:latin typeface="+mn-lt"/>
        <a:ea typeface="+mn-ea"/>
        <a:cs typeface="+mn-cs"/>
      </a:defRPr>
    </a:lvl2pPr>
    <a:lvl3pPr marL="914080" algn="l" defTabSz="457040" rtl="0" eaLnBrk="1" latinLnBrk="0" hangingPunct="1">
      <a:defRPr sz="1900" kern="1200">
        <a:solidFill>
          <a:schemeClr val="tx1"/>
        </a:solidFill>
        <a:latin typeface="+mn-lt"/>
        <a:ea typeface="+mn-ea"/>
        <a:cs typeface="+mn-cs"/>
      </a:defRPr>
    </a:lvl3pPr>
    <a:lvl4pPr marL="1371120" algn="l" defTabSz="457040" rtl="0" eaLnBrk="1" latinLnBrk="0" hangingPunct="1">
      <a:defRPr sz="1900" kern="1200">
        <a:solidFill>
          <a:schemeClr val="tx1"/>
        </a:solidFill>
        <a:latin typeface="+mn-lt"/>
        <a:ea typeface="+mn-ea"/>
        <a:cs typeface="+mn-cs"/>
      </a:defRPr>
    </a:lvl4pPr>
    <a:lvl5pPr marL="1828160" algn="l" defTabSz="457040" rtl="0" eaLnBrk="1" latinLnBrk="0" hangingPunct="1">
      <a:defRPr sz="1900" kern="1200">
        <a:solidFill>
          <a:schemeClr val="tx1"/>
        </a:solidFill>
        <a:latin typeface="+mn-lt"/>
        <a:ea typeface="+mn-ea"/>
        <a:cs typeface="+mn-cs"/>
      </a:defRPr>
    </a:lvl5pPr>
    <a:lvl6pPr marL="2285200" algn="l" defTabSz="457040" rtl="0" eaLnBrk="1" latinLnBrk="0" hangingPunct="1">
      <a:defRPr sz="1900" kern="1200">
        <a:solidFill>
          <a:schemeClr val="tx1"/>
        </a:solidFill>
        <a:latin typeface="+mn-lt"/>
        <a:ea typeface="+mn-ea"/>
        <a:cs typeface="+mn-cs"/>
      </a:defRPr>
    </a:lvl6pPr>
    <a:lvl7pPr marL="2742240" algn="l" defTabSz="457040" rtl="0" eaLnBrk="1" latinLnBrk="0" hangingPunct="1">
      <a:defRPr sz="1900" kern="1200">
        <a:solidFill>
          <a:schemeClr val="tx1"/>
        </a:solidFill>
        <a:latin typeface="+mn-lt"/>
        <a:ea typeface="+mn-ea"/>
        <a:cs typeface="+mn-cs"/>
      </a:defRPr>
    </a:lvl7pPr>
    <a:lvl8pPr marL="3199280" algn="l" defTabSz="457040" rtl="0" eaLnBrk="1" latinLnBrk="0" hangingPunct="1">
      <a:defRPr sz="1900" kern="1200">
        <a:solidFill>
          <a:schemeClr val="tx1"/>
        </a:solidFill>
        <a:latin typeface="+mn-lt"/>
        <a:ea typeface="+mn-ea"/>
        <a:cs typeface="+mn-cs"/>
      </a:defRPr>
    </a:lvl8pPr>
    <a:lvl9pPr marL="3656320" algn="l" defTabSz="457040"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16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ê Ngọc Bảo Trân" initials="RS" lastIdx="3" clrIdx="0">
    <p:extLst>
      <p:ext uri="{19B8F6BF-5375-455C-9EA6-DF929625EA0E}">
        <p15:presenceInfo xmlns:p15="http://schemas.microsoft.com/office/powerpoint/2012/main" userId="cdc9f017bf291bd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28DF"/>
    <a:srgbClr val="2812AA"/>
    <a:srgbClr val="E2F905"/>
    <a:srgbClr val="E3FA06"/>
    <a:srgbClr val="5F2C09"/>
    <a:srgbClr val="FF0066"/>
    <a:srgbClr val="0325CD"/>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5" autoAdjust="0"/>
    <p:restoredTop sz="92705" autoAdjust="0"/>
  </p:normalViewPr>
  <p:slideViewPr>
    <p:cSldViewPr snapToGrid="0" showGuides="1">
      <p:cViewPr varScale="1">
        <p:scale>
          <a:sx n="75" d="100"/>
          <a:sy n="75" d="100"/>
        </p:scale>
        <p:origin x="979" y="62"/>
      </p:cViewPr>
      <p:guideLst>
        <p:guide orient="horz" pos="2160"/>
        <p:guide pos="3840"/>
        <p:guide orient="horz" pos="2161"/>
      </p:guideLst>
    </p:cSldViewPr>
  </p:slideViewPr>
  <p:notesTextViewPr>
    <p:cViewPr>
      <p:scale>
        <a:sx n="1" d="1"/>
        <a:sy n="1" d="1"/>
      </p:scale>
      <p:origin x="0" y="0"/>
    </p:cViewPr>
  </p:notesTextViewPr>
  <p:notesViewPr>
    <p:cSldViewPr snapToGrid="0">
      <p:cViewPr varScale="1">
        <p:scale>
          <a:sx n="56" d="100"/>
          <a:sy n="56" d="100"/>
        </p:scale>
        <p:origin x="-283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1.xml"/><Relationship Id="rId29" Type="http://schemas.openxmlformats.org/officeDocument/2006/relationships/slide" Target="slides/slide10.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61" Type="http://schemas.openxmlformats.org/officeDocument/2006/relationships/tags" Target="tags/tag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27D74-2805-4924-A953-0A68E4859C02}" type="datetimeFigureOut">
              <a:rPr lang="en-US" smtClean="0"/>
              <a:t>6/2/2023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05F306-45CB-48F0-A5E2-166524DC6D8A}" type="slidenum">
              <a:rPr lang="en-US" smtClean="0"/>
              <a:t>‹#›</a:t>
            </a:fld>
            <a:endParaRPr lang="en-US"/>
          </a:p>
        </p:txBody>
      </p:sp>
    </p:spTree>
    <p:extLst>
      <p:ext uri="{BB962C8B-B14F-4D97-AF65-F5344CB8AC3E}">
        <p14:creationId xmlns:p14="http://schemas.microsoft.com/office/powerpoint/2010/main" val="3837322162"/>
      </p:ext>
    </p:extLst>
  </p:cSld>
  <p:clrMap bg1="lt1" tx1="dk1" bg2="lt2" tx2="dk2" accent1="accent1" accent2="accent2" accent3="accent3" accent4="accent4" accent5="accent5" accent6="accent6" hlink="hlink" folHlink="folHlink"/>
  <p:notesStyle>
    <a:lvl1pPr marL="0" algn="l" defTabSz="914080" rtl="0" eaLnBrk="1" latinLnBrk="0" hangingPunct="1">
      <a:defRPr sz="1200" kern="1200">
        <a:solidFill>
          <a:schemeClr val="tx1"/>
        </a:solidFill>
        <a:latin typeface="+mn-lt"/>
        <a:ea typeface="+mn-ea"/>
        <a:cs typeface="+mn-cs"/>
      </a:defRPr>
    </a:lvl1pPr>
    <a:lvl2pPr marL="457040" algn="l" defTabSz="914080" rtl="0" eaLnBrk="1" latinLnBrk="0" hangingPunct="1">
      <a:defRPr sz="1200" kern="1200">
        <a:solidFill>
          <a:schemeClr val="tx1"/>
        </a:solidFill>
        <a:latin typeface="+mn-lt"/>
        <a:ea typeface="+mn-ea"/>
        <a:cs typeface="+mn-cs"/>
      </a:defRPr>
    </a:lvl2pPr>
    <a:lvl3pPr marL="914080" algn="l" defTabSz="914080" rtl="0" eaLnBrk="1" latinLnBrk="0" hangingPunct="1">
      <a:defRPr sz="1200" kern="1200">
        <a:solidFill>
          <a:schemeClr val="tx1"/>
        </a:solidFill>
        <a:latin typeface="+mn-lt"/>
        <a:ea typeface="+mn-ea"/>
        <a:cs typeface="+mn-cs"/>
      </a:defRPr>
    </a:lvl3pPr>
    <a:lvl4pPr marL="1371120" algn="l" defTabSz="914080" rtl="0" eaLnBrk="1" latinLnBrk="0" hangingPunct="1">
      <a:defRPr sz="1200" kern="1200">
        <a:solidFill>
          <a:schemeClr val="tx1"/>
        </a:solidFill>
        <a:latin typeface="+mn-lt"/>
        <a:ea typeface="+mn-ea"/>
        <a:cs typeface="+mn-cs"/>
      </a:defRPr>
    </a:lvl4pPr>
    <a:lvl5pPr marL="1828160" algn="l" defTabSz="914080" rtl="0" eaLnBrk="1" latinLnBrk="0" hangingPunct="1">
      <a:defRPr sz="1200" kern="1200">
        <a:solidFill>
          <a:schemeClr val="tx1"/>
        </a:solidFill>
        <a:latin typeface="+mn-lt"/>
        <a:ea typeface="+mn-ea"/>
        <a:cs typeface="+mn-cs"/>
      </a:defRPr>
    </a:lvl5pPr>
    <a:lvl6pPr marL="2285200" algn="l" defTabSz="914080" rtl="0" eaLnBrk="1" latinLnBrk="0" hangingPunct="1">
      <a:defRPr sz="1200" kern="1200">
        <a:solidFill>
          <a:schemeClr val="tx1"/>
        </a:solidFill>
        <a:latin typeface="+mn-lt"/>
        <a:ea typeface="+mn-ea"/>
        <a:cs typeface="+mn-cs"/>
      </a:defRPr>
    </a:lvl6pPr>
    <a:lvl7pPr marL="2742240" algn="l" defTabSz="914080" rtl="0" eaLnBrk="1" latinLnBrk="0" hangingPunct="1">
      <a:defRPr sz="1200" kern="1200">
        <a:solidFill>
          <a:schemeClr val="tx1"/>
        </a:solidFill>
        <a:latin typeface="+mn-lt"/>
        <a:ea typeface="+mn-ea"/>
        <a:cs typeface="+mn-cs"/>
      </a:defRPr>
    </a:lvl7pPr>
    <a:lvl8pPr marL="3199280" algn="l" defTabSz="914080" rtl="0" eaLnBrk="1" latinLnBrk="0" hangingPunct="1">
      <a:defRPr sz="1200" kern="1200">
        <a:solidFill>
          <a:schemeClr val="tx1"/>
        </a:solidFill>
        <a:latin typeface="+mn-lt"/>
        <a:ea typeface="+mn-ea"/>
        <a:cs typeface="+mn-cs"/>
      </a:defRPr>
    </a:lvl8pPr>
    <a:lvl9pPr marL="3656320" algn="l" defTabSz="91408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9DEF65F-051F-46CE-831C-3FE1F435D39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00CB408-44CA-441B-B345-38D63BB60B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p>
        </p:txBody>
      </p:sp>
      <p:sp>
        <p:nvSpPr>
          <p:cNvPr id="7172" name="Slide Number Placeholder 3">
            <a:extLst>
              <a:ext uri="{FF2B5EF4-FFF2-40B4-BE49-F238E27FC236}">
                <a16:creationId xmlns:a16="http://schemas.microsoft.com/office/drawing/2014/main" id="{1AF729CB-61D5-472A-B5CA-14AFAADB32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42883" indent="-285724">
              <a:defRPr sz="2400" b="1">
                <a:solidFill>
                  <a:schemeClr val="tx1"/>
                </a:solidFill>
                <a:latin typeface="Times New Roman" panose="02020603050405020304" pitchFamily="18" charset="0"/>
              </a:defRPr>
            </a:lvl2pPr>
            <a:lvl3pPr marL="1142898" indent="-228580">
              <a:defRPr sz="2400" b="1">
                <a:solidFill>
                  <a:schemeClr val="tx1"/>
                </a:solidFill>
                <a:latin typeface="Times New Roman" panose="02020603050405020304" pitchFamily="18" charset="0"/>
              </a:defRPr>
            </a:lvl3pPr>
            <a:lvl4pPr marL="1600057" indent="-228580">
              <a:defRPr sz="2400" b="1">
                <a:solidFill>
                  <a:schemeClr val="tx1"/>
                </a:solidFill>
                <a:latin typeface="Times New Roman" panose="02020603050405020304" pitchFamily="18" charset="0"/>
              </a:defRPr>
            </a:lvl4pPr>
            <a:lvl5pPr marL="2057217" indent="-228580">
              <a:defRPr sz="2400" b="1">
                <a:solidFill>
                  <a:schemeClr val="tx1"/>
                </a:solidFill>
                <a:latin typeface="Times New Roman" panose="02020603050405020304" pitchFamily="18" charset="0"/>
              </a:defRPr>
            </a:lvl5pPr>
            <a:lvl6pPr marL="2514376" indent="-228580" eaLnBrk="0" fontAlgn="base" hangingPunct="0">
              <a:spcBef>
                <a:spcPct val="0"/>
              </a:spcBef>
              <a:spcAft>
                <a:spcPct val="0"/>
              </a:spcAft>
              <a:defRPr sz="2400" b="1">
                <a:solidFill>
                  <a:schemeClr val="tx1"/>
                </a:solidFill>
                <a:latin typeface="Times New Roman" panose="02020603050405020304" pitchFamily="18" charset="0"/>
              </a:defRPr>
            </a:lvl6pPr>
            <a:lvl7pPr marL="2971535" indent="-228580" eaLnBrk="0" fontAlgn="base" hangingPunct="0">
              <a:spcBef>
                <a:spcPct val="0"/>
              </a:spcBef>
              <a:spcAft>
                <a:spcPct val="0"/>
              </a:spcAft>
              <a:defRPr sz="2400" b="1">
                <a:solidFill>
                  <a:schemeClr val="tx1"/>
                </a:solidFill>
                <a:latin typeface="Times New Roman" panose="02020603050405020304" pitchFamily="18" charset="0"/>
              </a:defRPr>
            </a:lvl7pPr>
            <a:lvl8pPr marL="3428695" indent="-228580" eaLnBrk="0" fontAlgn="base" hangingPunct="0">
              <a:spcBef>
                <a:spcPct val="0"/>
              </a:spcBef>
              <a:spcAft>
                <a:spcPct val="0"/>
              </a:spcAft>
              <a:defRPr sz="2400" b="1">
                <a:solidFill>
                  <a:schemeClr val="tx1"/>
                </a:solidFill>
                <a:latin typeface="Times New Roman" panose="02020603050405020304" pitchFamily="18" charset="0"/>
              </a:defRPr>
            </a:lvl8pPr>
            <a:lvl9pPr marL="3885854" indent="-228580" eaLnBrk="0" fontAlgn="base" hangingPunct="0">
              <a:spcBef>
                <a:spcPct val="0"/>
              </a:spcBef>
              <a:spcAft>
                <a:spcPct val="0"/>
              </a:spcAft>
              <a:defRPr sz="2400" b="1">
                <a:solidFill>
                  <a:schemeClr val="tx1"/>
                </a:solidFill>
                <a:latin typeface="Times New Roman" panose="02020603050405020304" pitchFamily="18" charset="0"/>
              </a:defRPr>
            </a:lvl9pPr>
          </a:lstStyle>
          <a:p>
            <a:fld id="{B5463AFB-5DE8-4A7F-B6B2-1103F5335B71}" type="slidenum">
              <a:rPr lang="en-US" altLang="en-US" sz="1200">
                <a:solidFill>
                  <a:prstClr val="black"/>
                </a:solidFill>
              </a:rPr>
              <a:pPr/>
              <a:t>5</a:t>
            </a:fld>
            <a:endParaRPr lang="en-US" altLang="en-US" sz="1200">
              <a:solidFill>
                <a:prstClr val="black"/>
              </a:solidFill>
            </a:endParaRPr>
          </a:p>
        </p:txBody>
      </p:sp>
    </p:spTree>
    <p:extLst>
      <p:ext uri="{BB962C8B-B14F-4D97-AF65-F5344CB8AC3E}">
        <p14:creationId xmlns:p14="http://schemas.microsoft.com/office/powerpoint/2010/main" val="1326532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a:t>
            </a:r>
            <a:r>
              <a:rPr lang="en-US" baseline="0"/>
              <a:t> cô Click vào Nhà du hành vũ trụ để đến các sao. Click vào các chữ Sao Kim, Sao Thủy, Sao Mộc, Sao Hỏa, Sao Thổ để đến Slide câu hỏi. Click vào Nhà du hành vũ trụ để về lại Slide này. Chúc toàn thể Quý Thầy Cô luôn mạnh khỏe, bình an trong cuộc sống và trong sự nghiệp trồng người.</a:t>
            </a:r>
            <a:endParaRPr lang="en-US"/>
          </a:p>
        </p:txBody>
      </p:sp>
      <p:sp>
        <p:nvSpPr>
          <p:cNvPr id="4" name="Slide Number Placeholder 3"/>
          <p:cNvSpPr>
            <a:spLocks noGrp="1"/>
          </p:cNvSpPr>
          <p:nvPr>
            <p:ph type="sldNum" sz="quarter" idx="10"/>
          </p:nvPr>
        </p:nvSpPr>
        <p:spPr/>
        <p:txBody>
          <a:bodyPr/>
          <a:lstStyle/>
          <a:p>
            <a:fld id="{B805F306-45CB-48F0-A5E2-166524DC6D8A}" type="slidenum">
              <a:rPr lang="en-US" smtClean="0"/>
              <a:t>8</a:t>
            </a:fld>
            <a:endParaRPr lang="en-US"/>
          </a:p>
        </p:txBody>
      </p:sp>
    </p:spTree>
    <p:extLst>
      <p:ext uri="{BB962C8B-B14F-4D97-AF65-F5344CB8AC3E}">
        <p14:creationId xmlns:p14="http://schemas.microsoft.com/office/powerpoint/2010/main" val="172333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9DEF65F-051F-46CE-831C-3FE1F435D39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00CB408-44CA-441B-B345-38D63BB60B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p>
        </p:txBody>
      </p:sp>
      <p:sp>
        <p:nvSpPr>
          <p:cNvPr id="7172" name="Slide Number Placeholder 3">
            <a:extLst>
              <a:ext uri="{FF2B5EF4-FFF2-40B4-BE49-F238E27FC236}">
                <a16:creationId xmlns:a16="http://schemas.microsoft.com/office/drawing/2014/main" id="{1AF729CB-61D5-472A-B5CA-14AFAADB32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42883" indent="-285724">
              <a:defRPr sz="2400" b="1">
                <a:solidFill>
                  <a:schemeClr val="tx1"/>
                </a:solidFill>
                <a:latin typeface="Times New Roman" panose="02020603050405020304" pitchFamily="18" charset="0"/>
              </a:defRPr>
            </a:lvl2pPr>
            <a:lvl3pPr marL="1142898" indent="-228580">
              <a:defRPr sz="2400" b="1">
                <a:solidFill>
                  <a:schemeClr val="tx1"/>
                </a:solidFill>
                <a:latin typeface="Times New Roman" panose="02020603050405020304" pitchFamily="18" charset="0"/>
              </a:defRPr>
            </a:lvl3pPr>
            <a:lvl4pPr marL="1600057" indent="-228580">
              <a:defRPr sz="2400" b="1">
                <a:solidFill>
                  <a:schemeClr val="tx1"/>
                </a:solidFill>
                <a:latin typeface="Times New Roman" panose="02020603050405020304" pitchFamily="18" charset="0"/>
              </a:defRPr>
            </a:lvl4pPr>
            <a:lvl5pPr marL="2057217" indent="-228580">
              <a:defRPr sz="2400" b="1">
                <a:solidFill>
                  <a:schemeClr val="tx1"/>
                </a:solidFill>
                <a:latin typeface="Times New Roman" panose="02020603050405020304" pitchFamily="18" charset="0"/>
              </a:defRPr>
            </a:lvl5pPr>
            <a:lvl6pPr marL="2514376" indent="-228580" eaLnBrk="0" fontAlgn="base" hangingPunct="0">
              <a:spcBef>
                <a:spcPct val="0"/>
              </a:spcBef>
              <a:spcAft>
                <a:spcPct val="0"/>
              </a:spcAft>
              <a:defRPr sz="2400" b="1">
                <a:solidFill>
                  <a:schemeClr val="tx1"/>
                </a:solidFill>
                <a:latin typeface="Times New Roman" panose="02020603050405020304" pitchFamily="18" charset="0"/>
              </a:defRPr>
            </a:lvl6pPr>
            <a:lvl7pPr marL="2971535" indent="-228580" eaLnBrk="0" fontAlgn="base" hangingPunct="0">
              <a:spcBef>
                <a:spcPct val="0"/>
              </a:spcBef>
              <a:spcAft>
                <a:spcPct val="0"/>
              </a:spcAft>
              <a:defRPr sz="2400" b="1">
                <a:solidFill>
                  <a:schemeClr val="tx1"/>
                </a:solidFill>
                <a:latin typeface="Times New Roman" panose="02020603050405020304" pitchFamily="18" charset="0"/>
              </a:defRPr>
            </a:lvl7pPr>
            <a:lvl8pPr marL="3428695" indent="-228580" eaLnBrk="0" fontAlgn="base" hangingPunct="0">
              <a:spcBef>
                <a:spcPct val="0"/>
              </a:spcBef>
              <a:spcAft>
                <a:spcPct val="0"/>
              </a:spcAft>
              <a:defRPr sz="2400" b="1">
                <a:solidFill>
                  <a:schemeClr val="tx1"/>
                </a:solidFill>
                <a:latin typeface="Times New Roman" panose="02020603050405020304" pitchFamily="18" charset="0"/>
              </a:defRPr>
            </a:lvl8pPr>
            <a:lvl9pPr marL="3885854" indent="-228580" eaLnBrk="0" fontAlgn="base" hangingPunct="0">
              <a:spcBef>
                <a:spcPct val="0"/>
              </a:spcBef>
              <a:spcAft>
                <a:spcPct val="0"/>
              </a:spcAft>
              <a:defRPr sz="2400" b="1">
                <a:solidFill>
                  <a:schemeClr val="tx1"/>
                </a:solidFill>
                <a:latin typeface="Times New Roman" panose="02020603050405020304" pitchFamily="18" charset="0"/>
              </a:defRPr>
            </a:lvl9pPr>
          </a:lstStyle>
          <a:p>
            <a:fld id="{B5463AFB-5DE8-4A7F-B6B2-1103F5335B71}" type="slidenum">
              <a:rPr lang="en-US" altLang="en-US" sz="1200">
                <a:solidFill>
                  <a:prstClr val="black"/>
                </a:solidFill>
              </a:rPr>
              <a:pPr/>
              <a:t>31</a:t>
            </a:fld>
            <a:endParaRPr lang="en-US" altLang="en-US" sz="1200">
              <a:solidFill>
                <a:prstClr val="black"/>
              </a:solidFill>
            </a:endParaRPr>
          </a:p>
        </p:txBody>
      </p:sp>
    </p:spTree>
    <p:extLst>
      <p:ext uri="{BB962C8B-B14F-4D97-AF65-F5344CB8AC3E}">
        <p14:creationId xmlns:p14="http://schemas.microsoft.com/office/powerpoint/2010/main" val="16817683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3"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400" y="1871204"/>
            <a:ext cx="6815669" cy="1515533"/>
          </a:xfrm>
        </p:spPr>
        <p:txBody>
          <a:bodyPr anchor="b">
            <a:noAutofit/>
          </a:bodyPr>
          <a:lstStyle>
            <a:lvl1pPr algn="ctr">
              <a:defRPr sz="55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400" y="3657599"/>
            <a:ext cx="6815669" cy="1320802"/>
          </a:xfrm>
        </p:spPr>
        <p:txBody>
          <a:bodyPr anchor="t">
            <a:normAutofit/>
          </a:bodyPr>
          <a:lstStyle>
            <a:lvl1pPr marL="0" indent="0" algn="ctr">
              <a:buNone/>
              <a:defRPr sz="2100">
                <a:solidFill>
                  <a:schemeClr val="tx1"/>
                </a:solidFill>
              </a:defRPr>
            </a:lvl1pPr>
            <a:lvl2pPr marL="457040" indent="0" algn="ctr">
              <a:buNone/>
              <a:defRPr>
                <a:solidFill>
                  <a:schemeClr val="tx1">
                    <a:tint val="75000"/>
                  </a:schemeClr>
                </a:solidFill>
              </a:defRPr>
            </a:lvl2pPr>
            <a:lvl3pPr marL="914080" indent="0" algn="ctr">
              <a:buNone/>
              <a:defRPr>
                <a:solidFill>
                  <a:schemeClr val="tx1">
                    <a:tint val="75000"/>
                  </a:schemeClr>
                </a:solidFill>
              </a:defRPr>
            </a:lvl3pPr>
            <a:lvl4pPr marL="1371120" indent="0" algn="ctr">
              <a:buNone/>
              <a:defRPr>
                <a:solidFill>
                  <a:schemeClr val="tx1">
                    <a:tint val="75000"/>
                  </a:schemeClr>
                </a:solidFill>
              </a:defRPr>
            </a:lvl4pPr>
            <a:lvl5pPr marL="1828160" indent="0" algn="ctr">
              <a:buNone/>
              <a:defRPr>
                <a:solidFill>
                  <a:schemeClr val="tx1">
                    <a:tint val="75000"/>
                  </a:schemeClr>
                </a:solidFill>
              </a:defRPr>
            </a:lvl5pPr>
            <a:lvl6pPr marL="2285200" indent="0" algn="ctr">
              <a:buNone/>
              <a:defRPr>
                <a:solidFill>
                  <a:schemeClr val="tx1">
                    <a:tint val="75000"/>
                  </a:schemeClr>
                </a:solidFill>
              </a:defRPr>
            </a:lvl6pPr>
            <a:lvl7pPr marL="2742240" indent="0" algn="ctr">
              <a:buNone/>
              <a:defRPr>
                <a:solidFill>
                  <a:schemeClr val="tx1">
                    <a:tint val="75000"/>
                  </a:schemeClr>
                </a:solidFill>
              </a:defRPr>
            </a:lvl7pPr>
            <a:lvl8pPr marL="3199280" indent="0" algn="ctr">
              <a:buNone/>
              <a:defRPr>
                <a:solidFill>
                  <a:schemeClr val="tx1">
                    <a:tint val="75000"/>
                  </a:schemeClr>
                </a:solidFill>
              </a:defRPr>
            </a:lvl8pPr>
            <a:lvl9pPr marL="365632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3" y="5037664"/>
            <a:ext cx="897467" cy="279400"/>
          </a:xfrm>
        </p:spPr>
        <p:txBody>
          <a:bodyPr/>
          <a:lstStyle/>
          <a:p>
            <a:fld id="{33AFAA65-F72C-492D-A027-F9F9E4233F6C}" type="datetimeFigureOut">
              <a:rPr lang="en-US" smtClean="0"/>
              <a:t>6/2/2023</a:t>
            </a:fld>
            <a:endParaRPr lang="en-US"/>
          </a:p>
        </p:txBody>
      </p:sp>
      <p:sp>
        <p:nvSpPr>
          <p:cNvPr id="5" name="Footer Placeholder 4"/>
          <p:cNvSpPr>
            <a:spLocks noGrp="1"/>
          </p:cNvSpPr>
          <p:nvPr>
            <p:ph type="ftr" sz="quarter" idx="11"/>
          </p:nvPr>
        </p:nvSpPr>
        <p:spPr>
          <a:xfrm>
            <a:off x="2692397" y="5037664"/>
            <a:ext cx="5214635" cy="279400"/>
          </a:xfrm>
        </p:spPr>
        <p:txBody>
          <a:bodyPr/>
          <a:lstStyle/>
          <a:p>
            <a:endParaRPr lang="en-US"/>
          </a:p>
        </p:txBody>
      </p:sp>
      <p:sp>
        <p:nvSpPr>
          <p:cNvPr id="6" name="Slide Number Placeholder 5"/>
          <p:cNvSpPr>
            <a:spLocks noGrp="1"/>
          </p:cNvSpPr>
          <p:nvPr>
            <p:ph type="sldNum" sz="quarter" idx="12"/>
          </p:nvPr>
        </p:nvSpPr>
        <p:spPr>
          <a:xfrm>
            <a:off x="8956950" y="5037664"/>
            <a:ext cx="551167" cy="279400"/>
          </a:xfrm>
        </p:spPr>
        <p:txBody>
          <a:bodyPr/>
          <a:lstStyle/>
          <a:p>
            <a:fld id="{CAD1486D-5EF7-4875-9A8D-209E8C0AC0D2}"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4281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7"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471"/>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040" indent="0">
              <a:buNone/>
              <a:defRPr sz="1600"/>
            </a:lvl2pPr>
            <a:lvl3pPr marL="914080" indent="0">
              <a:buNone/>
              <a:defRPr sz="1600"/>
            </a:lvl3pPr>
            <a:lvl4pPr marL="1371120" indent="0">
              <a:buNone/>
              <a:defRPr sz="1600"/>
            </a:lvl4pPr>
            <a:lvl5pPr marL="1828160" indent="0">
              <a:buNone/>
              <a:defRPr sz="1600"/>
            </a:lvl5pPr>
            <a:lvl6pPr marL="2285200" indent="0">
              <a:buNone/>
              <a:defRPr sz="1600"/>
            </a:lvl6pPr>
            <a:lvl7pPr marL="2742240" indent="0">
              <a:buNone/>
              <a:defRPr sz="1600"/>
            </a:lvl7pPr>
            <a:lvl8pPr marL="3199280" indent="0">
              <a:buNone/>
              <a:defRPr sz="1600"/>
            </a:lvl8pPr>
            <a:lvl9pPr marL="365632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7" cy="493712"/>
          </a:xfrm>
        </p:spPr>
        <p:txBody>
          <a:bodyPr>
            <a:normAutofit/>
          </a:bodyPr>
          <a:lstStyle>
            <a:lvl1pPr marL="0" indent="0" algn="ctr">
              <a:buNone/>
              <a:defRPr sz="1500"/>
            </a:lvl1pPr>
            <a:lvl2pPr marL="457040" indent="0">
              <a:buNone/>
              <a:defRPr sz="1200"/>
            </a:lvl2pPr>
            <a:lvl3pPr marL="914080" indent="0">
              <a:buNone/>
              <a:defRPr sz="1100"/>
            </a:lvl3pPr>
            <a:lvl4pPr marL="1371120" indent="0">
              <a:buNone/>
              <a:defRPr sz="900"/>
            </a:lvl4pPr>
            <a:lvl5pPr marL="1828160" indent="0">
              <a:buNone/>
              <a:defRPr sz="900"/>
            </a:lvl5pPr>
            <a:lvl6pPr marL="2285200" indent="0">
              <a:buNone/>
              <a:defRPr sz="900"/>
            </a:lvl6pPr>
            <a:lvl7pPr marL="2742240" indent="0">
              <a:buNone/>
              <a:defRPr sz="900"/>
            </a:lvl7pPr>
            <a:lvl8pPr marL="3199280" indent="0">
              <a:buNone/>
              <a:defRPr sz="900"/>
            </a:lvl8pPr>
            <a:lvl9pPr marL="36563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AFAA65-F72C-492D-A027-F9F9E4233F6C}"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1486D-5EF7-4875-9A8D-209E8C0AC0D2}" type="slidenum">
              <a:rPr lang="en-US" smtClean="0"/>
              <a:t>‹#›</a:t>
            </a:fld>
            <a:endParaRPr lang="en-US"/>
          </a:p>
        </p:txBody>
      </p:sp>
    </p:spTree>
    <p:extLst>
      <p:ext uri="{BB962C8B-B14F-4D97-AF65-F5344CB8AC3E}">
        <p14:creationId xmlns:p14="http://schemas.microsoft.com/office/powerpoint/2010/main" val="27350337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303850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4635573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1293639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5181463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2" y="365125"/>
            <a:ext cx="2628900" cy="5811838"/>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2"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41928333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7975412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6184710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2"/>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1125603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1235883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9"/>
            <a:ext cx="10515600" cy="1325563"/>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2"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027240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71" y="982133"/>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71" y="4343471"/>
            <a:ext cx="9592732" cy="1532467"/>
          </a:xfrm>
        </p:spPr>
        <p:txBody>
          <a:bodyPr anchor="ctr">
            <a:normAutofit/>
          </a:bodyPr>
          <a:lstStyle>
            <a:lvl1pPr marL="0" indent="0" algn="ctr">
              <a:buNone/>
              <a:defRPr sz="2000">
                <a:solidFill>
                  <a:schemeClr val="tx1"/>
                </a:solidFill>
              </a:defRPr>
            </a:lvl1pPr>
            <a:lvl2pPr marL="457040" indent="0">
              <a:buNone/>
              <a:defRPr sz="1900">
                <a:solidFill>
                  <a:schemeClr val="tx1">
                    <a:tint val="75000"/>
                  </a:schemeClr>
                </a:solidFill>
              </a:defRPr>
            </a:lvl2pPr>
            <a:lvl3pPr marL="914080" indent="0">
              <a:buNone/>
              <a:defRPr sz="1600">
                <a:solidFill>
                  <a:schemeClr val="tx1">
                    <a:tint val="75000"/>
                  </a:schemeClr>
                </a:solidFill>
              </a:defRPr>
            </a:lvl3pPr>
            <a:lvl4pPr marL="1371120" indent="0">
              <a:buNone/>
              <a:defRPr sz="1500">
                <a:solidFill>
                  <a:schemeClr val="tx1">
                    <a:tint val="75000"/>
                  </a:schemeClr>
                </a:solidFill>
              </a:defRPr>
            </a:lvl4pPr>
            <a:lvl5pPr marL="1828160" indent="0">
              <a:buNone/>
              <a:defRPr sz="1500">
                <a:solidFill>
                  <a:schemeClr val="tx1">
                    <a:tint val="75000"/>
                  </a:schemeClr>
                </a:solidFill>
              </a:defRPr>
            </a:lvl5pPr>
            <a:lvl6pPr marL="2285200" indent="0">
              <a:buNone/>
              <a:defRPr sz="1500">
                <a:solidFill>
                  <a:schemeClr val="tx1">
                    <a:tint val="75000"/>
                  </a:schemeClr>
                </a:solidFill>
              </a:defRPr>
            </a:lvl6pPr>
            <a:lvl7pPr marL="2742240" indent="0">
              <a:buNone/>
              <a:defRPr sz="1500">
                <a:solidFill>
                  <a:schemeClr val="tx1">
                    <a:tint val="75000"/>
                  </a:schemeClr>
                </a:solidFill>
              </a:defRPr>
            </a:lvl7pPr>
            <a:lvl8pPr marL="3199280" indent="0">
              <a:buNone/>
              <a:defRPr sz="1500">
                <a:solidFill>
                  <a:schemeClr val="tx1">
                    <a:tint val="75000"/>
                  </a:schemeClr>
                </a:solidFill>
              </a:defRPr>
            </a:lvl8pPr>
            <a:lvl9pPr marL="3656320"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AFAA65-F72C-492D-A027-F9F9E4233F6C}"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1486D-5EF7-4875-9A8D-209E8C0AC0D2}" type="slidenum">
              <a:rPr lang="en-US" smtClean="0"/>
              <a:t>‹#›</a:t>
            </a:fld>
            <a:endParaRPr lang="en-US"/>
          </a:p>
        </p:txBody>
      </p:sp>
      <p:cxnSp>
        <p:nvCxnSpPr>
          <p:cNvPr id="15" name="Straight Connector 14"/>
          <p:cNvCxnSpPr/>
          <p:nvPr/>
        </p:nvCxnSpPr>
        <p:spPr>
          <a:xfrm>
            <a:off x="1396169" y="4140199"/>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57609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9371411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1184571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4809165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3006142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3328409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2" y="365125"/>
            <a:ext cx="2628900" cy="5811838"/>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2"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3312032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1419341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9445930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2"/>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4089707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918537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62" y="982131"/>
            <a:ext cx="9296399"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3" y="3352800"/>
            <a:ext cx="8839203" cy="584200"/>
          </a:xfrm>
        </p:spPr>
        <p:txBody>
          <a:bodyPr anchor="ctr">
            <a:normAutofit/>
          </a:bodyPr>
          <a:lstStyle>
            <a:lvl1pPr marL="0" indent="0" algn="r">
              <a:buFontTx/>
              <a:buNone/>
              <a:defRPr sz="2000"/>
            </a:lvl1pPr>
            <a:lvl2pPr marL="457040" indent="0">
              <a:buFontTx/>
              <a:buNone/>
              <a:defRPr/>
            </a:lvl2pPr>
            <a:lvl3pPr marL="914080" indent="0">
              <a:buFontTx/>
              <a:buNone/>
              <a:defRPr/>
            </a:lvl3pPr>
            <a:lvl4pPr marL="1371120" indent="0">
              <a:buFontTx/>
              <a:buNone/>
              <a:defRPr/>
            </a:lvl4pPr>
            <a:lvl5pPr marL="182816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471"/>
            <a:ext cx="9609667" cy="1532467"/>
          </a:xfrm>
        </p:spPr>
        <p:txBody>
          <a:bodyPr anchor="ctr">
            <a:normAutofit/>
          </a:bodyPr>
          <a:lstStyle>
            <a:lvl1pPr marL="0" indent="0" algn="ctr">
              <a:buNone/>
              <a:defRPr sz="2000">
                <a:solidFill>
                  <a:schemeClr val="tx1"/>
                </a:solidFill>
              </a:defRPr>
            </a:lvl1pPr>
            <a:lvl2pPr marL="457040" indent="0">
              <a:buNone/>
              <a:defRPr sz="1900">
                <a:solidFill>
                  <a:schemeClr val="tx1">
                    <a:tint val="75000"/>
                  </a:schemeClr>
                </a:solidFill>
              </a:defRPr>
            </a:lvl2pPr>
            <a:lvl3pPr marL="914080" indent="0">
              <a:buNone/>
              <a:defRPr sz="1600">
                <a:solidFill>
                  <a:schemeClr val="tx1">
                    <a:tint val="75000"/>
                  </a:schemeClr>
                </a:solidFill>
              </a:defRPr>
            </a:lvl3pPr>
            <a:lvl4pPr marL="1371120" indent="0">
              <a:buNone/>
              <a:defRPr sz="1500">
                <a:solidFill>
                  <a:schemeClr val="tx1">
                    <a:tint val="75000"/>
                  </a:schemeClr>
                </a:solidFill>
              </a:defRPr>
            </a:lvl4pPr>
            <a:lvl5pPr marL="1828160" indent="0">
              <a:buNone/>
              <a:defRPr sz="1500">
                <a:solidFill>
                  <a:schemeClr val="tx1">
                    <a:tint val="75000"/>
                  </a:schemeClr>
                </a:solidFill>
              </a:defRPr>
            </a:lvl5pPr>
            <a:lvl6pPr marL="2285200" indent="0">
              <a:buNone/>
              <a:defRPr sz="1500">
                <a:solidFill>
                  <a:schemeClr val="tx1">
                    <a:tint val="75000"/>
                  </a:schemeClr>
                </a:solidFill>
              </a:defRPr>
            </a:lvl6pPr>
            <a:lvl7pPr marL="2742240" indent="0">
              <a:buNone/>
              <a:defRPr sz="1500">
                <a:solidFill>
                  <a:schemeClr val="tx1">
                    <a:tint val="75000"/>
                  </a:schemeClr>
                </a:solidFill>
              </a:defRPr>
            </a:lvl7pPr>
            <a:lvl8pPr marL="3199280" indent="0">
              <a:buNone/>
              <a:defRPr sz="1500">
                <a:solidFill>
                  <a:schemeClr val="tx1">
                    <a:tint val="75000"/>
                  </a:schemeClr>
                </a:solidFill>
              </a:defRPr>
            </a:lvl8pPr>
            <a:lvl9pPr marL="3656320"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AFAA65-F72C-492D-A027-F9F9E4233F6C}"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1486D-5EF7-4875-9A8D-209E8C0AC0D2}" type="slidenum">
              <a:rPr lang="en-US" smtClean="0"/>
              <a:t>‹#›</a:t>
            </a:fld>
            <a:endParaRPr lang="en-US"/>
          </a:p>
        </p:txBody>
      </p:sp>
      <p:sp>
        <p:nvSpPr>
          <p:cNvPr id="14" name="TextBox 13"/>
          <p:cNvSpPr txBox="1"/>
          <p:nvPr/>
        </p:nvSpPr>
        <p:spPr>
          <a:xfrm>
            <a:off x="862013" y="880034"/>
            <a:ext cx="609600" cy="584775"/>
          </a:xfrm>
          <a:prstGeom prst="rect">
            <a:avLst/>
          </a:prstGeom>
        </p:spPr>
        <p:txBody>
          <a:bodyPr vert="horz" lIns="91408" tIns="45704" rIns="91408" bIns="45704" rtlCol="0" anchor="ctr">
            <a:noAutofit/>
          </a:bodyPr>
          <a:lstStyle/>
          <a:p>
            <a:pPr lvl="0"/>
            <a:r>
              <a:rPr lang="en-US" sz="8000" dirty="0">
                <a:solidFill>
                  <a:schemeClr val="tx1"/>
                </a:solidFill>
                <a:effectLst/>
              </a:rPr>
              <a:t>“</a:t>
            </a:r>
          </a:p>
        </p:txBody>
      </p:sp>
      <p:sp>
        <p:nvSpPr>
          <p:cNvPr id="15" name="TextBox 14"/>
          <p:cNvSpPr txBox="1"/>
          <p:nvPr/>
        </p:nvSpPr>
        <p:spPr>
          <a:xfrm>
            <a:off x="10600267" y="2827943"/>
            <a:ext cx="609600" cy="584775"/>
          </a:xfrm>
          <a:prstGeom prst="rect">
            <a:avLst/>
          </a:prstGeom>
        </p:spPr>
        <p:txBody>
          <a:bodyPr vert="horz" lIns="91408" tIns="45704" rIns="91408" bIns="45704"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51318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9"/>
            <a:ext cx="10515600" cy="1325563"/>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2"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42116805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2607555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5427061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9988762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5492268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9007250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2" y="365125"/>
            <a:ext cx="2628900" cy="5811838"/>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2"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1719580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1958512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4255208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2"/>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971732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3"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3" y="4777383"/>
            <a:ext cx="9609668" cy="860400"/>
          </a:xfrm>
        </p:spPr>
        <p:txBody>
          <a:bodyPr anchor="t">
            <a:normAutofit/>
          </a:bodyPr>
          <a:lstStyle>
            <a:lvl1pPr marL="0" indent="0" algn="l">
              <a:buNone/>
              <a:defRPr sz="2000">
                <a:solidFill>
                  <a:schemeClr val="tx1"/>
                </a:solidFill>
              </a:defRPr>
            </a:lvl1pPr>
            <a:lvl2pPr marL="457040" indent="0">
              <a:buNone/>
              <a:defRPr sz="1900">
                <a:solidFill>
                  <a:schemeClr val="tx1">
                    <a:tint val="75000"/>
                  </a:schemeClr>
                </a:solidFill>
              </a:defRPr>
            </a:lvl2pPr>
            <a:lvl3pPr marL="914080" indent="0">
              <a:buNone/>
              <a:defRPr sz="1600">
                <a:solidFill>
                  <a:schemeClr val="tx1">
                    <a:tint val="75000"/>
                  </a:schemeClr>
                </a:solidFill>
              </a:defRPr>
            </a:lvl3pPr>
            <a:lvl4pPr marL="1371120" indent="0">
              <a:buNone/>
              <a:defRPr sz="1500">
                <a:solidFill>
                  <a:schemeClr val="tx1">
                    <a:tint val="75000"/>
                  </a:schemeClr>
                </a:solidFill>
              </a:defRPr>
            </a:lvl4pPr>
            <a:lvl5pPr marL="1828160" indent="0">
              <a:buNone/>
              <a:defRPr sz="1500">
                <a:solidFill>
                  <a:schemeClr val="tx1">
                    <a:tint val="75000"/>
                  </a:schemeClr>
                </a:solidFill>
              </a:defRPr>
            </a:lvl5pPr>
            <a:lvl6pPr marL="2285200" indent="0">
              <a:buNone/>
              <a:defRPr sz="1500">
                <a:solidFill>
                  <a:schemeClr val="tx1">
                    <a:tint val="75000"/>
                  </a:schemeClr>
                </a:solidFill>
              </a:defRPr>
            </a:lvl6pPr>
            <a:lvl7pPr marL="2742240" indent="0">
              <a:buNone/>
              <a:defRPr sz="1500">
                <a:solidFill>
                  <a:schemeClr val="tx1">
                    <a:tint val="75000"/>
                  </a:schemeClr>
                </a:solidFill>
              </a:defRPr>
            </a:lvl7pPr>
            <a:lvl8pPr marL="3199280" indent="0">
              <a:buNone/>
              <a:defRPr sz="1500">
                <a:solidFill>
                  <a:schemeClr val="tx1">
                    <a:tint val="75000"/>
                  </a:schemeClr>
                </a:solidFill>
              </a:defRPr>
            </a:lvl8pPr>
            <a:lvl9pPr marL="3656320"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AFAA65-F72C-492D-A027-F9F9E4233F6C}"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1486D-5EF7-4875-9A8D-209E8C0AC0D2}" type="slidenum">
              <a:rPr lang="en-US" smtClean="0"/>
              <a:t>‹#›</a:t>
            </a:fld>
            <a:endParaRPr lang="en-US"/>
          </a:p>
        </p:txBody>
      </p:sp>
    </p:spTree>
    <p:extLst>
      <p:ext uri="{BB962C8B-B14F-4D97-AF65-F5344CB8AC3E}">
        <p14:creationId xmlns:p14="http://schemas.microsoft.com/office/powerpoint/2010/main" val="8909720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5425961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9"/>
            <a:ext cx="10515600" cy="1325563"/>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2"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0876281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6169121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8700238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789787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5139682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3217747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2" y="365125"/>
            <a:ext cx="2628900" cy="5811838"/>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2"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3297959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0155444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153631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62" y="982203"/>
            <a:ext cx="9296399" cy="224366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3" y="3639320"/>
            <a:ext cx="9609668" cy="886967"/>
          </a:xfrm>
        </p:spPr>
        <p:txBody>
          <a:bodyPr anchor="b">
            <a:normAutofit/>
          </a:bodyPr>
          <a:lstStyle>
            <a:lvl1pPr marL="0" indent="0" algn="l">
              <a:spcBef>
                <a:spcPts val="0"/>
              </a:spcBef>
              <a:buNone/>
              <a:defRPr sz="2400">
                <a:solidFill>
                  <a:schemeClr val="tx1"/>
                </a:solidFill>
              </a:defRPr>
            </a:lvl1pPr>
            <a:lvl2pPr marL="457040" indent="0">
              <a:buNone/>
              <a:defRPr sz="1900">
                <a:solidFill>
                  <a:schemeClr val="tx1">
                    <a:tint val="75000"/>
                  </a:schemeClr>
                </a:solidFill>
              </a:defRPr>
            </a:lvl2pPr>
            <a:lvl3pPr marL="914080" indent="0">
              <a:buNone/>
              <a:defRPr sz="1600">
                <a:solidFill>
                  <a:schemeClr val="tx1">
                    <a:tint val="75000"/>
                  </a:schemeClr>
                </a:solidFill>
              </a:defRPr>
            </a:lvl3pPr>
            <a:lvl4pPr marL="1371120" indent="0">
              <a:buNone/>
              <a:defRPr sz="1500">
                <a:solidFill>
                  <a:schemeClr val="tx1">
                    <a:tint val="75000"/>
                  </a:schemeClr>
                </a:solidFill>
              </a:defRPr>
            </a:lvl4pPr>
            <a:lvl5pPr marL="1828160" indent="0">
              <a:buNone/>
              <a:defRPr sz="1500">
                <a:solidFill>
                  <a:schemeClr val="tx1">
                    <a:tint val="75000"/>
                  </a:schemeClr>
                </a:solidFill>
              </a:defRPr>
            </a:lvl5pPr>
            <a:lvl6pPr marL="2285200" indent="0">
              <a:buNone/>
              <a:defRPr sz="1500">
                <a:solidFill>
                  <a:schemeClr val="tx1">
                    <a:tint val="75000"/>
                  </a:schemeClr>
                </a:solidFill>
              </a:defRPr>
            </a:lvl6pPr>
            <a:lvl7pPr marL="2742240" indent="0">
              <a:buNone/>
              <a:defRPr sz="1500">
                <a:solidFill>
                  <a:schemeClr val="tx1">
                    <a:tint val="75000"/>
                  </a:schemeClr>
                </a:solidFill>
              </a:defRPr>
            </a:lvl7pPr>
            <a:lvl8pPr marL="3199280" indent="0">
              <a:buNone/>
              <a:defRPr sz="1500">
                <a:solidFill>
                  <a:schemeClr val="tx1">
                    <a:tint val="75000"/>
                  </a:schemeClr>
                </a:solidFill>
              </a:defRPr>
            </a:lvl8pPr>
            <a:lvl9pPr marL="3656320" indent="0">
              <a:buNone/>
              <a:defRPr sz="15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3" y="4529667"/>
            <a:ext cx="9609668" cy="1346200"/>
          </a:xfrm>
        </p:spPr>
        <p:txBody>
          <a:bodyPr anchor="t">
            <a:normAutofit/>
          </a:bodyPr>
          <a:lstStyle>
            <a:lvl1pPr marL="0" indent="0" algn="l">
              <a:buNone/>
              <a:defRPr sz="1900">
                <a:solidFill>
                  <a:schemeClr val="tx1"/>
                </a:solidFill>
              </a:defRPr>
            </a:lvl1pPr>
            <a:lvl2pPr marL="457040" indent="0">
              <a:buNone/>
              <a:defRPr sz="1900">
                <a:solidFill>
                  <a:schemeClr val="tx1">
                    <a:tint val="75000"/>
                  </a:schemeClr>
                </a:solidFill>
              </a:defRPr>
            </a:lvl2pPr>
            <a:lvl3pPr marL="914080" indent="0">
              <a:buNone/>
              <a:defRPr sz="1600">
                <a:solidFill>
                  <a:schemeClr val="tx1">
                    <a:tint val="75000"/>
                  </a:schemeClr>
                </a:solidFill>
              </a:defRPr>
            </a:lvl3pPr>
            <a:lvl4pPr marL="1371120" indent="0">
              <a:buNone/>
              <a:defRPr sz="1500">
                <a:solidFill>
                  <a:schemeClr val="tx1">
                    <a:tint val="75000"/>
                  </a:schemeClr>
                </a:solidFill>
              </a:defRPr>
            </a:lvl4pPr>
            <a:lvl5pPr marL="1828160" indent="0">
              <a:buNone/>
              <a:defRPr sz="1500">
                <a:solidFill>
                  <a:schemeClr val="tx1">
                    <a:tint val="75000"/>
                  </a:schemeClr>
                </a:solidFill>
              </a:defRPr>
            </a:lvl5pPr>
            <a:lvl6pPr marL="2285200" indent="0">
              <a:buNone/>
              <a:defRPr sz="1500">
                <a:solidFill>
                  <a:schemeClr val="tx1">
                    <a:tint val="75000"/>
                  </a:schemeClr>
                </a:solidFill>
              </a:defRPr>
            </a:lvl6pPr>
            <a:lvl7pPr marL="2742240" indent="0">
              <a:buNone/>
              <a:defRPr sz="1500">
                <a:solidFill>
                  <a:schemeClr val="tx1">
                    <a:tint val="75000"/>
                  </a:schemeClr>
                </a:solidFill>
              </a:defRPr>
            </a:lvl7pPr>
            <a:lvl8pPr marL="3199280" indent="0">
              <a:buNone/>
              <a:defRPr sz="1500">
                <a:solidFill>
                  <a:schemeClr val="tx1">
                    <a:tint val="75000"/>
                  </a:schemeClr>
                </a:solidFill>
              </a:defRPr>
            </a:lvl8pPr>
            <a:lvl9pPr marL="3656320"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AFAA65-F72C-492D-A027-F9F9E4233F6C}"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1486D-5EF7-4875-9A8D-209E8C0AC0D2}" type="slidenum">
              <a:rPr lang="en-US" smtClean="0"/>
              <a:t>‹#›</a:t>
            </a:fld>
            <a:endParaRPr lang="en-US"/>
          </a:p>
        </p:txBody>
      </p:sp>
      <p:sp>
        <p:nvSpPr>
          <p:cNvPr id="12" name="TextBox 11"/>
          <p:cNvSpPr txBox="1"/>
          <p:nvPr/>
        </p:nvSpPr>
        <p:spPr>
          <a:xfrm>
            <a:off x="862013" y="880034"/>
            <a:ext cx="609600" cy="584775"/>
          </a:xfrm>
          <a:prstGeom prst="rect">
            <a:avLst/>
          </a:prstGeom>
        </p:spPr>
        <p:txBody>
          <a:bodyPr vert="horz" lIns="91408" tIns="45704" rIns="91408" bIns="45704" rtlCol="0" anchor="ctr">
            <a:noAutofit/>
          </a:bodyPr>
          <a:lstStyle/>
          <a:p>
            <a:pPr lvl="0"/>
            <a:r>
              <a:rPr lang="en-US" sz="8000" dirty="0">
                <a:solidFill>
                  <a:schemeClr val="tx1"/>
                </a:solidFill>
                <a:effectLst/>
              </a:rPr>
              <a:t>“</a:t>
            </a:r>
          </a:p>
        </p:txBody>
      </p:sp>
      <p:sp>
        <p:nvSpPr>
          <p:cNvPr id="13" name="TextBox 12"/>
          <p:cNvSpPr txBox="1"/>
          <p:nvPr/>
        </p:nvSpPr>
        <p:spPr>
          <a:xfrm>
            <a:off x="10600267" y="2599334"/>
            <a:ext cx="609600" cy="584775"/>
          </a:xfrm>
          <a:prstGeom prst="rect">
            <a:avLst/>
          </a:prstGeom>
        </p:spPr>
        <p:txBody>
          <a:bodyPr vert="horz" lIns="91408" tIns="45704" rIns="91408" bIns="45704"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53366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2"/>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90833825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3488205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9"/>
            <a:ext cx="10515600" cy="1325563"/>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2"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9631044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5099112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7449540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8233018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815822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5622797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2" y="365125"/>
            <a:ext cx="2628900" cy="5811838"/>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2"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1337567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530710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203"/>
            <a:ext cx="9609667" cy="2243669"/>
          </a:xfrm>
        </p:spPr>
        <p:txBody>
          <a:bodyPr vert="horz" lIns="91408" tIns="45704" rIns="91408" bIns="45704"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3" y="3630168"/>
            <a:ext cx="9609668" cy="841248"/>
          </a:xfrm>
        </p:spPr>
        <p:txBody>
          <a:bodyPr anchor="b">
            <a:normAutofit/>
          </a:bodyPr>
          <a:lstStyle>
            <a:lvl1pPr marL="0" indent="0" algn="l">
              <a:spcBef>
                <a:spcPts val="0"/>
              </a:spcBef>
              <a:buNone/>
              <a:defRPr sz="2800">
                <a:solidFill>
                  <a:schemeClr val="tx1"/>
                </a:solidFill>
              </a:defRPr>
            </a:lvl1pPr>
            <a:lvl2pPr marL="457040" indent="0">
              <a:buNone/>
              <a:defRPr sz="1900">
                <a:solidFill>
                  <a:schemeClr val="tx1">
                    <a:tint val="75000"/>
                  </a:schemeClr>
                </a:solidFill>
              </a:defRPr>
            </a:lvl2pPr>
            <a:lvl3pPr marL="914080" indent="0">
              <a:buNone/>
              <a:defRPr sz="1600">
                <a:solidFill>
                  <a:schemeClr val="tx1">
                    <a:tint val="75000"/>
                  </a:schemeClr>
                </a:solidFill>
              </a:defRPr>
            </a:lvl3pPr>
            <a:lvl4pPr marL="1371120" indent="0">
              <a:buNone/>
              <a:defRPr sz="1500">
                <a:solidFill>
                  <a:schemeClr val="tx1">
                    <a:tint val="75000"/>
                  </a:schemeClr>
                </a:solidFill>
              </a:defRPr>
            </a:lvl4pPr>
            <a:lvl5pPr marL="1828160" indent="0">
              <a:buNone/>
              <a:defRPr sz="1500">
                <a:solidFill>
                  <a:schemeClr val="tx1">
                    <a:tint val="75000"/>
                  </a:schemeClr>
                </a:solidFill>
              </a:defRPr>
            </a:lvl5pPr>
            <a:lvl6pPr marL="2285200" indent="0">
              <a:buNone/>
              <a:defRPr sz="1500">
                <a:solidFill>
                  <a:schemeClr val="tx1">
                    <a:tint val="75000"/>
                  </a:schemeClr>
                </a:solidFill>
              </a:defRPr>
            </a:lvl6pPr>
            <a:lvl7pPr marL="2742240" indent="0">
              <a:buNone/>
              <a:defRPr sz="1500">
                <a:solidFill>
                  <a:schemeClr val="tx1">
                    <a:tint val="75000"/>
                  </a:schemeClr>
                </a:solidFill>
              </a:defRPr>
            </a:lvl7pPr>
            <a:lvl8pPr marL="3199280" indent="0">
              <a:buNone/>
              <a:defRPr sz="1500">
                <a:solidFill>
                  <a:schemeClr val="tx1">
                    <a:tint val="75000"/>
                  </a:schemeClr>
                </a:solidFill>
              </a:defRPr>
            </a:lvl8pPr>
            <a:lvl9pPr marL="3656320" indent="0">
              <a:buNone/>
              <a:defRPr sz="15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32" y="4470470"/>
            <a:ext cx="9609671" cy="1405467"/>
          </a:xfrm>
        </p:spPr>
        <p:txBody>
          <a:bodyPr anchor="t">
            <a:normAutofit/>
          </a:bodyPr>
          <a:lstStyle>
            <a:lvl1pPr marL="0" indent="0" algn="l">
              <a:buNone/>
              <a:defRPr sz="1900">
                <a:solidFill>
                  <a:schemeClr val="tx1"/>
                </a:solidFill>
              </a:defRPr>
            </a:lvl1pPr>
            <a:lvl2pPr marL="457040" indent="0">
              <a:buNone/>
              <a:defRPr sz="1900">
                <a:solidFill>
                  <a:schemeClr val="tx1">
                    <a:tint val="75000"/>
                  </a:schemeClr>
                </a:solidFill>
              </a:defRPr>
            </a:lvl2pPr>
            <a:lvl3pPr marL="914080" indent="0">
              <a:buNone/>
              <a:defRPr sz="1600">
                <a:solidFill>
                  <a:schemeClr val="tx1">
                    <a:tint val="75000"/>
                  </a:schemeClr>
                </a:solidFill>
              </a:defRPr>
            </a:lvl3pPr>
            <a:lvl4pPr marL="1371120" indent="0">
              <a:buNone/>
              <a:defRPr sz="1500">
                <a:solidFill>
                  <a:schemeClr val="tx1">
                    <a:tint val="75000"/>
                  </a:schemeClr>
                </a:solidFill>
              </a:defRPr>
            </a:lvl4pPr>
            <a:lvl5pPr marL="1828160" indent="0">
              <a:buNone/>
              <a:defRPr sz="1500">
                <a:solidFill>
                  <a:schemeClr val="tx1">
                    <a:tint val="75000"/>
                  </a:schemeClr>
                </a:solidFill>
              </a:defRPr>
            </a:lvl5pPr>
            <a:lvl6pPr marL="2285200" indent="0">
              <a:buNone/>
              <a:defRPr sz="1500">
                <a:solidFill>
                  <a:schemeClr val="tx1">
                    <a:tint val="75000"/>
                  </a:schemeClr>
                </a:solidFill>
              </a:defRPr>
            </a:lvl6pPr>
            <a:lvl7pPr marL="2742240" indent="0">
              <a:buNone/>
              <a:defRPr sz="1500">
                <a:solidFill>
                  <a:schemeClr val="tx1">
                    <a:tint val="75000"/>
                  </a:schemeClr>
                </a:solidFill>
              </a:defRPr>
            </a:lvl7pPr>
            <a:lvl8pPr marL="3199280" indent="0">
              <a:buNone/>
              <a:defRPr sz="1500">
                <a:solidFill>
                  <a:schemeClr val="tx1">
                    <a:tint val="75000"/>
                  </a:schemeClr>
                </a:solidFill>
              </a:defRPr>
            </a:lvl8pPr>
            <a:lvl9pPr marL="3656320"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AFAA65-F72C-492D-A027-F9F9E4233F6C}"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1486D-5EF7-4875-9A8D-209E8C0AC0D2}" type="slidenum">
              <a:rPr lang="en-US" smtClean="0"/>
              <a:t>‹#›</a:t>
            </a:fld>
            <a:endParaRPr lang="en-US"/>
          </a:p>
        </p:txBody>
      </p:sp>
      <p:cxnSp>
        <p:nvCxnSpPr>
          <p:cNvPr id="15" name="Straight Connector 14"/>
          <p:cNvCxnSpPr/>
          <p:nvPr/>
        </p:nvCxnSpPr>
        <p:spPr>
          <a:xfrm>
            <a:off x="1396169" y="3429000"/>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63046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7725138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2"/>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080812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5908145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9"/>
            <a:ext cx="10515600" cy="1325563"/>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2"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9397390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40301317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1832179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6045608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42064884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559709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2" y="365125"/>
            <a:ext cx="2628900" cy="5811838"/>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2"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005630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AFAA65-F72C-492D-A027-F9F9E4233F6C}"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1486D-5EF7-4875-9A8D-209E8C0AC0D2}" type="slidenum">
              <a:rPr lang="en-US" smtClean="0"/>
              <a:t>‹#›</a:t>
            </a:fld>
            <a:endParaRPr lang="en-US"/>
          </a:p>
        </p:txBody>
      </p:sp>
      <p:cxnSp>
        <p:nvCxnSpPr>
          <p:cNvPr id="14" name="Straight Connector 13"/>
          <p:cNvCxnSpPr/>
          <p:nvPr/>
        </p:nvCxnSpPr>
        <p:spPr>
          <a:xfrm>
            <a:off x="1396169" y="2421466"/>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37096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0037408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7088071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2"/>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5234918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6973087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9"/>
            <a:ext cx="10515600" cy="1325563"/>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2"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4679830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1343243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564284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3566821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2108646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094737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406" y="982132"/>
            <a:ext cx="1890895" cy="489373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4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AFAA65-F72C-492D-A027-F9F9E4233F6C}"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1486D-5EF7-4875-9A8D-209E8C0AC0D2}" type="slidenum">
              <a:rPr lang="en-US" smtClean="0"/>
              <a:t>‹#›</a:t>
            </a:fld>
            <a:endParaRPr lang="en-US"/>
          </a:p>
        </p:txBody>
      </p:sp>
      <p:cxnSp>
        <p:nvCxnSpPr>
          <p:cNvPr id="14" name="Straight Connector 13"/>
          <p:cNvCxnSpPr/>
          <p:nvPr/>
        </p:nvCxnSpPr>
        <p:spPr>
          <a:xfrm>
            <a:off x="8863891" y="990601"/>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8209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2" y="365125"/>
            <a:ext cx="2628900" cy="5811838"/>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2"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4802025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63649649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75417315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2"/>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58608251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22578578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9"/>
            <a:ext cx="10515600" cy="1325563"/>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2"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21188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09223127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6091169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7517991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284169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43839" y="182881"/>
            <a:ext cx="1170432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445"/>
            <a:ext cx="9966960" cy="2926081"/>
          </a:xfrm>
        </p:spPr>
        <p:txBody>
          <a:bodyPr anchor="b">
            <a:normAutofit/>
          </a:bodyPr>
          <a:lstStyle>
            <a:lvl1pPr algn="ctr">
              <a:lnSpc>
                <a:spcPct val="85000"/>
              </a:lnSpc>
              <a:defRPr sz="60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1" y="3869708"/>
            <a:ext cx="8767860" cy="1388165"/>
          </a:xfrm>
        </p:spPr>
        <p:txBody>
          <a:bodyPr>
            <a:normAutofit/>
          </a:bodyPr>
          <a:lstStyle>
            <a:lvl1pPr marL="0" indent="0" algn="ctr">
              <a:spcBef>
                <a:spcPts val="1000"/>
              </a:spcBef>
              <a:buNone/>
              <a:defRPr sz="1900">
                <a:solidFill>
                  <a:srgbClr val="FFFFFF"/>
                </a:solidFill>
              </a:defRPr>
            </a:lvl1pPr>
            <a:lvl2pPr marL="342780" indent="0" algn="ctr">
              <a:buNone/>
              <a:defRPr sz="1900"/>
            </a:lvl2pPr>
            <a:lvl3pPr marL="685560" indent="0" algn="ctr">
              <a:buNone/>
              <a:defRPr sz="1900"/>
            </a:lvl3pPr>
            <a:lvl4pPr marL="1028340" indent="0" algn="ctr">
              <a:buNone/>
              <a:defRPr sz="1500"/>
            </a:lvl4pPr>
            <a:lvl5pPr marL="1371120" indent="0" algn="ctr">
              <a:buNone/>
              <a:defRPr sz="1500"/>
            </a:lvl5pPr>
            <a:lvl6pPr marL="1713900" indent="0" algn="ctr">
              <a:buNone/>
              <a:defRPr sz="1500"/>
            </a:lvl6pPr>
            <a:lvl7pPr marL="2056680" indent="0" algn="ctr">
              <a:buNone/>
              <a:defRPr sz="1500"/>
            </a:lvl7pPr>
            <a:lvl8pPr marL="2399460" indent="0" algn="ctr">
              <a:buNone/>
              <a:defRPr sz="1500"/>
            </a:lvl8pPr>
            <a:lvl9pPr marL="274224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endParaRPr lang="en-US" altLang="vi-VN"/>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ltLang="vi-VN"/>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EB195540-B7C2-48FA-88FA-12C053FF273D}" type="slidenum">
              <a:rPr lang="en-US" altLang="vi-VN" smtClean="0"/>
              <a:pPr/>
              <a:t>‹#›</a:t>
            </a:fld>
            <a:endParaRPr lang="en-US" altLang="vi-VN"/>
          </a:p>
        </p:txBody>
      </p:sp>
      <p:cxnSp>
        <p:nvCxnSpPr>
          <p:cNvPr id="8" name="Straight Connector 7"/>
          <p:cNvCxnSpPr/>
          <p:nvPr/>
        </p:nvCxnSpPr>
        <p:spPr>
          <a:xfrm>
            <a:off x="1978710" y="3733801"/>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54103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85952504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2" y="365125"/>
            <a:ext cx="2628900" cy="5811838"/>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2"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9390401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0C9B403-B91B-4216-B1E5-5AD4DE66315A}" type="slidenum">
              <a:rPr lang="en-US" smtClean="0"/>
              <a:pPr/>
              <a:t>‹#›</a:t>
            </a:fld>
            <a:endParaRPr lang="en-US"/>
          </a:p>
        </p:txBody>
      </p:sp>
    </p:spTree>
    <p:extLst>
      <p:ext uri="{BB962C8B-B14F-4D97-AF65-F5344CB8AC3E}">
        <p14:creationId xmlns:p14="http://schemas.microsoft.com/office/powerpoint/2010/main" val="4178350969"/>
      </p:ext>
    </p:extLst>
  </p:cSld>
  <p:clrMapOvr>
    <a:masterClrMapping/>
  </p:clrMapOvr>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6EC6F7-45AE-479B-B9D3-473A089947D0}" type="datetimeFigureOut">
              <a:rPr lang="vi-VN" smtClean="0">
                <a:solidFill>
                  <a:prstClr val="black">
                    <a:tint val="75000"/>
                  </a:prstClr>
                </a:solidFill>
              </a:rPr>
              <a:pPr/>
              <a:t>02/06/2023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E7060A3-8747-4477-88D7-F4E130D4D656}" type="slidenum">
              <a:rPr lang="vi-VN" smtClean="0"/>
              <a:pPr/>
              <a:t>‹#›</a:t>
            </a:fld>
            <a:endParaRPr lang="vi-VN"/>
          </a:p>
        </p:txBody>
      </p:sp>
    </p:spTree>
    <p:extLst>
      <p:ext uri="{BB962C8B-B14F-4D97-AF65-F5344CB8AC3E}">
        <p14:creationId xmlns:p14="http://schemas.microsoft.com/office/powerpoint/2010/main" val="245963172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1EDF14-9474-41C6-9319-2345718929E4}"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0C9B403-B91B-4216-B1E5-5AD4DE66315A}" type="slidenum">
              <a:rPr lang="en-US" smtClean="0"/>
              <a:pPr/>
              <a:t>‹#›</a:t>
            </a:fld>
            <a:endParaRPr lang="en-US"/>
          </a:p>
        </p:txBody>
      </p:sp>
    </p:spTree>
    <p:extLst>
      <p:ext uri="{BB962C8B-B14F-4D97-AF65-F5344CB8AC3E}">
        <p14:creationId xmlns:p14="http://schemas.microsoft.com/office/powerpoint/2010/main" val="21661154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6EC6F7-45AE-479B-B9D3-473A089947D0}" type="datetimeFigureOut">
              <a:rPr lang="vi-VN" smtClean="0">
                <a:solidFill>
                  <a:prstClr val="black">
                    <a:tint val="75000"/>
                  </a:prstClr>
                </a:solidFill>
              </a:rPr>
              <a:pPr/>
              <a:t>02/06/2023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E7060A3-8747-4477-88D7-F4E130D4D656}" type="slidenum">
              <a:rPr lang="vi-VN" smtClean="0"/>
              <a:pPr/>
              <a:t>‹#›</a:t>
            </a:fld>
            <a:endParaRPr lang="vi-VN"/>
          </a:p>
        </p:txBody>
      </p:sp>
    </p:spTree>
    <p:extLst>
      <p:ext uri="{BB962C8B-B14F-4D97-AF65-F5344CB8AC3E}">
        <p14:creationId xmlns:p14="http://schemas.microsoft.com/office/powerpoint/2010/main" val="216732991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6EC6F7-45AE-479B-B9D3-473A089947D0}" type="datetimeFigureOut">
              <a:rPr lang="vi-VN" smtClean="0">
                <a:solidFill>
                  <a:prstClr val="black">
                    <a:tint val="75000"/>
                  </a:prstClr>
                </a:solidFill>
              </a:rPr>
              <a:pPr/>
              <a:t>02/06/2023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E7060A3-8747-4477-88D7-F4E130D4D656}" type="slidenum">
              <a:rPr lang="vi-VN" smtClean="0"/>
              <a:pPr/>
              <a:t>‹#›</a:t>
            </a:fld>
            <a:endParaRPr lang="vi-VN"/>
          </a:p>
        </p:txBody>
      </p:sp>
    </p:spTree>
    <p:extLst>
      <p:ext uri="{BB962C8B-B14F-4D97-AF65-F5344CB8AC3E}">
        <p14:creationId xmlns:p14="http://schemas.microsoft.com/office/powerpoint/2010/main" val="330733785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1EDF14-9474-41C6-9319-2345718929E4}" type="datetimeFigureOut">
              <a:rPr lang="en-US" smtClean="0">
                <a:solidFill>
                  <a:prstClr val="black">
                    <a:tint val="75000"/>
                  </a:prstClr>
                </a:solidFill>
              </a:rPr>
              <a:pPr/>
              <a:t>6/2/2023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0C9B403-B91B-4216-B1E5-5AD4DE66315A}" type="slidenum">
              <a:rPr lang="en-US" smtClean="0"/>
              <a:pPr/>
              <a:t>‹#›</a:t>
            </a:fld>
            <a:endParaRPr lang="en-US"/>
          </a:p>
        </p:txBody>
      </p:sp>
    </p:spTree>
    <p:extLst>
      <p:ext uri="{BB962C8B-B14F-4D97-AF65-F5344CB8AC3E}">
        <p14:creationId xmlns:p14="http://schemas.microsoft.com/office/powerpoint/2010/main" val="254331648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EDF14-9474-41C6-9319-2345718929E4}" type="datetimeFigureOut">
              <a:rPr lang="en-US" smtClean="0">
                <a:solidFill>
                  <a:prstClr val="black">
                    <a:tint val="75000"/>
                  </a:prstClr>
                </a:solidFill>
              </a:rPr>
              <a:pPr/>
              <a:t>6/2/2023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0C9B403-B91B-4216-B1E5-5AD4DE66315A}" type="slidenum">
              <a:rPr lang="en-US" smtClean="0"/>
              <a:pPr/>
              <a:t>‹#›</a:t>
            </a:fld>
            <a:endParaRPr lang="en-US"/>
          </a:p>
        </p:txBody>
      </p:sp>
    </p:spTree>
    <p:extLst>
      <p:ext uri="{BB962C8B-B14F-4D97-AF65-F5344CB8AC3E}">
        <p14:creationId xmlns:p14="http://schemas.microsoft.com/office/powerpoint/2010/main" val="1791037135"/>
      </p:ext>
    </p:extLst>
  </p:cSld>
  <p:clrMapOvr>
    <a:masterClrMapping/>
  </p:clrMapOvr>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6EC6F7-45AE-479B-B9D3-473A089947D0}" type="datetimeFigureOut">
              <a:rPr lang="vi-VN" smtClean="0">
                <a:solidFill>
                  <a:prstClr val="black">
                    <a:tint val="75000"/>
                  </a:prstClr>
                </a:solidFill>
              </a:rPr>
              <a:pPr/>
              <a:t>02/06/2023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E7060A3-8747-4477-88D7-F4E130D4D656}" type="slidenum">
              <a:rPr lang="vi-VN" smtClean="0"/>
              <a:pPr/>
              <a:t>‹#›</a:t>
            </a:fld>
            <a:endParaRPr lang="vi-VN"/>
          </a:p>
        </p:txBody>
      </p:sp>
    </p:spTree>
    <p:extLst>
      <p:ext uri="{BB962C8B-B14F-4D97-AF65-F5344CB8AC3E}">
        <p14:creationId xmlns:p14="http://schemas.microsoft.com/office/powerpoint/2010/main" val="2098596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vi-VN">
              <a:solidFill>
                <a:srgbClr val="A6B727"/>
              </a:solidFill>
            </a:endParaRPr>
          </a:p>
        </p:txBody>
      </p:sp>
      <p:sp>
        <p:nvSpPr>
          <p:cNvPr id="5" name="Footer Placeholder 4"/>
          <p:cNvSpPr>
            <a:spLocks noGrp="1"/>
          </p:cNvSpPr>
          <p:nvPr>
            <p:ph type="ftr" sz="quarter" idx="11"/>
          </p:nvPr>
        </p:nvSpPr>
        <p:spPr/>
        <p:txBody>
          <a:bodyPr/>
          <a:lstStyle/>
          <a:p>
            <a:endParaRPr lang="en-US" altLang="vi-VN">
              <a:solidFill>
                <a:srgbClr val="A6B727"/>
              </a:solidFill>
            </a:endParaRPr>
          </a:p>
        </p:txBody>
      </p:sp>
      <p:sp>
        <p:nvSpPr>
          <p:cNvPr id="6" name="Slide Number Placeholder 5"/>
          <p:cNvSpPr>
            <a:spLocks noGrp="1"/>
          </p:cNvSpPr>
          <p:nvPr>
            <p:ph type="sldNum" sz="quarter" idx="12"/>
          </p:nvPr>
        </p:nvSpPr>
        <p:spPr/>
        <p:txBody>
          <a:bodyPr/>
          <a:lstStyle/>
          <a:p>
            <a:fld id="{11776455-247B-45F2-9520-A21B3A93ED54}"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327407237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0C9B403-B91B-4216-B1E5-5AD4DE66315A}" type="slidenum">
              <a:rPr lang="en-US" smtClean="0"/>
              <a:pPr/>
              <a:t>‹#›</a:t>
            </a:fld>
            <a:endParaRPr lang="en-US"/>
          </a:p>
        </p:txBody>
      </p:sp>
    </p:spTree>
    <p:extLst>
      <p:ext uri="{BB962C8B-B14F-4D97-AF65-F5344CB8AC3E}">
        <p14:creationId xmlns:p14="http://schemas.microsoft.com/office/powerpoint/2010/main" val="2185460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391844-4FDC-40DD-888B-43C4F5EDA5A8}"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B285D4D-61EF-4B16-876A-552D837CED7A}" type="slidenum">
              <a:rPr lang="en-US" smtClean="0"/>
              <a:pPr/>
              <a:t>‹#›</a:t>
            </a:fld>
            <a:endParaRPr lang="en-US"/>
          </a:p>
        </p:txBody>
      </p:sp>
    </p:spTree>
    <p:extLst>
      <p:ext uri="{BB962C8B-B14F-4D97-AF65-F5344CB8AC3E}">
        <p14:creationId xmlns:p14="http://schemas.microsoft.com/office/powerpoint/2010/main" val="358792136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391844-4FDC-40DD-888B-43C4F5EDA5A8}"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B285D4D-61EF-4B16-876A-552D837CED7A}"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defTabSz="914400"/>
            <a:r>
              <a:rPr lang="en-US" sz="8000" dirty="0">
                <a:ln w="3175" cmpd="sng">
                  <a:noFill/>
                </a:ln>
                <a:solidFill>
                  <a:srgbClr val="A53010"/>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defTabSz="9144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11182383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0391844-4FDC-40DD-888B-43C4F5EDA5A8}"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B285D4D-61EF-4B16-876A-552D837CED7A}" type="slidenum">
              <a:rPr lang="en-US" smtClean="0"/>
              <a:pPr/>
              <a:t>‹#›</a:t>
            </a:fld>
            <a:endParaRPr lang="en-US"/>
          </a:p>
        </p:txBody>
      </p:sp>
    </p:spTree>
    <p:extLst>
      <p:ext uri="{BB962C8B-B14F-4D97-AF65-F5344CB8AC3E}">
        <p14:creationId xmlns:p14="http://schemas.microsoft.com/office/powerpoint/2010/main" val="33517162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0391844-4FDC-40DD-888B-43C4F5EDA5A8}"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B285D4D-61EF-4B16-876A-552D837CED7A}"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defTabSz="914400"/>
            <a:r>
              <a:rPr lang="en-US" sz="8000" dirty="0">
                <a:ln w="3175" cmpd="sng">
                  <a:noFill/>
                </a:ln>
                <a:solidFill>
                  <a:srgbClr val="A53010"/>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defTabSz="9144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350634772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0391844-4FDC-40DD-888B-43C4F5EDA5A8}"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B285D4D-61EF-4B16-876A-552D837CED7A}" type="slidenum">
              <a:rPr lang="en-US" smtClean="0"/>
              <a:pPr/>
              <a:t>‹#›</a:t>
            </a:fld>
            <a:endParaRPr lang="en-US"/>
          </a:p>
        </p:txBody>
      </p:sp>
    </p:spTree>
    <p:extLst>
      <p:ext uri="{BB962C8B-B14F-4D97-AF65-F5344CB8AC3E}">
        <p14:creationId xmlns:p14="http://schemas.microsoft.com/office/powerpoint/2010/main" val="246693207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6EC6F7-45AE-479B-B9D3-473A089947D0}" type="datetimeFigureOut">
              <a:rPr lang="vi-VN" smtClean="0">
                <a:solidFill>
                  <a:prstClr val="black">
                    <a:tint val="75000"/>
                  </a:prstClr>
                </a:solidFill>
              </a:rPr>
              <a:pPr/>
              <a:t>02/06/2023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E7060A3-8747-4477-88D7-F4E130D4D656}" type="slidenum">
              <a:rPr lang="vi-VN" smtClean="0"/>
              <a:pPr/>
              <a:t>‹#›</a:t>
            </a:fld>
            <a:endParaRPr lang="vi-VN"/>
          </a:p>
        </p:txBody>
      </p:sp>
    </p:spTree>
    <p:extLst>
      <p:ext uri="{BB962C8B-B14F-4D97-AF65-F5344CB8AC3E}">
        <p14:creationId xmlns:p14="http://schemas.microsoft.com/office/powerpoint/2010/main" val="325443625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6EC6F7-45AE-479B-B9D3-473A089947D0}" type="datetimeFigureOut">
              <a:rPr lang="vi-VN" smtClean="0">
                <a:solidFill>
                  <a:prstClr val="black">
                    <a:tint val="75000"/>
                  </a:prstClr>
                </a:solidFill>
              </a:rPr>
              <a:pPr/>
              <a:t>02/06/2023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E7060A3-8747-4477-88D7-F4E130D4D656}" type="slidenum">
              <a:rPr lang="vi-VN" smtClean="0"/>
              <a:pPr/>
              <a:t>‹#›</a:t>
            </a:fld>
            <a:endParaRPr lang="vi-VN"/>
          </a:p>
        </p:txBody>
      </p:sp>
    </p:spTree>
    <p:extLst>
      <p:ext uri="{BB962C8B-B14F-4D97-AF65-F5344CB8AC3E}">
        <p14:creationId xmlns:p14="http://schemas.microsoft.com/office/powerpoint/2010/main" val="428401036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4C7FC-F8FD-4165-9C04-5191830F20E2}" type="datetimeFigureOut">
              <a:rPr lang="en-US" smtClean="0">
                <a:solidFill>
                  <a:prstClr val="black">
                    <a:tint val="75000"/>
                  </a:prstClr>
                </a:solidFill>
              </a:rPr>
              <a:pPr/>
              <a:t>6/2/2023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E174B8-6972-4957-80D5-14576B3082C0}" type="slidenum">
              <a:rPr lang="en-US" smtClean="0"/>
              <a:pPr/>
              <a:t>‹#›</a:t>
            </a:fld>
            <a:endParaRPr lang="en-US"/>
          </a:p>
        </p:txBody>
      </p:sp>
      <p:sp>
        <p:nvSpPr>
          <p:cNvPr id="10" name="Text Placeholder 9"/>
          <p:cNvSpPr>
            <a:spLocks noGrp="1"/>
          </p:cNvSpPr>
          <p:nvPr>
            <p:ph type="body" sz="quarter" idx="13" hasCustomPrompt="1"/>
          </p:nvPr>
        </p:nvSpPr>
        <p:spPr>
          <a:xfrm>
            <a:off x="0" y="0"/>
            <a:ext cx="12192000" cy="1005840"/>
          </a:xfrm>
          <a:noFill/>
          <a:ln>
            <a:noFill/>
          </a:ln>
        </p:spPr>
        <p:style>
          <a:lnRef idx="2">
            <a:schemeClr val="accent1">
              <a:shade val="50000"/>
            </a:schemeClr>
          </a:lnRef>
          <a:fillRef idx="1">
            <a:schemeClr val="accent1"/>
          </a:fillRef>
          <a:effectRef idx="0">
            <a:schemeClr val="accent1"/>
          </a:effectRef>
          <a:fontRef idx="minor">
            <a:schemeClr val="lt1"/>
          </a:fontRef>
        </p:style>
        <p:txBody>
          <a:bodyPr lIns="640080" tIns="0" rIns="0" bIns="0" rtlCol="0" anchor="b">
            <a:normAutofit/>
          </a:bodyPr>
          <a:lstStyle>
            <a:lvl1pPr marL="0" indent="0">
              <a:buNone/>
              <a:defRPr lang="en-US" sz="2160" smtClean="0">
                <a:solidFill>
                  <a:schemeClr val="tx1">
                    <a:lumMod val="65000"/>
                    <a:lumOff val="35000"/>
                  </a:schemeClr>
                </a:solidFill>
                <a:latin typeface="+mj-lt"/>
              </a:defRPr>
            </a:lvl1pPr>
          </a:lstStyle>
          <a:p>
            <a:pPr marL="0" lvl="0"/>
            <a:r>
              <a:rPr lang="en-US"/>
              <a:t>Nhập tiêu đề của bạn</a:t>
            </a:r>
          </a:p>
        </p:txBody>
      </p:sp>
      <p:sp>
        <p:nvSpPr>
          <p:cNvPr id="12" name="Text Placeholder 11"/>
          <p:cNvSpPr>
            <a:spLocks noGrp="1"/>
          </p:cNvSpPr>
          <p:nvPr>
            <p:ph type="body" sz="quarter" idx="14" hasCustomPrompt="1"/>
          </p:nvPr>
        </p:nvSpPr>
        <p:spPr>
          <a:xfrm>
            <a:off x="0" y="1005840"/>
            <a:ext cx="12192000" cy="365760"/>
          </a:xfrm>
          <a:noFill/>
          <a:ln>
            <a:noFill/>
          </a:ln>
        </p:spPr>
        <p:style>
          <a:lnRef idx="2">
            <a:schemeClr val="accent1">
              <a:shade val="50000"/>
            </a:schemeClr>
          </a:lnRef>
          <a:fillRef idx="1">
            <a:schemeClr val="accent1"/>
          </a:fillRef>
          <a:effectRef idx="0">
            <a:schemeClr val="accent1"/>
          </a:effectRef>
          <a:fontRef idx="minor">
            <a:schemeClr val="lt1"/>
          </a:fontRef>
        </p:style>
        <p:txBody>
          <a:bodyPr lIns="640080" tIns="0" rIns="0" bIns="0" rtlCol="0" anchor="ctr">
            <a:normAutofit/>
          </a:bodyPr>
          <a:lstStyle>
            <a:lvl1pPr marL="0" indent="0">
              <a:buNone/>
              <a:defRPr lang="en-US" sz="1080" smtClean="0">
                <a:solidFill>
                  <a:schemeClr val="tx1">
                    <a:lumMod val="50000"/>
                    <a:lumOff val="50000"/>
                  </a:schemeClr>
                </a:solidFill>
              </a:defRPr>
            </a:lvl1pPr>
          </a:lstStyle>
          <a:p>
            <a:pPr marL="0" lvl="0"/>
            <a:r>
              <a:rPr lang="en-US"/>
              <a:t>Chú thích cho tiêu đề</a:t>
            </a:r>
          </a:p>
        </p:txBody>
      </p:sp>
    </p:spTree>
    <p:extLst>
      <p:ext uri="{BB962C8B-B14F-4D97-AF65-F5344CB8AC3E}">
        <p14:creationId xmlns:p14="http://schemas.microsoft.com/office/powerpoint/2010/main" val="4041975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390370-9855-41FE-AF8D-7F0F837F4A45}"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157A73-B637-4BA8-B440-88FEF46C78BE}" type="slidenum">
              <a:rPr lang="en-US" smtClean="0"/>
              <a:pPr/>
              <a:t>‹#›</a:t>
            </a:fld>
            <a:endParaRPr lang="en-US"/>
          </a:p>
        </p:txBody>
      </p:sp>
    </p:spTree>
    <p:extLst>
      <p:ext uri="{BB962C8B-B14F-4D97-AF65-F5344CB8AC3E}">
        <p14:creationId xmlns:p14="http://schemas.microsoft.com/office/powerpoint/2010/main" val="3707306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AFAA65-F72C-492D-A027-F9F9E4233F6C}"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1486D-5EF7-4875-9A8D-209E8C0AC0D2}" type="slidenum">
              <a:rPr lang="en-US" smtClean="0"/>
              <a:t>‹#›</a:t>
            </a:fld>
            <a:endParaRPr lang="en-US"/>
          </a:p>
        </p:txBody>
      </p:sp>
    </p:spTree>
    <p:extLst>
      <p:ext uri="{BB962C8B-B14F-4D97-AF65-F5344CB8AC3E}">
        <p14:creationId xmlns:p14="http://schemas.microsoft.com/office/powerpoint/2010/main" val="3679606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646"/>
            <a:ext cx="9966960" cy="2926081"/>
          </a:xfrm>
        </p:spPr>
        <p:txBody>
          <a:bodyPr anchor="b">
            <a:noAutofit/>
          </a:bodyPr>
          <a:lstStyle>
            <a:lvl1pPr algn="ctr">
              <a:lnSpc>
                <a:spcPct val="85000"/>
              </a:lnSpc>
              <a:defRPr sz="60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1900">
                <a:solidFill>
                  <a:schemeClr val="accent1"/>
                </a:solidFill>
              </a:defRPr>
            </a:lvl1pPr>
            <a:lvl2pPr marL="342780" indent="0">
              <a:buNone/>
              <a:defRPr sz="1300">
                <a:solidFill>
                  <a:schemeClr val="tx1">
                    <a:tint val="75000"/>
                  </a:schemeClr>
                </a:solidFill>
              </a:defRPr>
            </a:lvl2pPr>
            <a:lvl3pPr marL="685560" indent="0">
              <a:buNone/>
              <a:defRPr sz="1200">
                <a:solidFill>
                  <a:schemeClr val="tx1">
                    <a:tint val="75000"/>
                  </a:schemeClr>
                </a:solidFill>
              </a:defRPr>
            </a:lvl3pPr>
            <a:lvl4pPr marL="1028340" indent="0">
              <a:buNone/>
              <a:defRPr sz="1100">
                <a:solidFill>
                  <a:schemeClr val="tx1">
                    <a:tint val="75000"/>
                  </a:schemeClr>
                </a:solidFill>
              </a:defRPr>
            </a:lvl4pPr>
            <a:lvl5pPr marL="1371120" indent="0">
              <a:buNone/>
              <a:defRPr sz="1100">
                <a:solidFill>
                  <a:schemeClr val="tx1">
                    <a:tint val="75000"/>
                  </a:schemeClr>
                </a:solidFill>
              </a:defRPr>
            </a:lvl5pPr>
            <a:lvl6pPr marL="1713900" indent="0">
              <a:buNone/>
              <a:defRPr sz="1100">
                <a:solidFill>
                  <a:schemeClr val="tx1">
                    <a:tint val="75000"/>
                  </a:schemeClr>
                </a:solidFill>
              </a:defRPr>
            </a:lvl6pPr>
            <a:lvl7pPr marL="2056680" indent="0">
              <a:buNone/>
              <a:defRPr sz="1100">
                <a:solidFill>
                  <a:schemeClr val="tx1">
                    <a:tint val="75000"/>
                  </a:schemeClr>
                </a:solidFill>
              </a:defRPr>
            </a:lvl7pPr>
            <a:lvl8pPr marL="2399460" indent="0">
              <a:buNone/>
              <a:defRPr sz="1100">
                <a:solidFill>
                  <a:schemeClr val="tx1">
                    <a:tint val="75000"/>
                  </a:schemeClr>
                </a:solidFill>
              </a:defRPr>
            </a:lvl8pPr>
            <a:lvl9pPr marL="2742240" indent="0">
              <a:buNone/>
              <a:defRPr sz="1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ltLang="vi-VN">
              <a:solidFill>
                <a:srgbClr val="A6B727"/>
              </a:solidFill>
            </a:endParaRPr>
          </a:p>
        </p:txBody>
      </p:sp>
      <p:sp>
        <p:nvSpPr>
          <p:cNvPr id="5" name="Footer Placeholder 4"/>
          <p:cNvSpPr>
            <a:spLocks noGrp="1"/>
          </p:cNvSpPr>
          <p:nvPr>
            <p:ph type="ftr" sz="quarter" idx="11"/>
          </p:nvPr>
        </p:nvSpPr>
        <p:spPr/>
        <p:txBody>
          <a:bodyPr/>
          <a:lstStyle/>
          <a:p>
            <a:endParaRPr lang="en-US" altLang="vi-VN">
              <a:solidFill>
                <a:srgbClr val="A6B727"/>
              </a:solidFill>
            </a:endParaRPr>
          </a:p>
        </p:txBody>
      </p:sp>
      <p:sp>
        <p:nvSpPr>
          <p:cNvPr id="6" name="Slide Number Placeholder 5"/>
          <p:cNvSpPr>
            <a:spLocks noGrp="1"/>
          </p:cNvSpPr>
          <p:nvPr>
            <p:ph type="sldNum" sz="quarter" idx="12"/>
          </p:nvPr>
        </p:nvSpPr>
        <p:spPr/>
        <p:txBody>
          <a:bodyPr/>
          <a:lstStyle/>
          <a:p>
            <a:fld id="{E64A2868-F926-4B4F-83E8-3460C7B1BCA4}" type="slidenum">
              <a:rPr lang="en-US" altLang="vi-VN" smtClean="0">
                <a:solidFill>
                  <a:srgbClr val="A6B727"/>
                </a:solidFill>
              </a:rPr>
              <a:pPr/>
              <a:t>‹#›</a:t>
            </a:fld>
            <a:endParaRPr lang="en-US" altLang="vi-VN">
              <a:solidFill>
                <a:srgbClr val="A6B727"/>
              </a:solidFill>
            </a:endParaRPr>
          </a:p>
        </p:txBody>
      </p:sp>
      <p:cxnSp>
        <p:nvCxnSpPr>
          <p:cNvPr id="7" name="Straight Connector 6"/>
          <p:cNvCxnSpPr/>
          <p:nvPr/>
        </p:nvCxnSpPr>
        <p:spPr>
          <a:xfrm>
            <a:off x="198125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03176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3"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400" y="1871204"/>
            <a:ext cx="6815669" cy="1515533"/>
          </a:xfrm>
        </p:spPr>
        <p:txBody>
          <a:bodyPr anchor="b">
            <a:noAutofit/>
          </a:bodyPr>
          <a:lstStyle>
            <a:lvl1pPr algn="ctr">
              <a:defRPr sz="55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400" y="3657599"/>
            <a:ext cx="6815669" cy="1320802"/>
          </a:xfrm>
        </p:spPr>
        <p:txBody>
          <a:bodyPr anchor="t">
            <a:normAutofit/>
          </a:bodyPr>
          <a:lstStyle>
            <a:lvl1pPr marL="0" indent="0" algn="ctr">
              <a:buNone/>
              <a:defRPr sz="2100">
                <a:solidFill>
                  <a:schemeClr val="tx1"/>
                </a:solidFill>
              </a:defRPr>
            </a:lvl1pPr>
            <a:lvl2pPr marL="457040" indent="0" algn="ctr">
              <a:buNone/>
              <a:defRPr>
                <a:solidFill>
                  <a:schemeClr val="tx1">
                    <a:tint val="75000"/>
                  </a:schemeClr>
                </a:solidFill>
              </a:defRPr>
            </a:lvl2pPr>
            <a:lvl3pPr marL="914080" indent="0" algn="ctr">
              <a:buNone/>
              <a:defRPr>
                <a:solidFill>
                  <a:schemeClr val="tx1">
                    <a:tint val="75000"/>
                  </a:schemeClr>
                </a:solidFill>
              </a:defRPr>
            </a:lvl3pPr>
            <a:lvl4pPr marL="1371120" indent="0" algn="ctr">
              <a:buNone/>
              <a:defRPr>
                <a:solidFill>
                  <a:schemeClr val="tx1">
                    <a:tint val="75000"/>
                  </a:schemeClr>
                </a:solidFill>
              </a:defRPr>
            </a:lvl4pPr>
            <a:lvl5pPr marL="1828160" indent="0" algn="ctr">
              <a:buNone/>
              <a:defRPr>
                <a:solidFill>
                  <a:schemeClr val="tx1">
                    <a:tint val="75000"/>
                  </a:schemeClr>
                </a:solidFill>
              </a:defRPr>
            </a:lvl5pPr>
            <a:lvl6pPr marL="2285200" indent="0" algn="ctr">
              <a:buNone/>
              <a:defRPr>
                <a:solidFill>
                  <a:schemeClr val="tx1">
                    <a:tint val="75000"/>
                  </a:schemeClr>
                </a:solidFill>
              </a:defRPr>
            </a:lvl6pPr>
            <a:lvl7pPr marL="2742240" indent="0" algn="ctr">
              <a:buNone/>
              <a:defRPr>
                <a:solidFill>
                  <a:schemeClr val="tx1">
                    <a:tint val="75000"/>
                  </a:schemeClr>
                </a:solidFill>
              </a:defRPr>
            </a:lvl7pPr>
            <a:lvl8pPr marL="3199280" indent="0" algn="ctr">
              <a:buNone/>
              <a:defRPr>
                <a:solidFill>
                  <a:schemeClr val="tx1">
                    <a:tint val="75000"/>
                  </a:schemeClr>
                </a:solidFill>
              </a:defRPr>
            </a:lvl8pPr>
            <a:lvl9pPr marL="365632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3" y="5037664"/>
            <a:ext cx="897467" cy="279400"/>
          </a:xfrm>
        </p:spPr>
        <p:txBody>
          <a:bodyPr/>
          <a:lstStyle/>
          <a:p>
            <a:fld id="{33AFAA65-F72C-492D-A027-F9F9E4233F6C}" type="datetimeFigureOut">
              <a:rPr lang="en-US" smtClean="0">
                <a:solidFill>
                  <a:prstClr val="black"/>
                </a:solidFill>
              </a:rPr>
              <a:pPr/>
              <a:t>6/2/2023</a:t>
            </a:fld>
            <a:endParaRPr lang="en-US">
              <a:solidFill>
                <a:prstClr val="black"/>
              </a:solidFill>
            </a:endParaRPr>
          </a:p>
        </p:txBody>
      </p:sp>
      <p:sp>
        <p:nvSpPr>
          <p:cNvPr id="5" name="Footer Placeholder 4"/>
          <p:cNvSpPr>
            <a:spLocks noGrp="1"/>
          </p:cNvSpPr>
          <p:nvPr>
            <p:ph type="ftr" sz="quarter" idx="11"/>
          </p:nvPr>
        </p:nvSpPr>
        <p:spPr>
          <a:xfrm>
            <a:off x="2692397" y="5037664"/>
            <a:ext cx="5214635" cy="279400"/>
          </a:xfr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956950" y="5037664"/>
            <a:ext cx="551167" cy="279400"/>
          </a:xfrm>
        </p:spPr>
        <p:txBody>
          <a:bodyPr/>
          <a:lstStyle/>
          <a:p>
            <a:fld id="{CAD1486D-5EF7-4875-9A8D-209E8C0AC0D2}" type="slidenum">
              <a:rPr lang="en-US" smtClean="0">
                <a:solidFill>
                  <a:prstClr val="black"/>
                </a:solidFill>
              </a:rPr>
              <a:pPr/>
              <a:t>‹#›</a:t>
            </a:fld>
            <a:endParaRPr lang="en-US">
              <a:solidFill>
                <a:prstClr val="black"/>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205865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AFAA65-F72C-492D-A027-F9F9E4233F6C}" type="datetimeFigureOut">
              <a:rPr lang="en-US" smtClean="0">
                <a:solidFill>
                  <a:prstClr val="black"/>
                </a:solidFill>
              </a:rPr>
              <a:pPr/>
              <a:t>6/2/2023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AD1486D-5EF7-4875-9A8D-209E8C0AC0D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479270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75"/>
            <a:ext cx="8158688" cy="1822515"/>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9" y="3846123"/>
            <a:ext cx="8158691" cy="954547"/>
          </a:xfrm>
        </p:spPr>
        <p:txBody>
          <a:bodyPr anchor="t">
            <a:normAutofit/>
          </a:bodyPr>
          <a:lstStyle>
            <a:lvl1pPr marL="0" indent="0" algn="ctr">
              <a:buNone/>
              <a:defRPr sz="2400">
                <a:solidFill>
                  <a:schemeClr val="tx1"/>
                </a:solidFill>
              </a:defRPr>
            </a:lvl1pPr>
            <a:lvl2pPr marL="457040" indent="0">
              <a:buNone/>
              <a:defRPr sz="1900">
                <a:solidFill>
                  <a:schemeClr val="tx1">
                    <a:tint val="75000"/>
                  </a:schemeClr>
                </a:solidFill>
              </a:defRPr>
            </a:lvl2pPr>
            <a:lvl3pPr marL="914080" indent="0">
              <a:buNone/>
              <a:defRPr sz="1600">
                <a:solidFill>
                  <a:schemeClr val="tx1">
                    <a:tint val="75000"/>
                  </a:schemeClr>
                </a:solidFill>
              </a:defRPr>
            </a:lvl3pPr>
            <a:lvl4pPr marL="1371120" indent="0">
              <a:buNone/>
              <a:defRPr sz="1500">
                <a:solidFill>
                  <a:schemeClr val="tx1">
                    <a:tint val="75000"/>
                  </a:schemeClr>
                </a:solidFill>
              </a:defRPr>
            </a:lvl4pPr>
            <a:lvl5pPr marL="1828160" indent="0">
              <a:buNone/>
              <a:defRPr sz="1500">
                <a:solidFill>
                  <a:schemeClr val="tx1">
                    <a:tint val="75000"/>
                  </a:schemeClr>
                </a:solidFill>
              </a:defRPr>
            </a:lvl5pPr>
            <a:lvl6pPr marL="2285200" indent="0">
              <a:buNone/>
              <a:defRPr sz="1500">
                <a:solidFill>
                  <a:schemeClr val="tx1">
                    <a:tint val="75000"/>
                  </a:schemeClr>
                </a:solidFill>
              </a:defRPr>
            </a:lvl6pPr>
            <a:lvl7pPr marL="2742240" indent="0">
              <a:buNone/>
              <a:defRPr sz="1500">
                <a:solidFill>
                  <a:schemeClr val="tx1">
                    <a:tint val="75000"/>
                  </a:schemeClr>
                </a:solidFill>
              </a:defRPr>
            </a:lvl7pPr>
            <a:lvl8pPr marL="3199280" indent="0">
              <a:buNone/>
              <a:defRPr sz="1500">
                <a:solidFill>
                  <a:schemeClr val="tx1">
                    <a:tint val="75000"/>
                  </a:schemeClr>
                </a:solidFill>
              </a:defRPr>
            </a:lvl8pPr>
            <a:lvl9pPr marL="3656320"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AFAA65-F72C-492D-A027-F9F9E4233F6C}" type="datetimeFigureOut">
              <a:rPr lang="en-US" smtClean="0">
                <a:solidFill>
                  <a:prstClr val="black"/>
                </a:solidFill>
              </a:rPr>
              <a:pPr/>
              <a:t>6/2/2023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AD1486D-5EF7-4875-9A8D-209E8C0AC0D2}" type="slidenum">
              <a:rPr lang="en-US" smtClean="0">
                <a:solidFill>
                  <a:prstClr val="black"/>
                </a:solidFill>
              </a:rPr>
              <a:pPr/>
              <a:t>‹#›</a:t>
            </a:fld>
            <a:endParaRPr lang="en-US">
              <a:solidFill>
                <a:prstClr val="black"/>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508700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90"/>
            <a:ext cx="4718304" cy="331012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90"/>
            <a:ext cx="4718304" cy="331012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AFAA65-F72C-492D-A027-F9F9E4233F6C}" type="datetimeFigureOut">
              <a:rPr lang="en-US" smtClean="0">
                <a:solidFill>
                  <a:prstClr val="black"/>
                </a:solidFill>
              </a:rPr>
              <a:pPr/>
              <a:t>6/2/2023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AD1486D-5EF7-4875-9A8D-209E8C0AC0D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8122905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040" indent="0">
              <a:buNone/>
              <a:defRPr sz="2000" b="1"/>
            </a:lvl2pPr>
            <a:lvl3pPr marL="914080" indent="0">
              <a:buNone/>
              <a:defRPr sz="1900" b="1"/>
            </a:lvl3pPr>
            <a:lvl4pPr marL="1371120" indent="0">
              <a:buNone/>
              <a:defRPr sz="1600" b="1"/>
            </a:lvl4pPr>
            <a:lvl5pPr marL="1828160" indent="0">
              <a:buNone/>
              <a:defRPr sz="1600" b="1"/>
            </a:lvl5pPr>
            <a:lvl6pPr marL="2285200" indent="0">
              <a:buNone/>
              <a:defRPr sz="1600" b="1"/>
            </a:lvl6pPr>
            <a:lvl7pPr marL="2742240" indent="0">
              <a:buNone/>
              <a:defRPr sz="1600" b="1"/>
            </a:lvl7pPr>
            <a:lvl8pPr marL="3199280" indent="0">
              <a:buNone/>
              <a:defRPr sz="1600" b="1"/>
            </a:lvl8pPr>
            <a:lvl9pPr marL="365632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334"/>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040" indent="0">
              <a:buNone/>
              <a:defRPr sz="2000" b="1"/>
            </a:lvl2pPr>
            <a:lvl3pPr marL="914080" indent="0">
              <a:buNone/>
              <a:defRPr sz="1900" b="1"/>
            </a:lvl3pPr>
            <a:lvl4pPr marL="1371120" indent="0">
              <a:buNone/>
              <a:defRPr sz="1600" b="1"/>
            </a:lvl4pPr>
            <a:lvl5pPr marL="1828160" indent="0">
              <a:buNone/>
              <a:defRPr sz="1600" b="1"/>
            </a:lvl5pPr>
            <a:lvl6pPr marL="2285200" indent="0">
              <a:buNone/>
              <a:defRPr sz="1600" b="1"/>
            </a:lvl6pPr>
            <a:lvl7pPr marL="2742240" indent="0">
              <a:buNone/>
              <a:defRPr sz="1600" b="1"/>
            </a:lvl7pPr>
            <a:lvl8pPr marL="3199280" indent="0">
              <a:buNone/>
              <a:defRPr sz="1600" b="1"/>
            </a:lvl8pPr>
            <a:lvl9pPr marL="36563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334"/>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AFAA65-F72C-492D-A027-F9F9E4233F6C}" type="datetimeFigureOut">
              <a:rPr lang="en-US" smtClean="0">
                <a:solidFill>
                  <a:prstClr val="black"/>
                </a:solidFill>
              </a:rPr>
              <a:pPr/>
              <a:t>6/2/2023</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CAD1486D-5EF7-4875-9A8D-209E8C0AC0D2}" type="slidenum">
              <a:rPr lang="en-US" smtClean="0">
                <a:solidFill>
                  <a:prstClr val="black"/>
                </a:solidFill>
              </a:rPr>
              <a:pPr/>
              <a:t>‹#›</a:t>
            </a:fld>
            <a:endParaRPr lang="en-US">
              <a:solidFill>
                <a:prstClr val="black"/>
              </a:solidFill>
            </a:endParaRPr>
          </a:p>
        </p:txBody>
      </p:sp>
      <p:cxnSp>
        <p:nvCxnSpPr>
          <p:cNvPr id="18" name="Straight Connector 17"/>
          <p:cNvCxnSpPr/>
          <p:nvPr/>
        </p:nvCxnSpPr>
        <p:spPr>
          <a:xfrm>
            <a:off x="1396169" y="2421466"/>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479145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AFAA65-F72C-492D-A027-F9F9E4233F6C}" type="datetimeFigureOut">
              <a:rPr lang="en-US" smtClean="0">
                <a:solidFill>
                  <a:prstClr val="black"/>
                </a:solidFill>
              </a:rPr>
              <a:pPr/>
              <a:t>6/2/2023</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CAD1486D-5EF7-4875-9A8D-209E8C0AC0D2}" type="slidenum">
              <a:rPr lang="en-US" smtClean="0">
                <a:solidFill>
                  <a:prstClr val="black"/>
                </a:solidFill>
              </a:rPr>
              <a:pPr/>
              <a:t>‹#›</a:t>
            </a:fld>
            <a:endParaRPr lang="en-US">
              <a:solidFill>
                <a:prstClr val="black"/>
              </a:solidFill>
            </a:endParaRPr>
          </a:p>
        </p:txBody>
      </p:sp>
      <p:cxnSp>
        <p:nvCxnSpPr>
          <p:cNvPr id="14" name="Straight Connector 13"/>
          <p:cNvCxnSpPr/>
          <p:nvPr/>
        </p:nvCxnSpPr>
        <p:spPr>
          <a:xfrm>
            <a:off x="1396169" y="2421466"/>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900612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AFAA65-F72C-492D-A027-F9F9E4233F6C}" type="datetimeFigureOut">
              <a:rPr lang="en-US" smtClean="0">
                <a:solidFill>
                  <a:prstClr val="black"/>
                </a:solidFill>
              </a:rPr>
              <a:pPr/>
              <a:t>6/2/2023</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CAD1486D-5EF7-4875-9A8D-209E8C0AC0D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1971851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61" y="1388539"/>
            <a:ext cx="3718455" cy="1371601"/>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9" y="982132"/>
            <a:ext cx="5469467" cy="4893734"/>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61" y="3031134"/>
            <a:ext cx="3718455" cy="2438405"/>
          </a:xfrm>
        </p:spPr>
        <p:txBody>
          <a:bodyPr anchor="t">
            <a:normAutofit/>
          </a:bodyPr>
          <a:lstStyle>
            <a:lvl1pPr marL="0" indent="0" algn="ctr">
              <a:buNone/>
              <a:defRPr sz="1600"/>
            </a:lvl1pPr>
            <a:lvl2pPr marL="457040" indent="0">
              <a:buNone/>
              <a:defRPr sz="1200"/>
            </a:lvl2pPr>
            <a:lvl3pPr marL="914080" indent="0">
              <a:buNone/>
              <a:defRPr sz="1100"/>
            </a:lvl3pPr>
            <a:lvl4pPr marL="1371120" indent="0">
              <a:buNone/>
              <a:defRPr sz="900"/>
            </a:lvl4pPr>
            <a:lvl5pPr marL="1828160" indent="0">
              <a:buNone/>
              <a:defRPr sz="900"/>
            </a:lvl5pPr>
            <a:lvl6pPr marL="2285200" indent="0">
              <a:buNone/>
              <a:defRPr sz="900"/>
            </a:lvl6pPr>
            <a:lvl7pPr marL="2742240" indent="0">
              <a:buNone/>
              <a:defRPr sz="900"/>
            </a:lvl7pPr>
            <a:lvl8pPr marL="3199280" indent="0">
              <a:buNone/>
              <a:defRPr sz="900"/>
            </a:lvl8pPr>
            <a:lvl9pPr marL="36563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AFAA65-F72C-492D-A027-F9F9E4233F6C}" type="datetimeFigureOut">
              <a:rPr lang="en-US" smtClean="0">
                <a:solidFill>
                  <a:prstClr val="black"/>
                </a:solidFill>
              </a:rPr>
              <a:pPr/>
              <a:t>6/2/2023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AD1486D-5EF7-4875-9A8D-209E8C0AC0D2}" type="slidenum">
              <a:rPr lang="en-US" smtClean="0">
                <a:solidFill>
                  <a:prstClr val="black"/>
                </a:solidFill>
              </a:rPr>
              <a:pPr/>
              <a:t>‹#›</a:t>
            </a:fld>
            <a:endParaRPr lang="en-US">
              <a:solidFill>
                <a:prstClr val="black"/>
              </a:solidFill>
            </a:endParaRPr>
          </a:p>
        </p:txBody>
      </p:sp>
      <p:cxnSp>
        <p:nvCxnSpPr>
          <p:cNvPr id="16" name="Straight Connector 15"/>
          <p:cNvCxnSpPr/>
          <p:nvPr/>
        </p:nvCxnSpPr>
        <p:spPr>
          <a:xfrm>
            <a:off x="1396169" y="2912533"/>
            <a:ext cx="35144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54534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901"/>
            <a:ext cx="6241816" cy="1371601"/>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3"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040" indent="0">
              <a:buNone/>
              <a:defRPr sz="1600"/>
            </a:lvl2pPr>
            <a:lvl3pPr marL="914080" indent="0">
              <a:buNone/>
              <a:defRPr sz="1600"/>
            </a:lvl3pPr>
            <a:lvl4pPr marL="1371120" indent="0">
              <a:buNone/>
              <a:defRPr sz="1600"/>
            </a:lvl4pPr>
            <a:lvl5pPr marL="1828160" indent="0">
              <a:buNone/>
              <a:defRPr sz="1600"/>
            </a:lvl5pPr>
            <a:lvl6pPr marL="2285200" indent="0">
              <a:buNone/>
              <a:defRPr sz="1600"/>
            </a:lvl6pPr>
            <a:lvl7pPr marL="2742240" indent="0">
              <a:buNone/>
              <a:defRPr sz="1600"/>
            </a:lvl7pPr>
            <a:lvl8pPr marL="3199280" indent="0">
              <a:buNone/>
              <a:defRPr sz="1600"/>
            </a:lvl8pPr>
            <a:lvl9pPr marL="365632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4"/>
            <a:ext cx="6241816" cy="1828799"/>
          </a:xfrm>
        </p:spPr>
        <p:txBody>
          <a:bodyPr anchor="t">
            <a:normAutofit/>
          </a:bodyPr>
          <a:lstStyle>
            <a:lvl1pPr marL="0" indent="0" algn="ctr">
              <a:buNone/>
              <a:defRPr sz="1900"/>
            </a:lvl1pPr>
            <a:lvl2pPr marL="457040" indent="0">
              <a:buNone/>
              <a:defRPr sz="1200"/>
            </a:lvl2pPr>
            <a:lvl3pPr marL="914080" indent="0">
              <a:buNone/>
              <a:defRPr sz="1100"/>
            </a:lvl3pPr>
            <a:lvl4pPr marL="1371120" indent="0">
              <a:buNone/>
              <a:defRPr sz="900"/>
            </a:lvl4pPr>
            <a:lvl5pPr marL="1828160" indent="0">
              <a:buNone/>
              <a:defRPr sz="900"/>
            </a:lvl5pPr>
            <a:lvl6pPr marL="2285200" indent="0">
              <a:buNone/>
              <a:defRPr sz="900"/>
            </a:lvl6pPr>
            <a:lvl7pPr marL="2742240" indent="0">
              <a:buNone/>
              <a:defRPr sz="900"/>
            </a:lvl7pPr>
            <a:lvl8pPr marL="3199280" indent="0">
              <a:buNone/>
              <a:defRPr sz="900"/>
            </a:lvl8pPr>
            <a:lvl9pPr marL="36563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AFAA65-F72C-492D-A027-F9F9E4233F6C}" type="datetimeFigureOut">
              <a:rPr lang="en-US" smtClean="0">
                <a:solidFill>
                  <a:prstClr val="black"/>
                </a:solidFill>
              </a:rPr>
              <a:pPr/>
              <a:t>6/2/2023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AD1486D-5EF7-4875-9A8D-209E8C0AC0D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175859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7"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471"/>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040" indent="0">
              <a:buNone/>
              <a:defRPr sz="1600"/>
            </a:lvl2pPr>
            <a:lvl3pPr marL="914080" indent="0">
              <a:buNone/>
              <a:defRPr sz="1600"/>
            </a:lvl3pPr>
            <a:lvl4pPr marL="1371120" indent="0">
              <a:buNone/>
              <a:defRPr sz="1600"/>
            </a:lvl4pPr>
            <a:lvl5pPr marL="1828160" indent="0">
              <a:buNone/>
              <a:defRPr sz="1600"/>
            </a:lvl5pPr>
            <a:lvl6pPr marL="2285200" indent="0">
              <a:buNone/>
              <a:defRPr sz="1600"/>
            </a:lvl6pPr>
            <a:lvl7pPr marL="2742240" indent="0">
              <a:buNone/>
              <a:defRPr sz="1600"/>
            </a:lvl7pPr>
            <a:lvl8pPr marL="3199280" indent="0">
              <a:buNone/>
              <a:defRPr sz="1600"/>
            </a:lvl8pPr>
            <a:lvl9pPr marL="365632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7" cy="493712"/>
          </a:xfrm>
        </p:spPr>
        <p:txBody>
          <a:bodyPr>
            <a:normAutofit/>
          </a:bodyPr>
          <a:lstStyle>
            <a:lvl1pPr marL="0" indent="0" algn="ctr">
              <a:buNone/>
              <a:defRPr sz="1500"/>
            </a:lvl1pPr>
            <a:lvl2pPr marL="457040" indent="0">
              <a:buNone/>
              <a:defRPr sz="1200"/>
            </a:lvl2pPr>
            <a:lvl3pPr marL="914080" indent="0">
              <a:buNone/>
              <a:defRPr sz="1100"/>
            </a:lvl3pPr>
            <a:lvl4pPr marL="1371120" indent="0">
              <a:buNone/>
              <a:defRPr sz="900"/>
            </a:lvl4pPr>
            <a:lvl5pPr marL="1828160" indent="0">
              <a:buNone/>
              <a:defRPr sz="900"/>
            </a:lvl5pPr>
            <a:lvl6pPr marL="2285200" indent="0">
              <a:buNone/>
              <a:defRPr sz="900"/>
            </a:lvl6pPr>
            <a:lvl7pPr marL="2742240" indent="0">
              <a:buNone/>
              <a:defRPr sz="900"/>
            </a:lvl7pPr>
            <a:lvl8pPr marL="3199280" indent="0">
              <a:buNone/>
              <a:defRPr sz="900"/>
            </a:lvl8pPr>
            <a:lvl9pPr marL="36563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AFAA65-F72C-492D-A027-F9F9E4233F6C}" type="datetimeFigureOut">
              <a:rPr lang="en-US" smtClean="0">
                <a:solidFill>
                  <a:prstClr val="black"/>
                </a:solidFill>
              </a:rPr>
              <a:pPr/>
              <a:t>6/2/2023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AD1486D-5EF7-4875-9A8D-209E8C0AC0D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68434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8"/>
            <a:ext cx="4754880" cy="4023360"/>
          </a:xfrm>
        </p:spPr>
        <p:txBody>
          <a:bodyPr/>
          <a:lstStyle>
            <a:lvl1pPr>
              <a:defRPr sz="16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16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vi-VN">
              <a:solidFill>
                <a:srgbClr val="A6B727"/>
              </a:solidFill>
            </a:endParaRPr>
          </a:p>
        </p:txBody>
      </p:sp>
      <p:sp>
        <p:nvSpPr>
          <p:cNvPr id="6" name="Footer Placeholder 5"/>
          <p:cNvSpPr>
            <a:spLocks noGrp="1"/>
          </p:cNvSpPr>
          <p:nvPr>
            <p:ph type="ftr" sz="quarter" idx="11"/>
          </p:nvPr>
        </p:nvSpPr>
        <p:spPr/>
        <p:txBody>
          <a:bodyPr/>
          <a:lstStyle/>
          <a:p>
            <a:endParaRPr lang="en-US" altLang="vi-VN">
              <a:solidFill>
                <a:srgbClr val="A6B727"/>
              </a:solidFill>
            </a:endParaRPr>
          </a:p>
        </p:txBody>
      </p:sp>
      <p:sp>
        <p:nvSpPr>
          <p:cNvPr id="7" name="Slide Number Placeholder 6"/>
          <p:cNvSpPr>
            <a:spLocks noGrp="1"/>
          </p:cNvSpPr>
          <p:nvPr>
            <p:ph type="sldNum" sz="quarter" idx="12"/>
          </p:nvPr>
        </p:nvSpPr>
        <p:spPr/>
        <p:txBody>
          <a:bodyPr/>
          <a:lstStyle/>
          <a:p>
            <a:fld id="{40955D3D-19D8-4BD3-A2B6-D8E05A2CBCC4}"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118975631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71" y="982133"/>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71" y="4343471"/>
            <a:ext cx="9592732" cy="1532467"/>
          </a:xfrm>
        </p:spPr>
        <p:txBody>
          <a:bodyPr anchor="ctr">
            <a:normAutofit/>
          </a:bodyPr>
          <a:lstStyle>
            <a:lvl1pPr marL="0" indent="0" algn="ctr">
              <a:buNone/>
              <a:defRPr sz="2000">
                <a:solidFill>
                  <a:schemeClr val="tx1"/>
                </a:solidFill>
              </a:defRPr>
            </a:lvl1pPr>
            <a:lvl2pPr marL="457040" indent="0">
              <a:buNone/>
              <a:defRPr sz="1900">
                <a:solidFill>
                  <a:schemeClr val="tx1">
                    <a:tint val="75000"/>
                  </a:schemeClr>
                </a:solidFill>
              </a:defRPr>
            </a:lvl2pPr>
            <a:lvl3pPr marL="914080" indent="0">
              <a:buNone/>
              <a:defRPr sz="1600">
                <a:solidFill>
                  <a:schemeClr val="tx1">
                    <a:tint val="75000"/>
                  </a:schemeClr>
                </a:solidFill>
              </a:defRPr>
            </a:lvl3pPr>
            <a:lvl4pPr marL="1371120" indent="0">
              <a:buNone/>
              <a:defRPr sz="1500">
                <a:solidFill>
                  <a:schemeClr val="tx1">
                    <a:tint val="75000"/>
                  </a:schemeClr>
                </a:solidFill>
              </a:defRPr>
            </a:lvl4pPr>
            <a:lvl5pPr marL="1828160" indent="0">
              <a:buNone/>
              <a:defRPr sz="1500">
                <a:solidFill>
                  <a:schemeClr val="tx1">
                    <a:tint val="75000"/>
                  </a:schemeClr>
                </a:solidFill>
              </a:defRPr>
            </a:lvl5pPr>
            <a:lvl6pPr marL="2285200" indent="0">
              <a:buNone/>
              <a:defRPr sz="1500">
                <a:solidFill>
                  <a:schemeClr val="tx1">
                    <a:tint val="75000"/>
                  </a:schemeClr>
                </a:solidFill>
              </a:defRPr>
            </a:lvl6pPr>
            <a:lvl7pPr marL="2742240" indent="0">
              <a:buNone/>
              <a:defRPr sz="1500">
                <a:solidFill>
                  <a:schemeClr val="tx1">
                    <a:tint val="75000"/>
                  </a:schemeClr>
                </a:solidFill>
              </a:defRPr>
            </a:lvl7pPr>
            <a:lvl8pPr marL="3199280" indent="0">
              <a:buNone/>
              <a:defRPr sz="1500">
                <a:solidFill>
                  <a:schemeClr val="tx1">
                    <a:tint val="75000"/>
                  </a:schemeClr>
                </a:solidFill>
              </a:defRPr>
            </a:lvl8pPr>
            <a:lvl9pPr marL="3656320"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AFAA65-F72C-492D-A027-F9F9E4233F6C}" type="datetimeFigureOut">
              <a:rPr lang="en-US" smtClean="0">
                <a:solidFill>
                  <a:prstClr val="black"/>
                </a:solidFill>
              </a:rPr>
              <a:pPr/>
              <a:t>6/2/2023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AD1486D-5EF7-4875-9A8D-209E8C0AC0D2}" type="slidenum">
              <a:rPr lang="en-US" smtClean="0">
                <a:solidFill>
                  <a:prstClr val="black"/>
                </a:solidFill>
              </a:rPr>
              <a:pPr/>
              <a:t>‹#›</a:t>
            </a:fld>
            <a:endParaRPr lang="en-US">
              <a:solidFill>
                <a:prstClr val="black"/>
              </a:solidFill>
            </a:endParaRPr>
          </a:p>
        </p:txBody>
      </p:sp>
      <p:cxnSp>
        <p:nvCxnSpPr>
          <p:cNvPr id="15" name="Straight Connector 14"/>
          <p:cNvCxnSpPr/>
          <p:nvPr/>
        </p:nvCxnSpPr>
        <p:spPr>
          <a:xfrm>
            <a:off x="1396169" y="4140199"/>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461831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62" y="982131"/>
            <a:ext cx="9296399"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3" y="3352800"/>
            <a:ext cx="8839203" cy="584200"/>
          </a:xfrm>
        </p:spPr>
        <p:txBody>
          <a:bodyPr anchor="ctr">
            <a:normAutofit/>
          </a:bodyPr>
          <a:lstStyle>
            <a:lvl1pPr marL="0" indent="0" algn="r">
              <a:buFontTx/>
              <a:buNone/>
              <a:defRPr sz="2000"/>
            </a:lvl1pPr>
            <a:lvl2pPr marL="457040" indent="0">
              <a:buFontTx/>
              <a:buNone/>
              <a:defRPr/>
            </a:lvl2pPr>
            <a:lvl3pPr marL="914080" indent="0">
              <a:buFontTx/>
              <a:buNone/>
              <a:defRPr/>
            </a:lvl3pPr>
            <a:lvl4pPr marL="1371120" indent="0">
              <a:buFontTx/>
              <a:buNone/>
              <a:defRPr/>
            </a:lvl4pPr>
            <a:lvl5pPr marL="182816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471"/>
            <a:ext cx="9609667" cy="1532467"/>
          </a:xfrm>
        </p:spPr>
        <p:txBody>
          <a:bodyPr anchor="ctr">
            <a:normAutofit/>
          </a:bodyPr>
          <a:lstStyle>
            <a:lvl1pPr marL="0" indent="0" algn="ctr">
              <a:buNone/>
              <a:defRPr sz="2000">
                <a:solidFill>
                  <a:schemeClr val="tx1"/>
                </a:solidFill>
              </a:defRPr>
            </a:lvl1pPr>
            <a:lvl2pPr marL="457040" indent="0">
              <a:buNone/>
              <a:defRPr sz="1900">
                <a:solidFill>
                  <a:schemeClr val="tx1">
                    <a:tint val="75000"/>
                  </a:schemeClr>
                </a:solidFill>
              </a:defRPr>
            </a:lvl2pPr>
            <a:lvl3pPr marL="914080" indent="0">
              <a:buNone/>
              <a:defRPr sz="1600">
                <a:solidFill>
                  <a:schemeClr val="tx1">
                    <a:tint val="75000"/>
                  </a:schemeClr>
                </a:solidFill>
              </a:defRPr>
            </a:lvl3pPr>
            <a:lvl4pPr marL="1371120" indent="0">
              <a:buNone/>
              <a:defRPr sz="1500">
                <a:solidFill>
                  <a:schemeClr val="tx1">
                    <a:tint val="75000"/>
                  </a:schemeClr>
                </a:solidFill>
              </a:defRPr>
            </a:lvl4pPr>
            <a:lvl5pPr marL="1828160" indent="0">
              <a:buNone/>
              <a:defRPr sz="1500">
                <a:solidFill>
                  <a:schemeClr val="tx1">
                    <a:tint val="75000"/>
                  </a:schemeClr>
                </a:solidFill>
              </a:defRPr>
            </a:lvl5pPr>
            <a:lvl6pPr marL="2285200" indent="0">
              <a:buNone/>
              <a:defRPr sz="1500">
                <a:solidFill>
                  <a:schemeClr val="tx1">
                    <a:tint val="75000"/>
                  </a:schemeClr>
                </a:solidFill>
              </a:defRPr>
            </a:lvl6pPr>
            <a:lvl7pPr marL="2742240" indent="0">
              <a:buNone/>
              <a:defRPr sz="1500">
                <a:solidFill>
                  <a:schemeClr val="tx1">
                    <a:tint val="75000"/>
                  </a:schemeClr>
                </a:solidFill>
              </a:defRPr>
            </a:lvl7pPr>
            <a:lvl8pPr marL="3199280" indent="0">
              <a:buNone/>
              <a:defRPr sz="1500">
                <a:solidFill>
                  <a:schemeClr val="tx1">
                    <a:tint val="75000"/>
                  </a:schemeClr>
                </a:solidFill>
              </a:defRPr>
            </a:lvl8pPr>
            <a:lvl9pPr marL="3656320"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AFAA65-F72C-492D-A027-F9F9E4233F6C}" type="datetimeFigureOut">
              <a:rPr lang="en-US" smtClean="0">
                <a:solidFill>
                  <a:prstClr val="black"/>
                </a:solidFill>
              </a:rPr>
              <a:pPr/>
              <a:t>6/2/2023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AD1486D-5EF7-4875-9A8D-209E8C0AC0D2}" type="slidenum">
              <a:rPr lang="en-US" smtClean="0">
                <a:solidFill>
                  <a:prstClr val="black"/>
                </a:solidFill>
              </a:rPr>
              <a:pPr/>
              <a:t>‹#›</a:t>
            </a:fld>
            <a:endParaRPr lang="en-US">
              <a:solidFill>
                <a:prstClr val="black"/>
              </a:solidFill>
            </a:endParaRPr>
          </a:p>
        </p:txBody>
      </p:sp>
      <p:sp>
        <p:nvSpPr>
          <p:cNvPr id="14" name="TextBox 13"/>
          <p:cNvSpPr txBox="1"/>
          <p:nvPr/>
        </p:nvSpPr>
        <p:spPr>
          <a:xfrm>
            <a:off x="862013" y="880034"/>
            <a:ext cx="609600" cy="584775"/>
          </a:xfrm>
          <a:prstGeom prst="rect">
            <a:avLst/>
          </a:prstGeom>
        </p:spPr>
        <p:txBody>
          <a:bodyPr vert="horz" lIns="91408" tIns="45704" rIns="91408" bIns="45704" rtlCol="0" anchor="ctr">
            <a:noAutofit/>
          </a:bodyPr>
          <a:lstStyle/>
          <a:p>
            <a:r>
              <a:rPr lang="en-US" sz="8000" dirty="0">
                <a:solidFill>
                  <a:prstClr val="black"/>
                </a:solidFill>
              </a:rPr>
              <a:t>“</a:t>
            </a:r>
          </a:p>
        </p:txBody>
      </p:sp>
      <p:sp>
        <p:nvSpPr>
          <p:cNvPr id="15" name="TextBox 14"/>
          <p:cNvSpPr txBox="1"/>
          <p:nvPr/>
        </p:nvSpPr>
        <p:spPr>
          <a:xfrm>
            <a:off x="10600267" y="2827943"/>
            <a:ext cx="609600" cy="584775"/>
          </a:xfrm>
          <a:prstGeom prst="rect">
            <a:avLst/>
          </a:prstGeom>
        </p:spPr>
        <p:txBody>
          <a:bodyPr vert="horz" lIns="91408" tIns="45704" rIns="91408" bIns="45704" rtlCol="0" anchor="ctr">
            <a:noAutofit/>
          </a:bodyPr>
          <a:lstStyle/>
          <a:p>
            <a:pPr algn="r"/>
            <a:r>
              <a:rPr lang="en-US" sz="8000" dirty="0">
                <a:solidFill>
                  <a:prstClr val="black"/>
                </a:solidFill>
              </a:rPr>
              <a:t>”</a:t>
            </a:r>
          </a:p>
        </p:txBody>
      </p:sp>
      <p:cxnSp>
        <p:nvCxnSpPr>
          <p:cNvPr id="19" name="Straight Connector 18"/>
          <p:cNvCxnSpPr/>
          <p:nvPr/>
        </p:nvCxnSpPr>
        <p:spPr>
          <a:xfrm>
            <a:off x="1396169" y="4140199"/>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650644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3"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3" y="4777383"/>
            <a:ext cx="9609668" cy="860400"/>
          </a:xfrm>
        </p:spPr>
        <p:txBody>
          <a:bodyPr anchor="t">
            <a:normAutofit/>
          </a:bodyPr>
          <a:lstStyle>
            <a:lvl1pPr marL="0" indent="0" algn="l">
              <a:buNone/>
              <a:defRPr sz="2000">
                <a:solidFill>
                  <a:schemeClr val="tx1"/>
                </a:solidFill>
              </a:defRPr>
            </a:lvl1pPr>
            <a:lvl2pPr marL="457040" indent="0">
              <a:buNone/>
              <a:defRPr sz="1900">
                <a:solidFill>
                  <a:schemeClr val="tx1">
                    <a:tint val="75000"/>
                  </a:schemeClr>
                </a:solidFill>
              </a:defRPr>
            </a:lvl2pPr>
            <a:lvl3pPr marL="914080" indent="0">
              <a:buNone/>
              <a:defRPr sz="1600">
                <a:solidFill>
                  <a:schemeClr val="tx1">
                    <a:tint val="75000"/>
                  </a:schemeClr>
                </a:solidFill>
              </a:defRPr>
            </a:lvl3pPr>
            <a:lvl4pPr marL="1371120" indent="0">
              <a:buNone/>
              <a:defRPr sz="1500">
                <a:solidFill>
                  <a:schemeClr val="tx1">
                    <a:tint val="75000"/>
                  </a:schemeClr>
                </a:solidFill>
              </a:defRPr>
            </a:lvl4pPr>
            <a:lvl5pPr marL="1828160" indent="0">
              <a:buNone/>
              <a:defRPr sz="1500">
                <a:solidFill>
                  <a:schemeClr val="tx1">
                    <a:tint val="75000"/>
                  </a:schemeClr>
                </a:solidFill>
              </a:defRPr>
            </a:lvl5pPr>
            <a:lvl6pPr marL="2285200" indent="0">
              <a:buNone/>
              <a:defRPr sz="1500">
                <a:solidFill>
                  <a:schemeClr val="tx1">
                    <a:tint val="75000"/>
                  </a:schemeClr>
                </a:solidFill>
              </a:defRPr>
            </a:lvl6pPr>
            <a:lvl7pPr marL="2742240" indent="0">
              <a:buNone/>
              <a:defRPr sz="1500">
                <a:solidFill>
                  <a:schemeClr val="tx1">
                    <a:tint val="75000"/>
                  </a:schemeClr>
                </a:solidFill>
              </a:defRPr>
            </a:lvl7pPr>
            <a:lvl8pPr marL="3199280" indent="0">
              <a:buNone/>
              <a:defRPr sz="1500">
                <a:solidFill>
                  <a:schemeClr val="tx1">
                    <a:tint val="75000"/>
                  </a:schemeClr>
                </a:solidFill>
              </a:defRPr>
            </a:lvl8pPr>
            <a:lvl9pPr marL="3656320"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AFAA65-F72C-492D-A027-F9F9E4233F6C}" type="datetimeFigureOut">
              <a:rPr lang="en-US" smtClean="0">
                <a:solidFill>
                  <a:prstClr val="black"/>
                </a:solidFill>
              </a:rPr>
              <a:pPr/>
              <a:t>6/2/2023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AD1486D-5EF7-4875-9A8D-209E8C0AC0D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1402823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62" y="982203"/>
            <a:ext cx="9296399" cy="224366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3" y="3639320"/>
            <a:ext cx="9609668" cy="886967"/>
          </a:xfrm>
        </p:spPr>
        <p:txBody>
          <a:bodyPr anchor="b">
            <a:normAutofit/>
          </a:bodyPr>
          <a:lstStyle>
            <a:lvl1pPr marL="0" indent="0" algn="l">
              <a:spcBef>
                <a:spcPts val="0"/>
              </a:spcBef>
              <a:buNone/>
              <a:defRPr sz="2400">
                <a:solidFill>
                  <a:schemeClr val="tx1"/>
                </a:solidFill>
              </a:defRPr>
            </a:lvl1pPr>
            <a:lvl2pPr marL="457040" indent="0">
              <a:buNone/>
              <a:defRPr sz="1900">
                <a:solidFill>
                  <a:schemeClr val="tx1">
                    <a:tint val="75000"/>
                  </a:schemeClr>
                </a:solidFill>
              </a:defRPr>
            </a:lvl2pPr>
            <a:lvl3pPr marL="914080" indent="0">
              <a:buNone/>
              <a:defRPr sz="1600">
                <a:solidFill>
                  <a:schemeClr val="tx1">
                    <a:tint val="75000"/>
                  </a:schemeClr>
                </a:solidFill>
              </a:defRPr>
            </a:lvl3pPr>
            <a:lvl4pPr marL="1371120" indent="0">
              <a:buNone/>
              <a:defRPr sz="1500">
                <a:solidFill>
                  <a:schemeClr val="tx1">
                    <a:tint val="75000"/>
                  </a:schemeClr>
                </a:solidFill>
              </a:defRPr>
            </a:lvl4pPr>
            <a:lvl5pPr marL="1828160" indent="0">
              <a:buNone/>
              <a:defRPr sz="1500">
                <a:solidFill>
                  <a:schemeClr val="tx1">
                    <a:tint val="75000"/>
                  </a:schemeClr>
                </a:solidFill>
              </a:defRPr>
            </a:lvl5pPr>
            <a:lvl6pPr marL="2285200" indent="0">
              <a:buNone/>
              <a:defRPr sz="1500">
                <a:solidFill>
                  <a:schemeClr val="tx1">
                    <a:tint val="75000"/>
                  </a:schemeClr>
                </a:solidFill>
              </a:defRPr>
            </a:lvl6pPr>
            <a:lvl7pPr marL="2742240" indent="0">
              <a:buNone/>
              <a:defRPr sz="1500">
                <a:solidFill>
                  <a:schemeClr val="tx1">
                    <a:tint val="75000"/>
                  </a:schemeClr>
                </a:solidFill>
              </a:defRPr>
            </a:lvl7pPr>
            <a:lvl8pPr marL="3199280" indent="0">
              <a:buNone/>
              <a:defRPr sz="1500">
                <a:solidFill>
                  <a:schemeClr val="tx1">
                    <a:tint val="75000"/>
                  </a:schemeClr>
                </a:solidFill>
              </a:defRPr>
            </a:lvl8pPr>
            <a:lvl9pPr marL="3656320" indent="0">
              <a:buNone/>
              <a:defRPr sz="15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3" y="4529667"/>
            <a:ext cx="9609668" cy="1346200"/>
          </a:xfrm>
        </p:spPr>
        <p:txBody>
          <a:bodyPr anchor="t">
            <a:normAutofit/>
          </a:bodyPr>
          <a:lstStyle>
            <a:lvl1pPr marL="0" indent="0" algn="l">
              <a:buNone/>
              <a:defRPr sz="1900">
                <a:solidFill>
                  <a:schemeClr val="tx1"/>
                </a:solidFill>
              </a:defRPr>
            </a:lvl1pPr>
            <a:lvl2pPr marL="457040" indent="0">
              <a:buNone/>
              <a:defRPr sz="1900">
                <a:solidFill>
                  <a:schemeClr val="tx1">
                    <a:tint val="75000"/>
                  </a:schemeClr>
                </a:solidFill>
              </a:defRPr>
            </a:lvl2pPr>
            <a:lvl3pPr marL="914080" indent="0">
              <a:buNone/>
              <a:defRPr sz="1600">
                <a:solidFill>
                  <a:schemeClr val="tx1">
                    <a:tint val="75000"/>
                  </a:schemeClr>
                </a:solidFill>
              </a:defRPr>
            </a:lvl3pPr>
            <a:lvl4pPr marL="1371120" indent="0">
              <a:buNone/>
              <a:defRPr sz="1500">
                <a:solidFill>
                  <a:schemeClr val="tx1">
                    <a:tint val="75000"/>
                  </a:schemeClr>
                </a:solidFill>
              </a:defRPr>
            </a:lvl4pPr>
            <a:lvl5pPr marL="1828160" indent="0">
              <a:buNone/>
              <a:defRPr sz="1500">
                <a:solidFill>
                  <a:schemeClr val="tx1">
                    <a:tint val="75000"/>
                  </a:schemeClr>
                </a:solidFill>
              </a:defRPr>
            </a:lvl5pPr>
            <a:lvl6pPr marL="2285200" indent="0">
              <a:buNone/>
              <a:defRPr sz="1500">
                <a:solidFill>
                  <a:schemeClr val="tx1">
                    <a:tint val="75000"/>
                  </a:schemeClr>
                </a:solidFill>
              </a:defRPr>
            </a:lvl6pPr>
            <a:lvl7pPr marL="2742240" indent="0">
              <a:buNone/>
              <a:defRPr sz="1500">
                <a:solidFill>
                  <a:schemeClr val="tx1">
                    <a:tint val="75000"/>
                  </a:schemeClr>
                </a:solidFill>
              </a:defRPr>
            </a:lvl7pPr>
            <a:lvl8pPr marL="3199280" indent="0">
              <a:buNone/>
              <a:defRPr sz="1500">
                <a:solidFill>
                  <a:schemeClr val="tx1">
                    <a:tint val="75000"/>
                  </a:schemeClr>
                </a:solidFill>
              </a:defRPr>
            </a:lvl8pPr>
            <a:lvl9pPr marL="3656320"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AFAA65-F72C-492D-A027-F9F9E4233F6C}" type="datetimeFigureOut">
              <a:rPr lang="en-US" smtClean="0">
                <a:solidFill>
                  <a:prstClr val="black"/>
                </a:solidFill>
              </a:rPr>
              <a:pPr/>
              <a:t>6/2/2023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AD1486D-5EF7-4875-9A8D-209E8C0AC0D2}" type="slidenum">
              <a:rPr lang="en-US" smtClean="0">
                <a:solidFill>
                  <a:prstClr val="black"/>
                </a:solidFill>
              </a:rPr>
              <a:pPr/>
              <a:t>‹#›</a:t>
            </a:fld>
            <a:endParaRPr lang="en-US">
              <a:solidFill>
                <a:prstClr val="black"/>
              </a:solidFill>
            </a:endParaRPr>
          </a:p>
        </p:txBody>
      </p:sp>
      <p:sp>
        <p:nvSpPr>
          <p:cNvPr id="12" name="TextBox 11"/>
          <p:cNvSpPr txBox="1"/>
          <p:nvPr/>
        </p:nvSpPr>
        <p:spPr>
          <a:xfrm>
            <a:off x="862013" y="880034"/>
            <a:ext cx="609600" cy="584775"/>
          </a:xfrm>
          <a:prstGeom prst="rect">
            <a:avLst/>
          </a:prstGeom>
        </p:spPr>
        <p:txBody>
          <a:bodyPr vert="horz" lIns="91408" tIns="45704" rIns="91408" bIns="45704" rtlCol="0" anchor="ctr">
            <a:noAutofit/>
          </a:bodyPr>
          <a:lstStyle/>
          <a:p>
            <a:r>
              <a:rPr lang="en-US" sz="8000" dirty="0">
                <a:solidFill>
                  <a:prstClr val="black"/>
                </a:solidFill>
              </a:rPr>
              <a:t>“</a:t>
            </a:r>
          </a:p>
        </p:txBody>
      </p:sp>
      <p:sp>
        <p:nvSpPr>
          <p:cNvPr id="13" name="TextBox 12"/>
          <p:cNvSpPr txBox="1"/>
          <p:nvPr/>
        </p:nvSpPr>
        <p:spPr>
          <a:xfrm>
            <a:off x="10600267" y="2599334"/>
            <a:ext cx="609600" cy="584775"/>
          </a:xfrm>
          <a:prstGeom prst="rect">
            <a:avLst/>
          </a:prstGeom>
        </p:spPr>
        <p:txBody>
          <a:bodyPr vert="horz" lIns="91408" tIns="45704" rIns="91408" bIns="45704" rtlCol="0" anchor="ctr">
            <a:noAutofit/>
          </a:bodyPr>
          <a:lstStyle/>
          <a:p>
            <a:pPr algn="r"/>
            <a:r>
              <a:rPr lang="en-US" sz="8000" dirty="0">
                <a:solidFill>
                  <a:prstClr val="black"/>
                </a:solidFill>
              </a:rPr>
              <a:t>”</a:t>
            </a:r>
          </a:p>
        </p:txBody>
      </p:sp>
      <p:cxnSp>
        <p:nvCxnSpPr>
          <p:cNvPr id="26" name="Straight Connector 25"/>
          <p:cNvCxnSpPr/>
          <p:nvPr/>
        </p:nvCxnSpPr>
        <p:spPr>
          <a:xfrm>
            <a:off x="1396169" y="3429000"/>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190579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203"/>
            <a:ext cx="9609667" cy="2243669"/>
          </a:xfrm>
        </p:spPr>
        <p:txBody>
          <a:bodyPr vert="horz" lIns="91408" tIns="45704" rIns="91408" bIns="45704"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3" y="3630168"/>
            <a:ext cx="9609668" cy="841248"/>
          </a:xfrm>
        </p:spPr>
        <p:txBody>
          <a:bodyPr anchor="b">
            <a:normAutofit/>
          </a:bodyPr>
          <a:lstStyle>
            <a:lvl1pPr marL="0" indent="0" algn="l">
              <a:spcBef>
                <a:spcPts val="0"/>
              </a:spcBef>
              <a:buNone/>
              <a:defRPr sz="2800">
                <a:solidFill>
                  <a:schemeClr val="tx1"/>
                </a:solidFill>
              </a:defRPr>
            </a:lvl1pPr>
            <a:lvl2pPr marL="457040" indent="0">
              <a:buNone/>
              <a:defRPr sz="1900">
                <a:solidFill>
                  <a:schemeClr val="tx1">
                    <a:tint val="75000"/>
                  </a:schemeClr>
                </a:solidFill>
              </a:defRPr>
            </a:lvl2pPr>
            <a:lvl3pPr marL="914080" indent="0">
              <a:buNone/>
              <a:defRPr sz="1600">
                <a:solidFill>
                  <a:schemeClr val="tx1">
                    <a:tint val="75000"/>
                  </a:schemeClr>
                </a:solidFill>
              </a:defRPr>
            </a:lvl3pPr>
            <a:lvl4pPr marL="1371120" indent="0">
              <a:buNone/>
              <a:defRPr sz="1500">
                <a:solidFill>
                  <a:schemeClr val="tx1">
                    <a:tint val="75000"/>
                  </a:schemeClr>
                </a:solidFill>
              </a:defRPr>
            </a:lvl4pPr>
            <a:lvl5pPr marL="1828160" indent="0">
              <a:buNone/>
              <a:defRPr sz="1500">
                <a:solidFill>
                  <a:schemeClr val="tx1">
                    <a:tint val="75000"/>
                  </a:schemeClr>
                </a:solidFill>
              </a:defRPr>
            </a:lvl5pPr>
            <a:lvl6pPr marL="2285200" indent="0">
              <a:buNone/>
              <a:defRPr sz="1500">
                <a:solidFill>
                  <a:schemeClr val="tx1">
                    <a:tint val="75000"/>
                  </a:schemeClr>
                </a:solidFill>
              </a:defRPr>
            </a:lvl6pPr>
            <a:lvl7pPr marL="2742240" indent="0">
              <a:buNone/>
              <a:defRPr sz="1500">
                <a:solidFill>
                  <a:schemeClr val="tx1">
                    <a:tint val="75000"/>
                  </a:schemeClr>
                </a:solidFill>
              </a:defRPr>
            </a:lvl7pPr>
            <a:lvl8pPr marL="3199280" indent="0">
              <a:buNone/>
              <a:defRPr sz="1500">
                <a:solidFill>
                  <a:schemeClr val="tx1">
                    <a:tint val="75000"/>
                  </a:schemeClr>
                </a:solidFill>
              </a:defRPr>
            </a:lvl8pPr>
            <a:lvl9pPr marL="3656320" indent="0">
              <a:buNone/>
              <a:defRPr sz="15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32" y="4470470"/>
            <a:ext cx="9609671" cy="1405467"/>
          </a:xfrm>
        </p:spPr>
        <p:txBody>
          <a:bodyPr anchor="t">
            <a:normAutofit/>
          </a:bodyPr>
          <a:lstStyle>
            <a:lvl1pPr marL="0" indent="0" algn="l">
              <a:buNone/>
              <a:defRPr sz="1900">
                <a:solidFill>
                  <a:schemeClr val="tx1"/>
                </a:solidFill>
              </a:defRPr>
            </a:lvl1pPr>
            <a:lvl2pPr marL="457040" indent="0">
              <a:buNone/>
              <a:defRPr sz="1900">
                <a:solidFill>
                  <a:schemeClr val="tx1">
                    <a:tint val="75000"/>
                  </a:schemeClr>
                </a:solidFill>
              </a:defRPr>
            </a:lvl2pPr>
            <a:lvl3pPr marL="914080" indent="0">
              <a:buNone/>
              <a:defRPr sz="1600">
                <a:solidFill>
                  <a:schemeClr val="tx1">
                    <a:tint val="75000"/>
                  </a:schemeClr>
                </a:solidFill>
              </a:defRPr>
            </a:lvl3pPr>
            <a:lvl4pPr marL="1371120" indent="0">
              <a:buNone/>
              <a:defRPr sz="1500">
                <a:solidFill>
                  <a:schemeClr val="tx1">
                    <a:tint val="75000"/>
                  </a:schemeClr>
                </a:solidFill>
              </a:defRPr>
            </a:lvl4pPr>
            <a:lvl5pPr marL="1828160" indent="0">
              <a:buNone/>
              <a:defRPr sz="1500">
                <a:solidFill>
                  <a:schemeClr val="tx1">
                    <a:tint val="75000"/>
                  </a:schemeClr>
                </a:solidFill>
              </a:defRPr>
            </a:lvl5pPr>
            <a:lvl6pPr marL="2285200" indent="0">
              <a:buNone/>
              <a:defRPr sz="1500">
                <a:solidFill>
                  <a:schemeClr val="tx1">
                    <a:tint val="75000"/>
                  </a:schemeClr>
                </a:solidFill>
              </a:defRPr>
            </a:lvl6pPr>
            <a:lvl7pPr marL="2742240" indent="0">
              <a:buNone/>
              <a:defRPr sz="1500">
                <a:solidFill>
                  <a:schemeClr val="tx1">
                    <a:tint val="75000"/>
                  </a:schemeClr>
                </a:solidFill>
              </a:defRPr>
            </a:lvl7pPr>
            <a:lvl8pPr marL="3199280" indent="0">
              <a:buNone/>
              <a:defRPr sz="1500">
                <a:solidFill>
                  <a:schemeClr val="tx1">
                    <a:tint val="75000"/>
                  </a:schemeClr>
                </a:solidFill>
              </a:defRPr>
            </a:lvl8pPr>
            <a:lvl9pPr marL="3656320"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AFAA65-F72C-492D-A027-F9F9E4233F6C}" type="datetimeFigureOut">
              <a:rPr lang="en-US" smtClean="0">
                <a:solidFill>
                  <a:prstClr val="black"/>
                </a:solidFill>
              </a:rPr>
              <a:pPr/>
              <a:t>6/2/2023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AD1486D-5EF7-4875-9A8D-209E8C0AC0D2}" type="slidenum">
              <a:rPr lang="en-US" smtClean="0">
                <a:solidFill>
                  <a:prstClr val="black"/>
                </a:solidFill>
              </a:rPr>
              <a:pPr/>
              <a:t>‹#›</a:t>
            </a:fld>
            <a:endParaRPr lang="en-US">
              <a:solidFill>
                <a:prstClr val="black"/>
              </a:solidFill>
            </a:endParaRPr>
          </a:p>
        </p:txBody>
      </p:sp>
      <p:cxnSp>
        <p:nvCxnSpPr>
          <p:cNvPr id="15" name="Straight Connector 14"/>
          <p:cNvCxnSpPr/>
          <p:nvPr/>
        </p:nvCxnSpPr>
        <p:spPr>
          <a:xfrm>
            <a:off x="1396169" y="3429000"/>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41077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AFAA65-F72C-492D-A027-F9F9E4233F6C}" type="datetimeFigureOut">
              <a:rPr lang="en-US" smtClean="0">
                <a:solidFill>
                  <a:prstClr val="black"/>
                </a:solidFill>
              </a:rPr>
              <a:pPr/>
              <a:t>6/2/2023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AD1486D-5EF7-4875-9A8D-209E8C0AC0D2}" type="slidenum">
              <a:rPr lang="en-US" smtClean="0">
                <a:solidFill>
                  <a:prstClr val="black"/>
                </a:solidFill>
              </a:rPr>
              <a:pPr/>
              <a:t>‹#›</a:t>
            </a:fld>
            <a:endParaRPr lang="en-US">
              <a:solidFill>
                <a:prstClr val="black"/>
              </a:solidFill>
            </a:endParaRPr>
          </a:p>
        </p:txBody>
      </p:sp>
      <p:cxnSp>
        <p:nvCxnSpPr>
          <p:cNvPr id="14" name="Straight Connector 13"/>
          <p:cNvCxnSpPr/>
          <p:nvPr/>
        </p:nvCxnSpPr>
        <p:spPr>
          <a:xfrm>
            <a:off x="1396169" y="2421466"/>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868881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406" y="982132"/>
            <a:ext cx="1890895" cy="489373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4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AFAA65-F72C-492D-A027-F9F9E4233F6C}" type="datetimeFigureOut">
              <a:rPr lang="en-US" smtClean="0">
                <a:solidFill>
                  <a:prstClr val="black"/>
                </a:solidFill>
              </a:rPr>
              <a:pPr/>
              <a:t>6/2/2023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AD1486D-5EF7-4875-9A8D-209E8C0AC0D2}" type="slidenum">
              <a:rPr lang="en-US" smtClean="0">
                <a:solidFill>
                  <a:prstClr val="black"/>
                </a:solidFill>
              </a:rPr>
              <a:pPr/>
              <a:t>‹#›</a:t>
            </a:fld>
            <a:endParaRPr lang="en-US">
              <a:solidFill>
                <a:prstClr val="black"/>
              </a:solidFill>
            </a:endParaRPr>
          </a:p>
        </p:txBody>
      </p:sp>
      <p:cxnSp>
        <p:nvCxnSpPr>
          <p:cNvPr id="14" name="Straight Connector 13"/>
          <p:cNvCxnSpPr/>
          <p:nvPr/>
        </p:nvCxnSpPr>
        <p:spPr>
          <a:xfrm>
            <a:off x="8863891" y="990601"/>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7470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0C9B403-B91B-4216-B1E5-5AD4DE66315A}" type="slidenum">
              <a:rPr lang="en-US" smtClean="0"/>
              <a:pPr/>
              <a:t>‹#›</a:t>
            </a:fld>
            <a:endParaRPr lang="en-US"/>
          </a:p>
        </p:txBody>
      </p:sp>
    </p:spTree>
    <p:extLst>
      <p:ext uri="{BB962C8B-B14F-4D97-AF65-F5344CB8AC3E}">
        <p14:creationId xmlns:p14="http://schemas.microsoft.com/office/powerpoint/2010/main" val="738368499"/>
      </p:ext>
    </p:extLst>
  </p:cSld>
  <p:clrMapOvr>
    <a:masterClrMapping/>
  </p:clrMapOvr>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6EC6F7-45AE-479B-B9D3-473A089947D0}" type="datetimeFigureOut">
              <a:rPr lang="vi-VN" smtClean="0">
                <a:solidFill>
                  <a:prstClr val="black">
                    <a:tint val="75000"/>
                  </a:prstClr>
                </a:solidFill>
              </a:rPr>
              <a:pPr/>
              <a:t>02/06/2023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E7060A3-8747-4477-88D7-F4E130D4D656}" type="slidenum">
              <a:rPr lang="vi-VN" smtClean="0"/>
              <a:pPr/>
              <a:t>‹#›</a:t>
            </a:fld>
            <a:endParaRPr lang="vi-VN"/>
          </a:p>
        </p:txBody>
      </p:sp>
    </p:spTree>
    <p:extLst>
      <p:ext uri="{BB962C8B-B14F-4D97-AF65-F5344CB8AC3E}">
        <p14:creationId xmlns:p14="http://schemas.microsoft.com/office/powerpoint/2010/main" val="327009210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1EDF14-9474-41C6-9319-2345718929E4}"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0C9B403-B91B-4216-B1E5-5AD4DE66315A}" type="slidenum">
              <a:rPr lang="en-US" smtClean="0"/>
              <a:pPr/>
              <a:t>‹#›</a:t>
            </a:fld>
            <a:endParaRPr lang="en-US"/>
          </a:p>
        </p:txBody>
      </p:sp>
    </p:spTree>
    <p:extLst>
      <p:ext uri="{BB962C8B-B14F-4D97-AF65-F5344CB8AC3E}">
        <p14:creationId xmlns:p14="http://schemas.microsoft.com/office/powerpoint/2010/main" val="3596922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1900" b="1"/>
            </a:lvl1pPr>
            <a:lvl2pPr marL="342780" indent="0">
              <a:buNone/>
              <a:defRPr sz="1500" b="1"/>
            </a:lvl2pPr>
            <a:lvl3pPr marL="685560" indent="0">
              <a:buNone/>
              <a:defRPr sz="1300" b="1"/>
            </a:lvl3pPr>
            <a:lvl4pPr marL="1028340" indent="0">
              <a:buNone/>
              <a:defRPr sz="1200" b="1"/>
            </a:lvl4pPr>
            <a:lvl5pPr marL="1371120" indent="0">
              <a:buNone/>
              <a:defRPr sz="1200" b="1"/>
            </a:lvl5pPr>
            <a:lvl6pPr marL="1713900" indent="0">
              <a:buNone/>
              <a:defRPr sz="1200" b="1"/>
            </a:lvl6pPr>
            <a:lvl7pPr marL="2056680" indent="0">
              <a:buNone/>
              <a:defRPr sz="1200" b="1"/>
            </a:lvl7pPr>
            <a:lvl8pPr marL="2399460" indent="0">
              <a:buNone/>
              <a:defRPr sz="1200" b="1"/>
            </a:lvl8pPr>
            <a:lvl9pPr marL="2742240" indent="0">
              <a:buNone/>
              <a:defRPr sz="1200" b="1"/>
            </a:lvl9pPr>
          </a:lstStyle>
          <a:p>
            <a:pPr lvl="0"/>
            <a:r>
              <a:rPr lang="en-US"/>
              <a:t>Edit Master text styles</a:t>
            </a:r>
          </a:p>
        </p:txBody>
      </p:sp>
      <p:sp>
        <p:nvSpPr>
          <p:cNvPr id="4" name="Content Placeholder 3"/>
          <p:cNvSpPr>
            <a:spLocks noGrp="1"/>
          </p:cNvSpPr>
          <p:nvPr>
            <p:ph sz="half" idx="2"/>
          </p:nvPr>
        </p:nvSpPr>
        <p:spPr>
          <a:xfrm>
            <a:off x="1143000" y="2721556"/>
            <a:ext cx="4754880" cy="3383279"/>
          </a:xfrm>
        </p:spPr>
        <p:txBody>
          <a:bodyPr/>
          <a:lstStyle>
            <a:lvl1pPr>
              <a:defRPr sz="16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1900" b="1"/>
            </a:lvl1pPr>
            <a:lvl2pPr marL="342780" indent="0">
              <a:buNone/>
              <a:defRPr sz="1500" b="1"/>
            </a:lvl2pPr>
            <a:lvl3pPr marL="685560" indent="0">
              <a:buNone/>
              <a:defRPr sz="1300" b="1"/>
            </a:lvl3pPr>
            <a:lvl4pPr marL="1028340" indent="0">
              <a:buNone/>
              <a:defRPr sz="1200" b="1"/>
            </a:lvl4pPr>
            <a:lvl5pPr marL="1371120" indent="0">
              <a:buNone/>
              <a:defRPr sz="1200" b="1"/>
            </a:lvl5pPr>
            <a:lvl6pPr marL="1713900" indent="0">
              <a:buNone/>
              <a:defRPr sz="1200" b="1"/>
            </a:lvl6pPr>
            <a:lvl7pPr marL="2056680" indent="0">
              <a:buNone/>
              <a:defRPr sz="1200" b="1"/>
            </a:lvl7pPr>
            <a:lvl8pPr marL="2399460" indent="0">
              <a:buNone/>
              <a:defRPr sz="1200" b="1"/>
            </a:lvl8pPr>
            <a:lvl9pPr marL="2742240" indent="0">
              <a:buNone/>
              <a:defRPr sz="1200" b="1"/>
            </a:lvl9pPr>
          </a:lstStyle>
          <a:p>
            <a:pPr lvl="0"/>
            <a:r>
              <a:rPr lang="en-US"/>
              <a:t>Edit Master text styles</a:t>
            </a:r>
          </a:p>
        </p:txBody>
      </p:sp>
      <p:sp>
        <p:nvSpPr>
          <p:cNvPr id="6" name="Content Placeholder 5"/>
          <p:cNvSpPr>
            <a:spLocks noGrp="1"/>
          </p:cNvSpPr>
          <p:nvPr>
            <p:ph sz="quarter" idx="4"/>
          </p:nvPr>
        </p:nvSpPr>
        <p:spPr>
          <a:xfrm>
            <a:off x="6269173" y="2719394"/>
            <a:ext cx="4754880" cy="3383279"/>
          </a:xfrm>
        </p:spPr>
        <p:txBody>
          <a:bodyPr/>
          <a:lstStyle>
            <a:lvl1pPr>
              <a:defRPr sz="16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vi-VN">
              <a:solidFill>
                <a:srgbClr val="A6B727"/>
              </a:solidFill>
            </a:endParaRPr>
          </a:p>
        </p:txBody>
      </p:sp>
      <p:sp>
        <p:nvSpPr>
          <p:cNvPr id="8" name="Footer Placeholder 7"/>
          <p:cNvSpPr>
            <a:spLocks noGrp="1"/>
          </p:cNvSpPr>
          <p:nvPr>
            <p:ph type="ftr" sz="quarter" idx="11"/>
          </p:nvPr>
        </p:nvSpPr>
        <p:spPr/>
        <p:txBody>
          <a:bodyPr/>
          <a:lstStyle/>
          <a:p>
            <a:endParaRPr lang="en-US" altLang="vi-VN">
              <a:solidFill>
                <a:srgbClr val="A6B727"/>
              </a:solidFill>
            </a:endParaRPr>
          </a:p>
        </p:txBody>
      </p:sp>
      <p:sp>
        <p:nvSpPr>
          <p:cNvPr id="9" name="Slide Number Placeholder 8"/>
          <p:cNvSpPr>
            <a:spLocks noGrp="1"/>
          </p:cNvSpPr>
          <p:nvPr>
            <p:ph type="sldNum" sz="quarter" idx="12"/>
          </p:nvPr>
        </p:nvSpPr>
        <p:spPr/>
        <p:txBody>
          <a:bodyPr/>
          <a:lstStyle/>
          <a:p>
            <a:fld id="{4A3FFC7E-5732-4D23-B3BB-CD832515C9A3}"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241299663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6EC6F7-45AE-479B-B9D3-473A089947D0}" type="datetimeFigureOut">
              <a:rPr lang="vi-VN" smtClean="0">
                <a:solidFill>
                  <a:prstClr val="black">
                    <a:tint val="75000"/>
                  </a:prstClr>
                </a:solidFill>
              </a:rPr>
              <a:pPr/>
              <a:t>02/06/2023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E7060A3-8747-4477-88D7-F4E130D4D656}" type="slidenum">
              <a:rPr lang="vi-VN" smtClean="0"/>
              <a:pPr/>
              <a:t>‹#›</a:t>
            </a:fld>
            <a:endParaRPr lang="vi-VN"/>
          </a:p>
        </p:txBody>
      </p:sp>
    </p:spTree>
    <p:extLst>
      <p:ext uri="{BB962C8B-B14F-4D97-AF65-F5344CB8AC3E}">
        <p14:creationId xmlns:p14="http://schemas.microsoft.com/office/powerpoint/2010/main" val="10481207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6EC6F7-45AE-479B-B9D3-473A089947D0}" type="datetimeFigureOut">
              <a:rPr lang="vi-VN" smtClean="0">
                <a:solidFill>
                  <a:prstClr val="black">
                    <a:tint val="75000"/>
                  </a:prstClr>
                </a:solidFill>
              </a:rPr>
              <a:pPr/>
              <a:t>02/06/2023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E7060A3-8747-4477-88D7-F4E130D4D656}" type="slidenum">
              <a:rPr lang="vi-VN" smtClean="0"/>
              <a:pPr/>
              <a:t>‹#›</a:t>
            </a:fld>
            <a:endParaRPr lang="vi-VN"/>
          </a:p>
        </p:txBody>
      </p:sp>
    </p:spTree>
    <p:extLst>
      <p:ext uri="{BB962C8B-B14F-4D97-AF65-F5344CB8AC3E}">
        <p14:creationId xmlns:p14="http://schemas.microsoft.com/office/powerpoint/2010/main" val="324589241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1EDF14-9474-41C6-9319-2345718929E4}" type="datetimeFigureOut">
              <a:rPr lang="en-US" smtClean="0">
                <a:solidFill>
                  <a:prstClr val="black">
                    <a:tint val="75000"/>
                  </a:prstClr>
                </a:solidFill>
              </a:rPr>
              <a:pPr/>
              <a:t>6/2/2023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0C9B403-B91B-4216-B1E5-5AD4DE66315A}" type="slidenum">
              <a:rPr lang="en-US" smtClean="0"/>
              <a:pPr/>
              <a:t>‹#›</a:t>
            </a:fld>
            <a:endParaRPr lang="en-US"/>
          </a:p>
        </p:txBody>
      </p:sp>
    </p:spTree>
    <p:extLst>
      <p:ext uri="{BB962C8B-B14F-4D97-AF65-F5344CB8AC3E}">
        <p14:creationId xmlns:p14="http://schemas.microsoft.com/office/powerpoint/2010/main" val="329481792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EDF14-9474-41C6-9319-2345718929E4}" type="datetimeFigureOut">
              <a:rPr lang="en-US" smtClean="0">
                <a:solidFill>
                  <a:prstClr val="black">
                    <a:tint val="75000"/>
                  </a:prstClr>
                </a:solidFill>
              </a:rPr>
              <a:pPr/>
              <a:t>6/2/2023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0C9B403-B91B-4216-B1E5-5AD4DE66315A}" type="slidenum">
              <a:rPr lang="en-US" smtClean="0"/>
              <a:pPr/>
              <a:t>‹#›</a:t>
            </a:fld>
            <a:endParaRPr lang="en-US"/>
          </a:p>
        </p:txBody>
      </p:sp>
    </p:spTree>
    <p:extLst>
      <p:ext uri="{BB962C8B-B14F-4D97-AF65-F5344CB8AC3E}">
        <p14:creationId xmlns:p14="http://schemas.microsoft.com/office/powerpoint/2010/main" val="2692030293"/>
      </p:ext>
    </p:extLst>
  </p:cSld>
  <p:clrMapOvr>
    <a:masterClrMapping/>
  </p:clrMapOvr>
  <p:extLst>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6EC6F7-45AE-479B-B9D3-473A089947D0}" type="datetimeFigureOut">
              <a:rPr lang="vi-VN" smtClean="0">
                <a:solidFill>
                  <a:prstClr val="black">
                    <a:tint val="75000"/>
                  </a:prstClr>
                </a:solidFill>
              </a:rPr>
              <a:pPr/>
              <a:t>02/06/2023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E7060A3-8747-4477-88D7-F4E130D4D656}" type="slidenum">
              <a:rPr lang="vi-VN" smtClean="0"/>
              <a:pPr/>
              <a:t>‹#›</a:t>
            </a:fld>
            <a:endParaRPr lang="vi-VN"/>
          </a:p>
        </p:txBody>
      </p:sp>
    </p:spTree>
    <p:extLst>
      <p:ext uri="{BB962C8B-B14F-4D97-AF65-F5344CB8AC3E}">
        <p14:creationId xmlns:p14="http://schemas.microsoft.com/office/powerpoint/2010/main" val="243991753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0C9B403-B91B-4216-B1E5-5AD4DE66315A}" type="slidenum">
              <a:rPr lang="en-US" smtClean="0"/>
              <a:pPr/>
              <a:t>‹#›</a:t>
            </a:fld>
            <a:endParaRPr lang="en-US"/>
          </a:p>
        </p:txBody>
      </p:sp>
    </p:spTree>
    <p:extLst>
      <p:ext uri="{BB962C8B-B14F-4D97-AF65-F5344CB8AC3E}">
        <p14:creationId xmlns:p14="http://schemas.microsoft.com/office/powerpoint/2010/main" val="65568354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391844-4FDC-40DD-888B-43C4F5EDA5A8}"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B285D4D-61EF-4B16-876A-552D837CED7A}" type="slidenum">
              <a:rPr lang="en-US" smtClean="0"/>
              <a:pPr/>
              <a:t>‹#›</a:t>
            </a:fld>
            <a:endParaRPr lang="en-US"/>
          </a:p>
        </p:txBody>
      </p:sp>
    </p:spTree>
    <p:extLst>
      <p:ext uri="{BB962C8B-B14F-4D97-AF65-F5344CB8AC3E}">
        <p14:creationId xmlns:p14="http://schemas.microsoft.com/office/powerpoint/2010/main" val="21579889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391844-4FDC-40DD-888B-43C4F5EDA5A8}"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B285D4D-61EF-4B16-876A-552D837CED7A}"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defTabSz="914400"/>
            <a:r>
              <a:rPr lang="en-US" sz="8000" dirty="0">
                <a:ln w="3175" cmpd="sng">
                  <a:noFill/>
                </a:ln>
                <a:solidFill>
                  <a:srgbClr val="A53010"/>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defTabSz="9144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421059755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0391844-4FDC-40DD-888B-43C4F5EDA5A8}"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B285D4D-61EF-4B16-876A-552D837CED7A}" type="slidenum">
              <a:rPr lang="en-US" smtClean="0"/>
              <a:pPr/>
              <a:t>‹#›</a:t>
            </a:fld>
            <a:endParaRPr lang="en-US"/>
          </a:p>
        </p:txBody>
      </p:sp>
    </p:spTree>
    <p:extLst>
      <p:ext uri="{BB962C8B-B14F-4D97-AF65-F5344CB8AC3E}">
        <p14:creationId xmlns:p14="http://schemas.microsoft.com/office/powerpoint/2010/main" val="154242355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0391844-4FDC-40DD-888B-43C4F5EDA5A8}"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B285D4D-61EF-4B16-876A-552D837CED7A}"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defTabSz="914400"/>
            <a:r>
              <a:rPr lang="en-US" sz="8000" dirty="0">
                <a:ln w="3175" cmpd="sng">
                  <a:noFill/>
                </a:ln>
                <a:solidFill>
                  <a:srgbClr val="A53010"/>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defTabSz="9144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2328406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vi-VN">
              <a:solidFill>
                <a:srgbClr val="A6B727"/>
              </a:solidFill>
            </a:endParaRPr>
          </a:p>
        </p:txBody>
      </p:sp>
      <p:sp>
        <p:nvSpPr>
          <p:cNvPr id="4" name="Footer Placeholder 3"/>
          <p:cNvSpPr>
            <a:spLocks noGrp="1"/>
          </p:cNvSpPr>
          <p:nvPr>
            <p:ph type="ftr" sz="quarter" idx="11"/>
          </p:nvPr>
        </p:nvSpPr>
        <p:spPr/>
        <p:txBody>
          <a:bodyPr/>
          <a:lstStyle/>
          <a:p>
            <a:endParaRPr lang="en-US" altLang="vi-VN">
              <a:solidFill>
                <a:srgbClr val="A6B727"/>
              </a:solidFill>
            </a:endParaRPr>
          </a:p>
        </p:txBody>
      </p:sp>
      <p:sp>
        <p:nvSpPr>
          <p:cNvPr id="5" name="Slide Number Placeholder 4"/>
          <p:cNvSpPr>
            <a:spLocks noGrp="1"/>
          </p:cNvSpPr>
          <p:nvPr>
            <p:ph type="sldNum" sz="quarter" idx="12"/>
          </p:nvPr>
        </p:nvSpPr>
        <p:spPr/>
        <p:txBody>
          <a:bodyPr/>
          <a:lstStyle/>
          <a:p>
            <a:fld id="{21EA818F-E033-4FFD-B416-029B417FEE28}"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127220104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0391844-4FDC-40DD-888B-43C4F5EDA5A8}"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B285D4D-61EF-4B16-876A-552D837CED7A}" type="slidenum">
              <a:rPr lang="en-US" smtClean="0"/>
              <a:pPr/>
              <a:t>‹#›</a:t>
            </a:fld>
            <a:endParaRPr lang="en-US"/>
          </a:p>
        </p:txBody>
      </p:sp>
    </p:spTree>
    <p:extLst>
      <p:ext uri="{BB962C8B-B14F-4D97-AF65-F5344CB8AC3E}">
        <p14:creationId xmlns:p14="http://schemas.microsoft.com/office/powerpoint/2010/main" val="25090291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6EC6F7-45AE-479B-B9D3-473A089947D0}" type="datetimeFigureOut">
              <a:rPr lang="vi-VN" smtClean="0">
                <a:solidFill>
                  <a:prstClr val="black">
                    <a:tint val="75000"/>
                  </a:prstClr>
                </a:solidFill>
              </a:rPr>
              <a:pPr/>
              <a:t>02/06/2023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E7060A3-8747-4477-88D7-F4E130D4D656}" type="slidenum">
              <a:rPr lang="vi-VN" smtClean="0"/>
              <a:pPr/>
              <a:t>‹#›</a:t>
            </a:fld>
            <a:endParaRPr lang="vi-VN"/>
          </a:p>
        </p:txBody>
      </p:sp>
    </p:spTree>
    <p:extLst>
      <p:ext uri="{BB962C8B-B14F-4D97-AF65-F5344CB8AC3E}">
        <p14:creationId xmlns:p14="http://schemas.microsoft.com/office/powerpoint/2010/main" val="367119855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6EC6F7-45AE-479B-B9D3-473A089947D0}" type="datetimeFigureOut">
              <a:rPr lang="vi-VN" smtClean="0">
                <a:solidFill>
                  <a:prstClr val="black">
                    <a:tint val="75000"/>
                  </a:prstClr>
                </a:solidFill>
              </a:rPr>
              <a:pPr/>
              <a:t>02/06/2023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E7060A3-8747-4477-88D7-F4E130D4D656}" type="slidenum">
              <a:rPr lang="vi-VN" smtClean="0"/>
              <a:pPr/>
              <a:t>‹#›</a:t>
            </a:fld>
            <a:endParaRPr lang="vi-VN"/>
          </a:p>
        </p:txBody>
      </p:sp>
    </p:spTree>
    <p:extLst>
      <p:ext uri="{BB962C8B-B14F-4D97-AF65-F5344CB8AC3E}">
        <p14:creationId xmlns:p14="http://schemas.microsoft.com/office/powerpoint/2010/main" val="191526420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4C7FC-F8FD-4165-9C04-5191830F20E2}" type="datetimeFigureOut">
              <a:rPr lang="en-US" smtClean="0">
                <a:solidFill>
                  <a:prstClr val="black">
                    <a:tint val="75000"/>
                  </a:prstClr>
                </a:solidFill>
              </a:rPr>
              <a:pPr/>
              <a:t>6/2/2023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E174B8-6972-4957-80D5-14576B3082C0}" type="slidenum">
              <a:rPr lang="en-US" smtClean="0"/>
              <a:pPr/>
              <a:t>‹#›</a:t>
            </a:fld>
            <a:endParaRPr lang="en-US"/>
          </a:p>
        </p:txBody>
      </p:sp>
      <p:sp>
        <p:nvSpPr>
          <p:cNvPr id="10" name="Text Placeholder 9"/>
          <p:cNvSpPr>
            <a:spLocks noGrp="1"/>
          </p:cNvSpPr>
          <p:nvPr>
            <p:ph type="body" sz="quarter" idx="13" hasCustomPrompt="1"/>
          </p:nvPr>
        </p:nvSpPr>
        <p:spPr>
          <a:xfrm>
            <a:off x="0" y="0"/>
            <a:ext cx="12192000" cy="1005840"/>
          </a:xfrm>
          <a:noFill/>
          <a:ln>
            <a:noFill/>
          </a:ln>
        </p:spPr>
        <p:style>
          <a:lnRef idx="2">
            <a:schemeClr val="accent1">
              <a:shade val="50000"/>
            </a:schemeClr>
          </a:lnRef>
          <a:fillRef idx="1">
            <a:schemeClr val="accent1"/>
          </a:fillRef>
          <a:effectRef idx="0">
            <a:schemeClr val="accent1"/>
          </a:effectRef>
          <a:fontRef idx="minor">
            <a:schemeClr val="lt1"/>
          </a:fontRef>
        </p:style>
        <p:txBody>
          <a:bodyPr lIns="640080" tIns="0" rIns="0" bIns="0" rtlCol="0" anchor="b">
            <a:normAutofit/>
          </a:bodyPr>
          <a:lstStyle>
            <a:lvl1pPr marL="0" indent="0">
              <a:buNone/>
              <a:defRPr lang="en-US" sz="2160" smtClean="0">
                <a:solidFill>
                  <a:schemeClr val="tx1">
                    <a:lumMod val="65000"/>
                    <a:lumOff val="35000"/>
                  </a:schemeClr>
                </a:solidFill>
                <a:latin typeface="+mj-lt"/>
              </a:defRPr>
            </a:lvl1pPr>
          </a:lstStyle>
          <a:p>
            <a:pPr marL="0" lvl="0"/>
            <a:r>
              <a:rPr lang="en-US"/>
              <a:t>Nhập tiêu đề của bạn</a:t>
            </a:r>
          </a:p>
        </p:txBody>
      </p:sp>
      <p:sp>
        <p:nvSpPr>
          <p:cNvPr id="12" name="Text Placeholder 11"/>
          <p:cNvSpPr>
            <a:spLocks noGrp="1"/>
          </p:cNvSpPr>
          <p:nvPr>
            <p:ph type="body" sz="quarter" idx="14" hasCustomPrompt="1"/>
          </p:nvPr>
        </p:nvSpPr>
        <p:spPr>
          <a:xfrm>
            <a:off x="0" y="1005840"/>
            <a:ext cx="12192000" cy="365760"/>
          </a:xfrm>
          <a:noFill/>
          <a:ln>
            <a:noFill/>
          </a:ln>
        </p:spPr>
        <p:style>
          <a:lnRef idx="2">
            <a:schemeClr val="accent1">
              <a:shade val="50000"/>
            </a:schemeClr>
          </a:lnRef>
          <a:fillRef idx="1">
            <a:schemeClr val="accent1"/>
          </a:fillRef>
          <a:effectRef idx="0">
            <a:schemeClr val="accent1"/>
          </a:effectRef>
          <a:fontRef idx="minor">
            <a:schemeClr val="lt1"/>
          </a:fontRef>
        </p:style>
        <p:txBody>
          <a:bodyPr lIns="640080" tIns="0" rIns="0" bIns="0" rtlCol="0" anchor="ctr">
            <a:normAutofit/>
          </a:bodyPr>
          <a:lstStyle>
            <a:lvl1pPr marL="0" indent="0">
              <a:buNone/>
              <a:defRPr lang="en-US" sz="1080" smtClean="0">
                <a:solidFill>
                  <a:schemeClr val="tx1">
                    <a:lumMod val="50000"/>
                    <a:lumOff val="50000"/>
                  </a:schemeClr>
                </a:solidFill>
              </a:defRPr>
            </a:lvl1pPr>
          </a:lstStyle>
          <a:p>
            <a:pPr marL="0" lvl="0"/>
            <a:r>
              <a:rPr lang="en-US"/>
              <a:t>Chú thích cho tiêu đề</a:t>
            </a:r>
          </a:p>
        </p:txBody>
      </p:sp>
    </p:spTree>
    <p:extLst>
      <p:ext uri="{BB962C8B-B14F-4D97-AF65-F5344CB8AC3E}">
        <p14:creationId xmlns:p14="http://schemas.microsoft.com/office/powerpoint/2010/main" val="35981302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390370-9855-41FE-AF8D-7F0F837F4A45}"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157A73-B637-4BA8-B440-88FEF46C78BE}" type="slidenum">
              <a:rPr lang="en-US" smtClean="0"/>
              <a:pPr/>
              <a:t>‹#›</a:t>
            </a:fld>
            <a:endParaRPr lang="en-US"/>
          </a:p>
        </p:txBody>
      </p:sp>
    </p:spTree>
    <p:extLst>
      <p:ext uri="{BB962C8B-B14F-4D97-AF65-F5344CB8AC3E}">
        <p14:creationId xmlns:p14="http://schemas.microsoft.com/office/powerpoint/2010/main" val="4261331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03714396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36228046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45369487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00111868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618276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vi-VN">
              <a:solidFill>
                <a:srgbClr val="A6B727"/>
              </a:solidFill>
            </a:endParaRPr>
          </a:p>
        </p:txBody>
      </p:sp>
      <p:sp>
        <p:nvSpPr>
          <p:cNvPr id="3" name="Footer Placeholder 2"/>
          <p:cNvSpPr>
            <a:spLocks noGrp="1"/>
          </p:cNvSpPr>
          <p:nvPr>
            <p:ph type="ftr" sz="quarter" idx="11"/>
          </p:nvPr>
        </p:nvSpPr>
        <p:spPr/>
        <p:txBody>
          <a:bodyPr/>
          <a:lstStyle/>
          <a:p>
            <a:endParaRPr lang="en-US" altLang="vi-VN">
              <a:solidFill>
                <a:srgbClr val="A6B727"/>
              </a:solidFill>
            </a:endParaRPr>
          </a:p>
        </p:txBody>
      </p:sp>
      <p:sp>
        <p:nvSpPr>
          <p:cNvPr id="4" name="Slide Number Placeholder 3"/>
          <p:cNvSpPr>
            <a:spLocks noGrp="1"/>
          </p:cNvSpPr>
          <p:nvPr>
            <p:ph type="sldNum" sz="quarter" idx="12"/>
          </p:nvPr>
        </p:nvSpPr>
        <p:spPr/>
        <p:txBody>
          <a:bodyPr/>
          <a:lstStyle/>
          <a:p>
            <a:fld id="{51871CA0-CFF2-49BD-B1FC-1C59377944A4}"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102186657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97585635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040558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98871566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5851366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51512866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74903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100" b="0"/>
            </a:lvl1pPr>
          </a:lstStyle>
          <a:p>
            <a:r>
              <a:rPr lang="en-US"/>
              <a:t>Click to edit Master title style</a:t>
            </a:r>
            <a:endParaRPr lang="en-US" dirty="0"/>
          </a:p>
        </p:txBody>
      </p:sp>
      <p:sp>
        <p:nvSpPr>
          <p:cNvPr id="3" name="Content Placeholder 2"/>
          <p:cNvSpPr>
            <a:spLocks noGrp="1"/>
          </p:cNvSpPr>
          <p:nvPr>
            <p:ph idx="1"/>
          </p:nvPr>
        </p:nvSpPr>
        <p:spPr>
          <a:xfrm>
            <a:off x="5505753" y="1097280"/>
            <a:ext cx="5532851" cy="4663440"/>
          </a:xfrm>
        </p:spPr>
        <p:txBody>
          <a:bodyPr/>
          <a:lstStyle>
            <a:lvl1pPr>
              <a:defRPr sz="2400"/>
            </a:lvl1pPr>
            <a:lvl2pPr>
              <a:defRPr sz="2100"/>
            </a:lvl2pPr>
            <a:lvl3pPr>
              <a:defRPr sz="19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709"/>
            <a:ext cx="3779520" cy="2926081"/>
          </a:xfrm>
        </p:spPr>
        <p:txBody>
          <a:bodyPr>
            <a:normAutofit/>
          </a:bodyPr>
          <a:lstStyle>
            <a:lvl1pPr marL="0" indent="0">
              <a:lnSpc>
                <a:spcPct val="100000"/>
              </a:lnSpc>
              <a:spcBef>
                <a:spcPts val="800"/>
              </a:spcBef>
              <a:buNone/>
              <a:defRPr sz="1300"/>
            </a:lvl1pPr>
            <a:lvl2pPr marL="342780" indent="0">
              <a:buNone/>
              <a:defRPr sz="900"/>
            </a:lvl2pPr>
            <a:lvl3pPr marL="685560" indent="0">
              <a:buNone/>
              <a:defRPr sz="800"/>
            </a:lvl3pPr>
            <a:lvl4pPr marL="1028340" indent="0">
              <a:buNone/>
              <a:defRPr sz="700"/>
            </a:lvl4pPr>
            <a:lvl5pPr marL="1371120" indent="0">
              <a:buNone/>
              <a:defRPr sz="700"/>
            </a:lvl5pPr>
            <a:lvl6pPr marL="1713900" indent="0">
              <a:buNone/>
              <a:defRPr sz="700"/>
            </a:lvl6pPr>
            <a:lvl7pPr marL="2056680" indent="0">
              <a:buNone/>
              <a:defRPr sz="700"/>
            </a:lvl7pPr>
            <a:lvl8pPr marL="2399460" indent="0">
              <a:buNone/>
              <a:defRPr sz="700"/>
            </a:lvl8pPr>
            <a:lvl9pPr marL="2742240" indent="0">
              <a:buNone/>
              <a:defRPr sz="70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vi-VN">
              <a:solidFill>
                <a:srgbClr val="A6B727"/>
              </a:solidFill>
            </a:endParaRPr>
          </a:p>
        </p:txBody>
      </p:sp>
      <p:sp>
        <p:nvSpPr>
          <p:cNvPr id="6" name="Footer Placeholder 5"/>
          <p:cNvSpPr>
            <a:spLocks noGrp="1"/>
          </p:cNvSpPr>
          <p:nvPr>
            <p:ph type="ftr" sz="quarter" idx="11"/>
          </p:nvPr>
        </p:nvSpPr>
        <p:spPr/>
        <p:txBody>
          <a:bodyPr/>
          <a:lstStyle/>
          <a:p>
            <a:endParaRPr lang="en-US" altLang="vi-VN">
              <a:solidFill>
                <a:srgbClr val="A6B727"/>
              </a:solidFill>
            </a:endParaRPr>
          </a:p>
        </p:txBody>
      </p:sp>
      <p:sp>
        <p:nvSpPr>
          <p:cNvPr id="7" name="Slide Number Placeholder 6"/>
          <p:cNvSpPr>
            <a:spLocks noGrp="1"/>
          </p:cNvSpPr>
          <p:nvPr>
            <p:ph type="sldNum" sz="quarter" idx="12"/>
          </p:nvPr>
        </p:nvSpPr>
        <p:spPr/>
        <p:txBody>
          <a:bodyPr/>
          <a:lstStyle/>
          <a:p>
            <a:fld id="{56C7F29B-A1E3-4D07-AA63-08866FEAD209}"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4160523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1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58847" y="1069918"/>
            <a:ext cx="5676937" cy="4645153"/>
          </a:xfrm>
        </p:spPr>
        <p:txBody>
          <a:bodyPr lIns="274224" tIns="182816" anchor="t">
            <a:normAutofit/>
          </a:bodyPr>
          <a:lstStyle>
            <a:lvl1pPr marL="0" indent="0">
              <a:buNone/>
              <a:defRPr sz="2100"/>
            </a:lvl1pPr>
            <a:lvl2pPr marL="342780" indent="0">
              <a:buNone/>
              <a:defRPr sz="2100"/>
            </a:lvl2pPr>
            <a:lvl3pPr marL="685560" indent="0">
              <a:buNone/>
              <a:defRPr sz="1900"/>
            </a:lvl3pPr>
            <a:lvl4pPr marL="1028340" indent="0">
              <a:buNone/>
              <a:defRPr sz="1500"/>
            </a:lvl4pPr>
            <a:lvl5pPr marL="1371120" indent="0">
              <a:buNone/>
              <a:defRPr sz="1500"/>
            </a:lvl5pPr>
            <a:lvl6pPr marL="1713900" indent="0">
              <a:buNone/>
              <a:defRPr sz="1500"/>
            </a:lvl6pPr>
            <a:lvl7pPr marL="2056680" indent="0">
              <a:buNone/>
              <a:defRPr sz="1500"/>
            </a:lvl7pPr>
            <a:lvl8pPr marL="2399460" indent="0">
              <a:buNone/>
              <a:defRPr sz="1500"/>
            </a:lvl8pPr>
            <a:lvl9pPr marL="274224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779520" cy="2880360"/>
          </a:xfrm>
        </p:spPr>
        <p:txBody>
          <a:bodyPr>
            <a:normAutofit/>
          </a:bodyPr>
          <a:lstStyle>
            <a:lvl1pPr marL="0" indent="0">
              <a:lnSpc>
                <a:spcPct val="100000"/>
              </a:lnSpc>
              <a:spcBef>
                <a:spcPts val="800"/>
              </a:spcBef>
              <a:buNone/>
              <a:defRPr sz="1300"/>
            </a:lvl1pPr>
            <a:lvl2pPr marL="342780" indent="0">
              <a:buNone/>
              <a:defRPr sz="900"/>
            </a:lvl2pPr>
            <a:lvl3pPr marL="685560" indent="0">
              <a:buNone/>
              <a:defRPr sz="800"/>
            </a:lvl3pPr>
            <a:lvl4pPr marL="1028340" indent="0">
              <a:buNone/>
              <a:defRPr sz="700"/>
            </a:lvl4pPr>
            <a:lvl5pPr marL="1371120" indent="0">
              <a:buNone/>
              <a:defRPr sz="700"/>
            </a:lvl5pPr>
            <a:lvl6pPr marL="1713900" indent="0">
              <a:buNone/>
              <a:defRPr sz="700"/>
            </a:lvl6pPr>
            <a:lvl7pPr marL="2056680" indent="0">
              <a:buNone/>
              <a:defRPr sz="700"/>
            </a:lvl7pPr>
            <a:lvl8pPr marL="2399460" indent="0">
              <a:buNone/>
              <a:defRPr sz="700"/>
            </a:lvl8pPr>
            <a:lvl9pPr marL="2742240" indent="0">
              <a:buNone/>
              <a:defRPr sz="70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vi-VN">
              <a:solidFill>
                <a:srgbClr val="A6B727"/>
              </a:solidFill>
            </a:endParaRPr>
          </a:p>
        </p:txBody>
      </p:sp>
      <p:sp>
        <p:nvSpPr>
          <p:cNvPr id="6" name="Footer Placeholder 5"/>
          <p:cNvSpPr>
            <a:spLocks noGrp="1"/>
          </p:cNvSpPr>
          <p:nvPr>
            <p:ph type="ftr" sz="quarter" idx="11"/>
          </p:nvPr>
        </p:nvSpPr>
        <p:spPr/>
        <p:txBody>
          <a:bodyPr/>
          <a:lstStyle/>
          <a:p>
            <a:endParaRPr lang="en-US" altLang="vi-VN">
              <a:solidFill>
                <a:srgbClr val="A6B727"/>
              </a:solidFill>
            </a:endParaRPr>
          </a:p>
        </p:txBody>
      </p:sp>
      <p:sp>
        <p:nvSpPr>
          <p:cNvPr id="7" name="Slide Number Placeholder 6"/>
          <p:cNvSpPr>
            <a:spLocks noGrp="1"/>
          </p:cNvSpPr>
          <p:nvPr>
            <p:ph type="sldNum" sz="quarter" idx="12"/>
          </p:nvPr>
        </p:nvSpPr>
        <p:spPr/>
        <p:txBody>
          <a:bodyPr/>
          <a:lstStyle/>
          <a:p>
            <a:fld id="{0A6B4196-9B2A-4782-B107-652B92141457}"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1943824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vi-VN">
              <a:solidFill>
                <a:srgbClr val="A6B727"/>
              </a:solidFill>
            </a:endParaRPr>
          </a:p>
        </p:txBody>
      </p:sp>
      <p:sp>
        <p:nvSpPr>
          <p:cNvPr id="5" name="Footer Placeholder 4"/>
          <p:cNvSpPr>
            <a:spLocks noGrp="1"/>
          </p:cNvSpPr>
          <p:nvPr>
            <p:ph type="ftr" sz="quarter" idx="11"/>
          </p:nvPr>
        </p:nvSpPr>
        <p:spPr/>
        <p:txBody>
          <a:bodyPr/>
          <a:lstStyle/>
          <a:p>
            <a:endParaRPr lang="en-US" altLang="vi-VN">
              <a:solidFill>
                <a:srgbClr val="A6B727"/>
              </a:solidFill>
            </a:endParaRPr>
          </a:p>
        </p:txBody>
      </p:sp>
      <p:sp>
        <p:nvSpPr>
          <p:cNvPr id="6" name="Slide Number Placeholder 5"/>
          <p:cNvSpPr>
            <a:spLocks noGrp="1"/>
          </p:cNvSpPr>
          <p:nvPr>
            <p:ph type="sldNum" sz="quarter" idx="12"/>
          </p:nvPr>
        </p:nvSpPr>
        <p:spPr/>
        <p:txBody>
          <a:bodyPr/>
          <a:lstStyle/>
          <a:p>
            <a:fld id="{8A726850-BB01-4A2D-9853-E16780F32DCA}"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2881086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3"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vi-VN">
              <a:solidFill>
                <a:srgbClr val="A6B727"/>
              </a:solidFill>
            </a:endParaRPr>
          </a:p>
        </p:txBody>
      </p:sp>
      <p:sp>
        <p:nvSpPr>
          <p:cNvPr id="5" name="Footer Placeholder 4"/>
          <p:cNvSpPr>
            <a:spLocks noGrp="1"/>
          </p:cNvSpPr>
          <p:nvPr>
            <p:ph type="ftr" sz="quarter" idx="11"/>
          </p:nvPr>
        </p:nvSpPr>
        <p:spPr/>
        <p:txBody>
          <a:bodyPr/>
          <a:lstStyle/>
          <a:p>
            <a:endParaRPr lang="en-US" altLang="vi-VN">
              <a:solidFill>
                <a:srgbClr val="A6B727"/>
              </a:solidFill>
            </a:endParaRPr>
          </a:p>
        </p:txBody>
      </p:sp>
      <p:sp>
        <p:nvSpPr>
          <p:cNvPr id="6" name="Slide Number Placeholder 5"/>
          <p:cNvSpPr>
            <a:spLocks noGrp="1"/>
          </p:cNvSpPr>
          <p:nvPr>
            <p:ph type="sldNum" sz="quarter" idx="12"/>
          </p:nvPr>
        </p:nvSpPr>
        <p:spPr/>
        <p:txBody>
          <a:bodyPr/>
          <a:lstStyle/>
          <a:p>
            <a:fld id="{DB8704FB-ADD2-41DF-95E0-AB6DC06D6AB2}"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196558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5" y="266706"/>
            <a:ext cx="11243715"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300">
              <a:solidFill>
                <a:srgbClr val="FFFFFF"/>
              </a:solidFill>
            </a:endParaRPr>
          </a:p>
        </p:txBody>
      </p:sp>
      <p:sp>
        <p:nvSpPr>
          <p:cNvPr id="12" name="矩形: 圆角 11"/>
          <p:cNvSpPr/>
          <p:nvPr userDrawn="1"/>
        </p:nvSpPr>
        <p:spPr>
          <a:xfrm>
            <a:off x="644627" y="405305"/>
            <a:ext cx="10852879" cy="599944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300">
              <a:solidFill>
                <a:srgbClr val="FFFFFF"/>
              </a:solidFill>
            </a:endParaRPr>
          </a:p>
        </p:txBody>
      </p:sp>
      <p:sp>
        <p:nvSpPr>
          <p:cNvPr id="60" name="矩形: 圆角 59"/>
          <p:cNvSpPr/>
          <p:nvPr userDrawn="1"/>
        </p:nvSpPr>
        <p:spPr>
          <a:xfrm>
            <a:off x="707035"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300" dirty="0">
              <a:solidFill>
                <a:srgbClr val="FFFFFF"/>
              </a:solidFill>
            </a:endParaRPr>
          </a:p>
        </p:txBody>
      </p:sp>
      <p:sp>
        <p:nvSpPr>
          <p:cNvPr id="13" name="矩形: 一个圆顶角，剪去另一个顶角 12"/>
          <p:cNvSpPr/>
          <p:nvPr userDrawn="1"/>
        </p:nvSpPr>
        <p:spPr>
          <a:xfrm rot="16200000" flipV="1">
            <a:off x="11164514" y="852651"/>
            <a:ext cx="899999"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grpSp>
      <p:sp>
        <p:nvSpPr>
          <p:cNvPr id="65" name="矩形: 一个圆顶角，剪去另一个顶角 64"/>
          <p:cNvSpPr/>
          <p:nvPr userDrawn="1"/>
        </p:nvSpPr>
        <p:spPr>
          <a:xfrm rot="16200000" flipV="1">
            <a:off x="11164514" y="1804497"/>
            <a:ext cx="899999"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514" y="2756344"/>
            <a:ext cx="899999"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514" y="3708192"/>
            <a:ext cx="899999"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514" y="4660038"/>
            <a:ext cx="899999"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514" y="5611885"/>
            <a:ext cx="899999"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936356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75"/>
            <a:ext cx="8158688" cy="1822515"/>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9" y="3846123"/>
            <a:ext cx="8158691" cy="954547"/>
          </a:xfrm>
        </p:spPr>
        <p:txBody>
          <a:bodyPr anchor="t">
            <a:normAutofit/>
          </a:bodyPr>
          <a:lstStyle>
            <a:lvl1pPr marL="0" indent="0" algn="ctr">
              <a:buNone/>
              <a:defRPr sz="2400">
                <a:solidFill>
                  <a:schemeClr val="tx1"/>
                </a:solidFill>
              </a:defRPr>
            </a:lvl1pPr>
            <a:lvl2pPr marL="457040" indent="0">
              <a:buNone/>
              <a:defRPr sz="1900">
                <a:solidFill>
                  <a:schemeClr val="tx1">
                    <a:tint val="75000"/>
                  </a:schemeClr>
                </a:solidFill>
              </a:defRPr>
            </a:lvl2pPr>
            <a:lvl3pPr marL="914080" indent="0">
              <a:buNone/>
              <a:defRPr sz="1600">
                <a:solidFill>
                  <a:schemeClr val="tx1">
                    <a:tint val="75000"/>
                  </a:schemeClr>
                </a:solidFill>
              </a:defRPr>
            </a:lvl3pPr>
            <a:lvl4pPr marL="1371120" indent="0">
              <a:buNone/>
              <a:defRPr sz="1500">
                <a:solidFill>
                  <a:schemeClr val="tx1">
                    <a:tint val="75000"/>
                  </a:schemeClr>
                </a:solidFill>
              </a:defRPr>
            </a:lvl4pPr>
            <a:lvl5pPr marL="1828160" indent="0">
              <a:buNone/>
              <a:defRPr sz="1500">
                <a:solidFill>
                  <a:schemeClr val="tx1">
                    <a:tint val="75000"/>
                  </a:schemeClr>
                </a:solidFill>
              </a:defRPr>
            </a:lvl5pPr>
            <a:lvl6pPr marL="2285200" indent="0">
              <a:buNone/>
              <a:defRPr sz="1500">
                <a:solidFill>
                  <a:schemeClr val="tx1">
                    <a:tint val="75000"/>
                  </a:schemeClr>
                </a:solidFill>
              </a:defRPr>
            </a:lvl6pPr>
            <a:lvl7pPr marL="2742240" indent="0">
              <a:buNone/>
              <a:defRPr sz="1500">
                <a:solidFill>
                  <a:schemeClr val="tx1">
                    <a:tint val="75000"/>
                  </a:schemeClr>
                </a:solidFill>
              </a:defRPr>
            </a:lvl7pPr>
            <a:lvl8pPr marL="3199280" indent="0">
              <a:buNone/>
              <a:defRPr sz="1500">
                <a:solidFill>
                  <a:schemeClr val="tx1">
                    <a:tint val="75000"/>
                  </a:schemeClr>
                </a:solidFill>
              </a:defRPr>
            </a:lvl8pPr>
            <a:lvl9pPr marL="3656320"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AFAA65-F72C-492D-A027-F9F9E4233F6C}"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1486D-5EF7-4875-9A8D-209E8C0AC0D2}"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3743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10" name="矩形: 圆角 9"/>
          <p:cNvSpPr/>
          <p:nvPr userDrawn="1"/>
        </p:nvSpPr>
        <p:spPr>
          <a:xfrm>
            <a:off x="474145" y="266706"/>
            <a:ext cx="11243715"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300">
              <a:solidFill>
                <a:srgbClr val="FFFFFF"/>
              </a:solidFill>
            </a:endParaRPr>
          </a:p>
        </p:txBody>
      </p:sp>
      <p:sp>
        <p:nvSpPr>
          <p:cNvPr id="12" name="矩形: 圆角 11"/>
          <p:cNvSpPr/>
          <p:nvPr userDrawn="1"/>
        </p:nvSpPr>
        <p:spPr>
          <a:xfrm>
            <a:off x="644627" y="405305"/>
            <a:ext cx="10852879" cy="599944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300">
              <a:solidFill>
                <a:srgbClr val="FFFFFF"/>
              </a:solidFill>
            </a:endParaRPr>
          </a:p>
        </p:txBody>
      </p:sp>
      <p:sp>
        <p:nvSpPr>
          <p:cNvPr id="60" name="矩形: 圆角 59"/>
          <p:cNvSpPr/>
          <p:nvPr userDrawn="1"/>
        </p:nvSpPr>
        <p:spPr>
          <a:xfrm>
            <a:off x="707035"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300" dirty="0">
              <a:solidFill>
                <a:srgbClr val="FFFFFF"/>
              </a:solidFill>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grpSp>
      <p:sp>
        <p:nvSpPr>
          <p:cNvPr id="65" name="矩形: 一个圆顶角，剪去另一个顶角 64"/>
          <p:cNvSpPr/>
          <p:nvPr userDrawn="1"/>
        </p:nvSpPr>
        <p:spPr>
          <a:xfrm rot="16200000" flipV="1">
            <a:off x="11200514" y="1768497"/>
            <a:ext cx="899999"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514" y="2756344"/>
            <a:ext cx="899999"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514" y="3708192"/>
            <a:ext cx="899999"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514" y="4660038"/>
            <a:ext cx="899999"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514" y="5611885"/>
            <a:ext cx="899999"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240" y="875695"/>
            <a:ext cx="899999"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23090388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10" name="矩形: 圆角 9"/>
          <p:cNvSpPr/>
          <p:nvPr userDrawn="1"/>
        </p:nvSpPr>
        <p:spPr>
          <a:xfrm>
            <a:off x="474145" y="266706"/>
            <a:ext cx="11243715"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300">
              <a:solidFill>
                <a:srgbClr val="FFFFFF"/>
              </a:solidFill>
            </a:endParaRPr>
          </a:p>
        </p:txBody>
      </p:sp>
      <p:sp>
        <p:nvSpPr>
          <p:cNvPr id="12" name="矩形: 圆角 11"/>
          <p:cNvSpPr/>
          <p:nvPr userDrawn="1"/>
        </p:nvSpPr>
        <p:spPr>
          <a:xfrm>
            <a:off x="644627" y="405305"/>
            <a:ext cx="10852879" cy="599944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300">
              <a:solidFill>
                <a:srgbClr val="FFFFFF"/>
              </a:solidFill>
            </a:endParaRPr>
          </a:p>
        </p:txBody>
      </p:sp>
      <p:sp>
        <p:nvSpPr>
          <p:cNvPr id="60" name="矩形: 圆角 59"/>
          <p:cNvSpPr/>
          <p:nvPr userDrawn="1"/>
        </p:nvSpPr>
        <p:spPr>
          <a:xfrm>
            <a:off x="707035"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300" dirty="0">
              <a:solidFill>
                <a:srgbClr val="FFFFFF"/>
              </a:solidFill>
            </a:endParaRPr>
          </a:p>
        </p:txBody>
      </p:sp>
      <p:sp>
        <p:nvSpPr>
          <p:cNvPr id="13" name="矩形: 一个圆顶角，剪去另一个顶角 12"/>
          <p:cNvSpPr/>
          <p:nvPr userDrawn="1"/>
        </p:nvSpPr>
        <p:spPr>
          <a:xfrm rot="5400000" flipV="1">
            <a:off x="69708" y="865031"/>
            <a:ext cx="899999"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solidFill>
                  <a:srgbClr val="000000"/>
                </a:solidFill>
              </a:endParaRPr>
            </a:p>
          </p:txBody>
        </p:sp>
      </p:grpSp>
      <p:sp>
        <p:nvSpPr>
          <p:cNvPr id="65" name="矩形: 一个圆顶角，剪去另一个顶角 64"/>
          <p:cNvSpPr/>
          <p:nvPr userDrawn="1"/>
        </p:nvSpPr>
        <p:spPr>
          <a:xfrm rot="5400000" flipV="1">
            <a:off x="69708" y="1816878"/>
            <a:ext cx="899999"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514" y="2720344"/>
            <a:ext cx="899999"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514" y="3708192"/>
            <a:ext cx="899999"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514" y="4660038"/>
            <a:ext cx="899999"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514" y="5611885"/>
            <a:ext cx="899999"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50669711"/>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6"/>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081" indent="0" algn="ctr">
              <a:buNone/>
              <a:defRPr sz="2000"/>
            </a:lvl2pPr>
            <a:lvl3pPr marL="914164" indent="0" algn="ctr">
              <a:buNone/>
              <a:defRPr sz="1900"/>
            </a:lvl3pPr>
            <a:lvl4pPr marL="1371245" indent="0" algn="ctr">
              <a:buNone/>
              <a:defRPr sz="1600"/>
            </a:lvl4pPr>
            <a:lvl5pPr marL="1828328" indent="0" algn="ctr">
              <a:buNone/>
              <a:defRPr sz="1600"/>
            </a:lvl5pPr>
            <a:lvl6pPr marL="2285409" indent="0" algn="ctr">
              <a:buNone/>
              <a:defRPr sz="1600"/>
            </a:lvl6pPr>
            <a:lvl7pPr marL="2742492" indent="0" algn="ctr">
              <a:buNone/>
              <a:defRPr sz="1600"/>
            </a:lvl7pPr>
            <a:lvl8pPr marL="3199573" indent="0" algn="ctr">
              <a:buNone/>
              <a:defRPr sz="1600"/>
            </a:lvl8pPr>
            <a:lvl9pPr marL="3656656"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914164"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lgn="ctr" defTabSz="914164"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defTabSz="914164" fontAlgn="base">
              <a:spcBef>
                <a:spcPct val="0"/>
              </a:spcBef>
              <a:spcAft>
                <a:spcPct val="0"/>
              </a:spcAft>
            </a:pPr>
            <a:fld id="{01D2CDEE-B44F-40D0-A94B-71A458232A0D}" type="slidenum">
              <a:rPr lang="en-US" altLang="en-US" smtClean="0">
                <a:solidFill>
                  <a:srgbClr val="000000"/>
                </a:solidFill>
              </a:rPr>
              <a:pPr defTabSz="914164"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5327575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914164"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lgn="ctr" defTabSz="914164"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defTabSz="914164" fontAlgn="base">
              <a:spcBef>
                <a:spcPct val="0"/>
              </a:spcBef>
              <a:spcAft>
                <a:spcPct val="0"/>
              </a:spcAft>
            </a:pPr>
            <a:fld id="{91257EB9-0E1B-4384-A04B-006BE92E21A6}" type="slidenum">
              <a:rPr lang="en-US" altLang="en-US" smtClean="0">
                <a:solidFill>
                  <a:srgbClr val="000000"/>
                </a:solidFill>
              </a:rPr>
              <a:pPr defTabSz="914164"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985718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13"/>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8"/>
          </a:xfrm>
        </p:spPr>
        <p:txBody>
          <a:bodyPr/>
          <a:lstStyle>
            <a:lvl1pPr marL="0" indent="0">
              <a:buNone/>
              <a:defRPr sz="2400"/>
            </a:lvl1pPr>
            <a:lvl2pPr marL="457081" indent="0">
              <a:buNone/>
              <a:defRPr sz="2000"/>
            </a:lvl2pPr>
            <a:lvl3pPr marL="914164" indent="0">
              <a:buNone/>
              <a:defRPr sz="1900"/>
            </a:lvl3pPr>
            <a:lvl4pPr marL="1371245" indent="0">
              <a:buNone/>
              <a:defRPr sz="1600"/>
            </a:lvl4pPr>
            <a:lvl5pPr marL="1828328" indent="0">
              <a:buNone/>
              <a:defRPr sz="1600"/>
            </a:lvl5pPr>
            <a:lvl6pPr marL="2285409" indent="0">
              <a:buNone/>
              <a:defRPr sz="1600"/>
            </a:lvl6pPr>
            <a:lvl7pPr marL="2742492" indent="0">
              <a:buNone/>
              <a:defRPr sz="1600"/>
            </a:lvl7pPr>
            <a:lvl8pPr marL="3199573" indent="0">
              <a:buNone/>
              <a:defRPr sz="1600"/>
            </a:lvl8pPr>
            <a:lvl9pPr marL="3656656"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defTabSz="914164"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lgn="ctr" defTabSz="914164"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defTabSz="914164" fontAlgn="base">
              <a:spcBef>
                <a:spcPct val="0"/>
              </a:spcBef>
              <a:spcAft>
                <a:spcPct val="0"/>
              </a:spcAft>
            </a:pPr>
            <a:fld id="{D7D8E925-3072-4103-A984-60049798CBED}" type="slidenum">
              <a:rPr lang="en-US" altLang="en-US" smtClean="0">
                <a:solidFill>
                  <a:srgbClr val="000000"/>
                </a:solidFill>
              </a:rPr>
              <a:pPr defTabSz="914164"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01944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defTabSz="914164"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lgn="ctr" defTabSz="914164"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defTabSz="914164" fontAlgn="base">
              <a:spcBef>
                <a:spcPct val="0"/>
              </a:spcBef>
              <a:spcAft>
                <a:spcPct val="0"/>
              </a:spcAft>
            </a:pPr>
            <a:fld id="{86BDAFB1-17C0-4101-A698-C4F48E3BF680}" type="slidenum">
              <a:rPr lang="en-US" altLang="en-US" smtClean="0">
                <a:solidFill>
                  <a:srgbClr val="000000"/>
                </a:solidFill>
              </a:rPr>
              <a:pPr defTabSz="914164"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537150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34"/>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081" indent="0">
              <a:buNone/>
              <a:defRPr sz="2000" b="1"/>
            </a:lvl2pPr>
            <a:lvl3pPr marL="914164" indent="0">
              <a:buNone/>
              <a:defRPr sz="1900" b="1"/>
            </a:lvl3pPr>
            <a:lvl4pPr marL="1371245" indent="0">
              <a:buNone/>
              <a:defRPr sz="1600" b="1"/>
            </a:lvl4pPr>
            <a:lvl5pPr marL="1828328" indent="0">
              <a:buNone/>
              <a:defRPr sz="1600" b="1"/>
            </a:lvl5pPr>
            <a:lvl6pPr marL="2285409" indent="0">
              <a:buNone/>
              <a:defRPr sz="1600" b="1"/>
            </a:lvl6pPr>
            <a:lvl7pPr marL="2742492" indent="0">
              <a:buNone/>
              <a:defRPr sz="1600" b="1"/>
            </a:lvl7pPr>
            <a:lvl8pPr marL="3199573" indent="0">
              <a:buNone/>
              <a:defRPr sz="1600" b="1"/>
            </a:lvl8pPr>
            <a:lvl9pPr marL="3656656" indent="0">
              <a:buNone/>
              <a:defRPr sz="1600" b="1"/>
            </a:lvl9pPr>
          </a:lstStyle>
          <a:p>
            <a:pPr lvl="0"/>
            <a:r>
              <a:rPr lang="en-US"/>
              <a:t>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081" indent="0">
              <a:buNone/>
              <a:defRPr sz="2000" b="1"/>
            </a:lvl2pPr>
            <a:lvl3pPr marL="914164" indent="0">
              <a:buNone/>
              <a:defRPr sz="1900" b="1"/>
            </a:lvl3pPr>
            <a:lvl4pPr marL="1371245" indent="0">
              <a:buNone/>
              <a:defRPr sz="1600" b="1"/>
            </a:lvl4pPr>
            <a:lvl5pPr marL="1828328" indent="0">
              <a:buNone/>
              <a:defRPr sz="1600" b="1"/>
            </a:lvl5pPr>
            <a:lvl6pPr marL="2285409" indent="0">
              <a:buNone/>
              <a:defRPr sz="1600" b="1"/>
            </a:lvl6pPr>
            <a:lvl7pPr marL="2742492" indent="0">
              <a:buNone/>
              <a:defRPr sz="1600" b="1"/>
            </a:lvl7pPr>
            <a:lvl8pPr marL="3199573" indent="0">
              <a:buNone/>
              <a:defRPr sz="1600" b="1"/>
            </a:lvl8pPr>
            <a:lvl9pPr marL="3656656"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6"/>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defTabSz="914164" fontAlgn="base">
              <a:spcBef>
                <a:spcPct val="0"/>
              </a:spcBef>
              <a:spcAft>
                <a:spcPct val="0"/>
              </a:spcAft>
            </a:pPr>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lgn="ctr" defTabSz="914164" fontAlgn="base">
              <a:spcBef>
                <a:spcPct val="0"/>
              </a:spcBef>
              <a:spcAft>
                <a:spcPct val="0"/>
              </a:spcAft>
            </a:pPr>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defTabSz="914164" fontAlgn="base">
              <a:spcBef>
                <a:spcPct val="0"/>
              </a:spcBef>
              <a:spcAft>
                <a:spcPct val="0"/>
              </a:spcAft>
            </a:pPr>
            <a:fld id="{9905B381-3D88-4064-A967-3A975BDE3A4C}" type="slidenum">
              <a:rPr lang="en-US" altLang="en-US" smtClean="0">
                <a:solidFill>
                  <a:srgbClr val="000000"/>
                </a:solidFill>
              </a:rPr>
              <a:pPr defTabSz="914164"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574122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defTabSz="914164" fontAlgn="base">
              <a:spcBef>
                <a:spcPct val="0"/>
              </a:spcBef>
              <a:spcAft>
                <a:spcPct val="0"/>
              </a:spcAft>
            </a:pPr>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lgn="ctr" defTabSz="914164" fontAlgn="base">
              <a:spcBef>
                <a:spcPct val="0"/>
              </a:spcBef>
              <a:spcAft>
                <a:spcPct val="0"/>
              </a:spcAft>
            </a:pPr>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defTabSz="914164" fontAlgn="base">
              <a:spcBef>
                <a:spcPct val="0"/>
              </a:spcBef>
              <a:spcAft>
                <a:spcPct val="0"/>
              </a:spcAft>
            </a:pPr>
            <a:fld id="{C08A34DC-4DD5-41C1-A161-69E979DF2560}" type="slidenum">
              <a:rPr lang="en-US" altLang="en-US" smtClean="0">
                <a:solidFill>
                  <a:srgbClr val="000000"/>
                </a:solidFill>
              </a:rPr>
              <a:pPr defTabSz="914164"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081770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914164"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lgn="ctr" defTabSz="914164"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defTabSz="914164" fontAlgn="base">
              <a:spcBef>
                <a:spcPct val="0"/>
              </a:spcBef>
              <a:spcAft>
                <a:spcPct val="0"/>
              </a:spcAft>
            </a:pPr>
            <a:fld id="{3BB545AD-A82C-4FB7-A1EF-4E8FA743B045}" type="slidenum">
              <a:rPr lang="en-US" altLang="en-US" smtClean="0">
                <a:solidFill>
                  <a:srgbClr val="000000"/>
                </a:solidFill>
              </a:rPr>
              <a:pPr defTabSz="914164"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9930353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70" y="457275"/>
            <a:ext cx="3932767" cy="160020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9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70" y="2057402"/>
            <a:ext cx="3932767" cy="3811589"/>
          </a:xfrm>
        </p:spPr>
        <p:txBody>
          <a:bodyPr/>
          <a:lstStyle>
            <a:lvl1pPr marL="0" indent="0">
              <a:buNone/>
              <a:defRPr sz="1600"/>
            </a:lvl1pPr>
            <a:lvl2pPr marL="457081" indent="0">
              <a:buNone/>
              <a:defRPr sz="1500"/>
            </a:lvl2pPr>
            <a:lvl3pPr marL="914164" indent="0">
              <a:buNone/>
              <a:defRPr sz="1200"/>
            </a:lvl3pPr>
            <a:lvl4pPr marL="1371245" indent="0">
              <a:buNone/>
              <a:defRPr sz="1100"/>
            </a:lvl4pPr>
            <a:lvl5pPr marL="1828328" indent="0">
              <a:buNone/>
              <a:defRPr sz="1100"/>
            </a:lvl5pPr>
            <a:lvl6pPr marL="2285409" indent="0">
              <a:buNone/>
              <a:defRPr sz="1100"/>
            </a:lvl6pPr>
            <a:lvl7pPr marL="2742492" indent="0">
              <a:buNone/>
              <a:defRPr sz="1100"/>
            </a:lvl7pPr>
            <a:lvl8pPr marL="3199573" indent="0">
              <a:buNone/>
              <a:defRPr sz="1100"/>
            </a:lvl8pPr>
            <a:lvl9pPr marL="3656656"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defTabSz="914164"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lgn="ctr" defTabSz="914164"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defTabSz="914164" fontAlgn="base">
              <a:spcBef>
                <a:spcPct val="0"/>
              </a:spcBef>
              <a:spcAft>
                <a:spcPct val="0"/>
              </a:spcAft>
            </a:pPr>
            <a:fld id="{7665D65C-FF09-4549-87D6-C2EB0777F7E1}" type="slidenum">
              <a:rPr lang="en-US" altLang="en-US" smtClean="0">
                <a:solidFill>
                  <a:srgbClr val="000000"/>
                </a:solidFill>
              </a:rPr>
              <a:pPr defTabSz="914164"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591894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90"/>
            <a:ext cx="4718304" cy="331012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90"/>
            <a:ext cx="4718304" cy="331012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AFAA65-F72C-492D-A027-F9F9E4233F6C}"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1486D-5EF7-4875-9A8D-209E8C0AC0D2}" type="slidenum">
              <a:rPr lang="en-US" smtClean="0"/>
              <a:t>‹#›</a:t>
            </a:fld>
            <a:endParaRPr lang="en-US"/>
          </a:p>
        </p:txBody>
      </p:sp>
    </p:spTree>
    <p:extLst>
      <p:ext uri="{BB962C8B-B14F-4D97-AF65-F5344CB8AC3E}">
        <p14:creationId xmlns:p14="http://schemas.microsoft.com/office/powerpoint/2010/main" val="231853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70" y="457275"/>
            <a:ext cx="3932767" cy="1600201"/>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99"/>
            <a:ext cx="6172200" cy="4873625"/>
          </a:xfrm>
        </p:spPr>
        <p:txBody>
          <a:bodyPr/>
          <a:lstStyle>
            <a:lvl1pPr marL="0" indent="0">
              <a:buNone/>
              <a:defRPr sz="3200"/>
            </a:lvl1pPr>
            <a:lvl2pPr marL="457081" indent="0">
              <a:buNone/>
              <a:defRPr sz="2800"/>
            </a:lvl2pPr>
            <a:lvl3pPr marL="914164" indent="0">
              <a:buNone/>
              <a:defRPr sz="2400"/>
            </a:lvl3pPr>
            <a:lvl4pPr marL="1371245" indent="0">
              <a:buNone/>
              <a:defRPr sz="2000"/>
            </a:lvl4pPr>
            <a:lvl5pPr marL="1828328" indent="0">
              <a:buNone/>
              <a:defRPr sz="2000"/>
            </a:lvl5pPr>
            <a:lvl6pPr marL="2285409" indent="0">
              <a:buNone/>
              <a:defRPr sz="2000"/>
            </a:lvl6pPr>
            <a:lvl7pPr marL="2742492" indent="0">
              <a:buNone/>
              <a:defRPr sz="2000"/>
            </a:lvl7pPr>
            <a:lvl8pPr marL="3199573" indent="0">
              <a:buNone/>
              <a:defRPr sz="2000"/>
            </a:lvl8pPr>
            <a:lvl9pPr marL="3656656" indent="0">
              <a:buNone/>
              <a:defRPr sz="2000"/>
            </a:lvl9pPr>
          </a:lstStyle>
          <a:p>
            <a:endParaRPr lang="en-US"/>
          </a:p>
        </p:txBody>
      </p:sp>
      <p:sp>
        <p:nvSpPr>
          <p:cNvPr id="4" name="Text Placeholder 3"/>
          <p:cNvSpPr>
            <a:spLocks noGrp="1"/>
          </p:cNvSpPr>
          <p:nvPr>
            <p:ph type="body" sz="half" idx="2"/>
          </p:nvPr>
        </p:nvSpPr>
        <p:spPr>
          <a:xfrm>
            <a:off x="840370" y="2057402"/>
            <a:ext cx="3932767" cy="3811589"/>
          </a:xfrm>
        </p:spPr>
        <p:txBody>
          <a:bodyPr/>
          <a:lstStyle>
            <a:lvl1pPr marL="0" indent="0">
              <a:buNone/>
              <a:defRPr sz="1600"/>
            </a:lvl1pPr>
            <a:lvl2pPr marL="457081" indent="0">
              <a:buNone/>
              <a:defRPr sz="1500"/>
            </a:lvl2pPr>
            <a:lvl3pPr marL="914164" indent="0">
              <a:buNone/>
              <a:defRPr sz="1200"/>
            </a:lvl3pPr>
            <a:lvl4pPr marL="1371245" indent="0">
              <a:buNone/>
              <a:defRPr sz="1100"/>
            </a:lvl4pPr>
            <a:lvl5pPr marL="1828328" indent="0">
              <a:buNone/>
              <a:defRPr sz="1100"/>
            </a:lvl5pPr>
            <a:lvl6pPr marL="2285409" indent="0">
              <a:buNone/>
              <a:defRPr sz="1100"/>
            </a:lvl6pPr>
            <a:lvl7pPr marL="2742492" indent="0">
              <a:buNone/>
              <a:defRPr sz="1100"/>
            </a:lvl7pPr>
            <a:lvl8pPr marL="3199573" indent="0">
              <a:buNone/>
              <a:defRPr sz="1100"/>
            </a:lvl8pPr>
            <a:lvl9pPr marL="3656656"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defTabSz="914164"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lgn="ctr" defTabSz="914164"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defTabSz="914164" fontAlgn="base">
              <a:spcBef>
                <a:spcPct val="0"/>
              </a:spcBef>
              <a:spcAft>
                <a:spcPct val="0"/>
              </a:spcAft>
            </a:pPr>
            <a:fld id="{F5988B10-A9BD-4E63-BE82-AA3FB014E01B}" type="slidenum">
              <a:rPr lang="en-US" altLang="en-US" smtClean="0">
                <a:solidFill>
                  <a:srgbClr val="000000"/>
                </a:solidFill>
              </a:rPr>
              <a:pPr defTabSz="914164"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735448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914164"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lgn="ctr" defTabSz="914164"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defTabSz="914164" fontAlgn="base">
              <a:spcBef>
                <a:spcPct val="0"/>
              </a:spcBef>
              <a:spcAft>
                <a:spcPct val="0"/>
              </a:spcAft>
            </a:pPr>
            <a:fld id="{A973BB44-E0D1-485D-ABCD-660D61974E85}" type="slidenum">
              <a:rPr lang="en-US" altLang="en-US" smtClean="0">
                <a:solidFill>
                  <a:srgbClr val="000000"/>
                </a:solidFill>
              </a:rPr>
              <a:pPr defTabSz="914164"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76300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1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13"/>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914164"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lgn="ctr" defTabSz="914164"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defTabSz="914164" fontAlgn="base">
              <a:spcBef>
                <a:spcPct val="0"/>
              </a:spcBef>
              <a:spcAft>
                <a:spcPct val="0"/>
              </a:spcAft>
            </a:pPr>
            <a:fld id="{07F88807-791C-4860-9AE9-CA8C38FD4D5E}" type="slidenum">
              <a:rPr lang="en-US" altLang="en-US" smtClean="0">
                <a:solidFill>
                  <a:srgbClr val="000000"/>
                </a:solidFill>
              </a:rPr>
              <a:pPr defTabSz="914164"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967638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120" indent="0" algn="ctr">
              <a:buNone/>
              <a:defRPr sz="2000"/>
            </a:lvl2pPr>
            <a:lvl3pPr marL="914240" indent="0" algn="ctr">
              <a:buNone/>
              <a:defRPr sz="1900"/>
            </a:lvl3pPr>
            <a:lvl4pPr marL="1371360" indent="0" algn="ctr">
              <a:buNone/>
              <a:defRPr sz="1600"/>
            </a:lvl4pPr>
            <a:lvl5pPr marL="1828480" indent="0" algn="ctr">
              <a:buNone/>
              <a:defRPr sz="1600"/>
            </a:lvl5pPr>
            <a:lvl6pPr marL="2285600" indent="0" algn="ctr">
              <a:buNone/>
              <a:defRPr sz="1600"/>
            </a:lvl6pPr>
            <a:lvl7pPr marL="2742720" indent="0" algn="ctr">
              <a:buNone/>
              <a:defRPr sz="1600"/>
            </a:lvl7pPr>
            <a:lvl8pPr marL="3199840" indent="0" algn="ctr">
              <a:buNone/>
              <a:defRPr sz="1600"/>
            </a:lvl8pPr>
            <a:lvl9pPr marL="365696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9002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5193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0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63"/>
            <a:ext cx="10515600" cy="1500188"/>
          </a:xfrm>
        </p:spPr>
        <p:txBody>
          <a:bodyPr/>
          <a:lstStyle>
            <a:lvl1pPr marL="0" indent="0">
              <a:buNone/>
              <a:defRPr sz="2400">
                <a:solidFill>
                  <a:schemeClr val="tx1">
                    <a:tint val="75000"/>
                  </a:schemeClr>
                </a:solidFill>
              </a:defRPr>
            </a:lvl1pPr>
            <a:lvl2pPr marL="457120" indent="0">
              <a:buNone/>
              <a:defRPr sz="2000">
                <a:solidFill>
                  <a:schemeClr val="tx1">
                    <a:tint val="75000"/>
                  </a:schemeClr>
                </a:solidFill>
              </a:defRPr>
            </a:lvl2pPr>
            <a:lvl3pPr marL="914240" indent="0">
              <a:buNone/>
              <a:defRPr sz="1900">
                <a:solidFill>
                  <a:schemeClr val="tx1">
                    <a:tint val="75000"/>
                  </a:schemeClr>
                </a:solidFill>
              </a:defRPr>
            </a:lvl3pPr>
            <a:lvl4pPr marL="1371360" indent="0">
              <a:buNone/>
              <a:defRPr sz="1600">
                <a:solidFill>
                  <a:schemeClr val="tx1">
                    <a:tint val="75000"/>
                  </a:schemeClr>
                </a:solidFill>
              </a:defRPr>
            </a:lvl4pPr>
            <a:lvl5pPr marL="1828480" indent="0">
              <a:buNone/>
              <a:defRPr sz="1600">
                <a:solidFill>
                  <a:schemeClr val="tx1">
                    <a:tint val="75000"/>
                  </a:schemeClr>
                </a:solidFill>
              </a:defRPr>
            </a:lvl5pPr>
            <a:lvl6pPr marL="2285600" indent="0">
              <a:buNone/>
              <a:defRPr sz="1600">
                <a:solidFill>
                  <a:schemeClr val="tx1">
                    <a:tint val="75000"/>
                  </a:schemeClr>
                </a:solidFill>
              </a:defRPr>
            </a:lvl6pPr>
            <a:lvl7pPr marL="2742720" indent="0">
              <a:buNone/>
              <a:defRPr sz="1600">
                <a:solidFill>
                  <a:schemeClr val="tx1">
                    <a:tint val="75000"/>
                  </a:schemeClr>
                </a:solidFill>
              </a:defRPr>
            </a:lvl7pPr>
            <a:lvl8pPr marL="3199840" indent="0">
              <a:buNone/>
              <a:defRPr sz="1600">
                <a:solidFill>
                  <a:schemeClr val="tx1">
                    <a:tint val="75000"/>
                  </a:schemeClr>
                </a:solidFill>
              </a:defRPr>
            </a:lvl8pPr>
            <a:lvl9pPr marL="365696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7780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3F69F2-81F5-48C7-9089-1B233AA5C05C}"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5462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20" indent="0">
              <a:buNone/>
              <a:defRPr sz="2000" b="1"/>
            </a:lvl2pPr>
            <a:lvl3pPr marL="914240" indent="0">
              <a:buNone/>
              <a:defRPr sz="1900" b="1"/>
            </a:lvl3pPr>
            <a:lvl4pPr marL="1371360" indent="0">
              <a:buNone/>
              <a:defRPr sz="1600" b="1"/>
            </a:lvl4pPr>
            <a:lvl5pPr marL="1828480" indent="0">
              <a:buNone/>
              <a:defRPr sz="1600" b="1"/>
            </a:lvl5pPr>
            <a:lvl6pPr marL="2285600" indent="0">
              <a:buNone/>
              <a:defRPr sz="1600" b="1"/>
            </a:lvl6pPr>
            <a:lvl7pPr marL="2742720" indent="0">
              <a:buNone/>
              <a:defRPr sz="1600" b="1"/>
            </a:lvl7pPr>
            <a:lvl8pPr marL="3199840" indent="0">
              <a:buNone/>
              <a:defRPr sz="1600" b="1"/>
            </a:lvl8pPr>
            <a:lvl9pPr marL="365696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4"/>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20" indent="0">
              <a:buNone/>
              <a:defRPr sz="2000" b="1"/>
            </a:lvl2pPr>
            <a:lvl3pPr marL="914240" indent="0">
              <a:buNone/>
              <a:defRPr sz="1900" b="1"/>
            </a:lvl3pPr>
            <a:lvl4pPr marL="1371360" indent="0">
              <a:buNone/>
              <a:defRPr sz="1600" b="1"/>
            </a:lvl4pPr>
            <a:lvl5pPr marL="1828480" indent="0">
              <a:buNone/>
              <a:defRPr sz="1600" b="1"/>
            </a:lvl5pPr>
            <a:lvl6pPr marL="2285600" indent="0">
              <a:buNone/>
              <a:defRPr sz="1600" b="1"/>
            </a:lvl6pPr>
            <a:lvl7pPr marL="2742720" indent="0">
              <a:buNone/>
              <a:defRPr sz="1600" b="1"/>
            </a:lvl7pPr>
            <a:lvl8pPr marL="3199840" indent="0">
              <a:buNone/>
              <a:defRPr sz="1600" b="1"/>
            </a:lvl8pPr>
            <a:lvl9pPr marL="36569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4"/>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3F69F2-81F5-48C7-9089-1B233AA5C05C}" type="datetimeFigureOut">
              <a:rPr lang="en-US" smtClean="0">
                <a:solidFill>
                  <a:prstClr val="black">
                    <a:tint val="75000"/>
                  </a:prstClr>
                </a:solidFill>
              </a:rPr>
              <a:pPr/>
              <a:t>6/2/2023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09786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3F69F2-81F5-48C7-9089-1B233AA5C05C}" type="datetimeFigureOut">
              <a:rPr lang="en-US" smtClean="0">
                <a:solidFill>
                  <a:prstClr val="black">
                    <a:tint val="75000"/>
                  </a:prstClr>
                </a:solidFill>
              </a:rPr>
              <a:pPr/>
              <a:t>6/2/2023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02883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3F69F2-81F5-48C7-9089-1B233AA5C05C}" type="datetimeFigureOut">
              <a:rPr lang="en-US" smtClean="0">
                <a:solidFill>
                  <a:prstClr val="black">
                    <a:tint val="75000"/>
                  </a:prstClr>
                </a:solidFill>
              </a:rPr>
              <a:pPr/>
              <a:t>6/2/2023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854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040" indent="0">
              <a:buNone/>
              <a:defRPr sz="2000" b="1"/>
            </a:lvl2pPr>
            <a:lvl3pPr marL="914080" indent="0">
              <a:buNone/>
              <a:defRPr sz="1900" b="1"/>
            </a:lvl3pPr>
            <a:lvl4pPr marL="1371120" indent="0">
              <a:buNone/>
              <a:defRPr sz="1600" b="1"/>
            </a:lvl4pPr>
            <a:lvl5pPr marL="1828160" indent="0">
              <a:buNone/>
              <a:defRPr sz="1600" b="1"/>
            </a:lvl5pPr>
            <a:lvl6pPr marL="2285200" indent="0">
              <a:buNone/>
              <a:defRPr sz="1600" b="1"/>
            </a:lvl6pPr>
            <a:lvl7pPr marL="2742240" indent="0">
              <a:buNone/>
              <a:defRPr sz="1600" b="1"/>
            </a:lvl7pPr>
            <a:lvl8pPr marL="3199280" indent="0">
              <a:buNone/>
              <a:defRPr sz="1600" b="1"/>
            </a:lvl8pPr>
            <a:lvl9pPr marL="365632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334"/>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040" indent="0">
              <a:buNone/>
              <a:defRPr sz="2000" b="1"/>
            </a:lvl2pPr>
            <a:lvl3pPr marL="914080" indent="0">
              <a:buNone/>
              <a:defRPr sz="1900" b="1"/>
            </a:lvl3pPr>
            <a:lvl4pPr marL="1371120" indent="0">
              <a:buNone/>
              <a:defRPr sz="1600" b="1"/>
            </a:lvl4pPr>
            <a:lvl5pPr marL="1828160" indent="0">
              <a:buNone/>
              <a:defRPr sz="1600" b="1"/>
            </a:lvl5pPr>
            <a:lvl6pPr marL="2285200" indent="0">
              <a:buNone/>
              <a:defRPr sz="1600" b="1"/>
            </a:lvl6pPr>
            <a:lvl7pPr marL="2742240" indent="0">
              <a:buNone/>
              <a:defRPr sz="1600" b="1"/>
            </a:lvl7pPr>
            <a:lvl8pPr marL="3199280" indent="0">
              <a:buNone/>
              <a:defRPr sz="1600" b="1"/>
            </a:lvl8pPr>
            <a:lvl9pPr marL="36563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334"/>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AFAA65-F72C-492D-A027-F9F9E4233F6C}" type="datetimeFigureOut">
              <a:rPr lang="en-US" smtClean="0"/>
              <a:t>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1486D-5EF7-4875-9A8D-209E8C0AC0D2}" type="slidenum">
              <a:rPr lang="en-US" smtClean="0"/>
              <a:t>‹#›</a:t>
            </a:fld>
            <a:endParaRPr lang="en-US"/>
          </a:p>
        </p:txBody>
      </p:sp>
      <p:cxnSp>
        <p:nvCxnSpPr>
          <p:cNvPr id="18" name="Straight Connector 17"/>
          <p:cNvCxnSpPr/>
          <p:nvPr/>
        </p:nvCxnSpPr>
        <p:spPr>
          <a:xfrm>
            <a:off x="1396169" y="2421466"/>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94340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71"/>
            <a:ext cx="3932237" cy="160020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9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9"/>
          </a:xfrm>
        </p:spPr>
        <p:txBody>
          <a:bodyPr/>
          <a:lstStyle>
            <a:lvl1pPr marL="0" indent="0">
              <a:buNone/>
              <a:defRPr sz="1600"/>
            </a:lvl1pPr>
            <a:lvl2pPr marL="457120" indent="0">
              <a:buNone/>
              <a:defRPr sz="1500"/>
            </a:lvl2pPr>
            <a:lvl3pPr marL="914240" indent="0">
              <a:buNone/>
              <a:defRPr sz="1200"/>
            </a:lvl3pPr>
            <a:lvl4pPr marL="1371360" indent="0">
              <a:buNone/>
              <a:defRPr sz="1100"/>
            </a:lvl4pPr>
            <a:lvl5pPr marL="1828480" indent="0">
              <a:buNone/>
              <a:defRPr sz="1100"/>
            </a:lvl5pPr>
            <a:lvl6pPr marL="2285600" indent="0">
              <a:buNone/>
              <a:defRPr sz="1100"/>
            </a:lvl6pPr>
            <a:lvl7pPr marL="2742720" indent="0">
              <a:buNone/>
              <a:defRPr sz="1100"/>
            </a:lvl7pPr>
            <a:lvl8pPr marL="3199840" indent="0">
              <a:buNone/>
              <a:defRPr sz="1100"/>
            </a:lvl8pPr>
            <a:lvl9pPr marL="36569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93F69F2-81F5-48C7-9089-1B233AA5C05C}"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9652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71"/>
            <a:ext cx="3932237" cy="1600201"/>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96"/>
            <a:ext cx="6172200" cy="4873625"/>
          </a:xfrm>
        </p:spPr>
        <p:txBody>
          <a:bodyPr/>
          <a:lstStyle>
            <a:lvl1pPr marL="0" indent="0">
              <a:buNone/>
              <a:defRPr sz="3200"/>
            </a:lvl1pPr>
            <a:lvl2pPr marL="457120" indent="0">
              <a:buNone/>
              <a:defRPr sz="2800"/>
            </a:lvl2pPr>
            <a:lvl3pPr marL="914240" indent="0">
              <a:buNone/>
              <a:defRPr sz="2400"/>
            </a:lvl3pPr>
            <a:lvl4pPr marL="1371360" indent="0">
              <a:buNone/>
              <a:defRPr sz="2000"/>
            </a:lvl4pPr>
            <a:lvl5pPr marL="1828480" indent="0">
              <a:buNone/>
              <a:defRPr sz="2000"/>
            </a:lvl5pPr>
            <a:lvl6pPr marL="2285600" indent="0">
              <a:buNone/>
              <a:defRPr sz="2000"/>
            </a:lvl6pPr>
            <a:lvl7pPr marL="2742720" indent="0">
              <a:buNone/>
              <a:defRPr sz="2000"/>
            </a:lvl7pPr>
            <a:lvl8pPr marL="3199840" indent="0">
              <a:buNone/>
              <a:defRPr sz="2000"/>
            </a:lvl8pPr>
            <a:lvl9pPr marL="3656960" indent="0">
              <a:buNone/>
              <a:defRPr sz="2000"/>
            </a:lvl9pPr>
          </a:lstStyle>
          <a:p>
            <a:endParaRPr lang="en-US"/>
          </a:p>
        </p:txBody>
      </p:sp>
      <p:sp>
        <p:nvSpPr>
          <p:cNvPr id="4" name="Text Placeholder 3"/>
          <p:cNvSpPr>
            <a:spLocks noGrp="1"/>
          </p:cNvSpPr>
          <p:nvPr>
            <p:ph type="body" sz="half" idx="2"/>
          </p:nvPr>
        </p:nvSpPr>
        <p:spPr>
          <a:xfrm>
            <a:off x="839788" y="2057401"/>
            <a:ext cx="3932237" cy="3811589"/>
          </a:xfrm>
        </p:spPr>
        <p:txBody>
          <a:bodyPr/>
          <a:lstStyle>
            <a:lvl1pPr marL="0" indent="0">
              <a:buNone/>
              <a:defRPr sz="1600"/>
            </a:lvl1pPr>
            <a:lvl2pPr marL="457120" indent="0">
              <a:buNone/>
              <a:defRPr sz="1500"/>
            </a:lvl2pPr>
            <a:lvl3pPr marL="914240" indent="0">
              <a:buNone/>
              <a:defRPr sz="1200"/>
            </a:lvl3pPr>
            <a:lvl4pPr marL="1371360" indent="0">
              <a:buNone/>
              <a:defRPr sz="1100"/>
            </a:lvl4pPr>
            <a:lvl5pPr marL="1828480" indent="0">
              <a:buNone/>
              <a:defRPr sz="1100"/>
            </a:lvl5pPr>
            <a:lvl6pPr marL="2285600" indent="0">
              <a:buNone/>
              <a:defRPr sz="1100"/>
            </a:lvl6pPr>
            <a:lvl7pPr marL="2742720" indent="0">
              <a:buNone/>
              <a:defRPr sz="1100"/>
            </a:lvl7pPr>
            <a:lvl8pPr marL="3199840" indent="0">
              <a:buNone/>
              <a:defRPr sz="1100"/>
            </a:lvl8pPr>
            <a:lvl9pPr marL="36569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93F69F2-81F5-48C7-9089-1B233AA5C05C}"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2131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82467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4"/>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4"/>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210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43839" y="182879"/>
            <a:ext cx="1170432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60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1" y="3869704"/>
            <a:ext cx="8767860"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endParaRPr lang="en-US" altLang="vi-VN"/>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ltLang="vi-VN"/>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EB195540-B7C2-48FA-88FA-12C053FF273D}" type="slidenum">
              <a:rPr lang="en-US" altLang="vi-VN" smtClean="0"/>
              <a:pPr/>
              <a:t>‹#›</a:t>
            </a:fld>
            <a:endParaRPr lang="en-US" altLang="vi-VN"/>
          </a:p>
        </p:txBody>
      </p:sp>
      <p:cxnSp>
        <p:nvCxnSpPr>
          <p:cNvPr id="8" name="Straight Connector 7"/>
          <p:cNvCxnSpPr/>
          <p:nvPr/>
        </p:nvCxnSpPr>
        <p:spPr>
          <a:xfrm>
            <a:off x="1978706"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9326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vi-VN">
              <a:solidFill>
                <a:srgbClr val="A6B727"/>
              </a:solidFill>
            </a:endParaRPr>
          </a:p>
        </p:txBody>
      </p:sp>
      <p:sp>
        <p:nvSpPr>
          <p:cNvPr id="5" name="Footer Placeholder 4"/>
          <p:cNvSpPr>
            <a:spLocks noGrp="1"/>
          </p:cNvSpPr>
          <p:nvPr>
            <p:ph type="ftr" sz="quarter" idx="11"/>
          </p:nvPr>
        </p:nvSpPr>
        <p:spPr/>
        <p:txBody>
          <a:bodyPr/>
          <a:lstStyle/>
          <a:p>
            <a:endParaRPr lang="en-US" altLang="vi-VN">
              <a:solidFill>
                <a:srgbClr val="A6B727"/>
              </a:solidFill>
            </a:endParaRPr>
          </a:p>
        </p:txBody>
      </p:sp>
      <p:sp>
        <p:nvSpPr>
          <p:cNvPr id="6" name="Slide Number Placeholder 5"/>
          <p:cNvSpPr>
            <a:spLocks noGrp="1"/>
          </p:cNvSpPr>
          <p:nvPr>
            <p:ph type="sldNum" sz="quarter" idx="12"/>
          </p:nvPr>
        </p:nvSpPr>
        <p:spPr/>
        <p:txBody>
          <a:bodyPr/>
          <a:lstStyle/>
          <a:p>
            <a:fld id="{11776455-247B-45F2-9520-A21B3A93ED54}"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3602239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vi-VN">
              <a:solidFill>
                <a:srgbClr val="A6B727"/>
              </a:solidFill>
            </a:endParaRPr>
          </a:p>
        </p:txBody>
      </p:sp>
      <p:sp>
        <p:nvSpPr>
          <p:cNvPr id="5" name="Footer Placeholder 4"/>
          <p:cNvSpPr>
            <a:spLocks noGrp="1"/>
          </p:cNvSpPr>
          <p:nvPr>
            <p:ph type="ftr" sz="quarter" idx="11"/>
          </p:nvPr>
        </p:nvSpPr>
        <p:spPr/>
        <p:txBody>
          <a:bodyPr/>
          <a:lstStyle/>
          <a:p>
            <a:endParaRPr lang="en-US" altLang="vi-VN">
              <a:solidFill>
                <a:srgbClr val="A6B727"/>
              </a:solidFill>
            </a:endParaRPr>
          </a:p>
        </p:txBody>
      </p:sp>
      <p:sp>
        <p:nvSpPr>
          <p:cNvPr id="6" name="Slide Number Placeholder 5"/>
          <p:cNvSpPr>
            <a:spLocks noGrp="1"/>
          </p:cNvSpPr>
          <p:nvPr>
            <p:ph type="sldNum" sz="quarter" idx="12"/>
          </p:nvPr>
        </p:nvSpPr>
        <p:spPr/>
        <p:txBody>
          <a:bodyPr/>
          <a:lstStyle/>
          <a:p>
            <a:fld id="{11776455-247B-45F2-9520-A21B3A93ED54}"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2220753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60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ltLang="vi-VN">
              <a:solidFill>
                <a:srgbClr val="A6B727"/>
              </a:solidFill>
            </a:endParaRPr>
          </a:p>
        </p:txBody>
      </p:sp>
      <p:sp>
        <p:nvSpPr>
          <p:cNvPr id="5" name="Footer Placeholder 4"/>
          <p:cNvSpPr>
            <a:spLocks noGrp="1"/>
          </p:cNvSpPr>
          <p:nvPr>
            <p:ph type="ftr" sz="quarter" idx="11"/>
          </p:nvPr>
        </p:nvSpPr>
        <p:spPr/>
        <p:txBody>
          <a:bodyPr/>
          <a:lstStyle/>
          <a:p>
            <a:endParaRPr lang="en-US" altLang="vi-VN">
              <a:solidFill>
                <a:srgbClr val="A6B727"/>
              </a:solidFill>
            </a:endParaRPr>
          </a:p>
        </p:txBody>
      </p:sp>
      <p:sp>
        <p:nvSpPr>
          <p:cNvPr id="6" name="Slide Number Placeholder 5"/>
          <p:cNvSpPr>
            <a:spLocks noGrp="1"/>
          </p:cNvSpPr>
          <p:nvPr>
            <p:ph type="sldNum" sz="quarter" idx="12"/>
          </p:nvPr>
        </p:nvSpPr>
        <p:spPr/>
        <p:txBody>
          <a:bodyPr/>
          <a:lstStyle/>
          <a:p>
            <a:fld id="{E64A2868-F926-4B4F-83E8-3460C7B1BCA4}" type="slidenum">
              <a:rPr lang="en-US" altLang="vi-VN" smtClean="0">
                <a:solidFill>
                  <a:srgbClr val="A6B727"/>
                </a:solidFill>
              </a:rPr>
              <a:pPr/>
              <a:t>‹#›</a:t>
            </a:fld>
            <a:endParaRPr lang="en-US" altLang="vi-VN">
              <a:solidFill>
                <a:srgbClr val="A6B727"/>
              </a:solidFill>
            </a:endParaRPr>
          </a:p>
        </p:txBody>
      </p:sp>
      <p:cxnSp>
        <p:nvCxnSpPr>
          <p:cNvPr id="7" name="Straight Connector 6"/>
          <p:cNvCxnSpPr/>
          <p:nvPr/>
        </p:nvCxnSpPr>
        <p:spPr>
          <a:xfrm>
            <a:off x="1981246"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8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vi-VN">
              <a:solidFill>
                <a:srgbClr val="A6B727"/>
              </a:solidFill>
            </a:endParaRPr>
          </a:p>
        </p:txBody>
      </p:sp>
      <p:sp>
        <p:nvSpPr>
          <p:cNvPr id="6" name="Footer Placeholder 5"/>
          <p:cNvSpPr>
            <a:spLocks noGrp="1"/>
          </p:cNvSpPr>
          <p:nvPr>
            <p:ph type="ftr" sz="quarter" idx="11"/>
          </p:nvPr>
        </p:nvSpPr>
        <p:spPr/>
        <p:txBody>
          <a:bodyPr/>
          <a:lstStyle/>
          <a:p>
            <a:endParaRPr lang="en-US" altLang="vi-VN">
              <a:solidFill>
                <a:srgbClr val="A6B727"/>
              </a:solidFill>
            </a:endParaRPr>
          </a:p>
        </p:txBody>
      </p:sp>
      <p:sp>
        <p:nvSpPr>
          <p:cNvPr id="7" name="Slide Number Placeholder 6"/>
          <p:cNvSpPr>
            <a:spLocks noGrp="1"/>
          </p:cNvSpPr>
          <p:nvPr>
            <p:ph type="sldNum" sz="quarter" idx="12"/>
          </p:nvPr>
        </p:nvSpPr>
        <p:spPr/>
        <p:txBody>
          <a:bodyPr/>
          <a:lstStyle/>
          <a:p>
            <a:fld id="{40955D3D-19D8-4BD3-A2B6-D8E05A2CBCC4}"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7240851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vi-VN">
              <a:solidFill>
                <a:srgbClr val="A6B727"/>
              </a:solidFill>
            </a:endParaRPr>
          </a:p>
        </p:txBody>
      </p:sp>
      <p:sp>
        <p:nvSpPr>
          <p:cNvPr id="8" name="Footer Placeholder 7"/>
          <p:cNvSpPr>
            <a:spLocks noGrp="1"/>
          </p:cNvSpPr>
          <p:nvPr>
            <p:ph type="ftr" sz="quarter" idx="11"/>
          </p:nvPr>
        </p:nvSpPr>
        <p:spPr/>
        <p:txBody>
          <a:bodyPr/>
          <a:lstStyle/>
          <a:p>
            <a:endParaRPr lang="en-US" altLang="vi-VN">
              <a:solidFill>
                <a:srgbClr val="A6B727"/>
              </a:solidFill>
            </a:endParaRPr>
          </a:p>
        </p:txBody>
      </p:sp>
      <p:sp>
        <p:nvSpPr>
          <p:cNvPr id="9" name="Slide Number Placeholder 8"/>
          <p:cNvSpPr>
            <a:spLocks noGrp="1"/>
          </p:cNvSpPr>
          <p:nvPr>
            <p:ph type="sldNum" sz="quarter" idx="12"/>
          </p:nvPr>
        </p:nvSpPr>
        <p:spPr/>
        <p:txBody>
          <a:bodyPr/>
          <a:lstStyle/>
          <a:p>
            <a:fld id="{4A3FFC7E-5732-4D23-B3BB-CD832515C9A3}"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998188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AFAA65-F72C-492D-A027-F9F9E4233F6C}" type="datetimeFigureOut">
              <a:rPr lang="en-US" smtClean="0"/>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1486D-5EF7-4875-9A8D-209E8C0AC0D2}" type="slidenum">
              <a:rPr lang="en-US" smtClean="0"/>
              <a:t>‹#›</a:t>
            </a:fld>
            <a:endParaRPr lang="en-US"/>
          </a:p>
        </p:txBody>
      </p:sp>
      <p:cxnSp>
        <p:nvCxnSpPr>
          <p:cNvPr id="14" name="Straight Connector 13"/>
          <p:cNvCxnSpPr/>
          <p:nvPr/>
        </p:nvCxnSpPr>
        <p:spPr>
          <a:xfrm>
            <a:off x="1396169" y="2421466"/>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04370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vi-VN">
              <a:solidFill>
                <a:srgbClr val="A6B727"/>
              </a:solidFill>
            </a:endParaRPr>
          </a:p>
        </p:txBody>
      </p:sp>
      <p:sp>
        <p:nvSpPr>
          <p:cNvPr id="4" name="Footer Placeholder 3"/>
          <p:cNvSpPr>
            <a:spLocks noGrp="1"/>
          </p:cNvSpPr>
          <p:nvPr>
            <p:ph type="ftr" sz="quarter" idx="11"/>
          </p:nvPr>
        </p:nvSpPr>
        <p:spPr/>
        <p:txBody>
          <a:bodyPr/>
          <a:lstStyle/>
          <a:p>
            <a:endParaRPr lang="en-US" altLang="vi-VN">
              <a:solidFill>
                <a:srgbClr val="A6B727"/>
              </a:solidFill>
            </a:endParaRPr>
          </a:p>
        </p:txBody>
      </p:sp>
      <p:sp>
        <p:nvSpPr>
          <p:cNvPr id="5" name="Slide Number Placeholder 4"/>
          <p:cNvSpPr>
            <a:spLocks noGrp="1"/>
          </p:cNvSpPr>
          <p:nvPr>
            <p:ph type="sldNum" sz="quarter" idx="12"/>
          </p:nvPr>
        </p:nvSpPr>
        <p:spPr/>
        <p:txBody>
          <a:bodyPr/>
          <a:lstStyle/>
          <a:p>
            <a:fld id="{21EA818F-E033-4FFD-B416-029B417FEE28}"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32683299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vi-VN">
              <a:solidFill>
                <a:srgbClr val="A6B727"/>
              </a:solidFill>
            </a:endParaRPr>
          </a:p>
        </p:txBody>
      </p:sp>
      <p:sp>
        <p:nvSpPr>
          <p:cNvPr id="3" name="Footer Placeholder 2"/>
          <p:cNvSpPr>
            <a:spLocks noGrp="1"/>
          </p:cNvSpPr>
          <p:nvPr>
            <p:ph type="ftr" sz="quarter" idx="11"/>
          </p:nvPr>
        </p:nvSpPr>
        <p:spPr/>
        <p:txBody>
          <a:bodyPr/>
          <a:lstStyle/>
          <a:p>
            <a:endParaRPr lang="en-US" altLang="vi-VN">
              <a:solidFill>
                <a:srgbClr val="A6B727"/>
              </a:solidFill>
            </a:endParaRPr>
          </a:p>
        </p:txBody>
      </p:sp>
      <p:sp>
        <p:nvSpPr>
          <p:cNvPr id="4" name="Slide Number Placeholder 3"/>
          <p:cNvSpPr>
            <a:spLocks noGrp="1"/>
          </p:cNvSpPr>
          <p:nvPr>
            <p:ph type="sldNum" sz="quarter" idx="12"/>
          </p:nvPr>
        </p:nvSpPr>
        <p:spPr/>
        <p:txBody>
          <a:bodyPr/>
          <a:lstStyle/>
          <a:p>
            <a:fld id="{51871CA0-CFF2-49BD-B1FC-1C59377944A4}"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11259986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5505753" y="1097280"/>
            <a:ext cx="5532851"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77952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vi-VN">
              <a:solidFill>
                <a:srgbClr val="A6B727"/>
              </a:solidFill>
            </a:endParaRPr>
          </a:p>
        </p:txBody>
      </p:sp>
      <p:sp>
        <p:nvSpPr>
          <p:cNvPr id="6" name="Footer Placeholder 5"/>
          <p:cNvSpPr>
            <a:spLocks noGrp="1"/>
          </p:cNvSpPr>
          <p:nvPr>
            <p:ph type="ftr" sz="quarter" idx="11"/>
          </p:nvPr>
        </p:nvSpPr>
        <p:spPr/>
        <p:txBody>
          <a:bodyPr/>
          <a:lstStyle/>
          <a:p>
            <a:endParaRPr lang="en-US" altLang="vi-VN">
              <a:solidFill>
                <a:srgbClr val="A6B727"/>
              </a:solidFill>
            </a:endParaRPr>
          </a:p>
        </p:txBody>
      </p:sp>
      <p:sp>
        <p:nvSpPr>
          <p:cNvPr id="7" name="Slide Number Placeholder 6"/>
          <p:cNvSpPr>
            <a:spLocks noGrp="1"/>
          </p:cNvSpPr>
          <p:nvPr>
            <p:ph type="sldNum" sz="quarter" idx="12"/>
          </p:nvPr>
        </p:nvSpPr>
        <p:spPr/>
        <p:txBody>
          <a:bodyPr/>
          <a:lstStyle/>
          <a:p>
            <a:fld id="{56C7F29B-A1E3-4D07-AA63-08866FEAD209}"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16258739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58847" y="1069916"/>
            <a:ext cx="5676937"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77952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vi-VN">
              <a:solidFill>
                <a:srgbClr val="A6B727"/>
              </a:solidFill>
            </a:endParaRPr>
          </a:p>
        </p:txBody>
      </p:sp>
      <p:sp>
        <p:nvSpPr>
          <p:cNvPr id="6" name="Footer Placeholder 5"/>
          <p:cNvSpPr>
            <a:spLocks noGrp="1"/>
          </p:cNvSpPr>
          <p:nvPr>
            <p:ph type="ftr" sz="quarter" idx="11"/>
          </p:nvPr>
        </p:nvSpPr>
        <p:spPr/>
        <p:txBody>
          <a:bodyPr/>
          <a:lstStyle/>
          <a:p>
            <a:endParaRPr lang="en-US" altLang="vi-VN">
              <a:solidFill>
                <a:srgbClr val="A6B727"/>
              </a:solidFill>
            </a:endParaRPr>
          </a:p>
        </p:txBody>
      </p:sp>
      <p:sp>
        <p:nvSpPr>
          <p:cNvPr id="7" name="Slide Number Placeholder 6"/>
          <p:cNvSpPr>
            <a:spLocks noGrp="1"/>
          </p:cNvSpPr>
          <p:nvPr>
            <p:ph type="sldNum" sz="quarter" idx="12"/>
          </p:nvPr>
        </p:nvSpPr>
        <p:spPr/>
        <p:txBody>
          <a:bodyPr/>
          <a:lstStyle/>
          <a:p>
            <a:fld id="{0A6B4196-9B2A-4782-B107-652B92141457}"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34563285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vi-VN">
              <a:solidFill>
                <a:srgbClr val="A6B727"/>
              </a:solidFill>
            </a:endParaRPr>
          </a:p>
        </p:txBody>
      </p:sp>
      <p:sp>
        <p:nvSpPr>
          <p:cNvPr id="5" name="Footer Placeholder 4"/>
          <p:cNvSpPr>
            <a:spLocks noGrp="1"/>
          </p:cNvSpPr>
          <p:nvPr>
            <p:ph type="ftr" sz="quarter" idx="11"/>
          </p:nvPr>
        </p:nvSpPr>
        <p:spPr/>
        <p:txBody>
          <a:bodyPr/>
          <a:lstStyle/>
          <a:p>
            <a:endParaRPr lang="en-US" altLang="vi-VN">
              <a:solidFill>
                <a:srgbClr val="A6B727"/>
              </a:solidFill>
            </a:endParaRPr>
          </a:p>
        </p:txBody>
      </p:sp>
      <p:sp>
        <p:nvSpPr>
          <p:cNvPr id="6" name="Slide Number Placeholder 5"/>
          <p:cNvSpPr>
            <a:spLocks noGrp="1"/>
          </p:cNvSpPr>
          <p:nvPr>
            <p:ph type="sldNum" sz="quarter" idx="12"/>
          </p:nvPr>
        </p:nvSpPr>
        <p:spPr/>
        <p:txBody>
          <a:bodyPr/>
          <a:lstStyle/>
          <a:p>
            <a:fld id="{8A726850-BB01-4A2D-9853-E16780F32DCA}"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23101859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3"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vi-VN">
              <a:solidFill>
                <a:srgbClr val="A6B727"/>
              </a:solidFill>
            </a:endParaRPr>
          </a:p>
        </p:txBody>
      </p:sp>
      <p:sp>
        <p:nvSpPr>
          <p:cNvPr id="5" name="Footer Placeholder 4"/>
          <p:cNvSpPr>
            <a:spLocks noGrp="1"/>
          </p:cNvSpPr>
          <p:nvPr>
            <p:ph type="ftr" sz="quarter" idx="11"/>
          </p:nvPr>
        </p:nvSpPr>
        <p:spPr/>
        <p:txBody>
          <a:bodyPr/>
          <a:lstStyle/>
          <a:p>
            <a:endParaRPr lang="en-US" altLang="vi-VN">
              <a:solidFill>
                <a:srgbClr val="A6B727"/>
              </a:solidFill>
            </a:endParaRPr>
          </a:p>
        </p:txBody>
      </p:sp>
      <p:sp>
        <p:nvSpPr>
          <p:cNvPr id="6" name="Slide Number Placeholder 5"/>
          <p:cNvSpPr>
            <a:spLocks noGrp="1"/>
          </p:cNvSpPr>
          <p:nvPr>
            <p:ph type="sldNum" sz="quarter" idx="12"/>
          </p:nvPr>
        </p:nvSpPr>
        <p:spPr/>
        <p:txBody>
          <a:bodyPr/>
          <a:lstStyle/>
          <a:p>
            <a:fld id="{DB8704FB-ADD2-41DF-95E0-AB6DC06D6AB2}"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6707218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5" y="266705"/>
            <a:ext cx="11243715"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a:solidFill>
                <a:srgbClr val="FFFFFF"/>
              </a:solidFill>
            </a:endParaRPr>
          </a:p>
        </p:txBody>
      </p:sp>
      <p:sp>
        <p:nvSpPr>
          <p:cNvPr id="12" name="矩形: 圆角 11"/>
          <p:cNvSpPr/>
          <p:nvPr userDrawn="1"/>
        </p:nvSpPr>
        <p:spPr>
          <a:xfrm>
            <a:off x="644623" y="40537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a:solidFill>
                <a:srgbClr val="FFFFFF"/>
              </a:solidFill>
            </a:endParaRPr>
          </a:p>
        </p:txBody>
      </p:sp>
      <p:sp>
        <p:nvSpPr>
          <p:cNvPr id="60" name="矩形: 圆角 59"/>
          <p:cNvSpPr/>
          <p:nvPr userDrawn="1"/>
        </p:nvSpPr>
        <p:spPr>
          <a:xfrm>
            <a:off x="707035"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FFFFFF"/>
              </a:solidFill>
            </a:endParaRPr>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267125000"/>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10" name="矩形: 圆角 9"/>
          <p:cNvSpPr/>
          <p:nvPr userDrawn="1"/>
        </p:nvSpPr>
        <p:spPr>
          <a:xfrm>
            <a:off x="474145" y="266705"/>
            <a:ext cx="11243715"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a:solidFill>
                <a:srgbClr val="FFFFFF"/>
              </a:solidFill>
            </a:endParaRPr>
          </a:p>
        </p:txBody>
      </p:sp>
      <p:sp>
        <p:nvSpPr>
          <p:cNvPr id="12" name="矩形: 圆角 11"/>
          <p:cNvSpPr/>
          <p:nvPr userDrawn="1"/>
        </p:nvSpPr>
        <p:spPr>
          <a:xfrm>
            <a:off x="644623" y="40537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a:solidFill>
                <a:srgbClr val="FFFFFF"/>
              </a:solidFill>
            </a:endParaRPr>
          </a:p>
        </p:txBody>
      </p:sp>
      <p:sp>
        <p:nvSpPr>
          <p:cNvPr id="60" name="矩形: 圆角 59"/>
          <p:cNvSpPr/>
          <p:nvPr userDrawn="1"/>
        </p:nvSpPr>
        <p:spPr>
          <a:xfrm>
            <a:off x="707035"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FFFFFF"/>
              </a:solidFill>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205350580"/>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10" name="矩形: 圆角 9"/>
          <p:cNvSpPr/>
          <p:nvPr userDrawn="1"/>
        </p:nvSpPr>
        <p:spPr>
          <a:xfrm>
            <a:off x="474145" y="266705"/>
            <a:ext cx="11243715"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a:solidFill>
                <a:srgbClr val="FFFFFF"/>
              </a:solidFill>
            </a:endParaRPr>
          </a:p>
        </p:txBody>
      </p:sp>
      <p:sp>
        <p:nvSpPr>
          <p:cNvPr id="12" name="矩形: 圆角 11"/>
          <p:cNvSpPr/>
          <p:nvPr userDrawn="1"/>
        </p:nvSpPr>
        <p:spPr>
          <a:xfrm>
            <a:off x="644623" y="40537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a:solidFill>
                <a:srgbClr val="FFFFFF"/>
              </a:solidFill>
            </a:endParaRPr>
          </a:p>
        </p:txBody>
      </p:sp>
      <p:sp>
        <p:nvSpPr>
          <p:cNvPr id="60" name="矩形: 圆角 59"/>
          <p:cNvSpPr/>
          <p:nvPr userDrawn="1"/>
        </p:nvSpPr>
        <p:spPr>
          <a:xfrm>
            <a:off x="707035"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FFFFFF"/>
              </a:solidFill>
            </a:endParaRPr>
          </a:p>
        </p:txBody>
      </p:sp>
      <p:sp>
        <p:nvSpPr>
          <p:cNvPr id="13" name="矩形: 一个圆顶角，剪去另一个顶角 12"/>
          <p:cNvSpPr/>
          <p:nvPr userDrawn="1"/>
        </p:nvSpPr>
        <p:spPr>
          <a:xfrm rot="5400000" flipV="1">
            <a:off x="69701"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grpSp>
      <p:sp>
        <p:nvSpPr>
          <p:cNvPr id="65" name="矩形: 一个圆顶角，剪去另一个顶角 64"/>
          <p:cNvSpPr/>
          <p:nvPr userDrawn="1"/>
        </p:nvSpPr>
        <p:spPr>
          <a:xfrm rot="5400000" flipV="1">
            <a:off x="69701"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467" y="2720344"/>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144609368"/>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43839" y="182879"/>
            <a:ext cx="1170432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60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1" y="3869636"/>
            <a:ext cx="8767860"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endParaRPr lang="en-US" altLang="vi-VN"/>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ltLang="vi-VN"/>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EB195540-B7C2-48FA-88FA-12C053FF273D}" type="slidenum">
              <a:rPr lang="en-US" altLang="vi-VN" smtClean="0"/>
              <a:pPr/>
              <a:t>‹#›</a:t>
            </a:fld>
            <a:endParaRPr lang="en-US" altLang="vi-VN"/>
          </a:p>
        </p:txBody>
      </p:sp>
      <p:cxnSp>
        <p:nvCxnSpPr>
          <p:cNvPr id="8" name="Straight Connector 7"/>
          <p:cNvCxnSpPr/>
          <p:nvPr/>
        </p:nvCxnSpPr>
        <p:spPr>
          <a:xfrm>
            <a:off x="1978661"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3482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AFAA65-F72C-492D-A027-F9F9E4233F6C}" type="datetimeFigureOut">
              <a:rPr lang="en-US" smtClean="0"/>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1486D-5EF7-4875-9A8D-209E8C0AC0D2}" type="slidenum">
              <a:rPr lang="en-US" smtClean="0"/>
              <a:t>‹#›</a:t>
            </a:fld>
            <a:endParaRPr lang="en-US"/>
          </a:p>
        </p:txBody>
      </p:sp>
    </p:spTree>
    <p:extLst>
      <p:ext uri="{BB962C8B-B14F-4D97-AF65-F5344CB8AC3E}">
        <p14:creationId xmlns:p14="http://schemas.microsoft.com/office/powerpoint/2010/main" val="8563392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vi-VN">
              <a:solidFill>
                <a:srgbClr val="A6B727"/>
              </a:solidFill>
            </a:endParaRPr>
          </a:p>
        </p:txBody>
      </p:sp>
      <p:sp>
        <p:nvSpPr>
          <p:cNvPr id="5" name="Footer Placeholder 4"/>
          <p:cNvSpPr>
            <a:spLocks noGrp="1"/>
          </p:cNvSpPr>
          <p:nvPr>
            <p:ph type="ftr" sz="quarter" idx="11"/>
          </p:nvPr>
        </p:nvSpPr>
        <p:spPr/>
        <p:txBody>
          <a:bodyPr/>
          <a:lstStyle/>
          <a:p>
            <a:endParaRPr lang="en-US" altLang="vi-VN">
              <a:solidFill>
                <a:srgbClr val="A6B727"/>
              </a:solidFill>
            </a:endParaRPr>
          </a:p>
        </p:txBody>
      </p:sp>
      <p:sp>
        <p:nvSpPr>
          <p:cNvPr id="6" name="Slide Number Placeholder 5"/>
          <p:cNvSpPr>
            <a:spLocks noGrp="1"/>
          </p:cNvSpPr>
          <p:nvPr>
            <p:ph type="sldNum" sz="quarter" idx="12"/>
          </p:nvPr>
        </p:nvSpPr>
        <p:spPr/>
        <p:txBody>
          <a:bodyPr/>
          <a:lstStyle/>
          <a:p>
            <a:fld id="{11776455-247B-45F2-9520-A21B3A93ED54}"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22616509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60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ltLang="vi-VN">
              <a:solidFill>
                <a:srgbClr val="A6B727"/>
              </a:solidFill>
            </a:endParaRPr>
          </a:p>
        </p:txBody>
      </p:sp>
      <p:sp>
        <p:nvSpPr>
          <p:cNvPr id="5" name="Footer Placeholder 4"/>
          <p:cNvSpPr>
            <a:spLocks noGrp="1"/>
          </p:cNvSpPr>
          <p:nvPr>
            <p:ph type="ftr" sz="quarter" idx="11"/>
          </p:nvPr>
        </p:nvSpPr>
        <p:spPr/>
        <p:txBody>
          <a:bodyPr/>
          <a:lstStyle/>
          <a:p>
            <a:endParaRPr lang="en-US" altLang="vi-VN">
              <a:solidFill>
                <a:srgbClr val="A6B727"/>
              </a:solidFill>
            </a:endParaRPr>
          </a:p>
        </p:txBody>
      </p:sp>
      <p:sp>
        <p:nvSpPr>
          <p:cNvPr id="6" name="Slide Number Placeholder 5"/>
          <p:cNvSpPr>
            <a:spLocks noGrp="1"/>
          </p:cNvSpPr>
          <p:nvPr>
            <p:ph type="sldNum" sz="quarter" idx="12"/>
          </p:nvPr>
        </p:nvSpPr>
        <p:spPr/>
        <p:txBody>
          <a:bodyPr/>
          <a:lstStyle/>
          <a:p>
            <a:fld id="{E64A2868-F926-4B4F-83E8-3460C7B1BCA4}" type="slidenum">
              <a:rPr lang="en-US" altLang="vi-VN" smtClean="0">
                <a:solidFill>
                  <a:srgbClr val="A6B727"/>
                </a:solidFill>
              </a:rPr>
              <a:pPr/>
              <a:t>‹#›</a:t>
            </a:fld>
            <a:endParaRPr lang="en-US" altLang="vi-VN">
              <a:solidFill>
                <a:srgbClr val="A6B727"/>
              </a:solidFill>
            </a:endParaRPr>
          </a:p>
        </p:txBody>
      </p:sp>
      <p:cxnSp>
        <p:nvCxnSpPr>
          <p:cNvPr id="7" name="Straight Connector 6"/>
          <p:cNvCxnSpPr/>
          <p:nvPr/>
        </p:nvCxnSpPr>
        <p:spPr>
          <a:xfrm>
            <a:off x="1981201"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4333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vi-VN">
              <a:solidFill>
                <a:srgbClr val="A6B727"/>
              </a:solidFill>
            </a:endParaRPr>
          </a:p>
        </p:txBody>
      </p:sp>
      <p:sp>
        <p:nvSpPr>
          <p:cNvPr id="6" name="Footer Placeholder 5"/>
          <p:cNvSpPr>
            <a:spLocks noGrp="1"/>
          </p:cNvSpPr>
          <p:nvPr>
            <p:ph type="ftr" sz="quarter" idx="11"/>
          </p:nvPr>
        </p:nvSpPr>
        <p:spPr/>
        <p:txBody>
          <a:bodyPr/>
          <a:lstStyle/>
          <a:p>
            <a:endParaRPr lang="en-US" altLang="vi-VN">
              <a:solidFill>
                <a:srgbClr val="A6B727"/>
              </a:solidFill>
            </a:endParaRPr>
          </a:p>
        </p:txBody>
      </p:sp>
      <p:sp>
        <p:nvSpPr>
          <p:cNvPr id="7" name="Slide Number Placeholder 6"/>
          <p:cNvSpPr>
            <a:spLocks noGrp="1"/>
          </p:cNvSpPr>
          <p:nvPr>
            <p:ph type="sldNum" sz="quarter" idx="12"/>
          </p:nvPr>
        </p:nvSpPr>
        <p:spPr/>
        <p:txBody>
          <a:bodyPr/>
          <a:lstStyle/>
          <a:p>
            <a:fld id="{40955D3D-19D8-4BD3-A2B6-D8E05A2CBCC4}"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22321041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vi-VN">
              <a:solidFill>
                <a:srgbClr val="A6B727"/>
              </a:solidFill>
            </a:endParaRPr>
          </a:p>
        </p:txBody>
      </p:sp>
      <p:sp>
        <p:nvSpPr>
          <p:cNvPr id="8" name="Footer Placeholder 7"/>
          <p:cNvSpPr>
            <a:spLocks noGrp="1"/>
          </p:cNvSpPr>
          <p:nvPr>
            <p:ph type="ftr" sz="quarter" idx="11"/>
          </p:nvPr>
        </p:nvSpPr>
        <p:spPr/>
        <p:txBody>
          <a:bodyPr/>
          <a:lstStyle/>
          <a:p>
            <a:endParaRPr lang="en-US" altLang="vi-VN">
              <a:solidFill>
                <a:srgbClr val="A6B727"/>
              </a:solidFill>
            </a:endParaRPr>
          </a:p>
        </p:txBody>
      </p:sp>
      <p:sp>
        <p:nvSpPr>
          <p:cNvPr id="9" name="Slide Number Placeholder 8"/>
          <p:cNvSpPr>
            <a:spLocks noGrp="1"/>
          </p:cNvSpPr>
          <p:nvPr>
            <p:ph type="sldNum" sz="quarter" idx="12"/>
          </p:nvPr>
        </p:nvSpPr>
        <p:spPr/>
        <p:txBody>
          <a:bodyPr/>
          <a:lstStyle/>
          <a:p>
            <a:fld id="{4A3FFC7E-5732-4D23-B3BB-CD832515C9A3}"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15515088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vi-VN">
              <a:solidFill>
                <a:srgbClr val="A6B727"/>
              </a:solidFill>
            </a:endParaRPr>
          </a:p>
        </p:txBody>
      </p:sp>
      <p:sp>
        <p:nvSpPr>
          <p:cNvPr id="4" name="Footer Placeholder 3"/>
          <p:cNvSpPr>
            <a:spLocks noGrp="1"/>
          </p:cNvSpPr>
          <p:nvPr>
            <p:ph type="ftr" sz="quarter" idx="11"/>
          </p:nvPr>
        </p:nvSpPr>
        <p:spPr/>
        <p:txBody>
          <a:bodyPr/>
          <a:lstStyle/>
          <a:p>
            <a:endParaRPr lang="en-US" altLang="vi-VN">
              <a:solidFill>
                <a:srgbClr val="A6B727"/>
              </a:solidFill>
            </a:endParaRPr>
          </a:p>
        </p:txBody>
      </p:sp>
      <p:sp>
        <p:nvSpPr>
          <p:cNvPr id="5" name="Slide Number Placeholder 4"/>
          <p:cNvSpPr>
            <a:spLocks noGrp="1"/>
          </p:cNvSpPr>
          <p:nvPr>
            <p:ph type="sldNum" sz="quarter" idx="12"/>
          </p:nvPr>
        </p:nvSpPr>
        <p:spPr/>
        <p:txBody>
          <a:bodyPr/>
          <a:lstStyle/>
          <a:p>
            <a:fld id="{21EA818F-E033-4FFD-B416-029B417FEE28}"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18528542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vi-VN">
              <a:solidFill>
                <a:srgbClr val="A6B727"/>
              </a:solidFill>
            </a:endParaRPr>
          </a:p>
        </p:txBody>
      </p:sp>
      <p:sp>
        <p:nvSpPr>
          <p:cNvPr id="3" name="Footer Placeholder 2"/>
          <p:cNvSpPr>
            <a:spLocks noGrp="1"/>
          </p:cNvSpPr>
          <p:nvPr>
            <p:ph type="ftr" sz="quarter" idx="11"/>
          </p:nvPr>
        </p:nvSpPr>
        <p:spPr/>
        <p:txBody>
          <a:bodyPr/>
          <a:lstStyle/>
          <a:p>
            <a:endParaRPr lang="en-US" altLang="vi-VN">
              <a:solidFill>
                <a:srgbClr val="A6B727"/>
              </a:solidFill>
            </a:endParaRPr>
          </a:p>
        </p:txBody>
      </p:sp>
      <p:sp>
        <p:nvSpPr>
          <p:cNvPr id="4" name="Slide Number Placeholder 3"/>
          <p:cNvSpPr>
            <a:spLocks noGrp="1"/>
          </p:cNvSpPr>
          <p:nvPr>
            <p:ph type="sldNum" sz="quarter" idx="12"/>
          </p:nvPr>
        </p:nvSpPr>
        <p:spPr/>
        <p:txBody>
          <a:bodyPr/>
          <a:lstStyle/>
          <a:p>
            <a:fld id="{51871CA0-CFF2-49BD-B1FC-1C59377944A4}"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38186543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5505752" y="1097280"/>
            <a:ext cx="5532851"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77952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vi-VN">
              <a:solidFill>
                <a:srgbClr val="A6B727"/>
              </a:solidFill>
            </a:endParaRPr>
          </a:p>
        </p:txBody>
      </p:sp>
      <p:sp>
        <p:nvSpPr>
          <p:cNvPr id="6" name="Footer Placeholder 5"/>
          <p:cNvSpPr>
            <a:spLocks noGrp="1"/>
          </p:cNvSpPr>
          <p:nvPr>
            <p:ph type="ftr" sz="quarter" idx="11"/>
          </p:nvPr>
        </p:nvSpPr>
        <p:spPr/>
        <p:txBody>
          <a:bodyPr/>
          <a:lstStyle/>
          <a:p>
            <a:endParaRPr lang="en-US" altLang="vi-VN">
              <a:solidFill>
                <a:srgbClr val="A6B727"/>
              </a:solidFill>
            </a:endParaRPr>
          </a:p>
        </p:txBody>
      </p:sp>
      <p:sp>
        <p:nvSpPr>
          <p:cNvPr id="7" name="Slide Number Placeholder 6"/>
          <p:cNvSpPr>
            <a:spLocks noGrp="1"/>
          </p:cNvSpPr>
          <p:nvPr>
            <p:ph type="sldNum" sz="quarter" idx="12"/>
          </p:nvPr>
        </p:nvSpPr>
        <p:spPr/>
        <p:txBody>
          <a:bodyPr/>
          <a:lstStyle/>
          <a:p>
            <a:fld id="{56C7F29B-A1E3-4D07-AA63-08866FEAD209}"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17561759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58810" y="1069848"/>
            <a:ext cx="5676937"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77952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vi-VN">
              <a:solidFill>
                <a:srgbClr val="A6B727"/>
              </a:solidFill>
            </a:endParaRPr>
          </a:p>
        </p:txBody>
      </p:sp>
      <p:sp>
        <p:nvSpPr>
          <p:cNvPr id="6" name="Footer Placeholder 5"/>
          <p:cNvSpPr>
            <a:spLocks noGrp="1"/>
          </p:cNvSpPr>
          <p:nvPr>
            <p:ph type="ftr" sz="quarter" idx="11"/>
          </p:nvPr>
        </p:nvSpPr>
        <p:spPr/>
        <p:txBody>
          <a:bodyPr/>
          <a:lstStyle/>
          <a:p>
            <a:endParaRPr lang="en-US" altLang="vi-VN">
              <a:solidFill>
                <a:srgbClr val="A6B727"/>
              </a:solidFill>
            </a:endParaRPr>
          </a:p>
        </p:txBody>
      </p:sp>
      <p:sp>
        <p:nvSpPr>
          <p:cNvPr id="7" name="Slide Number Placeholder 6"/>
          <p:cNvSpPr>
            <a:spLocks noGrp="1"/>
          </p:cNvSpPr>
          <p:nvPr>
            <p:ph type="sldNum" sz="quarter" idx="12"/>
          </p:nvPr>
        </p:nvSpPr>
        <p:spPr/>
        <p:txBody>
          <a:bodyPr/>
          <a:lstStyle/>
          <a:p>
            <a:fld id="{0A6B4196-9B2A-4782-B107-652B92141457}"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32373394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vi-VN">
              <a:solidFill>
                <a:srgbClr val="A6B727"/>
              </a:solidFill>
            </a:endParaRPr>
          </a:p>
        </p:txBody>
      </p:sp>
      <p:sp>
        <p:nvSpPr>
          <p:cNvPr id="5" name="Footer Placeholder 4"/>
          <p:cNvSpPr>
            <a:spLocks noGrp="1"/>
          </p:cNvSpPr>
          <p:nvPr>
            <p:ph type="ftr" sz="quarter" idx="11"/>
          </p:nvPr>
        </p:nvSpPr>
        <p:spPr/>
        <p:txBody>
          <a:bodyPr/>
          <a:lstStyle/>
          <a:p>
            <a:endParaRPr lang="en-US" altLang="vi-VN">
              <a:solidFill>
                <a:srgbClr val="A6B727"/>
              </a:solidFill>
            </a:endParaRPr>
          </a:p>
        </p:txBody>
      </p:sp>
      <p:sp>
        <p:nvSpPr>
          <p:cNvPr id="6" name="Slide Number Placeholder 5"/>
          <p:cNvSpPr>
            <a:spLocks noGrp="1"/>
          </p:cNvSpPr>
          <p:nvPr>
            <p:ph type="sldNum" sz="quarter" idx="12"/>
          </p:nvPr>
        </p:nvSpPr>
        <p:spPr/>
        <p:txBody>
          <a:bodyPr/>
          <a:lstStyle/>
          <a:p>
            <a:fld id="{8A726850-BB01-4A2D-9853-E16780F32DCA}"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12594190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1"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vi-VN">
              <a:solidFill>
                <a:srgbClr val="A6B727"/>
              </a:solidFill>
            </a:endParaRPr>
          </a:p>
        </p:txBody>
      </p:sp>
      <p:sp>
        <p:nvSpPr>
          <p:cNvPr id="5" name="Footer Placeholder 4"/>
          <p:cNvSpPr>
            <a:spLocks noGrp="1"/>
          </p:cNvSpPr>
          <p:nvPr>
            <p:ph type="ftr" sz="quarter" idx="11"/>
          </p:nvPr>
        </p:nvSpPr>
        <p:spPr/>
        <p:txBody>
          <a:bodyPr/>
          <a:lstStyle/>
          <a:p>
            <a:endParaRPr lang="en-US" altLang="vi-VN">
              <a:solidFill>
                <a:srgbClr val="A6B727"/>
              </a:solidFill>
            </a:endParaRPr>
          </a:p>
        </p:txBody>
      </p:sp>
      <p:sp>
        <p:nvSpPr>
          <p:cNvPr id="6" name="Slide Number Placeholder 5"/>
          <p:cNvSpPr>
            <a:spLocks noGrp="1"/>
          </p:cNvSpPr>
          <p:nvPr>
            <p:ph type="sldNum" sz="quarter" idx="12"/>
          </p:nvPr>
        </p:nvSpPr>
        <p:spPr/>
        <p:txBody>
          <a:bodyPr/>
          <a:lstStyle/>
          <a:p>
            <a:fld id="{DB8704FB-ADD2-41DF-95E0-AB6DC06D6AB2}"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503066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61" y="1388539"/>
            <a:ext cx="3718455" cy="1371601"/>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9" y="982132"/>
            <a:ext cx="5469467" cy="4893734"/>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61" y="3031134"/>
            <a:ext cx="3718455" cy="2438405"/>
          </a:xfrm>
        </p:spPr>
        <p:txBody>
          <a:bodyPr anchor="t">
            <a:normAutofit/>
          </a:bodyPr>
          <a:lstStyle>
            <a:lvl1pPr marL="0" indent="0" algn="ctr">
              <a:buNone/>
              <a:defRPr sz="1600"/>
            </a:lvl1pPr>
            <a:lvl2pPr marL="457040" indent="0">
              <a:buNone/>
              <a:defRPr sz="1200"/>
            </a:lvl2pPr>
            <a:lvl3pPr marL="914080" indent="0">
              <a:buNone/>
              <a:defRPr sz="1100"/>
            </a:lvl3pPr>
            <a:lvl4pPr marL="1371120" indent="0">
              <a:buNone/>
              <a:defRPr sz="900"/>
            </a:lvl4pPr>
            <a:lvl5pPr marL="1828160" indent="0">
              <a:buNone/>
              <a:defRPr sz="900"/>
            </a:lvl5pPr>
            <a:lvl6pPr marL="2285200" indent="0">
              <a:buNone/>
              <a:defRPr sz="900"/>
            </a:lvl6pPr>
            <a:lvl7pPr marL="2742240" indent="0">
              <a:buNone/>
              <a:defRPr sz="900"/>
            </a:lvl7pPr>
            <a:lvl8pPr marL="3199280" indent="0">
              <a:buNone/>
              <a:defRPr sz="900"/>
            </a:lvl8pPr>
            <a:lvl9pPr marL="36563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AFAA65-F72C-492D-A027-F9F9E4233F6C}"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1486D-5EF7-4875-9A8D-209E8C0AC0D2}" type="slidenum">
              <a:rPr lang="en-US" smtClean="0"/>
              <a:t>‹#›</a:t>
            </a:fld>
            <a:endParaRPr lang="en-US"/>
          </a:p>
        </p:txBody>
      </p:sp>
      <p:cxnSp>
        <p:nvCxnSpPr>
          <p:cNvPr id="16" name="Straight Connector 15"/>
          <p:cNvCxnSpPr/>
          <p:nvPr/>
        </p:nvCxnSpPr>
        <p:spPr>
          <a:xfrm>
            <a:off x="1396169" y="2912533"/>
            <a:ext cx="35144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72145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5"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a:solidFill>
                <a:srgbClr val="FFFFFF"/>
              </a:solidFill>
            </a:endParaRPr>
          </a:p>
        </p:txBody>
      </p:sp>
      <p:sp>
        <p:nvSpPr>
          <p:cNvPr id="12" name="矩形: 圆角 11"/>
          <p:cNvSpPr/>
          <p:nvPr userDrawn="1"/>
        </p:nvSpPr>
        <p:spPr>
          <a:xfrm>
            <a:off x="644578" y="405302"/>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a:solidFill>
                <a:srgbClr val="FFFFFF"/>
              </a:solidFill>
            </a:endParaRPr>
          </a:p>
        </p:txBody>
      </p:sp>
      <p:sp>
        <p:nvSpPr>
          <p:cNvPr id="60" name="矩形: 圆角 59"/>
          <p:cNvSpPr/>
          <p:nvPr userDrawn="1"/>
        </p:nvSpPr>
        <p:spPr>
          <a:xfrm>
            <a:off x="707035"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FFFFFF"/>
              </a:solidFill>
            </a:endParaRPr>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11789032"/>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5"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a:solidFill>
                <a:srgbClr val="FFFFFF"/>
              </a:solidFill>
            </a:endParaRPr>
          </a:p>
        </p:txBody>
      </p:sp>
      <p:sp>
        <p:nvSpPr>
          <p:cNvPr id="12" name="矩形: 圆角 11"/>
          <p:cNvSpPr/>
          <p:nvPr userDrawn="1"/>
        </p:nvSpPr>
        <p:spPr>
          <a:xfrm>
            <a:off x="644578" y="405302"/>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a:solidFill>
                <a:srgbClr val="FFFFFF"/>
              </a:solidFill>
            </a:endParaRPr>
          </a:p>
        </p:txBody>
      </p:sp>
      <p:sp>
        <p:nvSpPr>
          <p:cNvPr id="60" name="矩形: 圆角 59"/>
          <p:cNvSpPr/>
          <p:nvPr userDrawn="1"/>
        </p:nvSpPr>
        <p:spPr>
          <a:xfrm>
            <a:off x="707035"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FFFFFF"/>
              </a:solidFill>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958059386"/>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10" name="矩形: 圆角 9"/>
          <p:cNvSpPr/>
          <p:nvPr userDrawn="1"/>
        </p:nvSpPr>
        <p:spPr>
          <a:xfrm>
            <a:off x="474143" y="266705"/>
            <a:ext cx="11243715"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a:solidFill>
                <a:srgbClr val="FFFFFF"/>
              </a:solidFill>
            </a:endParaRPr>
          </a:p>
        </p:txBody>
      </p:sp>
      <p:sp>
        <p:nvSpPr>
          <p:cNvPr id="12" name="矩形: 圆角 11"/>
          <p:cNvSpPr/>
          <p:nvPr userDrawn="1"/>
        </p:nvSpPr>
        <p:spPr>
          <a:xfrm>
            <a:off x="644578" y="405302"/>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a:solidFill>
                <a:srgbClr val="FFFFFF"/>
              </a:solidFill>
            </a:endParaRPr>
          </a:p>
        </p:txBody>
      </p:sp>
      <p:sp>
        <p:nvSpPr>
          <p:cNvPr id="60" name="矩形: 圆角 59"/>
          <p:cNvSpPr/>
          <p:nvPr userDrawn="1"/>
        </p:nvSpPr>
        <p:spPr>
          <a:xfrm>
            <a:off x="707035"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FFFFFF"/>
              </a:solidFill>
            </a:endParaRPr>
          </a:p>
        </p:txBody>
      </p:sp>
      <p:sp>
        <p:nvSpPr>
          <p:cNvPr id="13" name="矩形: 一个圆顶角，剪去另一个顶角 12"/>
          <p:cNvSpPr/>
          <p:nvPr userDrawn="1"/>
        </p:nvSpPr>
        <p:spPr>
          <a:xfrm rot="5400000" flipV="1">
            <a:off x="69701"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350" dirty="0">
                <a:solidFill>
                  <a:srgbClr val="000000"/>
                </a:solidFill>
              </a:endParaRPr>
            </a:p>
          </p:txBody>
        </p:sp>
      </p:grpSp>
      <p:sp>
        <p:nvSpPr>
          <p:cNvPr id="65" name="矩形: 一个圆顶角，剪去另一个顶角 64"/>
          <p:cNvSpPr/>
          <p:nvPr userDrawn="1"/>
        </p:nvSpPr>
        <p:spPr>
          <a:xfrm rot="5400000" flipV="1">
            <a:off x="69701"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467" y="2720344"/>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b="1">
              <a:solidFill>
                <a:srgbClr val="FFFFFF"/>
              </a:solidFill>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1500">
              <a:solidFill>
                <a:srgbClr val="FFFFFF"/>
              </a:solidFill>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071729586"/>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8678261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709150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2"/>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2185382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41173499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9"/>
            <a:ext cx="10515600" cy="1325563"/>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2"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5157456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7592818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649213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901"/>
            <a:ext cx="6241816" cy="1371601"/>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3"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040" indent="0">
              <a:buNone/>
              <a:defRPr sz="1600"/>
            </a:lvl2pPr>
            <a:lvl3pPr marL="914080" indent="0">
              <a:buNone/>
              <a:defRPr sz="1600"/>
            </a:lvl3pPr>
            <a:lvl4pPr marL="1371120" indent="0">
              <a:buNone/>
              <a:defRPr sz="1600"/>
            </a:lvl4pPr>
            <a:lvl5pPr marL="1828160" indent="0">
              <a:buNone/>
              <a:defRPr sz="1600"/>
            </a:lvl5pPr>
            <a:lvl6pPr marL="2285200" indent="0">
              <a:buNone/>
              <a:defRPr sz="1600"/>
            </a:lvl6pPr>
            <a:lvl7pPr marL="2742240" indent="0">
              <a:buNone/>
              <a:defRPr sz="1600"/>
            </a:lvl7pPr>
            <a:lvl8pPr marL="3199280" indent="0">
              <a:buNone/>
              <a:defRPr sz="1600"/>
            </a:lvl8pPr>
            <a:lvl9pPr marL="365632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4"/>
            <a:ext cx="6241816" cy="1828799"/>
          </a:xfrm>
        </p:spPr>
        <p:txBody>
          <a:bodyPr anchor="t">
            <a:normAutofit/>
          </a:bodyPr>
          <a:lstStyle>
            <a:lvl1pPr marL="0" indent="0" algn="ctr">
              <a:buNone/>
              <a:defRPr sz="1900"/>
            </a:lvl1pPr>
            <a:lvl2pPr marL="457040" indent="0">
              <a:buNone/>
              <a:defRPr sz="1200"/>
            </a:lvl2pPr>
            <a:lvl3pPr marL="914080" indent="0">
              <a:buNone/>
              <a:defRPr sz="1100"/>
            </a:lvl3pPr>
            <a:lvl4pPr marL="1371120" indent="0">
              <a:buNone/>
              <a:defRPr sz="900"/>
            </a:lvl4pPr>
            <a:lvl5pPr marL="1828160" indent="0">
              <a:buNone/>
              <a:defRPr sz="900"/>
            </a:lvl5pPr>
            <a:lvl6pPr marL="2285200" indent="0">
              <a:buNone/>
              <a:defRPr sz="900"/>
            </a:lvl6pPr>
            <a:lvl7pPr marL="2742240" indent="0">
              <a:buNone/>
              <a:defRPr sz="900"/>
            </a:lvl7pPr>
            <a:lvl8pPr marL="3199280" indent="0">
              <a:buNone/>
              <a:defRPr sz="900"/>
            </a:lvl8pPr>
            <a:lvl9pPr marL="36563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AFAA65-F72C-492D-A027-F9F9E4233F6C}"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1486D-5EF7-4875-9A8D-209E8C0AC0D2}" type="slidenum">
              <a:rPr lang="en-US" smtClean="0"/>
              <a:t>‹#›</a:t>
            </a:fld>
            <a:endParaRPr lang="en-US"/>
          </a:p>
        </p:txBody>
      </p:sp>
    </p:spTree>
    <p:extLst>
      <p:ext uri="{BB962C8B-B14F-4D97-AF65-F5344CB8AC3E}">
        <p14:creationId xmlns:p14="http://schemas.microsoft.com/office/powerpoint/2010/main" val="6991714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202633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5510778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9986029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2" y="365125"/>
            <a:ext cx="2628900" cy="5811838"/>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2"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8646895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0532147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6159513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2"/>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9969295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4548195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9"/>
            <a:ext cx="10515600" cy="1325563"/>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2"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42481124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solidFill>
                  <a:prstClr val="black">
                    <a:tint val="75000"/>
                  </a:prstClr>
                </a:solidFill>
              </a:rPr>
              <a:pPr/>
              <a:t>02-06-2023</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771684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0.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1.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2.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3.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4.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5.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10" Type="http://schemas.openxmlformats.org/officeDocument/2006/relationships/slideLayout" Target="../slideLayouts/slideLayout191.xml"/><Relationship Id="rId19" Type="http://schemas.openxmlformats.org/officeDocument/2006/relationships/theme" Target="../theme/theme16.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18" Type="http://schemas.openxmlformats.org/officeDocument/2006/relationships/theme" Target="../theme/theme1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 Type="http://schemas.openxmlformats.org/officeDocument/2006/relationships/slideLayout" Target="../slideLayouts/slideLayout201.xml"/><Relationship Id="rId16" Type="http://schemas.openxmlformats.org/officeDocument/2006/relationships/slideLayout" Target="../slideLayouts/slideLayout215.xml"/><Relationship Id="rId20" Type="http://schemas.openxmlformats.org/officeDocument/2006/relationships/image" Target="../media/image4.png"/><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10" Type="http://schemas.openxmlformats.org/officeDocument/2006/relationships/slideLayout" Target="../slideLayouts/slideLayout209.xml"/><Relationship Id="rId19" Type="http://schemas.openxmlformats.org/officeDocument/2006/relationships/image" Target="../media/image3.png"/><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10" Type="http://schemas.openxmlformats.org/officeDocument/2006/relationships/slideLayout" Target="../slideLayouts/slideLayout226.xml"/><Relationship Id="rId19" Type="http://schemas.openxmlformats.org/officeDocument/2006/relationships/theme" Target="../theme/theme18.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image" Target="../media/image7.jpg"/><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19.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theme" Target="../theme/theme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heme" Target="../theme/theme6.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7.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8.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9.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3"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3" y="982204"/>
            <a:ext cx="9601196" cy="1303867"/>
          </a:xfrm>
          <a:prstGeom prst="rect">
            <a:avLst/>
          </a:prstGeom>
          <a:effectLst/>
        </p:spPr>
        <p:txBody>
          <a:bodyPr vert="horz" lIns="91408" tIns="45704" rIns="91408" bIns="45704"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3" y="2557004"/>
            <a:ext cx="9601196" cy="3318937"/>
          </a:xfrm>
          <a:prstGeom prst="rect">
            <a:avLst/>
          </a:prstGeom>
        </p:spPr>
        <p:txBody>
          <a:bodyPr vert="horz" lIns="91408" tIns="45704" rIns="91408" bIns="45704"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2"/>
            <a:ext cx="1600200" cy="279400"/>
          </a:xfrm>
          <a:prstGeom prst="rect">
            <a:avLst/>
          </a:prstGeom>
        </p:spPr>
        <p:txBody>
          <a:bodyPr vert="horz" lIns="91408" tIns="45704" rIns="91408" bIns="45704" rtlCol="0" anchor="ctr"/>
          <a:lstStyle>
            <a:lvl1pPr algn="r">
              <a:defRPr sz="1100" b="0" i="0">
                <a:solidFill>
                  <a:schemeClr val="tx1"/>
                </a:solidFill>
                <a:effectLst/>
                <a:latin typeface="+mn-lt"/>
              </a:defRPr>
            </a:lvl1pPr>
          </a:lstStyle>
          <a:p>
            <a:fld id="{33AFAA65-F72C-492D-A027-F9F9E4233F6C}" type="datetimeFigureOut">
              <a:rPr lang="en-US" smtClean="0"/>
              <a:t>6/2/2023</a:t>
            </a:fld>
            <a:endParaRPr lang="en-US"/>
          </a:p>
        </p:txBody>
      </p:sp>
      <p:sp>
        <p:nvSpPr>
          <p:cNvPr id="5" name="Footer Placeholder 4"/>
          <p:cNvSpPr>
            <a:spLocks noGrp="1"/>
          </p:cNvSpPr>
          <p:nvPr>
            <p:ph type="ftr" sz="quarter" idx="3"/>
          </p:nvPr>
        </p:nvSpPr>
        <p:spPr>
          <a:xfrm>
            <a:off x="1295403" y="5969002"/>
            <a:ext cx="7305900" cy="279400"/>
          </a:xfrm>
          <a:prstGeom prst="rect">
            <a:avLst/>
          </a:prstGeom>
        </p:spPr>
        <p:txBody>
          <a:bodyPr vert="horz" lIns="91408" tIns="45704" rIns="91408" bIns="45704" rtlCol="0" anchor="ctr"/>
          <a:lstStyle>
            <a:lvl1pPr algn="l">
              <a:defRPr sz="11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50" y="5969002"/>
            <a:ext cx="542697" cy="279400"/>
          </a:xfrm>
          <a:prstGeom prst="rect">
            <a:avLst/>
          </a:prstGeom>
        </p:spPr>
        <p:txBody>
          <a:bodyPr vert="horz" lIns="91408" tIns="45704" rIns="91408" bIns="45704" rtlCol="0" anchor="ctr"/>
          <a:lstStyle>
            <a:lvl1pPr algn="r">
              <a:defRPr sz="1100" b="0" i="0">
                <a:solidFill>
                  <a:schemeClr val="tx1"/>
                </a:solidFill>
                <a:effectLst/>
                <a:latin typeface="+mn-lt"/>
              </a:defRPr>
            </a:lvl1pPr>
          </a:lstStyle>
          <a:p>
            <a:fld id="{CAD1486D-5EF7-4875-9A8D-209E8C0AC0D2}" type="slidenum">
              <a:rPr lang="en-US" smtClean="0"/>
              <a:t>‹#›</a:t>
            </a:fld>
            <a:endParaRPr lang="en-US"/>
          </a:p>
        </p:txBody>
      </p:sp>
    </p:spTree>
    <p:extLst>
      <p:ext uri="{BB962C8B-B14F-4D97-AF65-F5344CB8AC3E}">
        <p14:creationId xmlns:p14="http://schemas.microsoft.com/office/powerpoint/2010/main" val="19350109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04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651" indent="-285651" algn="l" defTabSz="45704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691" indent="-285651" algn="l" defTabSz="45704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199731" indent="-285651" algn="l" defTabSz="457040" rtl="0" eaLnBrk="1" latinLnBrk="0" hangingPunct="1">
        <a:spcBef>
          <a:spcPct val="20000"/>
        </a:spcBef>
        <a:spcAft>
          <a:spcPts val="600"/>
        </a:spcAft>
        <a:buClr>
          <a:schemeClr val="accent1"/>
        </a:buClr>
        <a:buSzPct val="115000"/>
        <a:buFont typeface="Arial"/>
        <a:buChar char="•"/>
        <a:defRPr sz="1900" kern="1200" cap="none">
          <a:solidFill>
            <a:schemeClr val="tx1">
              <a:lumMod val="85000"/>
              <a:lumOff val="15000"/>
            </a:schemeClr>
          </a:solidFill>
          <a:effectLst/>
          <a:latin typeface="+mn-lt"/>
          <a:ea typeface="+mn-ea"/>
          <a:cs typeface="+mn-cs"/>
        </a:defRPr>
      </a:lvl3pPr>
      <a:lvl4pPr marL="1542511" indent="-171391" algn="l" defTabSz="45704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551" indent="-171391" algn="l" defTabSz="457040"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5pPr>
      <a:lvl6pPr marL="2513720" indent="-228520" algn="l" defTabSz="457040"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6pPr>
      <a:lvl7pPr marL="2970760" indent="-228520" algn="l" defTabSz="457040"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7pPr>
      <a:lvl8pPr marL="3427800" indent="-228520" algn="l" defTabSz="457040"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8pPr>
      <a:lvl9pPr marL="3884840" indent="-228520" algn="l" defTabSz="457040"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9pPr>
    </p:bodyStyle>
    <p:otherStyle>
      <a:defPPr>
        <a:defRPr lang="en-US"/>
      </a:defPPr>
      <a:lvl1pPr marL="0" algn="l" defTabSz="457040" rtl="0" eaLnBrk="1" latinLnBrk="0" hangingPunct="1">
        <a:defRPr sz="1900" kern="1200">
          <a:solidFill>
            <a:schemeClr val="tx1"/>
          </a:solidFill>
          <a:latin typeface="+mn-lt"/>
          <a:ea typeface="+mn-ea"/>
          <a:cs typeface="+mn-cs"/>
        </a:defRPr>
      </a:lvl1pPr>
      <a:lvl2pPr marL="457040" algn="l" defTabSz="457040" rtl="0" eaLnBrk="1" latinLnBrk="0" hangingPunct="1">
        <a:defRPr sz="1900" kern="1200">
          <a:solidFill>
            <a:schemeClr val="tx1"/>
          </a:solidFill>
          <a:latin typeface="+mn-lt"/>
          <a:ea typeface="+mn-ea"/>
          <a:cs typeface="+mn-cs"/>
        </a:defRPr>
      </a:lvl2pPr>
      <a:lvl3pPr marL="914080" algn="l" defTabSz="457040" rtl="0" eaLnBrk="1" latinLnBrk="0" hangingPunct="1">
        <a:defRPr sz="1900" kern="1200">
          <a:solidFill>
            <a:schemeClr val="tx1"/>
          </a:solidFill>
          <a:latin typeface="+mn-lt"/>
          <a:ea typeface="+mn-ea"/>
          <a:cs typeface="+mn-cs"/>
        </a:defRPr>
      </a:lvl3pPr>
      <a:lvl4pPr marL="1371120" algn="l" defTabSz="457040" rtl="0" eaLnBrk="1" latinLnBrk="0" hangingPunct="1">
        <a:defRPr sz="1900" kern="1200">
          <a:solidFill>
            <a:schemeClr val="tx1"/>
          </a:solidFill>
          <a:latin typeface="+mn-lt"/>
          <a:ea typeface="+mn-ea"/>
          <a:cs typeface="+mn-cs"/>
        </a:defRPr>
      </a:lvl4pPr>
      <a:lvl5pPr marL="1828160" algn="l" defTabSz="457040" rtl="0" eaLnBrk="1" latinLnBrk="0" hangingPunct="1">
        <a:defRPr sz="1900" kern="1200">
          <a:solidFill>
            <a:schemeClr val="tx1"/>
          </a:solidFill>
          <a:latin typeface="+mn-lt"/>
          <a:ea typeface="+mn-ea"/>
          <a:cs typeface="+mn-cs"/>
        </a:defRPr>
      </a:lvl5pPr>
      <a:lvl6pPr marL="2285200" algn="l" defTabSz="457040" rtl="0" eaLnBrk="1" latinLnBrk="0" hangingPunct="1">
        <a:defRPr sz="1900" kern="1200">
          <a:solidFill>
            <a:schemeClr val="tx1"/>
          </a:solidFill>
          <a:latin typeface="+mn-lt"/>
          <a:ea typeface="+mn-ea"/>
          <a:cs typeface="+mn-cs"/>
        </a:defRPr>
      </a:lvl6pPr>
      <a:lvl7pPr marL="2742240" algn="l" defTabSz="457040" rtl="0" eaLnBrk="1" latinLnBrk="0" hangingPunct="1">
        <a:defRPr sz="1900" kern="1200">
          <a:solidFill>
            <a:schemeClr val="tx1"/>
          </a:solidFill>
          <a:latin typeface="+mn-lt"/>
          <a:ea typeface="+mn-ea"/>
          <a:cs typeface="+mn-cs"/>
        </a:defRPr>
      </a:lvl7pPr>
      <a:lvl8pPr marL="3199280" algn="l" defTabSz="457040" rtl="0" eaLnBrk="1" latinLnBrk="0" hangingPunct="1">
        <a:defRPr sz="1900" kern="1200">
          <a:solidFill>
            <a:schemeClr val="tx1"/>
          </a:solidFill>
          <a:latin typeface="+mn-lt"/>
          <a:ea typeface="+mn-ea"/>
          <a:cs typeface="+mn-cs"/>
        </a:defRPr>
      </a:lvl8pPr>
      <a:lvl9pPr marL="3656320" algn="l" defTabSz="457040"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4F2F87C-BCA9-43C6-9FC1-2CD6AB618253}" type="datetimeFigureOut">
              <a:rPr lang="es-CL" smtClean="0">
                <a:solidFill>
                  <a:prstClr val="black">
                    <a:tint val="75000"/>
                  </a:prstClr>
                </a:solidFill>
              </a:rPr>
              <a:pPr defTabSz="914400"/>
              <a:t>02-06-2023</a:t>
            </a:fld>
            <a:endParaRPr lang="es-CL">
              <a:solidFill>
                <a:prstClr val="black">
                  <a:tint val="75000"/>
                </a:prstClr>
              </a:solidFill>
            </a:endParaRPr>
          </a:p>
        </p:txBody>
      </p:sp>
      <p:sp>
        <p:nvSpPr>
          <p:cNvPr id="5" name="Marcador de pie de página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CL">
              <a:solidFill>
                <a:prstClr val="black">
                  <a:tint val="75000"/>
                </a:prstClr>
              </a:solidFill>
            </a:endParaRPr>
          </a:p>
        </p:txBody>
      </p:sp>
      <p:sp>
        <p:nvSpPr>
          <p:cNvPr id="6" name="Marcador de número de diapositiva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E71C373-06A2-4840-8DC4-2C517F2BE930}" type="slidenum">
              <a:rPr lang="es-CL" smtClean="0">
                <a:solidFill>
                  <a:prstClr val="black">
                    <a:tint val="75000"/>
                  </a:prstClr>
                </a:solidFill>
              </a:rPr>
              <a:pPr defTabSz="914400"/>
              <a:t>‹#›</a:t>
            </a:fld>
            <a:endParaRPr lang="es-CL">
              <a:solidFill>
                <a:prstClr val="black">
                  <a:tint val="75000"/>
                </a:prstClr>
              </a:solidFill>
            </a:endParaRPr>
          </a:p>
        </p:txBody>
      </p:sp>
    </p:spTree>
    <p:extLst>
      <p:ext uri="{BB962C8B-B14F-4D97-AF65-F5344CB8AC3E}">
        <p14:creationId xmlns:p14="http://schemas.microsoft.com/office/powerpoint/2010/main" val="1237075684"/>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4F2F87C-BCA9-43C6-9FC1-2CD6AB618253}" type="datetimeFigureOut">
              <a:rPr lang="es-CL" smtClean="0">
                <a:solidFill>
                  <a:prstClr val="black">
                    <a:tint val="75000"/>
                  </a:prstClr>
                </a:solidFill>
              </a:rPr>
              <a:pPr defTabSz="914400"/>
              <a:t>02-06-2023</a:t>
            </a:fld>
            <a:endParaRPr lang="es-CL">
              <a:solidFill>
                <a:prstClr val="black">
                  <a:tint val="75000"/>
                </a:prstClr>
              </a:solidFill>
            </a:endParaRPr>
          </a:p>
        </p:txBody>
      </p:sp>
      <p:sp>
        <p:nvSpPr>
          <p:cNvPr id="5" name="Marcador de pie de página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CL">
              <a:solidFill>
                <a:prstClr val="black">
                  <a:tint val="75000"/>
                </a:prstClr>
              </a:solidFill>
            </a:endParaRPr>
          </a:p>
        </p:txBody>
      </p:sp>
      <p:sp>
        <p:nvSpPr>
          <p:cNvPr id="6" name="Marcador de número de diapositiva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E71C373-06A2-4840-8DC4-2C517F2BE930}" type="slidenum">
              <a:rPr lang="es-CL" smtClean="0">
                <a:solidFill>
                  <a:prstClr val="black">
                    <a:tint val="75000"/>
                  </a:prstClr>
                </a:solidFill>
              </a:rPr>
              <a:pPr defTabSz="914400"/>
              <a:t>‹#›</a:t>
            </a:fld>
            <a:endParaRPr lang="es-CL">
              <a:solidFill>
                <a:prstClr val="black">
                  <a:tint val="75000"/>
                </a:prstClr>
              </a:solidFill>
            </a:endParaRPr>
          </a:p>
        </p:txBody>
      </p:sp>
    </p:spTree>
    <p:extLst>
      <p:ext uri="{BB962C8B-B14F-4D97-AF65-F5344CB8AC3E}">
        <p14:creationId xmlns:p14="http://schemas.microsoft.com/office/powerpoint/2010/main" val="717474143"/>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4F2F87C-BCA9-43C6-9FC1-2CD6AB618253}" type="datetimeFigureOut">
              <a:rPr lang="es-CL" smtClean="0">
                <a:solidFill>
                  <a:prstClr val="black">
                    <a:tint val="75000"/>
                  </a:prstClr>
                </a:solidFill>
              </a:rPr>
              <a:pPr defTabSz="914400"/>
              <a:t>02-06-2023</a:t>
            </a:fld>
            <a:endParaRPr lang="es-CL">
              <a:solidFill>
                <a:prstClr val="black">
                  <a:tint val="75000"/>
                </a:prstClr>
              </a:solidFill>
            </a:endParaRPr>
          </a:p>
        </p:txBody>
      </p:sp>
      <p:sp>
        <p:nvSpPr>
          <p:cNvPr id="5" name="Marcador de pie de página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CL">
              <a:solidFill>
                <a:prstClr val="black">
                  <a:tint val="75000"/>
                </a:prstClr>
              </a:solidFill>
            </a:endParaRPr>
          </a:p>
        </p:txBody>
      </p:sp>
      <p:sp>
        <p:nvSpPr>
          <p:cNvPr id="6" name="Marcador de número de diapositiva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E71C373-06A2-4840-8DC4-2C517F2BE930}" type="slidenum">
              <a:rPr lang="es-CL" smtClean="0">
                <a:solidFill>
                  <a:prstClr val="black">
                    <a:tint val="75000"/>
                  </a:prstClr>
                </a:solidFill>
              </a:rPr>
              <a:pPr defTabSz="914400"/>
              <a:t>‹#›</a:t>
            </a:fld>
            <a:endParaRPr lang="es-CL">
              <a:solidFill>
                <a:prstClr val="black">
                  <a:tint val="75000"/>
                </a:prstClr>
              </a:solidFill>
            </a:endParaRPr>
          </a:p>
        </p:txBody>
      </p:sp>
    </p:spTree>
    <p:extLst>
      <p:ext uri="{BB962C8B-B14F-4D97-AF65-F5344CB8AC3E}">
        <p14:creationId xmlns:p14="http://schemas.microsoft.com/office/powerpoint/2010/main" val="74780482"/>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4F2F87C-BCA9-43C6-9FC1-2CD6AB618253}" type="datetimeFigureOut">
              <a:rPr lang="es-CL" smtClean="0">
                <a:solidFill>
                  <a:prstClr val="black">
                    <a:tint val="75000"/>
                  </a:prstClr>
                </a:solidFill>
              </a:rPr>
              <a:pPr defTabSz="914400"/>
              <a:t>02-06-2023</a:t>
            </a:fld>
            <a:endParaRPr lang="es-CL">
              <a:solidFill>
                <a:prstClr val="black">
                  <a:tint val="75000"/>
                </a:prstClr>
              </a:solidFill>
            </a:endParaRPr>
          </a:p>
        </p:txBody>
      </p:sp>
      <p:sp>
        <p:nvSpPr>
          <p:cNvPr id="5" name="Marcador de pie de página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CL">
              <a:solidFill>
                <a:prstClr val="black">
                  <a:tint val="75000"/>
                </a:prstClr>
              </a:solidFill>
            </a:endParaRPr>
          </a:p>
        </p:txBody>
      </p:sp>
      <p:sp>
        <p:nvSpPr>
          <p:cNvPr id="6" name="Marcador de número de diapositiva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E71C373-06A2-4840-8DC4-2C517F2BE930}" type="slidenum">
              <a:rPr lang="es-CL" smtClean="0">
                <a:solidFill>
                  <a:prstClr val="black">
                    <a:tint val="75000"/>
                  </a:prstClr>
                </a:solidFill>
              </a:rPr>
              <a:pPr defTabSz="914400"/>
              <a:t>‹#›</a:t>
            </a:fld>
            <a:endParaRPr lang="es-CL">
              <a:solidFill>
                <a:prstClr val="black">
                  <a:tint val="75000"/>
                </a:prstClr>
              </a:solidFill>
            </a:endParaRPr>
          </a:p>
        </p:txBody>
      </p:sp>
    </p:spTree>
    <p:extLst>
      <p:ext uri="{BB962C8B-B14F-4D97-AF65-F5344CB8AC3E}">
        <p14:creationId xmlns:p14="http://schemas.microsoft.com/office/powerpoint/2010/main" val="1367468115"/>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4F2F87C-BCA9-43C6-9FC1-2CD6AB618253}" type="datetimeFigureOut">
              <a:rPr lang="es-CL" smtClean="0">
                <a:solidFill>
                  <a:prstClr val="black">
                    <a:tint val="75000"/>
                  </a:prstClr>
                </a:solidFill>
              </a:rPr>
              <a:pPr defTabSz="914400"/>
              <a:t>02-06-2023</a:t>
            </a:fld>
            <a:endParaRPr lang="es-CL">
              <a:solidFill>
                <a:prstClr val="black">
                  <a:tint val="75000"/>
                </a:prstClr>
              </a:solidFill>
            </a:endParaRPr>
          </a:p>
        </p:txBody>
      </p:sp>
      <p:sp>
        <p:nvSpPr>
          <p:cNvPr id="5" name="Marcador de pie de página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CL">
              <a:solidFill>
                <a:prstClr val="black">
                  <a:tint val="75000"/>
                </a:prstClr>
              </a:solidFill>
            </a:endParaRPr>
          </a:p>
        </p:txBody>
      </p:sp>
      <p:sp>
        <p:nvSpPr>
          <p:cNvPr id="6" name="Marcador de número de diapositiva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E71C373-06A2-4840-8DC4-2C517F2BE930}" type="slidenum">
              <a:rPr lang="es-CL" smtClean="0">
                <a:solidFill>
                  <a:prstClr val="black">
                    <a:tint val="75000"/>
                  </a:prstClr>
                </a:solidFill>
              </a:rPr>
              <a:pPr defTabSz="914400"/>
              <a:t>‹#›</a:t>
            </a:fld>
            <a:endParaRPr lang="es-CL">
              <a:solidFill>
                <a:prstClr val="black">
                  <a:tint val="75000"/>
                </a:prstClr>
              </a:solidFill>
            </a:endParaRPr>
          </a:p>
        </p:txBody>
      </p:sp>
    </p:spTree>
    <p:extLst>
      <p:ext uri="{BB962C8B-B14F-4D97-AF65-F5344CB8AC3E}">
        <p14:creationId xmlns:p14="http://schemas.microsoft.com/office/powerpoint/2010/main" val="2701351029"/>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4F2F87C-BCA9-43C6-9FC1-2CD6AB618253}" type="datetimeFigureOut">
              <a:rPr lang="es-CL" smtClean="0">
                <a:solidFill>
                  <a:prstClr val="black">
                    <a:tint val="75000"/>
                  </a:prstClr>
                </a:solidFill>
              </a:rPr>
              <a:pPr defTabSz="914400"/>
              <a:t>02-06-2023</a:t>
            </a:fld>
            <a:endParaRPr lang="es-CL">
              <a:solidFill>
                <a:prstClr val="black">
                  <a:tint val="75000"/>
                </a:prstClr>
              </a:solidFill>
            </a:endParaRPr>
          </a:p>
        </p:txBody>
      </p:sp>
      <p:sp>
        <p:nvSpPr>
          <p:cNvPr id="5" name="Marcador de pie de página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CL">
              <a:solidFill>
                <a:prstClr val="black">
                  <a:tint val="75000"/>
                </a:prstClr>
              </a:solidFill>
            </a:endParaRPr>
          </a:p>
        </p:txBody>
      </p:sp>
      <p:sp>
        <p:nvSpPr>
          <p:cNvPr id="6" name="Marcador de número de diapositiva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E71C373-06A2-4840-8DC4-2C517F2BE930}" type="slidenum">
              <a:rPr lang="es-CL" smtClean="0">
                <a:solidFill>
                  <a:prstClr val="black">
                    <a:tint val="75000"/>
                  </a:prstClr>
                </a:solidFill>
              </a:rPr>
              <a:pPr defTabSz="914400"/>
              <a:t>‹#›</a:t>
            </a:fld>
            <a:endParaRPr lang="es-CL">
              <a:solidFill>
                <a:prstClr val="black">
                  <a:tint val="75000"/>
                </a:prstClr>
              </a:solidFill>
            </a:endParaRPr>
          </a:p>
        </p:txBody>
      </p:sp>
    </p:spTree>
    <p:extLst>
      <p:ext uri="{BB962C8B-B14F-4D97-AF65-F5344CB8AC3E}">
        <p14:creationId xmlns:p14="http://schemas.microsoft.com/office/powerpoint/2010/main" val="758203672"/>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a:fld id="{B0391844-4FDC-40DD-888B-43C4F5EDA5A8}" type="datetimeFigureOut">
              <a:rPr lang="en-US" smtClean="0">
                <a:solidFill>
                  <a:prstClr val="black">
                    <a:tint val="75000"/>
                  </a:prstClr>
                </a:solidFill>
              </a:rPr>
              <a:pPr defTabSz="914400"/>
              <a:t>6/2/2023</a:t>
            </a:fld>
            <a:endParaRPr lang="en-US">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defTabSz="914400"/>
            <a:fld id="{7B285D4D-61EF-4B16-876A-552D837CED7A}" type="slidenum">
              <a:rPr lang="en-US" smtClean="0"/>
              <a:pPr defTabSz="914400"/>
              <a:t>‹#›</a:t>
            </a:fld>
            <a:endParaRPr lang="en-US"/>
          </a:p>
        </p:txBody>
      </p:sp>
    </p:spTree>
    <p:extLst>
      <p:ext uri="{BB962C8B-B14F-4D97-AF65-F5344CB8AC3E}">
        <p14:creationId xmlns:p14="http://schemas.microsoft.com/office/powerpoint/2010/main" val="2780874564"/>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 id="2147484154" r:id="rId13"/>
    <p:sldLayoutId id="2147484155" r:id="rId14"/>
    <p:sldLayoutId id="2147484156" r:id="rId15"/>
    <p:sldLayoutId id="2147484157" r:id="rId16"/>
    <p:sldLayoutId id="2147484158" r:id="rId17"/>
    <p:sldLayoutId id="2147484159" r:id="rId18"/>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3"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3" y="982204"/>
            <a:ext cx="9601196" cy="1303867"/>
          </a:xfrm>
          <a:prstGeom prst="rect">
            <a:avLst/>
          </a:prstGeom>
          <a:effectLst/>
        </p:spPr>
        <p:txBody>
          <a:bodyPr vert="horz" lIns="91408" tIns="45704" rIns="91408" bIns="45704"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3" y="2557004"/>
            <a:ext cx="9601196" cy="3318937"/>
          </a:xfrm>
          <a:prstGeom prst="rect">
            <a:avLst/>
          </a:prstGeom>
        </p:spPr>
        <p:txBody>
          <a:bodyPr vert="horz" lIns="91408" tIns="45704" rIns="91408" bIns="45704"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2"/>
            <a:ext cx="1600200" cy="279400"/>
          </a:xfrm>
          <a:prstGeom prst="rect">
            <a:avLst/>
          </a:prstGeom>
        </p:spPr>
        <p:txBody>
          <a:bodyPr vert="horz" lIns="91408" tIns="45704" rIns="91408" bIns="45704" rtlCol="0" anchor="ctr"/>
          <a:lstStyle>
            <a:lvl1pPr algn="r">
              <a:defRPr sz="1100" b="0" i="0">
                <a:solidFill>
                  <a:schemeClr val="tx1"/>
                </a:solidFill>
                <a:effectLst/>
                <a:latin typeface="+mn-lt"/>
              </a:defRPr>
            </a:lvl1pPr>
          </a:lstStyle>
          <a:p>
            <a:fld id="{33AFAA65-F72C-492D-A027-F9F9E4233F6C}" type="datetimeFigureOut">
              <a:rPr lang="en-US" smtClean="0">
                <a:solidFill>
                  <a:prstClr val="black"/>
                </a:solidFill>
              </a:rPr>
              <a:pPr/>
              <a:t>6/2/2023</a:t>
            </a:fld>
            <a:endParaRPr lang="en-US">
              <a:solidFill>
                <a:prstClr val="black"/>
              </a:solidFill>
            </a:endParaRPr>
          </a:p>
        </p:txBody>
      </p:sp>
      <p:sp>
        <p:nvSpPr>
          <p:cNvPr id="5" name="Footer Placeholder 4"/>
          <p:cNvSpPr>
            <a:spLocks noGrp="1"/>
          </p:cNvSpPr>
          <p:nvPr>
            <p:ph type="ftr" sz="quarter" idx="3"/>
          </p:nvPr>
        </p:nvSpPr>
        <p:spPr>
          <a:xfrm>
            <a:off x="1295403" y="5969002"/>
            <a:ext cx="7305900" cy="279400"/>
          </a:xfrm>
          <a:prstGeom prst="rect">
            <a:avLst/>
          </a:prstGeom>
        </p:spPr>
        <p:txBody>
          <a:bodyPr vert="horz" lIns="91408" tIns="45704" rIns="91408" bIns="45704" rtlCol="0" anchor="ctr"/>
          <a:lstStyle>
            <a:lvl1pPr algn="l">
              <a:defRPr sz="1100" b="0" i="0">
                <a:solidFill>
                  <a:schemeClr val="tx1"/>
                </a:solidFill>
                <a:effectLst/>
                <a:latin typeface="+mn-lt"/>
              </a:defRPr>
            </a:lvl1pPr>
          </a:lstStyle>
          <a:p>
            <a:endParaRPr lang="en-US">
              <a:solidFill>
                <a:prstClr val="black"/>
              </a:solidFill>
            </a:endParaRPr>
          </a:p>
        </p:txBody>
      </p:sp>
      <p:sp>
        <p:nvSpPr>
          <p:cNvPr id="6" name="Slide Number Placeholder 5"/>
          <p:cNvSpPr>
            <a:spLocks noGrp="1"/>
          </p:cNvSpPr>
          <p:nvPr>
            <p:ph type="sldNum" sz="quarter" idx="4"/>
          </p:nvPr>
        </p:nvSpPr>
        <p:spPr>
          <a:xfrm>
            <a:off x="10353950" y="5969002"/>
            <a:ext cx="542697" cy="279400"/>
          </a:xfrm>
          <a:prstGeom prst="rect">
            <a:avLst/>
          </a:prstGeom>
        </p:spPr>
        <p:txBody>
          <a:bodyPr vert="horz" lIns="91408" tIns="45704" rIns="91408" bIns="45704" rtlCol="0" anchor="ctr"/>
          <a:lstStyle>
            <a:lvl1pPr algn="r">
              <a:defRPr sz="1100" b="0" i="0">
                <a:solidFill>
                  <a:schemeClr val="tx1"/>
                </a:solidFill>
                <a:effectLst/>
                <a:latin typeface="+mn-lt"/>
              </a:defRPr>
            </a:lvl1pPr>
          </a:lstStyle>
          <a:p>
            <a:fld id="{CAD1486D-5EF7-4875-9A8D-209E8C0AC0D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09125645"/>
      </p:ext>
    </p:extLst>
  </p:cSld>
  <p:clrMap bg1="lt1" tx1="dk1" bg2="lt2" tx2="dk2" accent1="accent1" accent2="accent2" accent3="accent3" accent4="accent4" accent5="accent5" accent6="accent6" hlink="hlink" folHlink="folHlink"/>
  <p:sldLayoutIdLst>
    <p:sldLayoutId id="2147484161" r:id="rId1"/>
    <p:sldLayoutId id="2147484171" r:id="rId2"/>
    <p:sldLayoutId id="2147484184" r:id="rId3"/>
    <p:sldLayoutId id="2147484185" r:id="rId4"/>
    <p:sldLayoutId id="2147484186" r:id="rId5"/>
    <p:sldLayoutId id="2147484187" r:id="rId6"/>
    <p:sldLayoutId id="2147484188"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 id="2147484205" r:id="rId17"/>
  </p:sldLayoutIdLst>
  <p:txStyles>
    <p:titleStyle>
      <a:lvl1pPr algn="ctr" defTabSz="45704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651" indent="-285651" algn="l" defTabSz="45704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691" indent="-285651" algn="l" defTabSz="45704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199731" indent="-285651" algn="l" defTabSz="457040" rtl="0" eaLnBrk="1" latinLnBrk="0" hangingPunct="1">
        <a:spcBef>
          <a:spcPct val="20000"/>
        </a:spcBef>
        <a:spcAft>
          <a:spcPts val="600"/>
        </a:spcAft>
        <a:buClr>
          <a:schemeClr val="accent1"/>
        </a:buClr>
        <a:buSzPct val="115000"/>
        <a:buFont typeface="Arial"/>
        <a:buChar char="•"/>
        <a:defRPr sz="1900" kern="1200" cap="none">
          <a:solidFill>
            <a:schemeClr val="tx1">
              <a:lumMod val="85000"/>
              <a:lumOff val="15000"/>
            </a:schemeClr>
          </a:solidFill>
          <a:effectLst/>
          <a:latin typeface="+mn-lt"/>
          <a:ea typeface="+mn-ea"/>
          <a:cs typeface="+mn-cs"/>
        </a:defRPr>
      </a:lvl3pPr>
      <a:lvl4pPr marL="1542511" indent="-171391" algn="l" defTabSz="45704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551" indent="-171391" algn="l" defTabSz="457040"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5pPr>
      <a:lvl6pPr marL="2513720" indent="-228520" algn="l" defTabSz="457040"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6pPr>
      <a:lvl7pPr marL="2970760" indent="-228520" algn="l" defTabSz="457040"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7pPr>
      <a:lvl8pPr marL="3427800" indent="-228520" algn="l" defTabSz="457040"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8pPr>
      <a:lvl9pPr marL="3884840" indent="-228520" algn="l" defTabSz="457040"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9pPr>
    </p:bodyStyle>
    <p:otherStyle>
      <a:defPPr>
        <a:defRPr lang="en-US"/>
      </a:defPPr>
      <a:lvl1pPr marL="0" algn="l" defTabSz="457040" rtl="0" eaLnBrk="1" latinLnBrk="0" hangingPunct="1">
        <a:defRPr sz="1900" kern="1200">
          <a:solidFill>
            <a:schemeClr val="tx1"/>
          </a:solidFill>
          <a:latin typeface="+mn-lt"/>
          <a:ea typeface="+mn-ea"/>
          <a:cs typeface="+mn-cs"/>
        </a:defRPr>
      </a:lvl1pPr>
      <a:lvl2pPr marL="457040" algn="l" defTabSz="457040" rtl="0" eaLnBrk="1" latinLnBrk="0" hangingPunct="1">
        <a:defRPr sz="1900" kern="1200">
          <a:solidFill>
            <a:schemeClr val="tx1"/>
          </a:solidFill>
          <a:latin typeface="+mn-lt"/>
          <a:ea typeface="+mn-ea"/>
          <a:cs typeface="+mn-cs"/>
        </a:defRPr>
      </a:lvl2pPr>
      <a:lvl3pPr marL="914080" algn="l" defTabSz="457040" rtl="0" eaLnBrk="1" latinLnBrk="0" hangingPunct="1">
        <a:defRPr sz="1900" kern="1200">
          <a:solidFill>
            <a:schemeClr val="tx1"/>
          </a:solidFill>
          <a:latin typeface="+mn-lt"/>
          <a:ea typeface="+mn-ea"/>
          <a:cs typeface="+mn-cs"/>
        </a:defRPr>
      </a:lvl3pPr>
      <a:lvl4pPr marL="1371120" algn="l" defTabSz="457040" rtl="0" eaLnBrk="1" latinLnBrk="0" hangingPunct="1">
        <a:defRPr sz="1900" kern="1200">
          <a:solidFill>
            <a:schemeClr val="tx1"/>
          </a:solidFill>
          <a:latin typeface="+mn-lt"/>
          <a:ea typeface="+mn-ea"/>
          <a:cs typeface="+mn-cs"/>
        </a:defRPr>
      </a:lvl4pPr>
      <a:lvl5pPr marL="1828160" algn="l" defTabSz="457040" rtl="0" eaLnBrk="1" latinLnBrk="0" hangingPunct="1">
        <a:defRPr sz="1900" kern="1200">
          <a:solidFill>
            <a:schemeClr val="tx1"/>
          </a:solidFill>
          <a:latin typeface="+mn-lt"/>
          <a:ea typeface="+mn-ea"/>
          <a:cs typeface="+mn-cs"/>
        </a:defRPr>
      </a:lvl5pPr>
      <a:lvl6pPr marL="2285200" algn="l" defTabSz="457040" rtl="0" eaLnBrk="1" latinLnBrk="0" hangingPunct="1">
        <a:defRPr sz="1900" kern="1200">
          <a:solidFill>
            <a:schemeClr val="tx1"/>
          </a:solidFill>
          <a:latin typeface="+mn-lt"/>
          <a:ea typeface="+mn-ea"/>
          <a:cs typeface="+mn-cs"/>
        </a:defRPr>
      </a:lvl6pPr>
      <a:lvl7pPr marL="2742240" algn="l" defTabSz="457040" rtl="0" eaLnBrk="1" latinLnBrk="0" hangingPunct="1">
        <a:defRPr sz="1900" kern="1200">
          <a:solidFill>
            <a:schemeClr val="tx1"/>
          </a:solidFill>
          <a:latin typeface="+mn-lt"/>
          <a:ea typeface="+mn-ea"/>
          <a:cs typeface="+mn-cs"/>
        </a:defRPr>
      </a:lvl7pPr>
      <a:lvl8pPr marL="3199280" algn="l" defTabSz="457040" rtl="0" eaLnBrk="1" latinLnBrk="0" hangingPunct="1">
        <a:defRPr sz="1900" kern="1200">
          <a:solidFill>
            <a:schemeClr val="tx1"/>
          </a:solidFill>
          <a:latin typeface="+mn-lt"/>
          <a:ea typeface="+mn-ea"/>
          <a:cs typeface="+mn-cs"/>
        </a:defRPr>
      </a:lvl8pPr>
      <a:lvl9pPr marL="3656320" algn="l" defTabSz="457040" rtl="0" eaLnBrk="1" latinLnBrk="0" hangingPunct="1">
        <a:defRPr sz="19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a:fld id="{B0391844-4FDC-40DD-888B-43C4F5EDA5A8}" type="datetimeFigureOut">
              <a:rPr lang="en-US" smtClean="0">
                <a:solidFill>
                  <a:prstClr val="black">
                    <a:tint val="75000"/>
                  </a:prstClr>
                </a:solidFill>
              </a:rPr>
              <a:pPr defTabSz="914400"/>
              <a:t>6/2/2023</a:t>
            </a:fld>
            <a:endParaRPr lang="en-US">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defTabSz="914400"/>
            <a:fld id="{7B285D4D-61EF-4B16-876A-552D837CED7A}" type="slidenum">
              <a:rPr lang="en-US" smtClean="0"/>
              <a:pPr defTabSz="914400"/>
              <a:t>‹#›</a:t>
            </a:fld>
            <a:endParaRPr lang="en-US"/>
          </a:p>
        </p:txBody>
      </p:sp>
    </p:spTree>
    <p:extLst>
      <p:ext uri="{BB962C8B-B14F-4D97-AF65-F5344CB8AC3E}">
        <p14:creationId xmlns:p14="http://schemas.microsoft.com/office/powerpoint/2010/main" val="4156002080"/>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 id="2147484220" r:id="rId14"/>
    <p:sldLayoutId id="2147484221" r:id="rId15"/>
    <p:sldLayoutId id="2147484222" r:id="rId16"/>
    <p:sldLayoutId id="2147484223" r:id="rId17"/>
    <p:sldLayoutId id="2147484224" r:id="rId18"/>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C38DDCE-A2E0-4ED5-91D6-A39DA716103D}" type="datetimeFigureOut">
              <a:rPr lang="en-US" smtClean="0"/>
              <a:t>6/2/2023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1660427628"/>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243840" y="182881"/>
            <a:ext cx="1170432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08" tIns="45704" rIns="91408" bIns="45704"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51" y="2057400"/>
            <a:ext cx="9872871" cy="4038600"/>
          </a:xfrm>
          <a:prstGeom prst="rect">
            <a:avLst/>
          </a:prstGeom>
        </p:spPr>
        <p:txBody>
          <a:bodyPr vert="horz" lIns="91408" tIns="45704" rIns="91408" bIns="45704"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7" y="6223900"/>
            <a:ext cx="2329075" cy="365125"/>
          </a:xfrm>
          <a:prstGeom prst="rect">
            <a:avLst/>
          </a:prstGeom>
        </p:spPr>
        <p:txBody>
          <a:bodyPr vert="horz" lIns="91408" tIns="45704" rIns="91408" bIns="45704" rtlCol="0" anchor="ctr"/>
          <a:lstStyle>
            <a:lvl1pPr algn="l">
              <a:defRPr sz="1100">
                <a:solidFill>
                  <a:schemeClr val="accent1"/>
                </a:solidFill>
              </a:defRPr>
            </a:lvl1pPr>
          </a:lstStyle>
          <a:p>
            <a:endParaRPr lang="en-US" altLang="vi-VN">
              <a:solidFill>
                <a:srgbClr val="A6B727"/>
              </a:solidFill>
            </a:endParaRPr>
          </a:p>
        </p:txBody>
      </p:sp>
      <p:sp>
        <p:nvSpPr>
          <p:cNvPr id="5" name="Footer Placeholder 4"/>
          <p:cNvSpPr>
            <a:spLocks noGrp="1"/>
          </p:cNvSpPr>
          <p:nvPr>
            <p:ph type="ftr" sz="quarter" idx="3"/>
          </p:nvPr>
        </p:nvSpPr>
        <p:spPr>
          <a:xfrm>
            <a:off x="3949198" y="6223900"/>
            <a:ext cx="4717775" cy="365125"/>
          </a:xfrm>
          <a:prstGeom prst="rect">
            <a:avLst/>
          </a:prstGeom>
        </p:spPr>
        <p:txBody>
          <a:bodyPr vert="horz" lIns="91408" tIns="45704" rIns="91408" bIns="45704" rtlCol="0" anchor="ctr"/>
          <a:lstStyle>
            <a:lvl1pPr algn="ctr">
              <a:defRPr sz="1100">
                <a:solidFill>
                  <a:schemeClr val="accent1"/>
                </a:solidFill>
              </a:defRPr>
            </a:lvl1pPr>
          </a:lstStyle>
          <a:p>
            <a:endParaRPr lang="en-US" altLang="vi-VN">
              <a:solidFill>
                <a:srgbClr val="A6B727"/>
              </a:solidFill>
            </a:endParaRPr>
          </a:p>
        </p:txBody>
      </p:sp>
      <p:sp>
        <p:nvSpPr>
          <p:cNvPr id="6" name="Slide Number Placeholder 5"/>
          <p:cNvSpPr>
            <a:spLocks noGrp="1"/>
          </p:cNvSpPr>
          <p:nvPr>
            <p:ph type="sldNum" sz="quarter" idx="4"/>
          </p:nvPr>
        </p:nvSpPr>
        <p:spPr>
          <a:xfrm>
            <a:off x="9329581" y="6223900"/>
            <a:ext cx="1706217" cy="365125"/>
          </a:xfrm>
          <a:prstGeom prst="rect">
            <a:avLst/>
          </a:prstGeom>
        </p:spPr>
        <p:txBody>
          <a:bodyPr vert="horz" lIns="91408" tIns="45704" rIns="91408" bIns="45704" rtlCol="0" anchor="ctr"/>
          <a:lstStyle>
            <a:lvl1pPr algn="r">
              <a:defRPr sz="1100">
                <a:solidFill>
                  <a:schemeClr val="accent1"/>
                </a:solidFill>
              </a:defRPr>
            </a:lvl1pPr>
          </a:lstStyle>
          <a:p>
            <a:fld id="{A53095A3-C0C2-44E9-87D2-229839B75349}" type="slidenum">
              <a:rPr lang="en-US" altLang="vi-VN" smtClean="0">
                <a:solidFill>
                  <a:srgbClr val="A6B727"/>
                </a:solidFill>
              </a:rPr>
              <a:pPr/>
              <a:t>‹#›</a:t>
            </a:fld>
            <a:endParaRPr lang="en-US" altLang="vi-VN">
              <a:solidFill>
                <a:srgbClr val="A6B727"/>
              </a:solidFill>
            </a:endParaRPr>
          </a:p>
        </p:txBody>
      </p:sp>
    </p:spTree>
    <p:extLst>
      <p:ext uri="{BB962C8B-B14F-4D97-AF65-F5344CB8AC3E}">
        <p14:creationId xmlns:p14="http://schemas.microsoft.com/office/powerpoint/2010/main" val="190389700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Lst>
  <p:txStyles>
    <p:titleStyle>
      <a:lvl1pPr algn="l" defTabSz="68556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391" indent="-137112" algn="l" defTabSz="68556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780" indent="-137112" algn="l" defTabSz="685560" rtl="0" eaLnBrk="1" latinLnBrk="0" hangingPunct="1">
        <a:lnSpc>
          <a:spcPct val="90000"/>
        </a:lnSpc>
        <a:spcBef>
          <a:spcPts val="151"/>
        </a:spcBef>
        <a:spcAft>
          <a:spcPts val="300"/>
        </a:spcAft>
        <a:buClr>
          <a:schemeClr val="accent1"/>
        </a:buClr>
        <a:buSzPct val="80000"/>
        <a:buFont typeface="Corbel" pitchFamily="34" charset="0"/>
        <a:buChar char="•"/>
        <a:defRPr sz="1900" kern="1200">
          <a:solidFill>
            <a:schemeClr val="accent1"/>
          </a:solidFill>
          <a:latin typeface="+mn-lt"/>
          <a:ea typeface="+mn-ea"/>
          <a:cs typeface="+mn-cs"/>
        </a:defRPr>
      </a:lvl2pPr>
      <a:lvl3pPr marL="548448" indent="-137112" algn="l" defTabSz="685560" rtl="0" eaLnBrk="1" latinLnBrk="0" hangingPunct="1">
        <a:lnSpc>
          <a:spcPct val="90000"/>
        </a:lnSpc>
        <a:spcBef>
          <a:spcPts val="151"/>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116" indent="-137112" algn="l" defTabSz="685560" rtl="0" eaLnBrk="1" latinLnBrk="0" hangingPunct="1">
        <a:lnSpc>
          <a:spcPct val="90000"/>
        </a:lnSpc>
        <a:spcBef>
          <a:spcPts val="151"/>
        </a:spcBef>
        <a:spcAft>
          <a:spcPts val="300"/>
        </a:spcAft>
        <a:buClr>
          <a:schemeClr val="accent1"/>
        </a:buClr>
        <a:buSzPct val="80000"/>
        <a:buFont typeface="Corbel" pitchFamily="34" charset="0"/>
        <a:buChar char="•"/>
        <a:defRPr sz="1500" kern="1200">
          <a:solidFill>
            <a:schemeClr val="accent1"/>
          </a:solidFill>
          <a:latin typeface="+mn-lt"/>
          <a:ea typeface="+mn-ea"/>
          <a:cs typeface="+mn-cs"/>
        </a:defRPr>
      </a:lvl4pPr>
      <a:lvl5pPr marL="919798" indent="-137112" algn="l" defTabSz="685560" rtl="0" eaLnBrk="1" latinLnBrk="0" hangingPunct="1">
        <a:lnSpc>
          <a:spcPct val="90000"/>
        </a:lnSpc>
        <a:spcBef>
          <a:spcPts val="151"/>
        </a:spcBef>
        <a:spcAft>
          <a:spcPts val="300"/>
        </a:spcAft>
        <a:buClr>
          <a:schemeClr val="accent1"/>
        </a:buClr>
        <a:buSzPct val="80000"/>
        <a:buFont typeface="Corbel" pitchFamily="34" charset="0"/>
        <a:buChar char="•"/>
        <a:defRPr sz="1500" kern="1200">
          <a:solidFill>
            <a:schemeClr val="accent1"/>
          </a:solidFill>
          <a:latin typeface="+mn-lt"/>
          <a:ea typeface="+mn-ea"/>
          <a:cs typeface="+mn-cs"/>
        </a:defRPr>
      </a:lvl5pPr>
      <a:lvl6pPr marL="1099616" indent="-171391" algn="l" defTabSz="685560" rtl="0" eaLnBrk="1" latinLnBrk="0" hangingPunct="1">
        <a:lnSpc>
          <a:spcPct val="90000"/>
        </a:lnSpc>
        <a:spcBef>
          <a:spcPts val="151"/>
        </a:spcBef>
        <a:spcAft>
          <a:spcPts val="300"/>
        </a:spcAft>
        <a:buClr>
          <a:schemeClr val="accent1"/>
        </a:buClr>
        <a:buSzPct val="80000"/>
        <a:buFont typeface="Corbel" pitchFamily="34" charset="0"/>
        <a:buChar char="•"/>
        <a:defRPr sz="1500" kern="1200">
          <a:solidFill>
            <a:schemeClr val="accent1"/>
          </a:solidFill>
          <a:latin typeface="+mn-lt"/>
          <a:ea typeface="+mn-ea"/>
          <a:cs typeface="+mn-cs"/>
        </a:defRPr>
      </a:lvl6pPr>
      <a:lvl7pPr marL="1299546" indent="-171391" algn="l" defTabSz="685560" rtl="0" eaLnBrk="1" latinLnBrk="0" hangingPunct="1">
        <a:lnSpc>
          <a:spcPct val="90000"/>
        </a:lnSpc>
        <a:spcBef>
          <a:spcPts val="151"/>
        </a:spcBef>
        <a:spcAft>
          <a:spcPts val="300"/>
        </a:spcAft>
        <a:buClr>
          <a:schemeClr val="accent1"/>
        </a:buClr>
        <a:buSzPct val="80000"/>
        <a:buFont typeface="Corbel" pitchFamily="34" charset="0"/>
        <a:buChar char="•"/>
        <a:defRPr sz="1500" kern="1200">
          <a:solidFill>
            <a:schemeClr val="accent1"/>
          </a:solidFill>
          <a:latin typeface="+mn-lt"/>
          <a:ea typeface="+mn-ea"/>
          <a:cs typeface="+mn-cs"/>
        </a:defRPr>
      </a:lvl7pPr>
      <a:lvl8pPr marL="1499476" indent="-171391" algn="l" defTabSz="685560" rtl="0" eaLnBrk="1" latinLnBrk="0" hangingPunct="1">
        <a:lnSpc>
          <a:spcPct val="90000"/>
        </a:lnSpc>
        <a:spcBef>
          <a:spcPts val="151"/>
        </a:spcBef>
        <a:spcAft>
          <a:spcPts val="300"/>
        </a:spcAft>
        <a:buClr>
          <a:schemeClr val="accent1"/>
        </a:buClr>
        <a:buSzPct val="80000"/>
        <a:buFont typeface="Corbel" pitchFamily="34" charset="0"/>
        <a:buChar char="•"/>
        <a:defRPr sz="1500" kern="1200">
          <a:solidFill>
            <a:schemeClr val="accent1"/>
          </a:solidFill>
          <a:latin typeface="+mn-lt"/>
          <a:ea typeface="+mn-ea"/>
          <a:cs typeface="+mn-cs"/>
        </a:defRPr>
      </a:lvl8pPr>
      <a:lvl9pPr marL="1699405" indent="-171391" algn="l" defTabSz="685560" rtl="0" eaLnBrk="1" latinLnBrk="0" hangingPunct="1">
        <a:lnSpc>
          <a:spcPct val="90000"/>
        </a:lnSpc>
        <a:spcBef>
          <a:spcPts val="151"/>
        </a:spcBef>
        <a:spcAft>
          <a:spcPts val="300"/>
        </a:spcAft>
        <a:buClr>
          <a:schemeClr val="accent1"/>
        </a:buClr>
        <a:buSzPct val="80000"/>
        <a:buFont typeface="Corbel" pitchFamily="34" charset="0"/>
        <a:buChar char="•"/>
        <a:defRPr sz="1500" kern="1200">
          <a:solidFill>
            <a:schemeClr val="accent1"/>
          </a:solidFill>
          <a:latin typeface="+mn-lt"/>
          <a:ea typeface="+mn-ea"/>
          <a:cs typeface="+mn-cs"/>
        </a:defRPr>
      </a:lvl9pPr>
    </p:bodyStyle>
    <p:otherStyle>
      <a:defPPr>
        <a:defRPr lang="en-US"/>
      </a:defPPr>
      <a:lvl1pPr marL="0" algn="l" defTabSz="685560" rtl="0" eaLnBrk="1" latinLnBrk="0" hangingPunct="1">
        <a:defRPr sz="1300" kern="1200">
          <a:solidFill>
            <a:schemeClr val="tx1"/>
          </a:solidFill>
          <a:latin typeface="+mn-lt"/>
          <a:ea typeface="+mn-ea"/>
          <a:cs typeface="+mn-cs"/>
        </a:defRPr>
      </a:lvl1pPr>
      <a:lvl2pPr marL="342780" algn="l" defTabSz="685560" rtl="0" eaLnBrk="1" latinLnBrk="0" hangingPunct="1">
        <a:defRPr sz="1300" kern="1200">
          <a:solidFill>
            <a:schemeClr val="tx1"/>
          </a:solidFill>
          <a:latin typeface="+mn-lt"/>
          <a:ea typeface="+mn-ea"/>
          <a:cs typeface="+mn-cs"/>
        </a:defRPr>
      </a:lvl2pPr>
      <a:lvl3pPr marL="685560" algn="l" defTabSz="685560" rtl="0" eaLnBrk="1" latinLnBrk="0" hangingPunct="1">
        <a:defRPr sz="1300" kern="1200">
          <a:solidFill>
            <a:schemeClr val="tx1"/>
          </a:solidFill>
          <a:latin typeface="+mn-lt"/>
          <a:ea typeface="+mn-ea"/>
          <a:cs typeface="+mn-cs"/>
        </a:defRPr>
      </a:lvl3pPr>
      <a:lvl4pPr marL="1028340" algn="l" defTabSz="685560" rtl="0" eaLnBrk="1" latinLnBrk="0" hangingPunct="1">
        <a:defRPr sz="1300" kern="1200">
          <a:solidFill>
            <a:schemeClr val="tx1"/>
          </a:solidFill>
          <a:latin typeface="+mn-lt"/>
          <a:ea typeface="+mn-ea"/>
          <a:cs typeface="+mn-cs"/>
        </a:defRPr>
      </a:lvl4pPr>
      <a:lvl5pPr marL="1371120" algn="l" defTabSz="685560" rtl="0" eaLnBrk="1" latinLnBrk="0" hangingPunct="1">
        <a:defRPr sz="1300" kern="1200">
          <a:solidFill>
            <a:schemeClr val="tx1"/>
          </a:solidFill>
          <a:latin typeface="+mn-lt"/>
          <a:ea typeface="+mn-ea"/>
          <a:cs typeface="+mn-cs"/>
        </a:defRPr>
      </a:lvl5pPr>
      <a:lvl6pPr marL="1713900" algn="l" defTabSz="685560" rtl="0" eaLnBrk="1" latinLnBrk="0" hangingPunct="1">
        <a:defRPr sz="1300" kern="1200">
          <a:solidFill>
            <a:schemeClr val="tx1"/>
          </a:solidFill>
          <a:latin typeface="+mn-lt"/>
          <a:ea typeface="+mn-ea"/>
          <a:cs typeface="+mn-cs"/>
        </a:defRPr>
      </a:lvl6pPr>
      <a:lvl7pPr marL="2056680" algn="l" defTabSz="685560" rtl="0" eaLnBrk="1" latinLnBrk="0" hangingPunct="1">
        <a:defRPr sz="1300" kern="1200">
          <a:solidFill>
            <a:schemeClr val="tx1"/>
          </a:solidFill>
          <a:latin typeface="+mn-lt"/>
          <a:ea typeface="+mn-ea"/>
          <a:cs typeface="+mn-cs"/>
        </a:defRPr>
      </a:lvl7pPr>
      <a:lvl8pPr marL="2399460" algn="l" defTabSz="685560" rtl="0" eaLnBrk="1" latinLnBrk="0" hangingPunct="1">
        <a:defRPr sz="1300" kern="1200">
          <a:solidFill>
            <a:schemeClr val="tx1"/>
          </a:solidFill>
          <a:latin typeface="+mn-lt"/>
          <a:ea typeface="+mn-ea"/>
          <a:cs typeface="+mn-cs"/>
        </a:defRPr>
      </a:lvl8pPr>
      <a:lvl9pPr marL="2742240" algn="l" defTabSz="685560"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4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56" tIns="60928" rIns="121856" bIns="6092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56" tIns="60928" rIns="121856" bIns="6092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56" tIns="60928" rIns="121856" bIns="60928" numCol="1" anchor="t" anchorCtr="0" compatLnSpc="1">
            <a:prstTxWarp prst="textNoShape">
              <a:avLst/>
            </a:prstTxWarp>
          </a:bodyPr>
          <a:lstStyle>
            <a:lvl1pPr algn="l">
              <a:defRPr sz="1500"/>
            </a:lvl1pPr>
          </a:lstStyle>
          <a:p>
            <a:pPr defTabSz="914164"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56" tIns="60928" rIns="121856" bIns="60928" numCol="1" anchor="t" anchorCtr="0" compatLnSpc="1">
            <a:prstTxWarp prst="textNoShape">
              <a:avLst/>
            </a:prstTxWarp>
          </a:bodyPr>
          <a:lstStyle>
            <a:lvl1pPr>
              <a:defRPr sz="1500"/>
            </a:lvl1pPr>
          </a:lstStyle>
          <a:p>
            <a:pPr algn="ctr" defTabSz="914164"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56" tIns="60928" rIns="121856" bIns="60928" numCol="1" anchor="t" anchorCtr="0" compatLnSpc="1">
            <a:prstTxWarp prst="textNoShape">
              <a:avLst/>
            </a:prstTxWarp>
          </a:bodyPr>
          <a:lstStyle>
            <a:lvl1pPr algn="r">
              <a:defRPr sz="1500"/>
            </a:lvl1pPr>
          </a:lstStyle>
          <a:p>
            <a:pPr defTabSz="914164" fontAlgn="base">
              <a:spcBef>
                <a:spcPct val="0"/>
              </a:spcBef>
              <a:spcAft>
                <a:spcPct val="0"/>
              </a:spcAft>
            </a:pPr>
            <a:fld id="{F3126CBF-05AE-4D1B-A885-F12C21F73B7D}" type="slidenum">
              <a:rPr lang="en-US" altLang="en-US" smtClean="0">
                <a:solidFill>
                  <a:srgbClr val="000000"/>
                </a:solidFill>
              </a:rPr>
              <a:pPr defTabSz="914164"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070740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VnTime" panose="020B7200000000000000" pitchFamily="34" charset="0"/>
        </a:defRPr>
      </a:lvl2pPr>
      <a:lvl3pPr algn="ctr" rtl="0" fontAlgn="base">
        <a:spcBef>
          <a:spcPct val="0"/>
        </a:spcBef>
        <a:spcAft>
          <a:spcPct val="0"/>
        </a:spcAft>
        <a:defRPr sz="4400">
          <a:solidFill>
            <a:schemeClr val="tx2"/>
          </a:solidFill>
          <a:latin typeface=".VnTime" panose="020B7200000000000000" pitchFamily="34" charset="0"/>
        </a:defRPr>
      </a:lvl3pPr>
      <a:lvl4pPr algn="ctr" rtl="0" fontAlgn="base">
        <a:spcBef>
          <a:spcPct val="0"/>
        </a:spcBef>
        <a:spcAft>
          <a:spcPct val="0"/>
        </a:spcAft>
        <a:defRPr sz="4400">
          <a:solidFill>
            <a:schemeClr val="tx2"/>
          </a:solidFill>
          <a:latin typeface=".VnTime" panose="020B7200000000000000" pitchFamily="34" charset="0"/>
        </a:defRPr>
      </a:lvl4pPr>
      <a:lvl5pPr algn="ctr" rtl="0" fontAlgn="base">
        <a:spcBef>
          <a:spcPct val="0"/>
        </a:spcBef>
        <a:spcAft>
          <a:spcPct val="0"/>
        </a:spcAft>
        <a:defRPr sz="4400">
          <a:solidFill>
            <a:schemeClr val="tx2"/>
          </a:solidFill>
          <a:latin typeface=".VnTime" panose="020B7200000000000000" pitchFamily="34" charset="0"/>
        </a:defRPr>
      </a:lvl5pPr>
      <a:lvl6pPr marL="457081" algn="ctr" rtl="0" fontAlgn="base">
        <a:spcBef>
          <a:spcPct val="0"/>
        </a:spcBef>
        <a:spcAft>
          <a:spcPct val="0"/>
        </a:spcAft>
        <a:defRPr sz="4400">
          <a:solidFill>
            <a:schemeClr val="tx2"/>
          </a:solidFill>
          <a:latin typeface=".VnTime" panose="020B7200000000000000" pitchFamily="34" charset="0"/>
        </a:defRPr>
      </a:lvl6pPr>
      <a:lvl7pPr marL="914164" algn="ctr" rtl="0" fontAlgn="base">
        <a:spcBef>
          <a:spcPct val="0"/>
        </a:spcBef>
        <a:spcAft>
          <a:spcPct val="0"/>
        </a:spcAft>
        <a:defRPr sz="4400">
          <a:solidFill>
            <a:schemeClr val="tx2"/>
          </a:solidFill>
          <a:latin typeface=".VnTime" panose="020B7200000000000000" pitchFamily="34" charset="0"/>
        </a:defRPr>
      </a:lvl7pPr>
      <a:lvl8pPr marL="1371245" algn="ctr" rtl="0" fontAlgn="base">
        <a:spcBef>
          <a:spcPct val="0"/>
        </a:spcBef>
        <a:spcAft>
          <a:spcPct val="0"/>
        </a:spcAft>
        <a:defRPr sz="4400">
          <a:solidFill>
            <a:schemeClr val="tx2"/>
          </a:solidFill>
          <a:latin typeface=".VnTime" panose="020B7200000000000000" pitchFamily="34" charset="0"/>
        </a:defRPr>
      </a:lvl8pPr>
      <a:lvl9pPr marL="1828328" algn="ctr" rtl="0" fontAlgn="base">
        <a:spcBef>
          <a:spcPct val="0"/>
        </a:spcBef>
        <a:spcAft>
          <a:spcPct val="0"/>
        </a:spcAft>
        <a:defRPr sz="4400">
          <a:solidFill>
            <a:schemeClr val="tx2"/>
          </a:solidFill>
          <a:latin typeface=".VnTime" panose="020B7200000000000000" pitchFamily="34" charset="0"/>
        </a:defRPr>
      </a:lvl9pPr>
    </p:titleStyle>
    <p:bodyStyle>
      <a:lvl1pPr marL="342812" indent="-342812" algn="l" rtl="0" fontAlgn="base">
        <a:spcBef>
          <a:spcPct val="20000"/>
        </a:spcBef>
        <a:spcAft>
          <a:spcPct val="0"/>
        </a:spcAft>
        <a:buChar char="•"/>
        <a:defRPr sz="3200" kern="1200">
          <a:solidFill>
            <a:schemeClr val="tx1"/>
          </a:solidFill>
          <a:latin typeface="+mn-lt"/>
          <a:ea typeface="+mn-ea"/>
          <a:cs typeface="+mn-cs"/>
        </a:defRPr>
      </a:lvl1pPr>
      <a:lvl2pPr marL="742759" indent="-285677" algn="l" rtl="0" fontAlgn="base">
        <a:spcBef>
          <a:spcPct val="20000"/>
        </a:spcBef>
        <a:spcAft>
          <a:spcPct val="0"/>
        </a:spcAft>
        <a:buChar char="–"/>
        <a:defRPr sz="2800" kern="1200">
          <a:solidFill>
            <a:schemeClr val="tx1"/>
          </a:solidFill>
          <a:latin typeface="+mn-lt"/>
          <a:ea typeface="+mn-ea"/>
          <a:cs typeface="+mn-cs"/>
        </a:defRPr>
      </a:lvl2pPr>
      <a:lvl3pPr marL="1142705" indent="-228541" algn="l" rtl="0" fontAlgn="base">
        <a:spcBef>
          <a:spcPct val="20000"/>
        </a:spcBef>
        <a:spcAft>
          <a:spcPct val="0"/>
        </a:spcAft>
        <a:buChar char="•"/>
        <a:defRPr sz="2400" kern="1200">
          <a:solidFill>
            <a:schemeClr val="tx1"/>
          </a:solidFill>
          <a:latin typeface="+mn-lt"/>
          <a:ea typeface="+mn-ea"/>
          <a:cs typeface="+mn-cs"/>
        </a:defRPr>
      </a:lvl3pPr>
      <a:lvl4pPr marL="1599787" indent="-228541" algn="l" rtl="0" fontAlgn="base">
        <a:spcBef>
          <a:spcPct val="20000"/>
        </a:spcBef>
        <a:spcAft>
          <a:spcPct val="0"/>
        </a:spcAft>
        <a:buChar char="–"/>
        <a:defRPr sz="2000" kern="1200">
          <a:solidFill>
            <a:schemeClr val="tx1"/>
          </a:solidFill>
          <a:latin typeface="+mn-lt"/>
          <a:ea typeface="+mn-ea"/>
          <a:cs typeface="+mn-cs"/>
        </a:defRPr>
      </a:lvl4pPr>
      <a:lvl5pPr marL="2056868" indent="-228541" algn="l" rtl="0" fontAlgn="base">
        <a:spcBef>
          <a:spcPct val="20000"/>
        </a:spcBef>
        <a:spcAft>
          <a:spcPct val="0"/>
        </a:spcAft>
        <a:buChar char="»"/>
        <a:defRPr sz="2000" kern="1200">
          <a:solidFill>
            <a:schemeClr val="tx1"/>
          </a:solidFill>
          <a:latin typeface="+mn-lt"/>
          <a:ea typeface="+mn-ea"/>
          <a:cs typeface="+mn-cs"/>
        </a:defRPr>
      </a:lvl5pPr>
      <a:lvl6pPr marL="2513951" indent="-228541" algn="l" defTabSz="9141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032" indent="-228541" algn="l" defTabSz="9141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115" indent="-228541" algn="l" defTabSz="9141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196" indent="-228541" algn="l" defTabSz="9141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64" rtl="0" eaLnBrk="1" latinLnBrk="0" hangingPunct="1">
        <a:defRPr sz="1900" kern="1200">
          <a:solidFill>
            <a:schemeClr val="tx1"/>
          </a:solidFill>
          <a:latin typeface="+mn-lt"/>
          <a:ea typeface="+mn-ea"/>
          <a:cs typeface="+mn-cs"/>
        </a:defRPr>
      </a:lvl1pPr>
      <a:lvl2pPr marL="457081" algn="l" defTabSz="914164" rtl="0" eaLnBrk="1" latinLnBrk="0" hangingPunct="1">
        <a:defRPr sz="1900" kern="1200">
          <a:solidFill>
            <a:schemeClr val="tx1"/>
          </a:solidFill>
          <a:latin typeface="+mn-lt"/>
          <a:ea typeface="+mn-ea"/>
          <a:cs typeface="+mn-cs"/>
        </a:defRPr>
      </a:lvl2pPr>
      <a:lvl3pPr marL="914164" algn="l" defTabSz="914164" rtl="0" eaLnBrk="1" latinLnBrk="0" hangingPunct="1">
        <a:defRPr sz="1900" kern="1200">
          <a:solidFill>
            <a:schemeClr val="tx1"/>
          </a:solidFill>
          <a:latin typeface="+mn-lt"/>
          <a:ea typeface="+mn-ea"/>
          <a:cs typeface="+mn-cs"/>
        </a:defRPr>
      </a:lvl3pPr>
      <a:lvl4pPr marL="1371245" algn="l" defTabSz="914164" rtl="0" eaLnBrk="1" latinLnBrk="0" hangingPunct="1">
        <a:defRPr sz="1900" kern="1200">
          <a:solidFill>
            <a:schemeClr val="tx1"/>
          </a:solidFill>
          <a:latin typeface="+mn-lt"/>
          <a:ea typeface="+mn-ea"/>
          <a:cs typeface="+mn-cs"/>
        </a:defRPr>
      </a:lvl4pPr>
      <a:lvl5pPr marL="1828328" algn="l" defTabSz="914164" rtl="0" eaLnBrk="1" latinLnBrk="0" hangingPunct="1">
        <a:defRPr sz="1900" kern="1200">
          <a:solidFill>
            <a:schemeClr val="tx1"/>
          </a:solidFill>
          <a:latin typeface="+mn-lt"/>
          <a:ea typeface="+mn-ea"/>
          <a:cs typeface="+mn-cs"/>
        </a:defRPr>
      </a:lvl5pPr>
      <a:lvl6pPr marL="2285409" algn="l" defTabSz="914164" rtl="0" eaLnBrk="1" latinLnBrk="0" hangingPunct="1">
        <a:defRPr sz="1900" kern="1200">
          <a:solidFill>
            <a:schemeClr val="tx1"/>
          </a:solidFill>
          <a:latin typeface="+mn-lt"/>
          <a:ea typeface="+mn-ea"/>
          <a:cs typeface="+mn-cs"/>
        </a:defRPr>
      </a:lvl6pPr>
      <a:lvl7pPr marL="2742492" algn="l" defTabSz="914164" rtl="0" eaLnBrk="1" latinLnBrk="0" hangingPunct="1">
        <a:defRPr sz="1900" kern="1200">
          <a:solidFill>
            <a:schemeClr val="tx1"/>
          </a:solidFill>
          <a:latin typeface="+mn-lt"/>
          <a:ea typeface="+mn-ea"/>
          <a:cs typeface="+mn-cs"/>
        </a:defRPr>
      </a:lvl7pPr>
      <a:lvl8pPr marL="3199573" algn="l" defTabSz="914164" rtl="0" eaLnBrk="1" latinLnBrk="0" hangingPunct="1">
        <a:defRPr sz="1900" kern="1200">
          <a:solidFill>
            <a:schemeClr val="tx1"/>
          </a:solidFill>
          <a:latin typeface="+mn-lt"/>
          <a:ea typeface="+mn-ea"/>
          <a:cs typeface="+mn-cs"/>
        </a:defRPr>
      </a:lvl8pPr>
      <a:lvl9pPr marL="3656656" algn="l" defTabSz="91416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24" tIns="45712" rIns="91424" bIns="45712"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24" tIns="45712" rIns="91424" bIns="457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421"/>
            <a:ext cx="2743200" cy="365125"/>
          </a:xfrm>
          <a:prstGeom prst="rect">
            <a:avLst/>
          </a:prstGeom>
        </p:spPr>
        <p:txBody>
          <a:bodyPr vert="horz" lIns="91424" tIns="45712" rIns="91424" bIns="45712" rtlCol="0" anchor="ctr"/>
          <a:lstStyle>
            <a:lvl1pPr algn="l">
              <a:defRPr sz="1200">
                <a:solidFill>
                  <a:schemeClr val="tx1">
                    <a:tint val="75000"/>
                  </a:schemeClr>
                </a:solidFill>
              </a:defRPr>
            </a:lvl1pPr>
          </a:lstStyle>
          <a:p>
            <a:pPr defTabSz="914240"/>
            <a:fld id="{493F69F2-81F5-48C7-9089-1B233AA5C05C}" type="datetimeFigureOut">
              <a:rPr lang="en-US" smtClean="0">
                <a:solidFill>
                  <a:prstClr val="black">
                    <a:tint val="75000"/>
                  </a:prstClr>
                </a:solidFill>
              </a:rPr>
              <a:pPr defTabSz="914240"/>
              <a:t>6/2/2023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421"/>
            <a:ext cx="4114800" cy="365125"/>
          </a:xfrm>
          <a:prstGeom prst="rect">
            <a:avLst/>
          </a:prstGeom>
        </p:spPr>
        <p:txBody>
          <a:bodyPr vert="horz" lIns="91424" tIns="45712" rIns="91424" bIns="45712" rtlCol="0" anchor="ctr"/>
          <a:lstStyle>
            <a:lvl1pPr algn="ctr">
              <a:defRPr sz="1200">
                <a:solidFill>
                  <a:schemeClr val="tx1">
                    <a:tint val="75000"/>
                  </a:schemeClr>
                </a:solidFill>
              </a:defRPr>
            </a:lvl1pPr>
          </a:lstStyle>
          <a:p>
            <a:pPr defTabSz="91424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421"/>
            <a:ext cx="2743200" cy="365125"/>
          </a:xfrm>
          <a:prstGeom prst="rect">
            <a:avLst/>
          </a:prstGeom>
        </p:spPr>
        <p:txBody>
          <a:bodyPr vert="horz" lIns="91424" tIns="45712" rIns="91424" bIns="45712" rtlCol="0" anchor="ctr"/>
          <a:lstStyle>
            <a:lvl1pPr algn="r">
              <a:defRPr sz="1200">
                <a:solidFill>
                  <a:schemeClr val="tx1">
                    <a:tint val="75000"/>
                  </a:schemeClr>
                </a:solidFill>
              </a:defRPr>
            </a:lvl1pPr>
          </a:lstStyle>
          <a:p>
            <a:pPr defTabSz="914240"/>
            <a:fld id="{3E4AA330-F69B-477C-BB71-9A23B625CDF8}" type="slidenum">
              <a:rPr lang="en-US" smtClean="0">
                <a:solidFill>
                  <a:prstClr val="black">
                    <a:tint val="75000"/>
                  </a:prstClr>
                </a:solidFill>
              </a:rPr>
              <a:pPr defTabSz="914240"/>
              <a:t>‹#›</a:t>
            </a:fld>
            <a:endParaRPr lang="en-US">
              <a:solidFill>
                <a:prstClr val="black">
                  <a:tint val="75000"/>
                </a:prstClr>
              </a:solidFill>
            </a:endParaRPr>
          </a:p>
        </p:txBody>
      </p:sp>
    </p:spTree>
    <p:extLst>
      <p:ext uri="{BB962C8B-B14F-4D97-AF65-F5344CB8AC3E}">
        <p14:creationId xmlns:p14="http://schemas.microsoft.com/office/powerpoint/2010/main" val="159446844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91424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0" indent="-228560" algn="l" defTabSz="91424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80" indent="-228560" algn="l" defTabSz="91424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00" indent="-228560" algn="l" defTabSz="91424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2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4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16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28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0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52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40" rtl="0" eaLnBrk="1" latinLnBrk="0" hangingPunct="1">
        <a:defRPr sz="1900" kern="1200">
          <a:solidFill>
            <a:schemeClr val="tx1"/>
          </a:solidFill>
          <a:latin typeface="+mn-lt"/>
          <a:ea typeface="+mn-ea"/>
          <a:cs typeface="+mn-cs"/>
        </a:defRPr>
      </a:lvl1pPr>
      <a:lvl2pPr marL="457120" algn="l" defTabSz="914240" rtl="0" eaLnBrk="1" latinLnBrk="0" hangingPunct="1">
        <a:defRPr sz="1900" kern="1200">
          <a:solidFill>
            <a:schemeClr val="tx1"/>
          </a:solidFill>
          <a:latin typeface="+mn-lt"/>
          <a:ea typeface="+mn-ea"/>
          <a:cs typeface="+mn-cs"/>
        </a:defRPr>
      </a:lvl2pPr>
      <a:lvl3pPr marL="914240" algn="l" defTabSz="914240" rtl="0" eaLnBrk="1" latinLnBrk="0" hangingPunct="1">
        <a:defRPr sz="1900" kern="1200">
          <a:solidFill>
            <a:schemeClr val="tx1"/>
          </a:solidFill>
          <a:latin typeface="+mn-lt"/>
          <a:ea typeface="+mn-ea"/>
          <a:cs typeface="+mn-cs"/>
        </a:defRPr>
      </a:lvl3pPr>
      <a:lvl4pPr marL="1371360" algn="l" defTabSz="914240" rtl="0" eaLnBrk="1" latinLnBrk="0" hangingPunct="1">
        <a:defRPr sz="1900" kern="1200">
          <a:solidFill>
            <a:schemeClr val="tx1"/>
          </a:solidFill>
          <a:latin typeface="+mn-lt"/>
          <a:ea typeface="+mn-ea"/>
          <a:cs typeface="+mn-cs"/>
        </a:defRPr>
      </a:lvl4pPr>
      <a:lvl5pPr marL="1828480" algn="l" defTabSz="914240" rtl="0" eaLnBrk="1" latinLnBrk="0" hangingPunct="1">
        <a:defRPr sz="1900" kern="1200">
          <a:solidFill>
            <a:schemeClr val="tx1"/>
          </a:solidFill>
          <a:latin typeface="+mn-lt"/>
          <a:ea typeface="+mn-ea"/>
          <a:cs typeface="+mn-cs"/>
        </a:defRPr>
      </a:lvl5pPr>
      <a:lvl6pPr marL="2285600" algn="l" defTabSz="914240" rtl="0" eaLnBrk="1" latinLnBrk="0" hangingPunct="1">
        <a:defRPr sz="1900" kern="1200">
          <a:solidFill>
            <a:schemeClr val="tx1"/>
          </a:solidFill>
          <a:latin typeface="+mn-lt"/>
          <a:ea typeface="+mn-ea"/>
          <a:cs typeface="+mn-cs"/>
        </a:defRPr>
      </a:lvl6pPr>
      <a:lvl7pPr marL="2742720" algn="l" defTabSz="914240" rtl="0" eaLnBrk="1" latinLnBrk="0" hangingPunct="1">
        <a:defRPr sz="1900" kern="1200">
          <a:solidFill>
            <a:schemeClr val="tx1"/>
          </a:solidFill>
          <a:latin typeface="+mn-lt"/>
          <a:ea typeface="+mn-ea"/>
          <a:cs typeface="+mn-cs"/>
        </a:defRPr>
      </a:lvl7pPr>
      <a:lvl8pPr marL="3199840" algn="l" defTabSz="914240" rtl="0" eaLnBrk="1" latinLnBrk="0" hangingPunct="1">
        <a:defRPr sz="1900" kern="1200">
          <a:solidFill>
            <a:schemeClr val="tx1"/>
          </a:solidFill>
          <a:latin typeface="+mn-lt"/>
          <a:ea typeface="+mn-ea"/>
          <a:cs typeface="+mn-cs"/>
        </a:defRPr>
      </a:lvl8pPr>
      <a:lvl9pPr marL="3656960" algn="l" defTabSz="914240"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243840" y="182880"/>
            <a:ext cx="1170432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47"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7" y="6223898"/>
            <a:ext cx="2329075" cy="365125"/>
          </a:xfrm>
          <a:prstGeom prst="rect">
            <a:avLst/>
          </a:prstGeom>
        </p:spPr>
        <p:txBody>
          <a:bodyPr vert="horz" lIns="91440" tIns="45720" rIns="91440" bIns="45720" rtlCol="0" anchor="ctr"/>
          <a:lstStyle>
            <a:lvl1pPr algn="l">
              <a:defRPr sz="1000">
                <a:solidFill>
                  <a:schemeClr val="accent1"/>
                </a:solidFill>
              </a:defRPr>
            </a:lvl1pPr>
          </a:lstStyle>
          <a:p>
            <a:pPr defTabSz="457200"/>
            <a:endParaRPr lang="en-US" altLang="vi-VN">
              <a:solidFill>
                <a:srgbClr val="A6B727"/>
              </a:solidFill>
            </a:endParaRPr>
          </a:p>
        </p:txBody>
      </p:sp>
      <p:sp>
        <p:nvSpPr>
          <p:cNvPr id="5" name="Footer Placeholder 4"/>
          <p:cNvSpPr>
            <a:spLocks noGrp="1"/>
          </p:cNvSpPr>
          <p:nvPr>
            <p:ph type="ftr" sz="quarter" idx="3"/>
          </p:nvPr>
        </p:nvSpPr>
        <p:spPr>
          <a:xfrm>
            <a:off x="3949194" y="6223898"/>
            <a:ext cx="4717775" cy="365125"/>
          </a:xfrm>
          <a:prstGeom prst="rect">
            <a:avLst/>
          </a:prstGeom>
        </p:spPr>
        <p:txBody>
          <a:bodyPr vert="horz" lIns="91440" tIns="45720" rIns="91440" bIns="45720" rtlCol="0" anchor="ctr"/>
          <a:lstStyle>
            <a:lvl1pPr algn="ctr">
              <a:defRPr sz="1000">
                <a:solidFill>
                  <a:schemeClr val="accent1"/>
                </a:solidFill>
              </a:defRPr>
            </a:lvl1pPr>
          </a:lstStyle>
          <a:p>
            <a:pPr defTabSz="457200"/>
            <a:endParaRPr lang="en-US" altLang="vi-VN">
              <a:solidFill>
                <a:srgbClr val="A6B727"/>
              </a:solidFill>
            </a:endParaRPr>
          </a:p>
        </p:txBody>
      </p:sp>
      <p:sp>
        <p:nvSpPr>
          <p:cNvPr id="6" name="Slide Number Placeholder 5"/>
          <p:cNvSpPr>
            <a:spLocks noGrp="1"/>
          </p:cNvSpPr>
          <p:nvPr>
            <p:ph type="sldNum" sz="quarter" idx="4"/>
          </p:nvPr>
        </p:nvSpPr>
        <p:spPr>
          <a:xfrm>
            <a:off x="9329577" y="6223898"/>
            <a:ext cx="1706217" cy="365125"/>
          </a:xfrm>
          <a:prstGeom prst="rect">
            <a:avLst/>
          </a:prstGeom>
        </p:spPr>
        <p:txBody>
          <a:bodyPr vert="horz" lIns="91440" tIns="45720" rIns="91440" bIns="45720" rtlCol="0" anchor="ctr"/>
          <a:lstStyle>
            <a:lvl1pPr algn="r">
              <a:defRPr sz="1000">
                <a:solidFill>
                  <a:schemeClr val="accent1"/>
                </a:solidFill>
              </a:defRPr>
            </a:lvl1pPr>
          </a:lstStyle>
          <a:p>
            <a:pPr defTabSz="457200"/>
            <a:fld id="{A53095A3-C0C2-44E9-87D2-229839B75349}" type="slidenum">
              <a:rPr lang="en-US" altLang="vi-VN" smtClean="0">
                <a:solidFill>
                  <a:srgbClr val="A6B727"/>
                </a:solidFill>
              </a:rPr>
              <a:pPr defTabSz="457200"/>
              <a:t>‹#›</a:t>
            </a:fld>
            <a:endParaRPr lang="en-US" altLang="vi-VN">
              <a:solidFill>
                <a:srgbClr val="A6B727"/>
              </a:solidFill>
            </a:endParaRPr>
          </a:p>
        </p:txBody>
      </p:sp>
    </p:spTree>
    <p:extLst>
      <p:ext uri="{BB962C8B-B14F-4D97-AF65-F5344CB8AC3E}">
        <p14:creationId xmlns:p14="http://schemas.microsoft.com/office/powerpoint/2010/main" val="1866311677"/>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Ls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243840" y="182880"/>
            <a:ext cx="1170432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2"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30"/>
            <a:ext cx="2329075" cy="365125"/>
          </a:xfrm>
          <a:prstGeom prst="rect">
            <a:avLst/>
          </a:prstGeom>
        </p:spPr>
        <p:txBody>
          <a:bodyPr vert="horz" lIns="91440" tIns="45720" rIns="91440" bIns="45720" rtlCol="0" anchor="ctr"/>
          <a:lstStyle>
            <a:lvl1pPr algn="l">
              <a:defRPr sz="1000">
                <a:solidFill>
                  <a:schemeClr val="accent1"/>
                </a:solidFill>
              </a:defRPr>
            </a:lvl1pPr>
          </a:lstStyle>
          <a:p>
            <a:pPr defTabSz="457200"/>
            <a:endParaRPr lang="en-US" altLang="vi-VN">
              <a:solidFill>
                <a:srgbClr val="A6B727"/>
              </a:solidFill>
            </a:endParaRPr>
          </a:p>
        </p:txBody>
      </p:sp>
      <p:sp>
        <p:nvSpPr>
          <p:cNvPr id="5" name="Footer Placeholder 4"/>
          <p:cNvSpPr>
            <a:spLocks noGrp="1"/>
          </p:cNvSpPr>
          <p:nvPr>
            <p:ph type="ftr" sz="quarter" idx="3"/>
          </p:nvPr>
        </p:nvSpPr>
        <p:spPr>
          <a:xfrm>
            <a:off x="3949149" y="6223830"/>
            <a:ext cx="4717775" cy="365125"/>
          </a:xfrm>
          <a:prstGeom prst="rect">
            <a:avLst/>
          </a:prstGeom>
        </p:spPr>
        <p:txBody>
          <a:bodyPr vert="horz" lIns="91440" tIns="45720" rIns="91440" bIns="45720" rtlCol="0" anchor="ctr"/>
          <a:lstStyle>
            <a:lvl1pPr algn="ctr">
              <a:defRPr sz="1000">
                <a:solidFill>
                  <a:schemeClr val="accent1"/>
                </a:solidFill>
              </a:defRPr>
            </a:lvl1pPr>
          </a:lstStyle>
          <a:p>
            <a:pPr defTabSz="457200"/>
            <a:endParaRPr lang="en-US" altLang="vi-VN">
              <a:solidFill>
                <a:srgbClr val="A6B727"/>
              </a:solidFill>
            </a:endParaRPr>
          </a:p>
        </p:txBody>
      </p:sp>
      <p:sp>
        <p:nvSpPr>
          <p:cNvPr id="6" name="Slide Number Placeholder 5"/>
          <p:cNvSpPr>
            <a:spLocks noGrp="1"/>
          </p:cNvSpPr>
          <p:nvPr>
            <p:ph type="sldNum" sz="quarter" idx="4"/>
          </p:nvPr>
        </p:nvSpPr>
        <p:spPr>
          <a:xfrm>
            <a:off x="9329532" y="6223830"/>
            <a:ext cx="1706217" cy="365125"/>
          </a:xfrm>
          <a:prstGeom prst="rect">
            <a:avLst/>
          </a:prstGeom>
        </p:spPr>
        <p:txBody>
          <a:bodyPr vert="horz" lIns="91440" tIns="45720" rIns="91440" bIns="45720" rtlCol="0" anchor="ctr"/>
          <a:lstStyle>
            <a:lvl1pPr algn="r">
              <a:defRPr sz="1000">
                <a:solidFill>
                  <a:schemeClr val="accent1"/>
                </a:solidFill>
              </a:defRPr>
            </a:lvl1pPr>
          </a:lstStyle>
          <a:p>
            <a:pPr defTabSz="457200"/>
            <a:fld id="{A53095A3-C0C2-44E9-87D2-229839B75349}" type="slidenum">
              <a:rPr lang="en-US" altLang="vi-VN" smtClean="0">
                <a:solidFill>
                  <a:srgbClr val="A6B727"/>
                </a:solidFill>
              </a:rPr>
              <a:pPr defTabSz="457200"/>
              <a:t>‹#›</a:t>
            </a:fld>
            <a:endParaRPr lang="en-US" altLang="vi-VN">
              <a:solidFill>
                <a:srgbClr val="A6B727"/>
              </a:solidFill>
            </a:endParaRPr>
          </a:p>
        </p:txBody>
      </p:sp>
    </p:spTree>
    <p:extLst>
      <p:ext uri="{BB962C8B-B14F-4D97-AF65-F5344CB8AC3E}">
        <p14:creationId xmlns:p14="http://schemas.microsoft.com/office/powerpoint/2010/main" val="1885847697"/>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Ls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4F2F87C-BCA9-43C6-9FC1-2CD6AB618253}" type="datetimeFigureOut">
              <a:rPr lang="es-CL" smtClean="0">
                <a:solidFill>
                  <a:prstClr val="black">
                    <a:tint val="75000"/>
                  </a:prstClr>
                </a:solidFill>
              </a:rPr>
              <a:pPr defTabSz="914400"/>
              <a:t>02-06-2023</a:t>
            </a:fld>
            <a:endParaRPr lang="es-CL">
              <a:solidFill>
                <a:prstClr val="black">
                  <a:tint val="75000"/>
                </a:prstClr>
              </a:solidFill>
            </a:endParaRPr>
          </a:p>
        </p:txBody>
      </p:sp>
      <p:sp>
        <p:nvSpPr>
          <p:cNvPr id="5" name="Marcador de pie de página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CL">
              <a:solidFill>
                <a:prstClr val="black">
                  <a:tint val="75000"/>
                </a:prstClr>
              </a:solidFill>
            </a:endParaRPr>
          </a:p>
        </p:txBody>
      </p:sp>
      <p:sp>
        <p:nvSpPr>
          <p:cNvPr id="6" name="Marcador de número de diapositiva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E71C373-06A2-4840-8DC4-2C517F2BE930}" type="slidenum">
              <a:rPr lang="es-CL" smtClean="0">
                <a:solidFill>
                  <a:prstClr val="black">
                    <a:tint val="75000"/>
                  </a:prstClr>
                </a:solidFill>
              </a:rPr>
              <a:pPr defTabSz="914400"/>
              <a:t>‹#›</a:t>
            </a:fld>
            <a:endParaRPr lang="es-CL">
              <a:solidFill>
                <a:prstClr val="black">
                  <a:tint val="75000"/>
                </a:prstClr>
              </a:solidFill>
            </a:endParaRPr>
          </a:p>
        </p:txBody>
      </p:sp>
    </p:spTree>
    <p:extLst>
      <p:ext uri="{BB962C8B-B14F-4D97-AF65-F5344CB8AC3E}">
        <p14:creationId xmlns:p14="http://schemas.microsoft.com/office/powerpoint/2010/main" val="2664191648"/>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4F2F87C-BCA9-43C6-9FC1-2CD6AB618253}" type="datetimeFigureOut">
              <a:rPr lang="es-CL" smtClean="0">
                <a:solidFill>
                  <a:prstClr val="black">
                    <a:tint val="75000"/>
                  </a:prstClr>
                </a:solidFill>
              </a:rPr>
              <a:pPr defTabSz="914400"/>
              <a:t>02-06-2023</a:t>
            </a:fld>
            <a:endParaRPr lang="es-CL">
              <a:solidFill>
                <a:prstClr val="black">
                  <a:tint val="75000"/>
                </a:prstClr>
              </a:solidFill>
            </a:endParaRPr>
          </a:p>
        </p:txBody>
      </p:sp>
      <p:sp>
        <p:nvSpPr>
          <p:cNvPr id="5" name="Marcador de pie de página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CL">
              <a:solidFill>
                <a:prstClr val="black">
                  <a:tint val="75000"/>
                </a:prstClr>
              </a:solidFill>
            </a:endParaRPr>
          </a:p>
        </p:txBody>
      </p:sp>
      <p:sp>
        <p:nvSpPr>
          <p:cNvPr id="6" name="Marcador de número de diapositiva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E71C373-06A2-4840-8DC4-2C517F2BE930}" type="slidenum">
              <a:rPr lang="es-CL" smtClean="0">
                <a:solidFill>
                  <a:prstClr val="black">
                    <a:tint val="75000"/>
                  </a:prstClr>
                </a:solidFill>
              </a:rPr>
              <a:pPr defTabSz="914400"/>
              <a:t>‹#›</a:t>
            </a:fld>
            <a:endParaRPr lang="es-CL">
              <a:solidFill>
                <a:prstClr val="black">
                  <a:tint val="75000"/>
                </a:prstClr>
              </a:solidFill>
            </a:endParaRPr>
          </a:p>
        </p:txBody>
      </p:sp>
    </p:spTree>
    <p:extLst>
      <p:ext uri="{BB962C8B-B14F-4D97-AF65-F5344CB8AC3E}">
        <p14:creationId xmlns:p14="http://schemas.microsoft.com/office/powerpoint/2010/main" val="2695766537"/>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4F2F87C-BCA9-43C6-9FC1-2CD6AB618253}" type="datetimeFigureOut">
              <a:rPr lang="es-CL" smtClean="0">
                <a:solidFill>
                  <a:prstClr val="black">
                    <a:tint val="75000"/>
                  </a:prstClr>
                </a:solidFill>
              </a:rPr>
              <a:pPr defTabSz="914400"/>
              <a:t>02-06-2023</a:t>
            </a:fld>
            <a:endParaRPr lang="es-CL">
              <a:solidFill>
                <a:prstClr val="black">
                  <a:tint val="75000"/>
                </a:prstClr>
              </a:solidFill>
            </a:endParaRPr>
          </a:p>
        </p:txBody>
      </p:sp>
      <p:sp>
        <p:nvSpPr>
          <p:cNvPr id="5" name="Marcador de pie de página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CL">
              <a:solidFill>
                <a:prstClr val="black">
                  <a:tint val="75000"/>
                </a:prstClr>
              </a:solidFill>
            </a:endParaRPr>
          </a:p>
        </p:txBody>
      </p:sp>
      <p:sp>
        <p:nvSpPr>
          <p:cNvPr id="6" name="Marcador de número de diapositiva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E71C373-06A2-4840-8DC4-2C517F2BE930}" type="slidenum">
              <a:rPr lang="es-CL" smtClean="0">
                <a:solidFill>
                  <a:prstClr val="black">
                    <a:tint val="75000"/>
                  </a:prstClr>
                </a:solidFill>
              </a:rPr>
              <a:pPr defTabSz="914400"/>
              <a:t>‹#›</a:t>
            </a:fld>
            <a:endParaRPr lang="es-CL">
              <a:solidFill>
                <a:prstClr val="black">
                  <a:tint val="75000"/>
                </a:prstClr>
              </a:solidFill>
            </a:endParaRPr>
          </a:p>
        </p:txBody>
      </p:sp>
    </p:spTree>
    <p:extLst>
      <p:ext uri="{BB962C8B-B14F-4D97-AF65-F5344CB8AC3E}">
        <p14:creationId xmlns:p14="http://schemas.microsoft.com/office/powerpoint/2010/main" val="1646773570"/>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6.jpg"/><Relationship Id="rId1" Type="http://schemas.openxmlformats.org/officeDocument/2006/relationships/slideLayout" Target="../slideLayouts/slideLayout17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37.png"/><Relationship Id="rId1" Type="http://schemas.openxmlformats.org/officeDocument/2006/relationships/slideLayout" Target="../slideLayouts/slideLayout106.xml"/><Relationship Id="rId5" Type="http://schemas.openxmlformats.org/officeDocument/2006/relationships/image" Target="../media/image26.jp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jpg"/><Relationship Id="rId1" Type="http://schemas.openxmlformats.org/officeDocument/2006/relationships/slideLayout" Target="../slideLayouts/slideLayout117.xml"/><Relationship Id="rId6" Type="http://schemas.openxmlformats.org/officeDocument/2006/relationships/image" Target="../media/image39.jpeg"/><Relationship Id="rId5" Type="http://schemas.openxmlformats.org/officeDocument/2006/relationships/image" Target="../media/image32.png"/><Relationship Id="rId4" Type="http://schemas.openxmlformats.org/officeDocument/2006/relationships/slide" Target="slide8.xml"/></Relationships>
</file>

<file path=ppt/slides/_rels/slide1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40.jpg"/><Relationship Id="rId1" Type="http://schemas.openxmlformats.org/officeDocument/2006/relationships/slideLayout" Target="../slideLayouts/slideLayout128.xml"/><Relationship Id="rId6" Type="http://schemas.openxmlformats.org/officeDocument/2006/relationships/image" Target="../media/image35.png"/><Relationship Id="rId5" Type="http://schemas.openxmlformats.org/officeDocument/2006/relationships/image" Target="../media/image26.jp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41.jpg"/><Relationship Id="rId1" Type="http://schemas.openxmlformats.org/officeDocument/2006/relationships/slideLayout" Target="../slideLayouts/slideLayout139.xml"/><Relationship Id="rId6" Type="http://schemas.openxmlformats.org/officeDocument/2006/relationships/image" Target="../media/image42.png"/><Relationship Id="rId5" Type="http://schemas.openxmlformats.org/officeDocument/2006/relationships/image" Target="../media/image26.jp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7" Type="http://schemas.openxmlformats.org/officeDocument/2006/relationships/image" Target="../media/image35.png"/><Relationship Id="rId2" Type="http://schemas.openxmlformats.org/officeDocument/2006/relationships/image" Target="../media/image41.jpg"/><Relationship Id="rId1" Type="http://schemas.openxmlformats.org/officeDocument/2006/relationships/slideLayout" Target="../slideLayouts/slideLayout150.xml"/><Relationship Id="rId6" Type="http://schemas.openxmlformats.org/officeDocument/2006/relationships/image" Target="../media/image43.png"/><Relationship Id="rId5" Type="http://schemas.openxmlformats.org/officeDocument/2006/relationships/image" Target="../media/image26.jp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18.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hyperlink" Target="http://www.allwhitebackground.com/colorful-background-images.html"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jpeg"/><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hyperlink" Target="https://www.maxpixel.net/Wave-Sea-Water-Nature-Turquoise-Ocean-Surf-3092963" TargetMode="External"/><Relationship Id="rId4" Type="http://schemas.openxmlformats.org/officeDocument/2006/relationships/image" Target="../media/image23.png"/><Relationship Id="rId9" Type="http://schemas.openxmlformats.org/officeDocument/2006/relationships/image" Target="../media/image48.jp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png"/><Relationship Id="rId21" Type="http://schemas.openxmlformats.org/officeDocument/2006/relationships/image" Target="../media/image69.jpe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75.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hyperlink" Target="Kh&#225;m%20ph&#225;%20b&#237;%20&#7849;n%20c&#225;c%20h&#224;nh%20tinh%20trong%20H&#7879;%20M&#7863;t%20tr&#7901;i%20-%20Khoa%20h&#7885;c%20v&#361;%20tr&#7909;%20-%20Top%20th&#250;%20v&#7883;%20-.mp4" TargetMode="External"/><Relationship Id="rId2" Type="http://schemas.openxmlformats.org/officeDocument/2006/relationships/image" Target="../media/image70.png"/><Relationship Id="rId1" Type="http://schemas.openxmlformats.org/officeDocument/2006/relationships/slideLayout" Target="../slideLayouts/slideLayout70.xml"/><Relationship Id="rId6" Type="http://schemas.openxmlformats.org/officeDocument/2006/relationships/image" Target="../media/image15.png"/><Relationship Id="rId5" Type="http://schemas.openxmlformats.org/officeDocument/2006/relationships/hyperlink" Target="https://solarsystem.nasa.gov/" TargetMode="External"/><Relationship Id="rId4" Type="http://schemas.openxmlformats.org/officeDocument/2006/relationships/hyperlink" Target="http://www.allwhitebackground.com/colorful-background-images.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9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jpeg"/><Relationship Id="rId2" Type="http://schemas.openxmlformats.org/officeDocument/2006/relationships/audio" Target="../media/audio1.wav"/><Relationship Id="rId1" Type="http://schemas.openxmlformats.org/officeDocument/2006/relationships/slideLayout" Target="../slideLayouts/slideLayout55.xml"/><Relationship Id="rId6" Type="http://schemas.openxmlformats.org/officeDocument/2006/relationships/image" Target="../media/image16.png"/><Relationship Id="rId5" Type="http://schemas.openxmlformats.org/officeDocument/2006/relationships/hyperlink" Target="http://www.allwhitebackground.com/colorful-background-images.html" TargetMode="External"/><Relationship Id="rId4" Type="http://schemas.openxmlformats.org/officeDocument/2006/relationships/image" Target="../media/image71.jpeg"/></Relationships>
</file>

<file path=ppt/slides/_rels/slide2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23.png"/><Relationship Id="rId7"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201.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78.tiff"/><Relationship Id="rId5" Type="http://schemas.openxmlformats.org/officeDocument/2006/relationships/image" Target="../media/image75.jpeg"/><Relationship Id="rId10" Type="http://schemas.openxmlformats.org/officeDocument/2006/relationships/image" Target="../media/image77.tiff"/><Relationship Id="rId4" Type="http://schemas.openxmlformats.org/officeDocument/2006/relationships/image" Target="../media/image45.png"/><Relationship Id="rId9" Type="http://schemas.openxmlformats.org/officeDocument/2006/relationships/hyperlink" Target="https://www.maxpixel.net/Wave-Sea-Water-Nature-Turquoise-Ocean-Surf-3092963"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6.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9.png"/><Relationship Id="rId1" Type="http://schemas.openxmlformats.org/officeDocument/2006/relationships/slideLayout" Target="../slideLayouts/slideLayout56.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9.png"/><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5.png"/><Relationship Id="rId1" Type="http://schemas.openxmlformats.org/officeDocument/2006/relationships/slideLayout" Target="../slideLayouts/slideLayout55.xml"/><Relationship Id="rId4" Type="http://schemas.openxmlformats.org/officeDocument/2006/relationships/image" Target="../media/image83.gif"/></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2.png"/><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2.png"/><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19.xml"/><Relationship Id="rId6" Type="http://schemas.openxmlformats.org/officeDocument/2006/relationships/image" Target="../media/image89.gif"/><Relationship Id="rId5" Type="http://schemas.openxmlformats.org/officeDocument/2006/relationships/image" Target="../media/image88.gif"/><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4.jpg"/><Relationship Id="rId1" Type="http://schemas.openxmlformats.org/officeDocument/2006/relationships/slideLayout" Target="../slideLayouts/slideLayout83.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5.xml"/><Relationship Id="rId3" Type="http://schemas.openxmlformats.org/officeDocument/2006/relationships/image" Target="../media/image24.jpg"/><Relationship Id="rId7" Type="http://schemas.openxmlformats.org/officeDocument/2006/relationships/slide" Target="slide11.xml"/><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95.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slide" Target="slide14.xml"/><Relationship Id="rId4" Type="http://schemas.openxmlformats.org/officeDocument/2006/relationships/image" Target="../media/image27.png"/><Relationship Id="rId9" Type="http://schemas.openxmlformats.org/officeDocument/2006/relationships/slide" Target="slide12.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jpg"/><Relationship Id="rId1" Type="http://schemas.openxmlformats.org/officeDocument/2006/relationships/slideLayout" Target="../slideLayouts/slideLayout16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 name="Hộp Văn bản 1">
            <a:extLst>
              <a:ext uri="{FF2B5EF4-FFF2-40B4-BE49-F238E27FC236}">
                <a16:creationId xmlns:a16="http://schemas.microsoft.com/office/drawing/2014/main" id="{9D73F281-D85A-414B-B050-B924052F9282}"/>
              </a:ext>
            </a:extLst>
          </p:cNvPr>
          <p:cNvSpPr txBox="1"/>
          <p:nvPr/>
        </p:nvSpPr>
        <p:spPr>
          <a:xfrm>
            <a:off x="2333219" y="486452"/>
            <a:ext cx="8885339" cy="474189"/>
          </a:xfrm>
          <a:prstGeom prst="rect">
            <a:avLst/>
          </a:prstGeom>
        </p:spPr>
        <p:txBody>
          <a:bodyPr vert="horz" lIns="121920" tIns="60960" rIns="121920" bIns="60960" rtlCol="0">
            <a:normAutofit fontScale="85000" lnSpcReduction="10000"/>
          </a:bodyPr>
          <a:lstStyle/>
          <a:p>
            <a:pPr defTabSz="1219170">
              <a:lnSpc>
                <a:spcPct val="90000"/>
              </a:lnSpc>
              <a:spcAft>
                <a:spcPts val="800"/>
              </a:spcAft>
            </a:pPr>
            <a:r>
              <a:rPr lang="en-US" sz="3200" b="1" dirty="0">
                <a:latin typeface="Times New Roman" panose="02020603050405020304" pitchFamily="18" charset="0"/>
                <a:cs typeface="Times New Roman" panose="02020603050405020304" pitchFamily="18" charset="0"/>
              </a:rPr>
              <a:t>PHÒNG GIÁO DỤC VÀ ĐÀO TẠO QUẬN LONG BIÊN</a:t>
            </a:r>
          </a:p>
        </p:txBody>
      </p:sp>
      <p:sp>
        <p:nvSpPr>
          <p:cNvPr id="8" name="Hộp Văn bản 7">
            <a:extLst>
              <a:ext uri="{FF2B5EF4-FFF2-40B4-BE49-F238E27FC236}">
                <a16:creationId xmlns:a16="http://schemas.microsoft.com/office/drawing/2014/main" id="{ABD37E8A-D45A-4AF4-AA02-27891D5290CA}"/>
              </a:ext>
            </a:extLst>
          </p:cNvPr>
          <p:cNvSpPr txBox="1"/>
          <p:nvPr/>
        </p:nvSpPr>
        <p:spPr>
          <a:xfrm>
            <a:off x="3309231" y="851561"/>
            <a:ext cx="6549550" cy="646331"/>
          </a:xfrm>
          <a:prstGeom prst="rect">
            <a:avLst/>
          </a:prstGeom>
          <a:noFill/>
        </p:spPr>
        <p:txBody>
          <a:bodyPr wrap="none" rtlCol="0">
            <a:spAutoFit/>
          </a:bodyPr>
          <a:lstStyle/>
          <a:p>
            <a:pPr defTabSz="1219170">
              <a:spcAft>
                <a:spcPts val="800"/>
              </a:spcAft>
            </a:pPr>
            <a:r>
              <a:rPr lang="en-US" sz="3600" b="1" dirty="0">
                <a:latin typeface="Times New Roman" panose="02020603050405020304" pitchFamily="18" charset="0"/>
                <a:cs typeface="Times New Roman" panose="02020603050405020304" pitchFamily="18" charset="0"/>
              </a:rPr>
              <a:t>TRƯỜNG THCS NGỌC THỤY</a:t>
            </a:r>
          </a:p>
        </p:txBody>
      </p:sp>
      <p:sp>
        <p:nvSpPr>
          <p:cNvPr id="9" name="Hộp Văn bản 8">
            <a:extLst>
              <a:ext uri="{FF2B5EF4-FFF2-40B4-BE49-F238E27FC236}">
                <a16:creationId xmlns:a16="http://schemas.microsoft.com/office/drawing/2014/main" id="{D5A797EB-37FC-432B-A43C-3061B2852843}"/>
              </a:ext>
            </a:extLst>
          </p:cNvPr>
          <p:cNvSpPr txBox="1"/>
          <p:nvPr/>
        </p:nvSpPr>
        <p:spPr>
          <a:xfrm>
            <a:off x="3607431" y="4879998"/>
            <a:ext cx="6449138" cy="707886"/>
          </a:xfrm>
          <a:prstGeom prst="rect">
            <a:avLst/>
          </a:prstGeom>
          <a:noFill/>
        </p:spPr>
        <p:txBody>
          <a:bodyPr wrap="none" rtlCol="0">
            <a:spAutoFit/>
          </a:bodyPr>
          <a:lstStyle/>
          <a:p>
            <a:pPr defTabSz="1219170">
              <a:spcAft>
                <a:spcPts val="800"/>
              </a:spcAft>
            </a:pPr>
            <a:r>
              <a:rPr lang="en-US" sz="4000" b="1" dirty="0">
                <a:solidFill>
                  <a:srgbClr val="002060"/>
                </a:solidFill>
                <a:latin typeface="Times New Roman" panose="02020603050405020304" pitchFamily="18" charset="0"/>
                <a:cs typeface="Times New Roman" panose="02020603050405020304" pitchFamily="18" charset="0"/>
              </a:rPr>
              <a:t>GV: NGUYỄN THÙY LINH</a:t>
            </a:r>
          </a:p>
        </p:txBody>
      </p:sp>
      <p:sp>
        <p:nvSpPr>
          <p:cNvPr id="11" name="Hộp Văn bản 10">
            <a:extLst>
              <a:ext uri="{FF2B5EF4-FFF2-40B4-BE49-F238E27FC236}">
                <a16:creationId xmlns:a16="http://schemas.microsoft.com/office/drawing/2014/main" id="{D2B28935-FE08-4EA8-AA06-C7169869F84A}"/>
              </a:ext>
            </a:extLst>
          </p:cNvPr>
          <p:cNvSpPr txBox="1"/>
          <p:nvPr/>
        </p:nvSpPr>
        <p:spPr>
          <a:xfrm>
            <a:off x="3607431" y="5596295"/>
            <a:ext cx="5485797" cy="707886"/>
          </a:xfrm>
          <a:prstGeom prst="rect">
            <a:avLst/>
          </a:prstGeom>
          <a:noFill/>
        </p:spPr>
        <p:txBody>
          <a:bodyPr wrap="none" rtlCol="0">
            <a:spAutoFit/>
          </a:bodyPr>
          <a:lstStyle/>
          <a:p>
            <a:pPr defTabSz="1219170">
              <a:spcAft>
                <a:spcPts val="800"/>
              </a:spcAft>
            </a:pPr>
            <a:r>
              <a:rPr lang="en-US" sz="4000" b="1" dirty="0">
                <a:solidFill>
                  <a:srgbClr val="002060"/>
                </a:solidFill>
                <a:latin typeface="Times New Roman" panose="02020603050405020304" pitchFamily="18" charset="0"/>
                <a:cs typeface="Times New Roman" panose="02020603050405020304" pitchFamily="18" charset="0"/>
              </a:rPr>
              <a:t>NĂM HỌC: 2022 - 2023</a:t>
            </a:r>
          </a:p>
        </p:txBody>
      </p:sp>
      <p:sp>
        <p:nvSpPr>
          <p:cNvPr id="12" name="TextBox 11">
            <a:extLst>
              <a:ext uri="{FF2B5EF4-FFF2-40B4-BE49-F238E27FC236}">
                <a16:creationId xmlns:a16="http://schemas.microsoft.com/office/drawing/2014/main" id="{BF07443D-1C27-EAA7-8D7B-A769F6CB6FA1}"/>
              </a:ext>
            </a:extLst>
          </p:cNvPr>
          <p:cNvSpPr txBox="1"/>
          <p:nvPr/>
        </p:nvSpPr>
        <p:spPr>
          <a:xfrm>
            <a:off x="1" y="1949145"/>
            <a:ext cx="12045244" cy="1815882"/>
          </a:xfrm>
          <a:prstGeom prst="rect">
            <a:avLst/>
          </a:prstGeom>
          <a:noFill/>
        </p:spPr>
        <p:txBody>
          <a:bodyPr wrap="square" rtlCol="0">
            <a:spAutoFit/>
          </a:bodyPr>
          <a:lstStyle/>
          <a:p>
            <a:r>
              <a:rPr lang="en-US" sz="3400" b="1" dirty="0">
                <a:solidFill>
                  <a:srgbClr val="0328DF"/>
                </a:solidFill>
                <a:latin typeface="Times New Roman" panose="02020603050405020304" pitchFamily="18" charset="0"/>
                <a:cs typeface="Times New Roman" panose="02020603050405020304" pitchFamily="18" charset="0"/>
              </a:rPr>
              <a:t> CHƯƠNG V.  MỘT SỐ YẾU TỐ THỐNG KÊ VÀ XÁC SUẤT</a:t>
            </a:r>
          </a:p>
          <a:p>
            <a:pPr algn="ctr">
              <a:spcBef>
                <a:spcPts val="600"/>
              </a:spcBef>
            </a:pPr>
            <a:r>
              <a:rPr lang="en-US" sz="3400" b="1" kern="0" dirty="0">
                <a:solidFill>
                  <a:srgbClr val="0328DF"/>
                </a:solidFill>
                <a:latin typeface="Times New Roman" pitchFamily="18" charset="0"/>
              </a:rPr>
              <a:t>TIẾT 78</a:t>
            </a:r>
          </a:p>
          <a:p>
            <a:pPr algn="ctr">
              <a:spcBef>
                <a:spcPts val="600"/>
              </a:spcBef>
            </a:pPr>
            <a:r>
              <a:rPr lang="en-US" sz="3400" b="1" kern="0" dirty="0">
                <a:solidFill>
                  <a:srgbClr val="0328DF"/>
                </a:solidFill>
                <a:latin typeface="Times New Roman" pitchFamily="18" charset="0"/>
              </a:rPr>
              <a:t>§1. THU THẬP, PHÂN LOẠI VÀ BIỂU DIỄN DỮ LIỆU</a:t>
            </a:r>
          </a:p>
        </p:txBody>
      </p:sp>
    </p:spTree>
    <p:extLst>
      <p:ext uri="{BB962C8B-B14F-4D97-AF65-F5344CB8AC3E}">
        <p14:creationId xmlns:p14="http://schemas.microsoft.com/office/powerpoint/2010/main" val="27942254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p:cNvSpPr txBox="1"/>
          <p:nvPr/>
        </p:nvSpPr>
        <p:spPr>
          <a:xfrm>
            <a:off x="0" y="-2517"/>
            <a:ext cx="12192000" cy="1200329"/>
          </a:xfrm>
          <a:prstGeom prst="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defTabSz="914400"/>
            <a:r>
              <a:rPr lang="es-MX" sz="3600" b="1" dirty="0">
                <a:ln w="38100">
                  <a:noFill/>
                </a:ln>
                <a:solidFill>
                  <a:schemeClr val="tx1"/>
                </a:solidFill>
                <a:latin typeface="Times New Roman" pitchFamily="18" charset="0"/>
                <a:cs typeface="Times New Roman" pitchFamily="18" charset="0"/>
              </a:rPr>
              <a:t>ĐÂY LÀ MỘT CHUYẾN DU HÀNH TUYỆT VỜI </a:t>
            </a:r>
          </a:p>
          <a:p>
            <a:pPr algn="ctr" defTabSz="914400"/>
            <a:r>
              <a:rPr lang="es-MX" sz="3600" b="1" dirty="0">
                <a:ln w="38100">
                  <a:noFill/>
                </a:ln>
                <a:solidFill>
                  <a:schemeClr val="tx1"/>
                </a:solidFill>
                <a:latin typeface="Times New Roman" pitchFamily="18" charset="0"/>
                <a:cs typeface="Times New Roman" pitchFamily="18" charset="0"/>
              </a:rPr>
              <a:t>CỦA CHÚNG MÌNH. TẠM BIỆT </a:t>
            </a:r>
            <a:r>
              <a:rPr lang="es-MX" sz="3600" b="1">
                <a:ln w="38100">
                  <a:noFill/>
                </a:ln>
                <a:solidFill>
                  <a:schemeClr val="tx1"/>
                </a:solidFill>
                <a:latin typeface="Times New Roman" pitchFamily="18" charset="0"/>
                <a:cs typeface="Times New Roman" pitchFamily="18" charset="0"/>
              </a:rPr>
              <a:t>MỌI NGƯỜI!</a:t>
            </a:r>
            <a:endParaRPr lang="es-CL" sz="3600" b="1" dirty="0">
              <a:ln w="38100">
                <a:noFill/>
              </a:ln>
              <a:solidFill>
                <a:schemeClr val="tx1"/>
              </a:solidFill>
              <a:latin typeface="Times New Roman" pitchFamily="18" charset="0"/>
              <a:cs typeface="Times New Roman" pitchFamily="18" charset="0"/>
            </a:endParaRPr>
          </a:p>
        </p:txBody>
      </p:sp>
      <p:pic>
        <p:nvPicPr>
          <p:cNvPr id="6" name="Picture 2" descr="Resultado de imagen para marciano  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8775" y="4146792"/>
            <a:ext cx="1778124" cy="2395024"/>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redondeado 6">
            <a:hlinkClick r:id="rId3" action="ppaction://hlinksldjump"/>
          </p:cNvPr>
          <p:cNvSpPr/>
          <p:nvPr/>
        </p:nvSpPr>
        <p:spPr>
          <a:xfrm>
            <a:off x="9643702" y="5344308"/>
            <a:ext cx="1877740" cy="770709"/>
          </a:xfrm>
          <a:prstGeom prst="roundRect">
            <a:avLst/>
          </a:prstGeom>
          <a:solidFill>
            <a:schemeClr val="accent6">
              <a:lumMod val="75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MX" sz="2800" b="1" dirty="0">
              <a:solidFill>
                <a:prstClr val="white"/>
              </a:solidFill>
            </a:endParaRPr>
          </a:p>
          <a:p>
            <a:pPr algn="ctr" defTabSz="914400"/>
            <a:r>
              <a:rPr lang="es-MX" sz="2800" b="1" dirty="0">
                <a:solidFill>
                  <a:prstClr val="white"/>
                </a:solidFill>
              </a:rPr>
              <a:t>KẾT THÚC</a:t>
            </a:r>
          </a:p>
          <a:p>
            <a:pPr algn="ctr" defTabSz="914400"/>
            <a:endParaRPr lang="es-CL" sz="2800" b="1" dirty="0">
              <a:solidFill>
                <a:prstClr val="white"/>
              </a:solidFill>
            </a:endParaRPr>
          </a:p>
        </p:txBody>
      </p:sp>
    </p:spTree>
    <p:extLst>
      <p:ext uri="{BB962C8B-B14F-4D97-AF65-F5344CB8AC3E}">
        <p14:creationId xmlns:p14="http://schemas.microsoft.com/office/powerpoint/2010/main" val="72095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0-#ppt_w/2"/>
                                          </p:val>
                                        </p:tav>
                                        <p:tav tm="100000">
                                          <p:val>
                                            <p:strVal val="#ppt_x"/>
                                          </p:val>
                                        </p:tav>
                                      </p:tavLst>
                                    </p:anim>
                                    <p:anim calcmode="lin" valueType="num">
                                      <p:cBhvr additive="base">
                                        <p:cTn id="8" dur="3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3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30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3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6" dur="30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050" name="Picture 2" descr="Resultado de imagen para marciano  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3" y="33250"/>
            <a:ext cx="2251696" cy="303289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2251696" y="667936"/>
            <a:ext cx="7258064" cy="1200329"/>
          </a:xfrm>
          <a:prstGeom prst="rect">
            <a:avLst/>
          </a:prstGeom>
          <a:solidFill>
            <a:srgbClr val="FFFF00"/>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n-US" sz="3600" b="1">
                <a:latin typeface="Times New Roman" pitchFamily="18" charset="0"/>
                <a:cs typeface="Times New Roman" pitchFamily="18" charset="0"/>
              </a:rPr>
              <a:t>Câu 1: </a:t>
            </a:r>
            <a:r>
              <a:rPr lang="en-US" sz="3600">
                <a:latin typeface="Times New Roman" pitchFamily="18" charset="0"/>
                <a:cs typeface="Times New Roman" pitchFamily="18" charset="0"/>
              </a:rPr>
              <a:t>Em có thể thu thập dữ liệu bằng những cách nào?</a:t>
            </a:r>
          </a:p>
        </p:txBody>
      </p:sp>
      <p:sp>
        <p:nvSpPr>
          <p:cNvPr id="9" name="BUENO"/>
          <p:cNvSpPr/>
          <p:nvPr/>
        </p:nvSpPr>
        <p:spPr>
          <a:xfrm>
            <a:off x="402889" y="3066147"/>
            <a:ext cx="8393842" cy="3147243"/>
          </a:xfrm>
          <a:prstGeom prst="roundRect">
            <a:avLst/>
          </a:prstGeom>
          <a:solidFill>
            <a:schemeClr val="accent1">
              <a:lumMod val="60000"/>
              <a:lumOff val="4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r>
              <a:rPr lang="en-US" sz="3600" b="1" u="sng">
                <a:solidFill>
                  <a:schemeClr val="tx1"/>
                </a:solidFill>
                <a:latin typeface="Times New Roman" pitchFamily="18" charset="0"/>
                <a:cs typeface="Times New Roman" pitchFamily="18" charset="0"/>
              </a:rPr>
              <a:t>Đáp án:</a:t>
            </a:r>
            <a:r>
              <a:rPr lang="en-US" sz="3600">
                <a:solidFill>
                  <a:schemeClr val="tx1"/>
                </a:solidFill>
                <a:latin typeface="Times New Roman" pitchFamily="18" charset="0"/>
                <a:cs typeface="Times New Roman" pitchFamily="18" charset="0"/>
              </a:rPr>
              <a:t> Em có thể thu thập dữ liệu từ những nguồn văn bản, bảng biểu, phỏng vấn, bảng hỏi, quan sát, làm thí nghiệm, kiến thức trong các môn học khác và trong thực tiễn, ... </a:t>
            </a:r>
            <a:endParaRPr lang="es-CL" sz="3300" b="1" dirty="0">
              <a:solidFill>
                <a:schemeClr val="tx1"/>
              </a:solidFill>
              <a:latin typeface="Times New Roman" pitchFamily="18" charset="0"/>
              <a:cs typeface="Times New Roman" pitchFamily="18" charset="0"/>
            </a:endParaRPr>
          </a:p>
        </p:txBody>
      </p:sp>
      <p:pic>
        <p:nvPicPr>
          <p:cNvPr id="11" name="Picture 10"/>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96731" y="3635888"/>
            <a:ext cx="3330897" cy="3080793"/>
          </a:xfrm>
          <a:prstGeom prst="rect">
            <a:avLst/>
          </a:prstGeom>
        </p:spPr>
      </p:pic>
    </p:spTree>
    <p:extLst>
      <p:ext uri="{BB962C8B-B14F-4D97-AF65-F5344CB8AC3E}">
        <p14:creationId xmlns:p14="http://schemas.microsoft.com/office/powerpoint/2010/main" val="100020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3000" fill="hold"/>
                                        <p:tgtEl>
                                          <p:spTgt spid="2050"/>
                                        </p:tgtEl>
                                        <p:attrNameLst>
                                          <p:attrName>ppt_x</p:attrName>
                                        </p:attrNameLst>
                                      </p:cBhvr>
                                      <p:tavLst>
                                        <p:tav tm="0">
                                          <p:val>
                                            <p:strVal val="0-#ppt_w/2"/>
                                          </p:val>
                                        </p:tav>
                                        <p:tav tm="100000">
                                          <p:val>
                                            <p:strVal val="#ppt_x"/>
                                          </p:val>
                                        </p:tav>
                                      </p:tavLst>
                                    </p:anim>
                                    <p:anim calcmode="lin" valueType="num">
                                      <p:cBhvr additive="base">
                                        <p:cTn id="8" dur="3000" fill="hold"/>
                                        <p:tgtEl>
                                          <p:spTgt spid="2050"/>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ppt_x</p:attrName>
                                        </p:attrNameLst>
                                      </p:cBhvr>
                                      <p:tavLst>
                                        <p:tav tm="0">
                                          <p:val>
                                            <p:strVal val="#ppt_x"/>
                                          </p:val>
                                        </p:tav>
                                        <p:tav tm="100000">
                                          <p:val>
                                            <p:strVal val="#ppt_x"/>
                                          </p:val>
                                        </p:tav>
                                      </p:tavLst>
                                    </p:anim>
                                    <p:anim calcmode="lin" valueType="num">
                                      <p:cBhvr>
                                        <p:cTn id="13" dur="2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000" fill="hold"/>
                                        <p:tgtEl>
                                          <p:spTgt spid="9"/>
                                        </p:tgtEl>
                                        <p:attrNameLst>
                                          <p:attrName>ppt_x</p:attrName>
                                        </p:attrNameLst>
                                      </p:cBhvr>
                                      <p:tavLst>
                                        <p:tav tm="0">
                                          <p:val>
                                            <p:strVal val="#ppt_x"/>
                                          </p:val>
                                        </p:tav>
                                        <p:tav tm="100000">
                                          <p:val>
                                            <p:strVal val="#ppt_x"/>
                                          </p:val>
                                        </p:tav>
                                      </p:tavLst>
                                    </p:anim>
                                    <p:anim calcmode="lin" valueType="num">
                                      <p:cBhvr additive="base">
                                        <p:cTn id="19"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MARCIANO2" descr="Resultado de imagen para marciano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2846" y="2881305"/>
            <a:ext cx="1091867" cy="1980711"/>
          </a:xfrm>
          <a:prstGeom prst="rect">
            <a:avLst/>
          </a:prstGeom>
          <a:noFill/>
          <a:extLst>
            <a:ext uri="{909E8E84-426E-40DD-AFC4-6F175D3DCCD1}">
              <a14:hiddenFill xmlns:a14="http://schemas.microsoft.com/office/drawing/2010/main">
                <a:solidFill>
                  <a:srgbClr val="FFFFFF"/>
                </a:solidFill>
              </a14:hiddenFill>
            </a:ext>
          </a:extLst>
        </p:spPr>
      </p:pic>
      <p:pic>
        <p:nvPicPr>
          <p:cNvPr id="18" name="MARCIANO2" descr="Resultado de imagen para marciano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0309" y="4693916"/>
            <a:ext cx="1103997" cy="1980711"/>
          </a:xfrm>
          <a:prstGeom prst="rect">
            <a:avLst/>
          </a:prstGeom>
          <a:noFill/>
          <a:extLst>
            <a:ext uri="{909E8E84-426E-40DD-AFC4-6F175D3DCCD1}">
              <a14:hiddenFill xmlns:a14="http://schemas.microsoft.com/office/drawing/2010/main">
                <a:solidFill>
                  <a:srgbClr val="FFFFFF"/>
                </a:solidFill>
              </a14:hiddenFill>
            </a:ext>
          </a:extLst>
        </p:spPr>
      </p:pic>
      <p:pic>
        <p:nvPicPr>
          <p:cNvPr id="10" name="MARCIANO1" descr="Resultado de imagen para marciano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1817" y="2890205"/>
            <a:ext cx="1091867" cy="19807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para marciano  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25" y="153796"/>
            <a:ext cx="1645892" cy="275566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612642" y="25281"/>
            <a:ext cx="10540556" cy="3323987"/>
          </a:xfrm>
          <a:prstGeom prst="rect">
            <a:avLst/>
          </a:prstGeom>
          <a:solidFill>
            <a:srgbClr val="0070C0"/>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3500" b="1">
                <a:solidFill>
                  <a:srgbClr val="FFC000"/>
                </a:solidFill>
                <a:latin typeface="Times New Roman" pitchFamily="18" charset="0"/>
                <a:cs typeface="Times New Roman" pitchFamily="18" charset="0"/>
              </a:rPr>
              <a:t>Câu 2. </a:t>
            </a:r>
            <a:r>
              <a:rPr lang="en-US" sz="3500">
                <a:solidFill>
                  <a:srgbClr val="FFC000"/>
                </a:solidFill>
                <a:latin typeface="Times New Roman" pitchFamily="18" charset="0"/>
                <a:cs typeface="Times New Roman" pitchFamily="18" charset="0"/>
              </a:rPr>
              <a:t>Hãy xác định xem dữ liệu thu được sau cuộc phỏng vấn dưới đây thuộc loại nào?</a:t>
            </a:r>
          </a:p>
          <a:p>
            <a:r>
              <a:rPr lang="en-US" sz="3500" b="1">
                <a:solidFill>
                  <a:srgbClr val="FFC000"/>
                </a:solidFill>
                <a:latin typeface="Times New Roman" pitchFamily="18" charset="0"/>
                <a:cs typeface="Times New Roman" pitchFamily="18" charset="0"/>
              </a:rPr>
              <a:t>   </a:t>
            </a:r>
            <a:r>
              <a:rPr lang="en-US" sz="3500">
                <a:solidFill>
                  <a:srgbClr val="FFC000"/>
                </a:solidFill>
                <a:latin typeface="Times New Roman" pitchFamily="18" charset="0"/>
                <a:cs typeface="Times New Roman" pitchFamily="18" charset="0"/>
              </a:rPr>
              <a:t>Bạn có cho rằng đọc sách là một thói quen tốt?</a:t>
            </a:r>
          </a:p>
          <a:p>
            <a:r>
              <a:rPr lang="en-US" sz="3500">
                <a:solidFill>
                  <a:srgbClr val="FFC000"/>
                </a:solidFill>
                <a:latin typeface="Times New Roman" pitchFamily="18" charset="0"/>
                <a:cs typeface="Times New Roman" pitchFamily="18" charset="0"/>
              </a:rPr>
              <a:t>        (Tích </a:t>
            </a:r>
            <a:r>
              <a:rPr lang="en-US" sz="3500">
                <a:solidFill>
                  <a:srgbClr val="FFC000"/>
                </a:solidFill>
                <a:latin typeface="Times New Roman" pitchFamily="18" charset="0"/>
                <a:cs typeface="Times New Roman" pitchFamily="18" charset="0"/>
                <a:sym typeface="Wingdings"/>
              </a:rPr>
              <a:t></a:t>
            </a:r>
            <a:r>
              <a:rPr lang="en-US" sz="3500">
                <a:solidFill>
                  <a:srgbClr val="FFC000"/>
                </a:solidFill>
                <a:latin typeface="Times New Roman" pitchFamily="18" charset="0"/>
                <a:cs typeface="Times New Roman" pitchFamily="18" charset="0"/>
              </a:rPr>
              <a:t> vào phương án bạn lựa chọn). </a:t>
            </a:r>
          </a:p>
          <a:p>
            <a:r>
              <a:rPr lang="en-US" sz="3500">
                <a:solidFill>
                  <a:srgbClr val="FFC000"/>
                </a:solidFill>
                <a:latin typeface="Times New Roman" pitchFamily="18" charset="0"/>
                <a:cs typeface="Times New Roman" pitchFamily="18" charset="0"/>
              </a:rPr>
              <a:t>    </a:t>
            </a:r>
            <a:r>
              <a:rPr lang="en-US" sz="3500">
                <a:solidFill>
                  <a:srgbClr val="FFC000"/>
                </a:solidFill>
                <a:latin typeface="Times New Roman" pitchFamily="18" charset="0"/>
                <a:cs typeface="Times New Roman" pitchFamily="18" charset="0"/>
                <a:sym typeface="Wingdings"/>
              </a:rPr>
              <a:t></a:t>
            </a:r>
            <a:r>
              <a:rPr lang="en-US" sz="3500">
                <a:solidFill>
                  <a:srgbClr val="FFC000"/>
                </a:solidFill>
                <a:latin typeface="Times New Roman" pitchFamily="18" charset="0"/>
                <a:cs typeface="Times New Roman" pitchFamily="18" charset="0"/>
              </a:rPr>
              <a:t> Rất đồng ý                 </a:t>
            </a:r>
            <a:r>
              <a:rPr lang="en-US" sz="3500">
                <a:solidFill>
                  <a:srgbClr val="FFC000"/>
                </a:solidFill>
                <a:latin typeface="Times New Roman" pitchFamily="18" charset="0"/>
                <a:cs typeface="Times New Roman" pitchFamily="18" charset="0"/>
                <a:sym typeface="Wingdings"/>
              </a:rPr>
              <a:t></a:t>
            </a:r>
            <a:r>
              <a:rPr lang="en-US" sz="3500">
                <a:solidFill>
                  <a:srgbClr val="FFC000"/>
                </a:solidFill>
                <a:latin typeface="Times New Roman" pitchFamily="18" charset="0"/>
                <a:cs typeface="Times New Roman" pitchFamily="18" charset="0"/>
              </a:rPr>
              <a:t> Đồng ý</a:t>
            </a:r>
          </a:p>
          <a:p>
            <a:r>
              <a:rPr lang="en-US" sz="3500">
                <a:solidFill>
                  <a:srgbClr val="FFC000"/>
                </a:solidFill>
                <a:latin typeface="Times New Roman" pitchFamily="18" charset="0"/>
                <a:cs typeface="Times New Roman" pitchFamily="18" charset="0"/>
              </a:rPr>
              <a:t>    </a:t>
            </a:r>
            <a:r>
              <a:rPr lang="en-US" sz="3500">
                <a:solidFill>
                  <a:srgbClr val="FFC000"/>
                </a:solidFill>
                <a:latin typeface="Times New Roman" pitchFamily="18" charset="0"/>
                <a:cs typeface="Times New Roman" pitchFamily="18" charset="0"/>
                <a:sym typeface="Wingdings"/>
              </a:rPr>
              <a:t></a:t>
            </a:r>
            <a:r>
              <a:rPr lang="en-US" sz="3500">
                <a:solidFill>
                  <a:srgbClr val="FFC000"/>
                </a:solidFill>
                <a:latin typeface="Times New Roman" pitchFamily="18" charset="0"/>
                <a:cs typeface="Times New Roman" pitchFamily="18" charset="0"/>
              </a:rPr>
              <a:t> Không đồng ý            </a:t>
            </a:r>
            <a:r>
              <a:rPr lang="en-US" sz="3500">
                <a:solidFill>
                  <a:srgbClr val="FFC000"/>
                </a:solidFill>
                <a:latin typeface="Times New Roman" pitchFamily="18" charset="0"/>
                <a:cs typeface="Times New Roman" pitchFamily="18" charset="0"/>
                <a:sym typeface="Wingdings"/>
              </a:rPr>
              <a:t></a:t>
            </a:r>
            <a:r>
              <a:rPr lang="en-US" sz="3500">
                <a:solidFill>
                  <a:srgbClr val="FFC000"/>
                </a:solidFill>
                <a:latin typeface="Times New Roman" pitchFamily="18" charset="0"/>
                <a:cs typeface="Times New Roman" pitchFamily="18" charset="0"/>
              </a:rPr>
              <a:t> Rất không đồng ý</a:t>
            </a:r>
          </a:p>
        </p:txBody>
      </p:sp>
      <p:sp>
        <p:nvSpPr>
          <p:cNvPr id="9" name="BUENO"/>
          <p:cNvSpPr/>
          <p:nvPr/>
        </p:nvSpPr>
        <p:spPr>
          <a:xfrm>
            <a:off x="53903" y="5481748"/>
            <a:ext cx="4335217" cy="1143000"/>
          </a:xfrm>
          <a:prstGeom prst="roundRect">
            <a:avLst/>
          </a:prstGeom>
          <a:solidFill>
            <a:schemeClr val="accent6"/>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r>
              <a:rPr lang="es-MX" sz="3500" b="1">
                <a:solidFill>
                  <a:prstClr val="white"/>
                </a:solidFill>
                <a:latin typeface="Times New Roman" pitchFamily="18" charset="0"/>
                <a:cs typeface="Times New Roman" pitchFamily="18" charset="0"/>
              </a:rPr>
              <a:t>C. </a:t>
            </a:r>
            <a:r>
              <a:rPr lang="es-MX" sz="3500">
                <a:solidFill>
                  <a:prstClr val="white"/>
                </a:solidFill>
                <a:latin typeface="Times New Roman" pitchFamily="18" charset="0"/>
                <a:cs typeface="Times New Roman" pitchFamily="18" charset="0"/>
              </a:rPr>
              <a:t>Dữ liệu định lượng </a:t>
            </a:r>
            <a:endParaRPr lang="es-CL" sz="3500" dirty="0">
              <a:solidFill>
                <a:prstClr val="white"/>
              </a:solidFill>
              <a:latin typeface="Times New Roman" pitchFamily="18" charset="0"/>
              <a:cs typeface="Times New Roman" pitchFamily="18" charset="0"/>
            </a:endParaRPr>
          </a:p>
        </p:txBody>
      </p:sp>
      <p:sp>
        <p:nvSpPr>
          <p:cNvPr id="13" name="MALO1"/>
          <p:cNvSpPr/>
          <p:nvPr/>
        </p:nvSpPr>
        <p:spPr>
          <a:xfrm>
            <a:off x="4555384" y="3685762"/>
            <a:ext cx="4538740" cy="1143000"/>
          </a:xfrm>
          <a:prstGeom prst="roundRect">
            <a:avLst/>
          </a:prstGeom>
          <a:solidFill>
            <a:schemeClr val="accent6"/>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r>
              <a:rPr lang="es-MX" sz="3500" b="1">
                <a:solidFill>
                  <a:schemeClr val="bg1"/>
                </a:solidFill>
                <a:latin typeface="Times New Roman" pitchFamily="18" charset="0"/>
                <a:cs typeface="Times New Roman" pitchFamily="18" charset="0"/>
              </a:rPr>
              <a:t>B. </a:t>
            </a:r>
            <a:r>
              <a:rPr lang="fr-FR" sz="3500">
                <a:solidFill>
                  <a:schemeClr val="bg1"/>
                </a:solidFill>
                <a:latin typeface="Times New Roman" pitchFamily="18" charset="0"/>
                <a:cs typeface="Times New Roman" pitchFamily="18" charset="0"/>
              </a:rPr>
              <a:t>Dữ liệu không là số, có thể sắp thứ tự.</a:t>
            </a:r>
            <a:endParaRPr lang="es-CL" sz="3500" b="1" dirty="0">
              <a:solidFill>
                <a:schemeClr val="bg1"/>
              </a:solidFill>
              <a:latin typeface="Times New Roman" pitchFamily="18" charset="0"/>
              <a:cs typeface="Times New Roman" pitchFamily="18" charset="0"/>
            </a:endParaRPr>
          </a:p>
        </p:txBody>
      </p:sp>
      <p:sp>
        <p:nvSpPr>
          <p:cNvPr id="14" name="MALO2"/>
          <p:cNvSpPr/>
          <p:nvPr/>
        </p:nvSpPr>
        <p:spPr>
          <a:xfrm>
            <a:off x="53903" y="3685762"/>
            <a:ext cx="4335217" cy="1143000"/>
          </a:xfrm>
          <a:prstGeom prst="roundRect">
            <a:avLst/>
          </a:prstGeom>
          <a:solidFill>
            <a:schemeClr val="accent6"/>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r>
              <a:rPr lang="es-MX" sz="3500" b="1">
                <a:solidFill>
                  <a:schemeClr val="bg1"/>
                </a:solidFill>
                <a:latin typeface="Times New Roman" pitchFamily="18" charset="0"/>
                <a:cs typeface="Times New Roman" pitchFamily="18" charset="0"/>
              </a:rPr>
              <a:t>A. </a:t>
            </a:r>
            <a:r>
              <a:rPr lang="es-MX" sz="3500">
                <a:solidFill>
                  <a:schemeClr val="bg1"/>
                </a:solidFill>
                <a:latin typeface="Times New Roman" pitchFamily="18" charset="0"/>
                <a:cs typeface="Times New Roman" pitchFamily="18" charset="0"/>
              </a:rPr>
              <a:t>Dữ liệu là số</a:t>
            </a:r>
            <a:endParaRPr lang="es-CL" sz="3500" dirty="0">
              <a:solidFill>
                <a:schemeClr val="bg1"/>
              </a:solidFill>
              <a:latin typeface="Times New Roman" pitchFamily="18" charset="0"/>
              <a:cs typeface="Times New Roman" pitchFamily="18" charset="0"/>
            </a:endParaRPr>
          </a:p>
        </p:txBody>
      </p:sp>
      <p:pic>
        <p:nvPicPr>
          <p:cNvPr id="12" name="Picture 1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94124" y="3818763"/>
            <a:ext cx="3066754" cy="2977298"/>
          </a:xfrm>
          <a:prstGeom prst="rect">
            <a:avLst/>
          </a:prstGeom>
        </p:spPr>
      </p:pic>
      <p:sp>
        <p:nvSpPr>
          <p:cNvPr id="17" name="MALO2"/>
          <p:cNvSpPr/>
          <p:nvPr/>
        </p:nvSpPr>
        <p:spPr>
          <a:xfrm>
            <a:off x="4555384" y="5481748"/>
            <a:ext cx="4538740" cy="1143000"/>
          </a:xfrm>
          <a:prstGeom prst="roundRect">
            <a:avLst/>
          </a:prstGeom>
          <a:solidFill>
            <a:schemeClr val="accent6"/>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r>
              <a:rPr lang="es-MX" sz="3500" b="1">
                <a:solidFill>
                  <a:schemeClr val="bg1"/>
                </a:solidFill>
                <a:latin typeface="Times New Roman" pitchFamily="18" charset="0"/>
                <a:cs typeface="Times New Roman" pitchFamily="18" charset="0"/>
              </a:rPr>
              <a:t>D. </a:t>
            </a:r>
            <a:r>
              <a:rPr lang="fr-FR" sz="3500">
                <a:solidFill>
                  <a:schemeClr val="bg1"/>
                </a:solidFill>
                <a:latin typeface="Times New Roman" pitchFamily="18" charset="0"/>
                <a:cs typeface="Times New Roman" pitchFamily="18" charset="0"/>
              </a:rPr>
              <a:t>Dữ liệu không là số, không thể sắp thứ tự.</a:t>
            </a:r>
            <a:endParaRPr lang="es-CL" sz="3500" b="1" dirty="0">
              <a:solidFill>
                <a:schemeClr val="bg1"/>
              </a:solidFill>
              <a:latin typeface="Times New Roman" pitchFamily="18" charset="0"/>
              <a:cs typeface="Times New Roman" pitchFamily="18" charset="0"/>
            </a:endParaRPr>
          </a:p>
        </p:txBody>
      </p:sp>
      <p:sp>
        <p:nvSpPr>
          <p:cNvPr id="16" name="Oval 15"/>
          <p:cNvSpPr/>
          <p:nvPr/>
        </p:nvSpPr>
        <p:spPr>
          <a:xfrm>
            <a:off x="34853" y="5722371"/>
            <a:ext cx="752417" cy="7165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i="0" u="none" strike="noStrike" kern="1200" cap="none" spc="0" normalizeH="0" baseline="0" noProof="0">
              <a:ln>
                <a:noFill/>
              </a:ln>
              <a:solidFill>
                <a:prstClr val="white"/>
              </a:solidFill>
              <a:effectLst/>
              <a:uLnTx/>
              <a:uFillTx/>
              <a:latin typeface="A3.OpenSans-San"/>
              <a:ea typeface="+mn-ea"/>
              <a:cs typeface="+mn-cs"/>
            </a:endParaRPr>
          </a:p>
        </p:txBody>
      </p:sp>
    </p:spTree>
    <p:extLst>
      <p:ext uri="{BB962C8B-B14F-4D97-AF65-F5344CB8AC3E}">
        <p14:creationId xmlns:p14="http://schemas.microsoft.com/office/powerpoint/2010/main" val="405608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3000" fill="hold"/>
                                        <p:tgtEl>
                                          <p:spTgt spid="2050"/>
                                        </p:tgtEl>
                                        <p:attrNameLst>
                                          <p:attrName>ppt_x</p:attrName>
                                        </p:attrNameLst>
                                      </p:cBhvr>
                                      <p:tavLst>
                                        <p:tav tm="0">
                                          <p:val>
                                            <p:strVal val="0-#ppt_w/2"/>
                                          </p:val>
                                        </p:tav>
                                        <p:tav tm="100000">
                                          <p:val>
                                            <p:strVal val="#ppt_x"/>
                                          </p:val>
                                        </p:tav>
                                      </p:tavLst>
                                    </p:anim>
                                    <p:anim calcmode="lin" valueType="num">
                                      <p:cBhvr additive="base">
                                        <p:cTn id="8" dur="3000" fill="hold"/>
                                        <p:tgtEl>
                                          <p:spTgt spid="2050"/>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ppt_x</p:attrName>
                                        </p:attrNameLst>
                                      </p:cBhvr>
                                      <p:tavLst>
                                        <p:tav tm="0">
                                          <p:val>
                                            <p:strVal val="#ppt_x"/>
                                          </p:val>
                                        </p:tav>
                                        <p:tav tm="100000">
                                          <p:val>
                                            <p:strVal val="#ppt_x"/>
                                          </p:val>
                                        </p:tav>
                                      </p:tavLst>
                                    </p:anim>
                                    <p:anim calcmode="lin" valueType="num">
                                      <p:cBhvr>
                                        <p:cTn id="13" dur="2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2000" fill="hold"/>
                                        <p:tgtEl>
                                          <p:spTgt spid="9"/>
                                        </p:tgtEl>
                                        <p:attrNameLst>
                                          <p:attrName>ppt_x</p:attrName>
                                        </p:attrNameLst>
                                      </p:cBhvr>
                                      <p:tavLst>
                                        <p:tav tm="0">
                                          <p:val>
                                            <p:strVal val="#ppt_x"/>
                                          </p:val>
                                        </p:tav>
                                        <p:tav tm="100000">
                                          <p:val>
                                            <p:strVal val="#ppt_x"/>
                                          </p:val>
                                        </p:tav>
                                      </p:tavLst>
                                    </p:anim>
                                    <p:anim calcmode="lin" valueType="num">
                                      <p:cBhvr additive="base">
                                        <p:cTn id="17" dur="20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2000" fill="hold"/>
                                        <p:tgtEl>
                                          <p:spTgt spid="13"/>
                                        </p:tgtEl>
                                        <p:attrNameLst>
                                          <p:attrName>ppt_x</p:attrName>
                                        </p:attrNameLst>
                                      </p:cBhvr>
                                      <p:tavLst>
                                        <p:tav tm="0">
                                          <p:val>
                                            <p:strVal val="#ppt_x"/>
                                          </p:val>
                                        </p:tav>
                                        <p:tav tm="100000">
                                          <p:val>
                                            <p:strVal val="#ppt_x"/>
                                          </p:val>
                                        </p:tav>
                                      </p:tavLst>
                                    </p:anim>
                                    <p:anim calcmode="lin" valueType="num">
                                      <p:cBhvr additive="base">
                                        <p:cTn id="21" dur="20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2000" fill="hold"/>
                                        <p:tgtEl>
                                          <p:spTgt spid="14"/>
                                        </p:tgtEl>
                                        <p:attrNameLst>
                                          <p:attrName>ppt_x</p:attrName>
                                        </p:attrNameLst>
                                      </p:cBhvr>
                                      <p:tavLst>
                                        <p:tav tm="0">
                                          <p:val>
                                            <p:strVal val="#ppt_x"/>
                                          </p:val>
                                        </p:tav>
                                        <p:tav tm="100000">
                                          <p:val>
                                            <p:strVal val="#ppt_x"/>
                                          </p:val>
                                        </p:tav>
                                      </p:tavLst>
                                    </p:anim>
                                    <p:anim calcmode="lin" valueType="num">
                                      <p:cBhvr additive="base">
                                        <p:cTn id="25" dur="2000" fill="hold"/>
                                        <p:tgtEl>
                                          <p:spTgt spid="1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2000" fill="hold"/>
                                        <p:tgtEl>
                                          <p:spTgt spid="17"/>
                                        </p:tgtEl>
                                        <p:attrNameLst>
                                          <p:attrName>ppt_x</p:attrName>
                                        </p:attrNameLst>
                                      </p:cBhvr>
                                      <p:tavLst>
                                        <p:tav tm="0">
                                          <p:val>
                                            <p:strVal val="#ppt_x"/>
                                          </p:val>
                                        </p:tav>
                                        <p:tav tm="100000">
                                          <p:val>
                                            <p:strVal val="#ppt_x"/>
                                          </p:val>
                                        </p:tav>
                                      </p:tavLst>
                                    </p:anim>
                                    <p:anim calcmode="lin" valueType="num">
                                      <p:cBhvr additive="base">
                                        <p:cTn id="29" dur="2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childTnLst>
        </p:cTn>
      </p:par>
    </p:tnLst>
    <p:bldLst>
      <p:bldP spid="8" grpId="0" animBg="1"/>
      <p:bldP spid="9" grpId="0" animBg="1"/>
      <p:bldP spid="13" grpId="0" animBg="1"/>
      <p:bldP spid="14" grpId="0" animBg="1"/>
      <p:bldP spid="17"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Resultado de imagen para marciano  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710"/>
            <a:ext cx="2251696" cy="303289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2278160" y="116201"/>
            <a:ext cx="9863964" cy="1077218"/>
          </a:xfrm>
          <a:prstGeom prst="rect">
            <a:avLst/>
          </a:prstGeom>
          <a:solidFill>
            <a:srgbClr val="FFFF00"/>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3: </a:t>
            </a:r>
            <a:r>
              <a:rPr lang="en-US" sz="3200" dirty="0" err="1">
                <a:latin typeface="Times New Roman" pitchFamily="18" charset="0"/>
                <a:cs typeface="Times New Roman" pitchFamily="18" charset="0"/>
              </a:rPr>
              <a:t>Dữ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liệu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tại</a:t>
            </a:r>
            <a:r>
              <a:rPr lang="en-US" sz="3200" dirty="0">
                <a:latin typeface="Times New Roman" pitchFamily="18" charset="0"/>
                <a:cs typeface="Times New Roman" pitchFamily="18" charset="0"/>
              </a:rPr>
              <a:t> Olympic Tokyo ” </a:t>
            </a:r>
            <a:r>
              <a:rPr lang="en-US" sz="3200" dirty="0" err="1">
                <a:latin typeface="Times New Roman" pitchFamily="18" charset="0"/>
                <a:cs typeface="Times New Roman" pitchFamily="18" charset="0"/>
              </a:rPr>
              <a:t>thuộc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a:t>
            </a:r>
          </a:p>
        </p:txBody>
      </p:sp>
      <p:pic>
        <p:nvPicPr>
          <p:cNvPr id="12" name="Picture 1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77251" y="3453441"/>
            <a:ext cx="2964873" cy="3346771"/>
          </a:xfrm>
          <a:prstGeom prst="rect">
            <a:avLst/>
          </a:prstGeom>
        </p:spPr>
      </p:pic>
      <p:sp>
        <p:nvSpPr>
          <p:cNvPr id="16" name="MALO1"/>
          <p:cNvSpPr/>
          <p:nvPr/>
        </p:nvSpPr>
        <p:spPr>
          <a:xfrm>
            <a:off x="4555384" y="3685762"/>
            <a:ext cx="4538740" cy="1143000"/>
          </a:xfrm>
          <a:prstGeom prst="roundRect">
            <a:avLst/>
          </a:prstGeom>
          <a:solidFill>
            <a:schemeClr val="accent6"/>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r>
              <a:rPr lang="es-MX" sz="3500" b="1">
                <a:solidFill>
                  <a:schemeClr val="bg1"/>
                </a:solidFill>
                <a:latin typeface="Times New Roman" pitchFamily="18" charset="0"/>
                <a:cs typeface="Times New Roman" pitchFamily="18" charset="0"/>
              </a:rPr>
              <a:t>B. </a:t>
            </a:r>
            <a:r>
              <a:rPr lang="fr-FR" sz="3500">
                <a:solidFill>
                  <a:schemeClr val="bg1"/>
                </a:solidFill>
                <a:latin typeface="Times New Roman" pitchFamily="18" charset="0"/>
                <a:cs typeface="Times New Roman" pitchFamily="18" charset="0"/>
              </a:rPr>
              <a:t>Dữ liệu không là số, có thể sắp thứ tự.</a:t>
            </a:r>
            <a:endParaRPr lang="es-CL" sz="3500" b="1" dirty="0">
              <a:solidFill>
                <a:schemeClr val="bg1"/>
              </a:solidFill>
              <a:latin typeface="Times New Roman" pitchFamily="18" charset="0"/>
              <a:cs typeface="Times New Roman" pitchFamily="18" charset="0"/>
            </a:endParaRPr>
          </a:p>
        </p:txBody>
      </p:sp>
      <p:pic>
        <p:nvPicPr>
          <p:cNvPr id="18" name="MARCIANO1" descr="Resultado de imagen para marcian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1817" y="2890205"/>
            <a:ext cx="1091867" cy="1980711"/>
          </a:xfrm>
          <a:prstGeom prst="rect">
            <a:avLst/>
          </a:prstGeom>
          <a:noFill/>
          <a:extLst>
            <a:ext uri="{909E8E84-426E-40DD-AFC4-6F175D3DCCD1}">
              <a14:hiddenFill xmlns:a14="http://schemas.microsoft.com/office/drawing/2010/main">
                <a:solidFill>
                  <a:srgbClr val="FFFFFF"/>
                </a:solidFill>
              </a14:hiddenFill>
            </a:ext>
          </a:extLst>
        </p:spPr>
      </p:pic>
      <p:sp>
        <p:nvSpPr>
          <p:cNvPr id="20" name="MALO2"/>
          <p:cNvSpPr/>
          <p:nvPr/>
        </p:nvSpPr>
        <p:spPr>
          <a:xfrm>
            <a:off x="4555384" y="5481748"/>
            <a:ext cx="4538740" cy="1143000"/>
          </a:xfrm>
          <a:prstGeom prst="roundRect">
            <a:avLst/>
          </a:prstGeom>
          <a:solidFill>
            <a:schemeClr val="accent6"/>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r>
              <a:rPr lang="es-MX" sz="3500" b="1">
                <a:solidFill>
                  <a:schemeClr val="bg1"/>
                </a:solidFill>
                <a:latin typeface="Times New Roman" pitchFamily="18" charset="0"/>
                <a:cs typeface="Times New Roman" pitchFamily="18" charset="0"/>
              </a:rPr>
              <a:t>D. </a:t>
            </a:r>
            <a:r>
              <a:rPr lang="fr-FR" sz="3500">
                <a:solidFill>
                  <a:schemeClr val="bg1"/>
                </a:solidFill>
                <a:latin typeface="Times New Roman" pitchFamily="18" charset="0"/>
                <a:cs typeface="Times New Roman" pitchFamily="18" charset="0"/>
              </a:rPr>
              <a:t>Dữ liệu không là số, không thể sắp thứ tự.</a:t>
            </a:r>
            <a:endParaRPr lang="es-CL" sz="3500" b="1" dirty="0">
              <a:solidFill>
                <a:schemeClr val="bg1"/>
              </a:solidFill>
              <a:latin typeface="Times New Roman" pitchFamily="18" charset="0"/>
              <a:cs typeface="Times New Roman" pitchFamily="18" charset="0"/>
            </a:endParaRPr>
          </a:p>
        </p:txBody>
      </p:sp>
      <p:pic>
        <p:nvPicPr>
          <p:cNvPr id="21" name="MARCIANO2" descr="Resultado de imagen para marcian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0309" y="4693916"/>
            <a:ext cx="1103997" cy="1980711"/>
          </a:xfrm>
          <a:prstGeom prst="rect">
            <a:avLst/>
          </a:prstGeom>
          <a:noFill/>
          <a:extLst>
            <a:ext uri="{909E8E84-426E-40DD-AFC4-6F175D3DCCD1}">
              <a14:hiddenFill xmlns:a14="http://schemas.microsoft.com/office/drawing/2010/main">
                <a:solidFill>
                  <a:srgbClr val="FFFFFF"/>
                </a:solidFill>
              </a14:hiddenFill>
            </a:ext>
          </a:extLst>
        </p:spPr>
      </p:pic>
      <p:sp>
        <p:nvSpPr>
          <p:cNvPr id="14" name="MALO2"/>
          <p:cNvSpPr/>
          <p:nvPr/>
        </p:nvSpPr>
        <p:spPr>
          <a:xfrm>
            <a:off x="53902" y="5501476"/>
            <a:ext cx="4335218" cy="1173151"/>
          </a:xfrm>
          <a:prstGeom prst="roundRect">
            <a:avLst/>
          </a:prstGeom>
          <a:solidFill>
            <a:schemeClr val="accent6"/>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s-MX" sz="3500" b="1">
                <a:solidFill>
                  <a:schemeClr val="bg1"/>
                </a:solidFill>
                <a:latin typeface="Times New Roman" pitchFamily="18" charset="0"/>
                <a:cs typeface="Times New Roman" pitchFamily="18" charset="0"/>
              </a:rPr>
              <a:t>C. </a:t>
            </a:r>
            <a:r>
              <a:rPr lang="es-MX" sz="3500">
                <a:solidFill>
                  <a:schemeClr val="bg1"/>
                </a:solidFill>
                <a:latin typeface="Times New Roman" pitchFamily="18" charset="0"/>
                <a:cs typeface="Times New Roman" pitchFamily="18" charset="0"/>
              </a:rPr>
              <a:t>Dữ liệu định lượng </a:t>
            </a:r>
            <a:endParaRPr lang="es-CL" sz="3500" dirty="0">
              <a:solidFill>
                <a:schemeClr val="bg1"/>
              </a:solidFill>
              <a:latin typeface="Times New Roman" pitchFamily="18" charset="0"/>
              <a:cs typeface="Times New Roman" pitchFamily="18" charset="0"/>
            </a:endParaRPr>
          </a:p>
        </p:txBody>
      </p:sp>
      <p:pic>
        <p:nvPicPr>
          <p:cNvPr id="22" name="MARCIANO2" descr="Resultado de imagen para marcian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2226" y="4743939"/>
            <a:ext cx="1091867" cy="1980711"/>
          </a:xfrm>
          <a:prstGeom prst="rect">
            <a:avLst/>
          </a:prstGeom>
          <a:noFill/>
          <a:extLst>
            <a:ext uri="{909E8E84-426E-40DD-AFC4-6F175D3DCCD1}">
              <a14:hiddenFill xmlns:a14="http://schemas.microsoft.com/office/drawing/2010/main">
                <a:solidFill>
                  <a:srgbClr val="FFFFFF"/>
                </a:solidFill>
              </a14:hiddenFill>
            </a:ext>
          </a:extLst>
        </p:spPr>
      </p:pic>
      <p:sp>
        <p:nvSpPr>
          <p:cNvPr id="23" name="MALO2"/>
          <p:cNvSpPr/>
          <p:nvPr/>
        </p:nvSpPr>
        <p:spPr>
          <a:xfrm>
            <a:off x="53903" y="3685762"/>
            <a:ext cx="4335217" cy="1143000"/>
          </a:xfrm>
          <a:prstGeom prst="roundRect">
            <a:avLst/>
          </a:prstGeom>
          <a:solidFill>
            <a:schemeClr val="accent6"/>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r>
              <a:rPr lang="es-MX" sz="3500" b="1">
                <a:solidFill>
                  <a:schemeClr val="bg1"/>
                </a:solidFill>
                <a:latin typeface="Times New Roman" pitchFamily="18" charset="0"/>
                <a:cs typeface="Times New Roman" pitchFamily="18" charset="0"/>
              </a:rPr>
              <a:t>A. </a:t>
            </a:r>
            <a:r>
              <a:rPr lang="es-MX" sz="3500">
                <a:solidFill>
                  <a:schemeClr val="bg1"/>
                </a:solidFill>
                <a:latin typeface="Times New Roman" pitchFamily="18" charset="0"/>
                <a:cs typeface="Times New Roman" pitchFamily="18" charset="0"/>
              </a:rPr>
              <a:t>Dữ liệu là số</a:t>
            </a:r>
            <a:endParaRPr lang="es-CL" sz="3500" dirty="0">
              <a:solidFill>
                <a:schemeClr val="bg1"/>
              </a:solidFill>
              <a:latin typeface="Times New Roman" pitchFamily="18" charset="0"/>
              <a:cs typeface="Times New Roman" pitchFamily="18" charset="0"/>
            </a:endParaRPr>
          </a:p>
        </p:txBody>
      </p:sp>
      <p:sp>
        <p:nvSpPr>
          <p:cNvPr id="13" name="Oval 12"/>
          <p:cNvSpPr/>
          <p:nvPr/>
        </p:nvSpPr>
        <p:spPr>
          <a:xfrm>
            <a:off x="-12830" y="3939286"/>
            <a:ext cx="752417" cy="7165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i="0" u="none" strike="noStrike" kern="1200" cap="none" spc="0" normalizeH="0" baseline="0" noProof="0">
              <a:ln>
                <a:noFill/>
              </a:ln>
              <a:solidFill>
                <a:prstClr val="white"/>
              </a:solidFill>
              <a:effectLst/>
              <a:uLnTx/>
              <a:uFillTx/>
              <a:latin typeface="A3.OpenSans-San"/>
              <a:ea typeface="+mn-ea"/>
              <a:cs typeface="+mn-cs"/>
            </a:endParaRPr>
          </a:p>
        </p:txBody>
      </p:sp>
    </p:spTree>
    <p:extLst>
      <p:ext uri="{BB962C8B-B14F-4D97-AF65-F5344CB8AC3E}">
        <p14:creationId xmlns:p14="http://schemas.microsoft.com/office/powerpoint/2010/main" val="144231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3000" fill="hold"/>
                                        <p:tgtEl>
                                          <p:spTgt spid="2050"/>
                                        </p:tgtEl>
                                        <p:attrNameLst>
                                          <p:attrName>ppt_x</p:attrName>
                                        </p:attrNameLst>
                                      </p:cBhvr>
                                      <p:tavLst>
                                        <p:tav tm="0">
                                          <p:val>
                                            <p:strVal val="0-#ppt_w/2"/>
                                          </p:val>
                                        </p:tav>
                                        <p:tav tm="100000">
                                          <p:val>
                                            <p:strVal val="#ppt_x"/>
                                          </p:val>
                                        </p:tav>
                                      </p:tavLst>
                                    </p:anim>
                                    <p:anim calcmode="lin" valueType="num">
                                      <p:cBhvr additive="base">
                                        <p:cTn id="8" dur="3000" fill="hold"/>
                                        <p:tgtEl>
                                          <p:spTgt spid="2050"/>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ppt_x</p:attrName>
                                        </p:attrNameLst>
                                      </p:cBhvr>
                                      <p:tavLst>
                                        <p:tav tm="0">
                                          <p:val>
                                            <p:strVal val="#ppt_x"/>
                                          </p:val>
                                        </p:tav>
                                        <p:tav tm="100000">
                                          <p:val>
                                            <p:strVal val="#ppt_x"/>
                                          </p:val>
                                        </p:tav>
                                      </p:tavLst>
                                    </p:anim>
                                    <p:anim calcmode="lin" valueType="num">
                                      <p:cBhvr>
                                        <p:cTn id="13" dur="2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2000" fill="hold"/>
                                        <p:tgtEl>
                                          <p:spTgt spid="16"/>
                                        </p:tgtEl>
                                        <p:attrNameLst>
                                          <p:attrName>ppt_x</p:attrName>
                                        </p:attrNameLst>
                                      </p:cBhvr>
                                      <p:tavLst>
                                        <p:tav tm="0">
                                          <p:val>
                                            <p:strVal val="#ppt_x"/>
                                          </p:val>
                                        </p:tav>
                                        <p:tav tm="100000">
                                          <p:val>
                                            <p:strVal val="#ppt_x"/>
                                          </p:val>
                                        </p:tav>
                                      </p:tavLst>
                                    </p:anim>
                                    <p:anim calcmode="lin" valueType="num">
                                      <p:cBhvr additive="base">
                                        <p:cTn id="17" dur="20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2000" fill="hold"/>
                                        <p:tgtEl>
                                          <p:spTgt spid="20"/>
                                        </p:tgtEl>
                                        <p:attrNameLst>
                                          <p:attrName>ppt_x</p:attrName>
                                        </p:attrNameLst>
                                      </p:cBhvr>
                                      <p:tavLst>
                                        <p:tav tm="0">
                                          <p:val>
                                            <p:strVal val="#ppt_x"/>
                                          </p:val>
                                        </p:tav>
                                        <p:tav tm="100000">
                                          <p:val>
                                            <p:strVal val="#ppt_x"/>
                                          </p:val>
                                        </p:tav>
                                      </p:tavLst>
                                    </p:anim>
                                    <p:anim calcmode="lin" valueType="num">
                                      <p:cBhvr additive="base">
                                        <p:cTn id="21" dur="2000" fill="hold"/>
                                        <p:tgtEl>
                                          <p:spTgt spid="2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2000" fill="hold"/>
                                        <p:tgtEl>
                                          <p:spTgt spid="14"/>
                                        </p:tgtEl>
                                        <p:attrNameLst>
                                          <p:attrName>ppt_x</p:attrName>
                                        </p:attrNameLst>
                                      </p:cBhvr>
                                      <p:tavLst>
                                        <p:tav tm="0">
                                          <p:val>
                                            <p:strVal val="#ppt_x"/>
                                          </p:val>
                                        </p:tav>
                                        <p:tav tm="100000">
                                          <p:val>
                                            <p:strVal val="#ppt_x"/>
                                          </p:val>
                                        </p:tav>
                                      </p:tavLst>
                                    </p:anim>
                                    <p:anim calcmode="lin" valueType="num">
                                      <p:cBhvr additive="base">
                                        <p:cTn id="25" dur="2000" fill="hold"/>
                                        <p:tgtEl>
                                          <p:spTgt spid="1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2000" fill="hold"/>
                                        <p:tgtEl>
                                          <p:spTgt spid="23"/>
                                        </p:tgtEl>
                                        <p:attrNameLst>
                                          <p:attrName>ppt_x</p:attrName>
                                        </p:attrNameLst>
                                      </p:cBhvr>
                                      <p:tavLst>
                                        <p:tav tm="0">
                                          <p:val>
                                            <p:strVal val="#ppt_x"/>
                                          </p:val>
                                        </p:tav>
                                        <p:tav tm="100000">
                                          <p:val>
                                            <p:strVal val="#ppt_x"/>
                                          </p:val>
                                        </p:tav>
                                      </p:tavLst>
                                    </p:anim>
                                    <p:anim calcmode="lin" valueType="num">
                                      <p:cBhvr additive="base">
                                        <p:cTn id="29" dur="2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childTnLst>
              </p:cTn>
              <p:nextCondLst>
                <p:cond evt="onClick" delay="0">
                  <p:tgtEl>
                    <p:spTgt spid="23"/>
                  </p:tgtEl>
                </p:cond>
              </p:nextCondLst>
            </p:seq>
          </p:childTnLst>
        </p:cTn>
      </p:par>
    </p:tnLst>
    <p:bldLst>
      <p:bldP spid="8" grpId="0" animBg="1"/>
      <p:bldP spid="16" grpId="0" animBg="1"/>
      <p:bldP spid="20" grpId="0" animBg="1"/>
      <p:bldP spid="14" grpId="0" animBg="1"/>
      <p:bldP spid="23"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050" name="Picture 2" descr="Resultado de imagen para marciano  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653"/>
            <a:ext cx="1895302" cy="303289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895785" y="16922"/>
            <a:ext cx="7214963" cy="1384995"/>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fr-FR" sz="2800" b="1">
                <a:latin typeface="Times New Roman" pitchFamily="18" charset="0"/>
                <a:cs typeface="Times New Roman" pitchFamily="18" charset="0"/>
              </a:rPr>
              <a:t>Câu 4: </a:t>
            </a:r>
            <a:r>
              <a:rPr lang="fr-FR" sz="2800">
                <a:latin typeface="Times New Roman" pitchFamily="18" charset="0"/>
                <a:cs typeface="Times New Roman" pitchFamily="18" charset="0"/>
              </a:rPr>
              <a:t>Theo em các tỉ lệ phần trăm trong bảng thống kê sau có đảm bảo tính hợp lí không? Vì sao?</a:t>
            </a:r>
            <a:endParaRPr lang="en-US" sz="2800">
              <a:latin typeface="Times New Roman" pitchFamily="18" charset="0"/>
              <a:cs typeface="Times New Roman" pitchFamily="18" charset="0"/>
            </a:endParaRPr>
          </a:p>
        </p:txBody>
      </p:sp>
      <p:sp>
        <p:nvSpPr>
          <p:cNvPr id="14" name="MALO2"/>
          <p:cNvSpPr/>
          <p:nvPr/>
        </p:nvSpPr>
        <p:spPr>
          <a:xfrm>
            <a:off x="152092" y="4729404"/>
            <a:ext cx="8718885" cy="1658645"/>
          </a:xfrm>
          <a:prstGeom prst="roundRect">
            <a:avLst/>
          </a:prstGeom>
          <a:solidFill>
            <a:schemeClr val="accent1">
              <a:lumMod val="60000"/>
              <a:lumOff val="4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r>
              <a:rPr lang="en-US" sz="2800" b="1" u="sng">
                <a:solidFill>
                  <a:schemeClr val="tx1"/>
                </a:solidFill>
                <a:latin typeface="Times New Roman" pitchFamily="18" charset="0"/>
                <a:cs typeface="Times New Roman" pitchFamily="18" charset="0"/>
              </a:rPr>
              <a:t>Đáp án:</a:t>
            </a:r>
            <a:r>
              <a:rPr lang="en-US" sz="2800" b="1">
                <a:solidFill>
                  <a:schemeClr val="tx1"/>
                </a:solidFill>
                <a:latin typeface="Times New Roman" pitchFamily="18" charset="0"/>
                <a:cs typeface="Times New Roman" pitchFamily="18" charset="0"/>
              </a:rPr>
              <a:t> </a:t>
            </a:r>
            <a:r>
              <a:rPr lang="en-US" sz="2800">
                <a:solidFill>
                  <a:schemeClr val="tx1"/>
                </a:solidFill>
                <a:latin typeface="Times New Roman" pitchFamily="18" charset="0"/>
                <a:cs typeface="Times New Roman" pitchFamily="18" charset="0"/>
              </a:rPr>
              <a:t>Không đảm bảo tính hợp lí. Vì tỉ lệ phần trăm học sinh xếp loại tốt không thể vượt quá 100% và tổng các tỉ lệ phần trăm các loại phải bằng đúng 100%. </a:t>
            </a:r>
            <a:endParaRPr lang="es-CL" sz="2800" b="1" dirty="0">
              <a:solidFill>
                <a:schemeClr val="tx1"/>
              </a:solidFill>
              <a:latin typeface="Times New Roman" pitchFamily="18" charset="0"/>
              <a:cs typeface="Times New Roman" pitchFamily="18" charset="0"/>
            </a:endParaRPr>
          </a:p>
        </p:txBody>
      </p:sp>
      <p:pic>
        <p:nvPicPr>
          <p:cNvPr id="12" name="Picture 1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77745" y="3790598"/>
            <a:ext cx="3181004" cy="3042459"/>
          </a:xfrm>
          <a:prstGeom prst="rect">
            <a:avLst/>
          </a:prstGeom>
        </p:spPr>
      </p:pic>
      <p:pic>
        <p:nvPicPr>
          <p:cNvPr id="15" name="Picture 14"/>
          <p:cNvPicPr/>
          <p:nvPr/>
        </p:nvPicPr>
        <p:blipFill>
          <a:blip r:embed="rId6"/>
          <a:stretch>
            <a:fillRect/>
          </a:stretch>
        </p:blipFill>
        <p:spPr>
          <a:xfrm>
            <a:off x="1867255" y="1401917"/>
            <a:ext cx="7243493" cy="2734240"/>
          </a:xfrm>
          <a:prstGeom prst="rect">
            <a:avLst/>
          </a:prstGeom>
        </p:spPr>
      </p:pic>
    </p:spTree>
    <p:extLst>
      <p:ext uri="{BB962C8B-B14F-4D97-AF65-F5344CB8AC3E}">
        <p14:creationId xmlns:p14="http://schemas.microsoft.com/office/powerpoint/2010/main" val="421614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3000" fill="hold"/>
                                        <p:tgtEl>
                                          <p:spTgt spid="2050"/>
                                        </p:tgtEl>
                                        <p:attrNameLst>
                                          <p:attrName>ppt_x</p:attrName>
                                        </p:attrNameLst>
                                      </p:cBhvr>
                                      <p:tavLst>
                                        <p:tav tm="0">
                                          <p:val>
                                            <p:strVal val="0-#ppt_w/2"/>
                                          </p:val>
                                        </p:tav>
                                        <p:tav tm="100000">
                                          <p:val>
                                            <p:strVal val="#ppt_x"/>
                                          </p:val>
                                        </p:tav>
                                      </p:tavLst>
                                    </p:anim>
                                    <p:anim calcmode="lin" valueType="num">
                                      <p:cBhvr additive="base">
                                        <p:cTn id="8" dur="3000" fill="hold"/>
                                        <p:tgtEl>
                                          <p:spTgt spid="2050"/>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ppt_x</p:attrName>
                                        </p:attrNameLst>
                                      </p:cBhvr>
                                      <p:tavLst>
                                        <p:tav tm="0">
                                          <p:val>
                                            <p:strVal val="#ppt_x"/>
                                          </p:val>
                                        </p:tav>
                                        <p:tav tm="100000">
                                          <p:val>
                                            <p:strVal val="#ppt_x"/>
                                          </p:val>
                                        </p:tav>
                                      </p:tavLst>
                                    </p:anim>
                                    <p:anim calcmode="lin" valueType="num">
                                      <p:cBhvr>
                                        <p:cTn id="13" dur="2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2000" fill="hold"/>
                                        <p:tgtEl>
                                          <p:spTgt spid="15"/>
                                        </p:tgtEl>
                                        <p:attrNameLst>
                                          <p:attrName>ppt_x</p:attrName>
                                        </p:attrNameLst>
                                      </p:cBhvr>
                                      <p:tavLst>
                                        <p:tav tm="0">
                                          <p:val>
                                            <p:strVal val="#ppt_x"/>
                                          </p:val>
                                        </p:tav>
                                        <p:tav tm="100000">
                                          <p:val>
                                            <p:strVal val="#ppt_x"/>
                                          </p:val>
                                        </p:tav>
                                      </p:tavLst>
                                    </p:anim>
                                    <p:anim calcmode="lin" valueType="num">
                                      <p:cBhvr additive="base">
                                        <p:cTn id="17"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2000" fill="hold"/>
                                        <p:tgtEl>
                                          <p:spTgt spid="14"/>
                                        </p:tgtEl>
                                        <p:attrNameLst>
                                          <p:attrName>ppt_x</p:attrName>
                                        </p:attrNameLst>
                                      </p:cBhvr>
                                      <p:tavLst>
                                        <p:tav tm="0">
                                          <p:val>
                                            <p:strVal val="#ppt_x"/>
                                          </p:val>
                                        </p:tav>
                                        <p:tav tm="100000">
                                          <p:val>
                                            <p:strVal val="#ppt_x"/>
                                          </p:val>
                                        </p:tav>
                                      </p:tavLst>
                                    </p:anim>
                                    <p:anim calcmode="lin" valueType="num">
                                      <p:cBhvr additive="base">
                                        <p:cTn id="23"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050" name="Picture 2" descr="Resultado de imagen para marciano  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5" y="0"/>
            <a:ext cx="1911927" cy="303289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862052" y="24492"/>
            <a:ext cx="10296697" cy="3323987"/>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n-US" sz="3500" b="1">
                <a:latin typeface="Times New Roman" pitchFamily="18" charset="0"/>
                <a:cs typeface="Times New Roman" pitchFamily="18" charset="0"/>
              </a:rPr>
              <a:t>Câu 5: </a:t>
            </a:r>
            <a:r>
              <a:rPr lang="en-US" sz="3500">
                <a:latin typeface="Times New Roman" pitchFamily="18" charset="0"/>
                <a:cs typeface="Times New Roman" pitchFamily="18" charset="0"/>
              </a:rPr>
              <a:t>Kết quả về khả năng tự nấu ăn của tất cả học sinh lớp  được thu thập như sau:</a:t>
            </a:r>
          </a:p>
          <a:p>
            <a:pPr algn="just"/>
            <a:endParaRPr lang="en-US" sz="3500" b="1">
              <a:latin typeface="Times New Roman" pitchFamily="18" charset="0"/>
              <a:cs typeface="Times New Roman" pitchFamily="18" charset="0"/>
            </a:endParaRPr>
          </a:p>
          <a:p>
            <a:pPr algn="just"/>
            <a:endParaRPr lang="en-US" sz="3500" b="1">
              <a:latin typeface="Times New Roman" pitchFamily="18" charset="0"/>
              <a:cs typeface="Times New Roman" pitchFamily="18" charset="0"/>
            </a:endParaRPr>
          </a:p>
          <a:p>
            <a:pPr algn="just"/>
            <a:endParaRPr lang="en-US" sz="3500" b="1">
              <a:latin typeface="Times New Roman" pitchFamily="18" charset="0"/>
              <a:cs typeface="Times New Roman" pitchFamily="18" charset="0"/>
            </a:endParaRPr>
          </a:p>
          <a:p>
            <a:pPr algn="just"/>
            <a:r>
              <a:rPr lang="en-US" sz="3500">
                <a:latin typeface="Times New Roman" pitchFamily="18" charset="0"/>
                <a:cs typeface="Times New Roman" pitchFamily="18" charset="0"/>
              </a:rPr>
              <a:t>Dữ liệu trên được mô tả và biểu diễn theo dạng nào?</a:t>
            </a:r>
          </a:p>
        </p:txBody>
      </p:sp>
      <p:pic>
        <p:nvPicPr>
          <p:cNvPr id="12" name="Picture 1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32810" y="3631104"/>
            <a:ext cx="3425940" cy="3168699"/>
          </a:xfrm>
          <a:prstGeom prst="rect">
            <a:avLst/>
          </a:prstGeom>
        </p:spPr>
      </p:pic>
      <p:pic>
        <p:nvPicPr>
          <p:cNvPr id="15" name="Picture 14"/>
          <p:cNvPicPr/>
          <p:nvPr/>
        </p:nvPicPr>
        <p:blipFill>
          <a:blip r:embed="rId6"/>
          <a:stretch>
            <a:fillRect/>
          </a:stretch>
        </p:blipFill>
        <p:spPr>
          <a:xfrm>
            <a:off x="2460552" y="1130530"/>
            <a:ext cx="9077514" cy="1562795"/>
          </a:xfrm>
          <a:prstGeom prst="rect">
            <a:avLst/>
          </a:prstGeom>
        </p:spPr>
      </p:pic>
      <p:sp>
        <p:nvSpPr>
          <p:cNvPr id="17" name="MALO1"/>
          <p:cNvSpPr/>
          <p:nvPr/>
        </p:nvSpPr>
        <p:spPr>
          <a:xfrm>
            <a:off x="4821384" y="3852012"/>
            <a:ext cx="3557838" cy="1143000"/>
          </a:xfrm>
          <a:prstGeom prst="roundRect">
            <a:avLst/>
          </a:prstGeom>
          <a:solidFill>
            <a:schemeClr val="accent6"/>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r>
              <a:rPr lang="es-MX" sz="3500" b="1">
                <a:solidFill>
                  <a:schemeClr val="bg1"/>
                </a:solidFill>
                <a:latin typeface="Times New Roman" pitchFamily="18" charset="0"/>
                <a:cs typeface="Times New Roman" pitchFamily="18" charset="0"/>
              </a:rPr>
              <a:t>B. </a:t>
            </a:r>
            <a:r>
              <a:rPr lang="es-MX" sz="3500">
                <a:solidFill>
                  <a:schemeClr val="bg1"/>
                </a:solidFill>
                <a:latin typeface="Times New Roman" pitchFamily="18" charset="0"/>
                <a:cs typeface="Times New Roman" pitchFamily="18" charset="0"/>
              </a:rPr>
              <a:t>Biểu đồ cột.</a:t>
            </a:r>
            <a:endParaRPr lang="es-CL" sz="3500" b="1" dirty="0">
              <a:solidFill>
                <a:schemeClr val="bg1"/>
              </a:solidFill>
              <a:latin typeface="Times New Roman" pitchFamily="18" charset="0"/>
              <a:cs typeface="Times New Roman" pitchFamily="18" charset="0"/>
            </a:endParaRPr>
          </a:p>
        </p:txBody>
      </p:sp>
      <p:sp>
        <p:nvSpPr>
          <p:cNvPr id="18" name="MALO2"/>
          <p:cNvSpPr/>
          <p:nvPr/>
        </p:nvSpPr>
        <p:spPr>
          <a:xfrm>
            <a:off x="319903" y="3852012"/>
            <a:ext cx="3936205" cy="1143000"/>
          </a:xfrm>
          <a:prstGeom prst="roundRect">
            <a:avLst/>
          </a:prstGeom>
          <a:solidFill>
            <a:schemeClr val="accent6"/>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r>
              <a:rPr lang="es-MX" sz="3500" b="1">
                <a:solidFill>
                  <a:schemeClr val="bg1"/>
                </a:solidFill>
                <a:latin typeface="Times New Roman" pitchFamily="18" charset="0"/>
                <a:cs typeface="Times New Roman" pitchFamily="18" charset="0"/>
              </a:rPr>
              <a:t>A. </a:t>
            </a:r>
            <a:r>
              <a:rPr lang="es-MX" sz="3500">
                <a:solidFill>
                  <a:schemeClr val="bg1"/>
                </a:solidFill>
                <a:latin typeface="Times New Roman" pitchFamily="18" charset="0"/>
                <a:cs typeface="Times New Roman" pitchFamily="18" charset="0"/>
              </a:rPr>
              <a:t>Biểu đồ tranh.</a:t>
            </a:r>
            <a:endParaRPr lang="es-CL" sz="3500" dirty="0">
              <a:solidFill>
                <a:schemeClr val="bg1"/>
              </a:solidFill>
              <a:latin typeface="Times New Roman" pitchFamily="18" charset="0"/>
              <a:cs typeface="Times New Roman" pitchFamily="18" charset="0"/>
            </a:endParaRPr>
          </a:p>
        </p:txBody>
      </p:sp>
      <p:pic>
        <p:nvPicPr>
          <p:cNvPr id="19" name="MARCIANO1" descr="Resultado de imagen para marciano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73442" y="3151617"/>
            <a:ext cx="1091867" cy="1980711"/>
          </a:xfrm>
          <a:prstGeom prst="rect">
            <a:avLst/>
          </a:prstGeom>
          <a:noFill/>
          <a:extLst>
            <a:ext uri="{909E8E84-426E-40DD-AFC4-6F175D3DCCD1}">
              <a14:hiddenFill xmlns:a14="http://schemas.microsoft.com/office/drawing/2010/main">
                <a:solidFill>
                  <a:srgbClr val="FFFFFF"/>
                </a:solidFill>
              </a14:hiddenFill>
            </a:ext>
          </a:extLst>
        </p:spPr>
      </p:pic>
      <p:pic>
        <p:nvPicPr>
          <p:cNvPr id="20" name="MARCIANO2" descr="Resultado de imagen para marciano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0591" y="3163147"/>
            <a:ext cx="1091867" cy="1980711"/>
          </a:xfrm>
          <a:prstGeom prst="rect">
            <a:avLst/>
          </a:prstGeom>
          <a:noFill/>
          <a:extLst>
            <a:ext uri="{909E8E84-426E-40DD-AFC4-6F175D3DCCD1}">
              <a14:hiddenFill xmlns:a14="http://schemas.microsoft.com/office/drawing/2010/main">
                <a:solidFill>
                  <a:srgbClr val="FFFFFF"/>
                </a:solidFill>
              </a14:hiddenFill>
            </a:ext>
          </a:extLst>
        </p:spPr>
      </p:pic>
      <p:sp>
        <p:nvSpPr>
          <p:cNvPr id="21" name="MALO2"/>
          <p:cNvSpPr/>
          <p:nvPr/>
        </p:nvSpPr>
        <p:spPr>
          <a:xfrm>
            <a:off x="4821384" y="5628948"/>
            <a:ext cx="3557838" cy="1143000"/>
          </a:xfrm>
          <a:prstGeom prst="roundRect">
            <a:avLst/>
          </a:prstGeom>
          <a:solidFill>
            <a:schemeClr val="accent6"/>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r>
              <a:rPr lang="es-MX" sz="3500" b="1">
                <a:solidFill>
                  <a:schemeClr val="bg1"/>
                </a:solidFill>
                <a:latin typeface="Times New Roman" pitchFamily="18" charset="0"/>
                <a:cs typeface="Times New Roman" pitchFamily="18" charset="0"/>
              </a:rPr>
              <a:t>D. </a:t>
            </a:r>
            <a:r>
              <a:rPr lang="es-MX" sz="3500">
                <a:solidFill>
                  <a:schemeClr val="bg1"/>
                </a:solidFill>
                <a:latin typeface="Times New Roman" pitchFamily="18" charset="0"/>
                <a:cs typeface="Times New Roman" pitchFamily="18" charset="0"/>
              </a:rPr>
              <a:t>Bảng </a:t>
            </a:r>
            <a:r>
              <a:rPr lang="fr-FR" sz="3500">
                <a:solidFill>
                  <a:schemeClr val="bg1"/>
                </a:solidFill>
                <a:latin typeface="Times New Roman" pitchFamily="18" charset="0"/>
                <a:cs typeface="Times New Roman" pitchFamily="18" charset="0"/>
              </a:rPr>
              <a:t>số liệu.</a:t>
            </a:r>
            <a:endParaRPr lang="es-CL" sz="3500" b="1" dirty="0">
              <a:solidFill>
                <a:schemeClr val="bg1"/>
              </a:solidFill>
              <a:latin typeface="Times New Roman" pitchFamily="18" charset="0"/>
              <a:cs typeface="Times New Roman" pitchFamily="18" charset="0"/>
            </a:endParaRPr>
          </a:p>
        </p:txBody>
      </p:sp>
      <p:sp>
        <p:nvSpPr>
          <p:cNvPr id="13" name="Oval 12"/>
          <p:cNvSpPr/>
          <p:nvPr/>
        </p:nvSpPr>
        <p:spPr>
          <a:xfrm>
            <a:off x="4741937" y="5899333"/>
            <a:ext cx="752417" cy="7165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i="0" u="none" strike="noStrike" kern="1200" cap="none" spc="0" normalizeH="0" baseline="0" noProof="0">
              <a:ln>
                <a:noFill/>
              </a:ln>
              <a:solidFill>
                <a:prstClr val="white"/>
              </a:solidFill>
              <a:effectLst/>
              <a:uLnTx/>
              <a:uFillTx/>
              <a:latin typeface="A3.OpenSans-San"/>
              <a:ea typeface="+mn-ea"/>
              <a:cs typeface="+mn-cs"/>
            </a:endParaRPr>
          </a:p>
        </p:txBody>
      </p:sp>
      <p:sp>
        <p:nvSpPr>
          <p:cNvPr id="14" name="MALO2"/>
          <p:cNvSpPr/>
          <p:nvPr/>
        </p:nvSpPr>
        <p:spPr>
          <a:xfrm>
            <a:off x="319902" y="5634827"/>
            <a:ext cx="3936205" cy="1137122"/>
          </a:xfrm>
          <a:prstGeom prst="roundRect">
            <a:avLst/>
          </a:prstGeom>
          <a:solidFill>
            <a:schemeClr val="accent6"/>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s-MX" sz="3500" b="1">
                <a:solidFill>
                  <a:schemeClr val="bg1"/>
                </a:solidFill>
                <a:latin typeface="Times New Roman" pitchFamily="18" charset="0"/>
                <a:cs typeface="Times New Roman" pitchFamily="18" charset="0"/>
              </a:rPr>
              <a:t>C. </a:t>
            </a:r>
            <a:r>
              <a:rPr lang="es-MX" sz="3500">
                <a:solidFill>
                  <a:schemeClr val="bg1"/>
                </a:solidFill>
                <a:latin typeface="Times New Roman" pitchFamily="18" charset="0"/>
                <a:cs typeface="Times New Roman" pitchFamily="18" charset="0"/>
              </a:rPr>
              <a:t>Biểu đồ cột kép </a:t>
            </a:r>
            <a:endParaRPr lang="es-CL" sz="3500" dirty="0">
              <a:solidFill>
                <a:schemeClr val="bg1"/>
              </a:solidFill>
              <a:latin typeface="Times New Roman" pitchFamily="18" charset="0"/>
              <a:cs typeface="Times New Roman" pitchFamily="18" charset="0"/>
            </a:endParaRPr>
          </a:p>
        </p:txBody>
      </p:sp>
      <p:pic>
        <p:nvPicPr>
          <p:cNvPr id="23" name="MARCIANO2" descr="Resultado de imagen para marciano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32226" y="4991589"/>
            <a:ext cx="1091867" cy="1980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62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3000" fill="hold"/>
                                        <p:tgtEl>
                                          <p:spTgt spid="2050"/>
                                        </p:tgtEl>
                                        <p:attrNameLst>
                                          <p:attrName>ppt_x</p:attrName>
                                        </p:attrNameLst>
                                      </p:cBhvr>
                                      <p:tavLst>
                                        <p:tav tm="0">
                                          <p:val>
                                            <p:strVal val="0-#ppt_w/2"/>
                                          </p:val>
                                        </p:tav>
                                        <p:tav tm="100000">
                                          <p:val>
                                            <p:strVal val="#ppt_x"/>
                                          </p:val>
                                        </p:tav>
                                      </p:tavLst>
                                    </p:anim>
                                    <p:anim calcmode="lin" valueType="num">
                                      <p:cBhvr additive="base">
                                        <p:cTn id="8" dur="3000" fill="hold"/>
                                        <p:tgtEl>
                                          <p:spTgt spid="2050"/>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ppt_x</p:attrName>
                                        </p:attrNameLst>
                                      </p:cBhvr>
                                      <p:tavLst>
                                        <p:tav tm="0">
                                          <p:val>
                                            <p:strVal val="#ppt_x"/>
                                          </p:val>
                                        </p:tav>
                                        <p:tav tm="100000">
                                          <p:val>
                                            <p:strVal val="#ppt_x"/>
                                          </p:val>
                                        </p:tav>
                                      </p:tavLst>
                                    </p:anim>
                                    <p:anim calcmode="lin" valueType="num">
                                      <p:cBhvr>
                                        <p:cTn id="13" dur="2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2000" fill="hold"/>
                                        <p:tgtEl>
                                          <p:spTgt spid="18"/>
                                        </p:tgtEl>
                                        <p:attrNameLst>
                                          <p:attrName>ppt_x</p:attrName>
                                        </p:attrNameLst>
                                      </p:cBhvr>
                                      <p:tavLst>
                                        <p:tav tm="0">
                                          <p:val>
                                            <p:strVal val="#ppt_x"/>
                                          </p:val>
                                        </p:tav>
                                        <p:tav tm="100000">
                                          <p:val>
                                            <p:strVal val="#ppt_x"/>
                                          </p:val>
                                        </p:tav>
                                      </p:tavLst>
                                    </p:anim>
                                    <p:anim calcmode="lin" valueType="num">
                                      <p:cBhvr additive="base">
                                        <p:cTn id="21" dur="2000" fill="hold"/>
                                        <p:tgtEl>
                                          <p:spTgt spid="1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2000" fill="hold"/>
                                        <p:tgtEl>
                                          <p:spTgt spid="17"/>
                                        </p:tgtEl>
                                        <p:attrNameLst>
                                          <p:attrName>ppt_x</p:attrName>
                                        </p:attrNameLst>
                                      </p:cBhvr>
                                      <p:tavLst>
                                        <p:tav tm="0">
                                          <p:val>
                                            <p:strVal val="#ppt_x"/>
                                          </p:val>
                                        </p:tav>
                                        <p:tav tm="100000">
                                          <p:val>
                                            <p:strVal val="#ppt_x"/>
                                          </p:val>
                                        </p:tav>
                                      </p:tavLst>
                                    </p:anim>
                                    <p:anim calcmode="lin" valueType="num">
                                      <p:cBhvr additive="base">
                                        <p:cTn id="25" dur="20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2000" fill="hold"/>
                                        <p:tgtEl>
                                          <p:spTgt spid="14"/>
                                        </p:tgtEl>
                                        <p:attrNameLst>
                                          <p:attrName>ppt_x</p:attrName>
                                        </p:attrNameLst>
                                      </p:cBhvr>
                                      <p:tavLst>
                                        <p:tav tm="0">
                                          <p:val>
                                            <p:strVal val="#ppt_x"/>
                                          </p:val>
                                        </p:tav>
                                        <p:tav tm="100000">
                                          <p:val>
                                            <p:strVal val="#ppt_x"/>
                                          </p:val>
                                        </p:tav>
                                      </p:tavLst>
                                    </p:anim>
                                    <p:anim calcmode="lin" valueType="num">
                                      <p:cBhvr additive="base">
                                        <p:cTn id="29" dur="20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2000" fill="hold"/>
                                        <p:tgtEl>
                                          <p:spTgt spid="21"/>
                                        </p:tgtEl>
                                        <p:attrNameLst>
                                          <p:attrName>ppt_x</p:attrName>
                                        </p:attrNameLst>
                                      </p:cBhvr>
                                      <p:tavLst>
                                        <p:tav tm="0">
                                          <p:val>
                                            <p:strVal val="#ppt_x"/>
                                          </p:val>
                                        </p:tav>
                                        <p:tav tm="100000">
                                          <p:val>
                                            <p:strVal val="#ppt_x"/>
                                          </p:val>
                                        </p:tav>
                                      </p:tavLst>
                                    </p:anim>
                                    <p:anim calcmode="lin" valueType="num">
                                      <p:cBhvr additive="base">
                                        <p:cTn id="33" dur="2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childTnLst>
                          </p:cTn>
                        </p:par>
                      </p:childTnLst>
                    </p:cTn>
                  </p:par>
                </p:childTnLst>
              </p:cTn>
              <p:nextCondLst>
                <p:cond evt="onClick" delay="0">
                  <p:tgtEl>
                    <p:spTgt spid="21"/>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childTnLst>
        </p:cTn>
      </p:par>
    </p:tnLst>
    <p:bldLst>
      <p:bldP spid="8" grpId="0" animBg="1"/>
      <p:bldP spid="17" grpId="0" animBg="1"/>
      <p:bldP spid="18" grpId="0" animBg="1"/>
      <p:bldP spid="21"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C25BF5-E109-401B-9862-B18EFBC243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7778"/>
            <a:ext cx="12191999" cy="7231639"/>
          </a:xfrm>
          <a:prstGeom prst="rect">
            <a:avLst/>
          </a:prstGeom>
        </p:spPr>
      </p:pic>
      <p:sp>
        <p:nvSpPr>
          <p:cNvPr id="5" name="Rectangle 4">
            <a:extLst>
              <a:ext uri="{FF2B5EF4-FFF2-40B4-BE49-F238E27FC236}">
                <a16:creationId xmlns:a16="http://schemas.microsoft.com/office/drawing/2014/main" id="{ADFF36D7-F03F-40FC-8722-8ACBE7CD6F1E}"/>
              </a:ext>
            </a:extLst>
          </p:cNvPr>
          <p:cNvSpPr/>
          <p:nvPr/>
        </p:nvSpPr>
        <p:spPr>
          <a:xfrm>
            <a:off x="2952750" y="1638396"/>
            <a:ext cx="6439606" cy="2554513"/>
          </a:xfrm>
          <a:prstGeom prst="rect">
            <a:avLst/>
          </a:prstGeom>
          <a:noFill/>
        </p:spPr>
        <p:txBody>
          <a:bodyPr wrap="square" lIns="91408" tIns="45704" rIns="91408" bIns="45704">
            <a:spAutoFit/>
            <a:scene3d>
              <a:camera prst="orthographicFront"/>
              <a:lightRig rig="harsh" dir="t"/>
            </a:scene3d>
            <a:sp3d extrusionH="57150" prstMaterial="matte">
              <a:bevelT w="63500" h="12700" prst="angle"/>
              <a:contourClr>
                <a:schemeClr val="bg1">
                  <a:lumMod val="65000"/>
                </a:schemeClr>
              </a:contourClr>
            </a:sp3d>
          </a:bodyPr>
          <a:lstStyle/>
          <a:p>
            <a:pPr algn="just"/>
            <a:r>
              <a:rPr lang="en-US" sz="3200" b="1" dirty="0" err="1">
                <a:solidFill>
                  <a:srgbClr val="FFFF00"/>
                </a:solidFill>
                <a:latin typeface="Times New Roman" pitchFamily="18" charset="0"/>
                <a:cs typeface="Times New Roman" pitchFamily="18" charset="0"/>
              </a:rPr>
              <a:t>Các</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em</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vừa</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áp</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dụng</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kiến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thức</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bài</a:t>
            </a:r>
            <a:r>
              <a:rPr lang="en-US" sz="3200" b="1" dirty="0">
                <a:solidFill>
                  <a:srgbClr val="FFFF00"/>
                </a:solidFill>
                <a:latin typeface="Times New Roman" pitchFamily="18" charset="0"/>
                <a:cs typeface="Times New Roman" pitchFamily="18" charset="0"/>
              </a:rPr>
              <a:t> Thu </a:t>
            </a:r>
            <a:r>
              <a:rPr lang="en-US" sz="3200" b="1" dirty="0" err="1">
                <a:solidFill>
                  <a:srgbClr val="FFFF00"/>
                </a:solidFill>
                <a:latin typeface="Times New Roman" pitchFamily="18" charset="0"/>
                <a:cs typeface="Times New Roman" pitchFamily="18" charset="0"/>
              </a:rPr>
              <a:t>thập</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phân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loại</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và</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biểu</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diễn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dữ</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liệu</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để</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trả</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lời</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các</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câu</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hỏi</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Vậy</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làm</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sao</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để</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nhớ</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được</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nội</a:t>
            </a:r>
            <a:r>
              <a:rPr lang="en-US" sz="3200" b="1" dirty="0">
                <a:solidFill>
                  <a:srgbClr val="FFFF00"/>
                </a:solidFill>
                <a:latin typeface="Times New Roman" pitchFamily="18" charset="0"/>
                <a:cs typeface="Times New Roman" pitchFamily="18" charset="0"/>
              </a:rPr>
              <a:t> dung </a:t>
            </a:r>
            <a:r>
              <a:rPr lang="en-US" sz="3200" b="1" dirty="0" err="1">
                <a:solidFill>
                  <a:srgbClr val="FFFF00"/>
                </a:solidFill>
                <a:latin typeface="Times New Roman" pitchFamily="18" charset="0"/>
                <a:cs typeface="Times New Roman" pitchFamily="18" charset="0"/>
              </a:rPr>
              <a:t>liên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kết</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của</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cả</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bài</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một</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cách</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mạch</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lạc</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nhất</a:t>
            </a:r>
            <a:r>
              <a:rPr lang="en-US" sz="3200" b="1" dirty="0">
                <a:solidFill>
                  <a:srgbClr val="FFFF00"/>
                </a:solidFill>
                <a:latin typeface="Times New Roman" pitchFamily="18" charset="0"/>
                <a:cs typeface="Times New Roman" pitchFamily="18" charset="0"/>
              </a:rPr>
              <a:t>?</a:t>
            </a:r>
          </a:p>
        </p:txBody>
      </p:sp>
      <p:sp>
        <p:nvSpPr>
          <p:cNvPr id="6" name="TextBox 5">
            <a:extLst>
              <a:ext uri="{FF2B5EF4-FFF2-40B4-BE49-F238E27FC236}">
                <a16:creationId xmlns:a16="http://schemas.microsoft.com/office/drawing/2014/main" id="{1EE5C6AD-696E-4CB8-B6AA-FCB3A4A8A7BB}"/>
              </a:ext>
            </a:extLst>
          </p:cNvPr>
          <p:cNvSpPr txBox="1"/>
          <p:nvPr/>
        </p:nvSpPr>
        <p:spPr>
          <a:xfrm>
            <a:off x="2876550" y="4295789"/>
            <a:ext cx="66865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srgbClr val="FFFF00"/>
                </a:solidFill>
                <a:uLnTx/>
                <a:uFillTx/>
                <a:latin typeface="Times New Roman" panose="02020603050405020304" pitchFamily="18" charset="0"/>
                <a:ea typeface="+mn-ea"/>
                <a:cs typeface="Times New Roman" panose="02020603050405020304" pitchFamily="18" charset="0"/>
              </a:rPr>
              <a:t>Chúng</a:t>
            </a:r>
            <a:r>
              <a:rPr kumimoji="0" lang="en-US" sz="3200" i="0" u="none" strike="noStrike" kern="1200" cap="none" spc="0" normalizeH="0" baseline="0" noProof="0" dirty="0">
                <a:ln>
                  <a:noFill/>
                </a:ln>
                <a:solidFill>
                  <a:srgbClr val="FFFF00"/>
                </a:solidFill>
                <a:uLnTx/>
                <a:uFillTx/>
                <a:latin typeface="Times New Roman" panose="02020603050405020304" pitchFamily="18" charset="0"/>
                <a:ea typeface="+mn-ea"/>
                <a:cs typeface="Times New Roman" panose="02020603050405020304" pitchFamily="18" charset="0"/>
              </a:rPr>
              <a:t> </a:t>
            </a:r>
            <a:r>
              <a:rPr kumimoji="0" lang="en-US" sz="3200" i="0" u="none" strike="noStrike" kern="1200" cap="none" spc="0" normalizeH="0" baseline="0" noProof="0" dirty="0" err="1">
                <a:ln>
                  <a:noFill/>
                </a:ln>
                <a:solidFill>
                  <a:srgbClr val="FFFF00"/>
                </a:solidFill>
                <a:uLnTx/>
                <a:uFillTx/>
                <a:latin typeface="Times New Roman" panose="02020603050405020304" pitchFamily="18" charset="0"/>
                <a:ea typeface="+mn-ea"/>
                <a:cs typeface="Times New Roman" panose="02020603050405020304" pitchFamily="18" charset="0"/>
              </a:rPr>
              <a:t>mình</a:t>
            </a:r>
            <a:r>
              <a:rPr kumimoji="0" lang="en-US" sz="3200" i="0" u="none" strike="noStrike" kern="1200" cap="none" spc="0" normalizeH="0" baseline="0" noProof="0" dirty="0">
                <a:ln>
                  <a:noFill/>
                </a:ln>
                <a:solidFill>
                  <a:srgbClr val="FFFF00"/>
                </a:solidFill>
                <a:uLnTx/>
                <a:uFillTx/>
                <a:latin typeface="Times New Roman" panose="02020603050405020304" pitchFamily="18" charset="0"/>
                <a:ea typeface="+mn-ea"/>
                <a:cs typeface="Times New Roman" panose="02020603050405020304" pitchFamily="18" charset="0"/>
              </a:rPr>
              <a:t> </a:t>
            </a:r>
            <a:r>
              <a:rPr kumimoji="0" lang="en-US" sz="3200" i="0" u="none" strike="noStrike" kern="1200" cap="none" spc="0" normalizeH="0" baseline="0" noProof="0" dirty="0" err="1">
                <a:ln>
                  <a:noFill/>
                </a:ln>
                <a:solidFill>
                  <a:srgbClr val="FFFF00"/>
                </a:solidFill>
                <a:uLnTx/>
                <a:uFillTx/>
                <a:latin typeface="Times New Roman" panose="02020603050405020304" pitchFamily="18" charset="0"/>
                <a:ea typeface="+mn-ea"/>
                <a:cs typeface="Times New Roman" panose="02020603050405020304" pitchFamily="18" charset="0"/>
              </a:rPr>
              <a:t>cùng</a:t>
            </a:r>
            <a:r>
              <a:rPr kumimoji="0" lang="en-US" sz="3200" i="0" u="none" strike="noStrike" kern="1200" cap="none" spc="0" normalizeH="0" baseline="0" noProof="0" dirty="0">
                <a:ln>
                  <a:noFill/>
                </a:ln>
                <a:solidFill>
                  <a:srgbClr val="FFFF00"/>
                </a:solidFill>
                <a:uLnTx/>
                <a:uFillTx/>
                <a:latin typeface="Times New Roman" panose="02020603050405020304" pitchFamily="18" charset="0"/>
                <a:ea typeface="+mn-ea"/>
                <a:cs typeface="Times New Roman" panose="02020603050405020304" pitchFamily="18" charset="0"/>
              </a:rPr>
              <a:t> </a:t>
            </a:r>
            <a:r>
              <a:rPr kumimoji="0" lang="en-US" sz="3200" i="0" u="none" strike="noStrike" kern="1200" cap="none" spc="0" normalizeH="0" baseline="0" noProof="0" dirty="0" err="1">
                <a:ln>
                  <a:noFill/>
                </a:ln>
                <a:solidFill>
                  <a:srgbClr val="FFFF00"/>
                </a:solidFill>
                <a:uLnTx/>
                <a:uFillTx/>
                <a:latin typeface="Times New Roman" panose="02020603050405020304" pitchFamily="18" charset="0"/>
                <a:ea typeface="+mn-ea"/>
                <a:cs typeface="Times New Roman" panose="02020603050405020304" pitchFamily="18" charset="0"/>
              </a:rPr>
              <a:t>thực</a:t>
            </a:r>
            <a:r>
              <a:rPr kumimoji="0" lang="en-US" sz="3200" i="0" u="none" strike="noStrike" kern="1200" cap="none" spc="0" normalizeH="0" noProof="0" dirty="0">
                <a:ln>
                  <a:noFill/>
                </a:ln>
                <a:solidFill>
                  <a:srgbClr val="FFFF00"/>
                </a:solidFill>
                <a:uLnTx/>
                <a:uFillTx/>
                <a:latin typeface="Times New Roman" panose="02020603050405020304" pitchFamily="18" charset="0"/>
                <a:ea typeface="+mn-ea"/>
                <a:cs typeface="Times New Roman" panose="02020603050405020304" pitchFamily="18" charset="0"/>
              </a:rPr>
              <a:t> </a:t>
            </a:r>
            <a:r>
              <a:rPr kumimoji="0" lang="en-US" sz="3200" i="0" u="none" strike="noStrike" kern="1200" cap="none" spc="0" normalizeH="0" noProof="0" dirty="0" err="1">
                <a:ln>
                  <a:noFill/>
                </a:ln>
                <a:solidFill>
                  <a:srgbClr val="FFFF00"/>
                </a:solidFill>
                <a:uLnTx/>
                <a:uFillTx/>
                <a:latin typeface="Times New Roman" panose="02020603050405020304" pitchFamily="18" charset="0"/>
                <a:ea typeface="+mn-ea"/>
                <a:cs typeface="Times New Roman" panose="02020603050405020304" pitchFamily="18" charset="0"/>
              </a:rPr>
              <a:t>hiện</a:t>
            </a:r>
            <a:r>
              <a:rPr kumimoji="0" lang="en-US" sz="3200" i="0" u="none" strike="noStrike" kern="1200" cap="none" spc="0" normalizeH="0" noProof="0" dirty="0">
                <a:ln>
                  <a:noFill/>
                </a:ln>
                <a:solidFill>
                  <a:srgbClr val="FFFF00"/>
                </a:solidFill>
                <a:uLnTx/>
                <a:uFillTx/>
                <a:latin typeface="Times New Roman" panose="02020603050405020304" pitchFamily="18" charset="0"/>
                <a:ea typeface="+mn-ea"/>
                <a:cs typeface="Times New Roman" panose="02020603050405020304" pitchFamily="18" charset="0"/>
              </a:rPr>
              <a:t> </a:t>
            </a:r>
            <a:r>
              <a:rPr kumimoji="0" lang="en-US" sz="3200" i="0" u="none" strike="noStrike" kern="1200" cap="none" spc="0" normalizeH="0" baseline="0" noProof="0" dirty="0" err="1">
                <a:ln>
                  <a:noFill/>
                </a:ln>
                <a:solidFill>
                  <a:srgbClr val="FFFF00"/>
                </a:solidFill>
                <a:uLnTx/>
                <a:uFillTx/>
                <a:latin typeface="Times New Roman" panose="02020603050405020304" pitchFamily="18" charset="0"/>
                <a:ea typeface="+mn-ea"/>
                <a:cs typeface="Times New Roman" panose="02020603050405020304" pitchFamily="18" charset="0"/>
              </a:rPr>
              <a:t>tiếp</a:t>
            </a:r>
            <a:r>
              <a:rPr kumimoji="0" lang="en-US" sz="3200" i="0" u="none" strike="noStrike" kern="1200" cap="none" spc="0" normalizeH="0" baseline="0" noProof="0" dirty="0">
                <a:ln>
                  <a:noFill/>
                </a:ln>
                <a:solidFill>
                  <a:srgbClr val="FFFF00"/>
                </a:solidFill>
                <a:uLnTx/>
                <a:uFillTx/>
                <a:latin typeface="Times New Roman" panose="02020603050405020304" pitchFamily="18" charset="0"/>
                <a:ea typeface="+mn-ea"/>
                <a:cs typeface="Times New Roman" panose="02020603050405020304" pitchFamily="18" charset="0"/>
              </a:rPr>
              <a:t> </a:t>
            </a:r>
            <a:r>
              <a:rPr kumimoji="0" lang="en-US" sz="3200" i="0" u="none" strike="noStrike" kern="1200" cap="none" spc="0" normalizeH="0" baseline="0" noProof="0" dirty="0" err="1">
                <a:ln>
                  <a:noFill/>
                </a:ln>
                <a:solidFill>
                  <a:srgbClr val="FFFF00"/>
                </a:solidFill>
                <a:uLnTx/>
                <a:uFillTx/>
                <a:latin typeface="Times New Roman" panose="02020603050405020304" pitchFamily="18" charset="0"/>
                <a:ea typeface="+mn-ea"/>
                <a:cs typeface="Times New Roman" panose="02020603050405020304" pitchFamily="18" charset="0"/>
              </a:rPr>
              <a:t>nhé</a:t>
            </a:r>
            <a:r>
              <a:rPr kumimoji="0" lang="en-US" sz="3200" i="0" u="none" strike="noStrike" kern="1200" cap="none" spc="0" normalizeH="0" baseline="0" noProof="0" dirty="0">
                <a:ln>
                  <a:noFill/>
                </a:ln>
                <a:solidFill>
                  <a:srgbClr val="FFFF00"/>
                </a:solidFill>
                <a:uLnTx/>
                <a:uFillTx/>
                <a:latin typeface="Times New Roman" panose="02020603050405020304" pitchFamily="18" charset="0"/>
                <a:ea typeface="+mn-ea"/>
                <a:cs typeface="Times New Roman" panose="02020603050405020304" pitchFamily="18" charset="0"/>
              </a:rPr>
              <a:t>!</a:t>
            </a:r>
          </a:p>
        </p:txBody>
      </p:sp>
      <p:sp>
        <p:nvSpPr>
          <p:cNvPr id="9" name="TextBox 8">
            <a:extLst>
              <a:ext uri="{FF2B5EF4-FFF2-40B4-BE49-F238E27FC236}">
                <a16:creationId xmlns:a16="http://schemas.microsoft.com/office/drawing/2014/main" id="{1EE5C6AD-696E-4CB8-B6AA-FCB3A4A8A7BB}"/>
              </a:ext>
            </a:extLst>
          </p:cNvPr>
          <p:cNvSpPr txBox="1"/>
          <p:nvPr/>
        </p:nvSpPr>
        <p:spPr>
          <a:xfrm>
            <a:off x="2362200" y="658353"/>
            <a:ext cx="7715250" cy="584775"/>
          </a:xfrm>
          <a:prstGeom prst="rect">
            <a:avLst/>
          </a:prstGeom>
          <a:noFill/>
        </p:spPr>
        <p:txBody>
          <a:bodyPr wrap="square" rtlCol="0">
            <a:spAutoFit/>
          </a:bodyPr>
          <a:lstStyle/>
          <a:p>
            <a:pPr lvl="0" algn="ctr" defTabSz="914400">
              <a:defRPr/>
            </a:pPr>
            <a:r>
              <a:rPr lang="en-US" sz="3200" dirty="0" err="1">
                <a:solidFill>
                  <a:srgbClr val="FFFF00"/>
                </a:solidFill>
                <a:latin typeface="Times New Roman" pitchFamily="18" charset="0"/>
                <a:cs typeface="Times New Roman" pitchFamily="18" charset="0"/>
              </a:rPr>
              <a:t>Thật</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vui</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nhỉ</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Các</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em</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rất</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tích</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cực</a:t>
            </a:r>
            <a:r>
              <a:rPr lang="en-US" sz="3200" dirty="0">
                <a:solidFill>
                  <a:srgbClr val="FFFF00"/>
                </a:solidFill>
                <a:latin typeface="Times New Roman" pitchFamily="18" charset="0"/>
                <a:cs typeface="Times New Roman" pitchFamily="18" charset="0"/>
              </a:rPr>
              <a:t>.</a:t>
            </a:r>
            <a:endParaRPr kumimoji="0" lang="en-US" sz="3200" i="0" u="none" strike="noStrike" kern="1200" cap="none" spc="0" normalizeH="0" baseline="0" noProof="0" dirty="0">
              <a:ln>
                <a:noFill/>
              </a:ln>
              <a:solidFill>
                <a:srgbClr val="FFFF00"/>
              </a:solidFill>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78080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37302"/>
            <a:ext cx="12192000" cy="6858000"/>
            <a:chOff x="0" y="0"/>
            <a:chExt cx="12192000" cy="6858000"/>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2727" t="84848" b="7969"/>
            <a:stretch>
              <a:fillRect/>
            </a:stretch>
          </p:blipFill>
          <p:spPr>
            <a:xfrm flipH="1" flipV="1">
              <a:off x="0" y="5207000"/>
              <a:ext cx="2743200" cy="165100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34596" b="7969"/>
            <a:stretch>
              <a:fillRect/>
            </a:stretch>
          </p:blipFill>
          <p:spPr>
            <a:xfrm flipH="1">
              <a:off x="2743200" y="1651000"/>
              <a:ext cx="6578600" cy="5207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7969"/>
            <a:stretch>
              <a:fillRect/>
            </a:stretch>
          </p:blipFill>
          <p:spPr>
            <a:xfrm flipH="1">
              <a:off x="0" y="0"/>
              <a:ext cx="10058400" cy="5207000"/>
            </a:xfrm>
            <a:prstGeom prst="rect">
              <a:avLst/>
            </a:prstGeom>
            <a:solidFill>
              <a:schemeClr val="bg1"/>
            </a:solidFill>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r="34596" b="7969"/>
            <a:stretch>
              <a:fillRect/>
            </a:stretch>
          </p:blipFill>
          <p:spPr>
            <a:xfrm flipH="1">
              <a:off x="10058400" y="0"/>
              <a:ext cx="2133600" cy="5207000"/>
            </a:xfrm>
            <a:prstGeom prst="rect">
              <a:avLst/>
            </a:prstGeom>
            <a:solidFill>
              <a:schemeClr val="bg1"/>
            </a:solidFill>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r="34596" b="7969"/>
            <a:stretch>
              <a:fillRect/>
            </a:stretch>
          </p:blipFill>
          <p:spPr>
            <a:xfrm flipH="1">
              <a:off x="9321800" y="4586220"/>
              <a:ext cx="2870200" cy="2271780"/>
            </a:xfrm>
            <a:prstGeom prst="rect">
              <a:avLst/>
            </a:prstGeom>
          </p:spPr>
        </p:pic>
      </p:grpSp>
      <p:pic>
        <p:nvPicPr>
          <p:cNvPr id="20" name="Picture 19" descr="Background pattern&#10;&#10;Description automatically generated">
            <a:extLst>
              <a:ext uri="{FF2B5EF4-FFF2-40B4-BE49-F238E27FC236}">
                <a16:creationId xmlns:a16="http://schemas.microsoft.com/office/drawing/2014/main" id="{636D8145-A09C-4B4A-A77B-9F6310856B5F}"/>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7382" r="20120" b="2"/>
          <a:stretch/>
        </p:blipFill>
        <p:spPr>
          <a:xfrm>
            <a:off x="10289061" y="56292"/>
            <a:ext cx="1881583" cy="1812003"/>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21" name="Picture 20" descr="A picture containing toy, doll&#10;&#10;Description automatically generated">
            <a:extLst>
              <a:ext uri="{FF2B5EF4-FFF2-40B4-BE49-F238E27FC236}">
                <a16:creationId xmlns:a16="http://schemas.microsoft.com/office/drawing/2014/main" id="{224DD1E0-FC88-45FD-99FF-BDEDCA527B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72329" y="-53471"/>
            <a:ext cx="1498195" cy="1592093"/>
          </a:xfrm>
          <a:prstGeom prst="rect">
            <a:avLst/>
          </a:prstGeom>
        </p:spPr>
      </p:pic>
      <p:sp>
        <p:nvSpPr>
          <p:cNvPr id="27" name="Freeform: Shape 26">
            <a:extLst>
              <a:ext uri="{FF2B5EF4-FFF2-40B4-BE49-F238E27FC236}">
                <a16:creationId xmlns:a16="http://schemas.microsoft.com/office/drawing/2014/main" id="{2E075F09-298E-4093-BD90-73793FCB5BCF}"/>
              </a:ext>
            </a:extLst>
          </p:cNvPr>
          <p:cNvSpPr/>
          <p:nvPr/>
        </p:nvSpPr>
        <p:spPr>
          <a:xfrm rot="10800000" flipH="1">
            <a:off x="630592" y="3009115"/>
            <a:ext cx="1441563" cy="2263858"/>
          </a:xfrm>
          <a:custGeom>
            <a:avLst/>
            <a:gdLst>
              <a:gd name="connsiteX0" fmla="*/ 2982056 w 2982056"/>
              <a:gd name="connsiteY0" fmla="*/ 1025695 h 4218696"/>
              <a:gd name="connsiteX1" fmla="*/ 830227 w 2982056"/>
              <a:gd name="connsiteY1" fmla="*/ 4218696 h 4218696"/>
              <a:gd name="connsiteX2" fmla="*/ 190339 w 2982056"/>
              <a:gd name="connsiteY2" fmla="*/ 4075145 h 4218696"/>
              <a:gd name="connsiteX3" fmla="*/ 0 w 2982056"/>
              <a:gd name="connsiteY3" fmla="*/ 3971772 h 4218696"/>
              <a:gd name="connsiteX4" fmla="*/ 0 w 2982056"/>
              <a:gd name="connsiteY4" fmla="*/ 0 h 4218696"/>
              <a:gd name="connsiteX5" fmla="*/ 2866520 w 2982056"/>
              <a:gd name="connsiteY5" fmla="*/ 0 h 4218696"/>
              <a:gd name="connsiteX6" fmla="*/ 2885314 w 2982056"/>
              <a:gd name="connsiteY6" fmla="*/ 76194 h 4218696"/>
              <a:gd name="connsiteX7" fmla="*/ 2982056 w 2982056"/>
              <a:gd name="connsiteY7" fmla="*/ 1025695 h 4218696"/>
              <a:gd name="connsiteX0" fmla="*/ 2982056 w 3094288"/>
              <a:gd name="connsiteY0" fmla="*/ 1025695 h 4091698"/>
              <a:gd name="connsiteX1" fmla="*/ 2311350 w 3094288"/>
              <a:gd name="connsiteY1" fmla="*/ 3836971 h 4091698"/>
              <a:gd name="connsiteX2" fmla="*/ 190339 w 3094288"/>
              <a:gd name="connsiteY2" fmla="*/ 4075145 h 4091698"/>
              <a:gd name="connsiteX3" fmla="*/ 0 w 3094288"/>
              <a:gd name="connsiteY3" fmla="*/ 3971772 h 4091698"/>
              <a:gd name="connsiteX4" fmla="*/ 0 w 3094288"/>
              <a:gd name="connsiteY4" fmla="*/ 0 h 4091698"/>
              <a:gd name="connsiteX5" fmla="*/ 2866520 w 3094288"/>
              <a:gd name="connsiteY5" fmla="*/ 0 h 4091698"/>
              <a:gd name="connsiteX6" fmla="*/ 2885314 w 3094288"/>
              <a:gd name="connsiteY6" fmla="*/ 76194 h 4091698"/>
              <a:gd name="connsiteX7" fmla="*/ 2982056 w 3094288"/>
              <a:gd name="connsiteY7" fmla="*/ 1025695 h 4091698"/>
              <a:gd name="connsiteX0" fmla="*/ 2360351 w 2890020"/>
              <a:gd name="connsiteY0" fmla="*/ 1199207 h 4172169"/>
              <a:gd name="connsiteX1" fmla="*/ 2311350 w 2890020"/>
              <a:gd name="connsiteY1" fmla="*/ 3836971 h 4172169"/>
              <a:gd name="connsiteX2" fmla="*/ 190339 w 2890020"/>
              <a:gd name="connsiteY2" fmla="*/ 4075145 h 4172169"/>
              <a:gd name="connsiteX3" fmla="*/ 0 w 2890020"/>
              <a:gd name="connsiteY3" fmla="*/ 3971772 h 4172169"/>
              <a:gd name="connsiteX4" fmla="*/ 0 w 2890020"/>
              <a:gd name="connsiteY4" fmla="*/ 0 h 4172169"/>
              <a:gd name="connsiteX5" fmla="*/ 2866520 w 2890020"/>
              <a:gd name="connsiteY5" fmla="*/ 0 h 4172169"/>
              <a:gd name="connsiteX6" fmla="*/ 2885314 w 2890020"/>
              <a:gd name="connsiteY6" fmla="*/ 76194 h 4172169"/>
              <a:gd name="connsiteX7" fmla="*/ 2360351 w 2890020"/>
              <a:gd name="connsiteY7" fmla="*/ 1199207 h 417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020" h="4172169">
                <a:moveTo>
                  <a:pt x="2360351" y="1199207"/>
                </a:moveTo>
                <a:cubicBezTo>
                  <a:pt x="2360351" y="2962653"/>
                  <a:pt x="2673019" y="3357648"/>
                  <a:pt x="2311350" y="3836971"/>
                </a:cubicBezTo>
                <a:cubicBezTo>
                  <a:pt x="1949681" y="4316294"/>
                  <a:pt x="392479" y="4168438"/>
                  <a:pt x="190339" y="4075145"/>
                </a:cubicBezTo>
                <a:lnTo>
                  <a:pt x="0" y="3971772"/>
                </a:lnTo>
                <a:lnTo>
                  <a:pt x="0" y="0"/>
                </a:lnTo>
                <a:lnTo>
                  <a:pt x="2866520" y="0"/>
                </a:lnTo>
                <a:lnTo>
                  <a:pt x="2885314" y="76194"/>
                </a:lnTo>
                <a:cubicBezTo>
                  <a:pt x="2948186" y="376141"/>
                  <a:pt x="2360351" y="868561"/>
                  <a:pt x="2360351" y="1199207"/>
                </a:cubicBezTo>
                <a:close/>
              </a:path>
            </a:pathLst>
          </a:custGeom>
          <a:solidFill>
            <a:srgbClr val="00B05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4"/>
          </a:fillRef>
          <a:effectRef idx="1">
            <a:schemeClr val="accent4"/>
          </a:effectRef>
          <a:fontRef idx="minor">
            <a:schemeClr val="lt1"/>
          </a:fontRef>
        </p:style>
        <p:txBody>
          <a:bodyPr wrap="square" lIns="91408" tIns="45704" rIns="91408" bIns="45704" rtlCol="0" anchor="ctr">
            <a:noAutofit/>
          </a:bodyPr>
          <a:lstStyle/>
          <a:p>
            <a:pPr algn="ctr"/>
            <a:endParaRPr lang="en-US">
              <a:solidFill>
                <a:prstClr val="white"/>
              </a:solidFill>
            </a:endParaRPr>
          </a:p>
        </p:txBody>
      </p:sp>
      <p:sp>
        <p:nvSpPr>
          <p:cNvPr id="29" name="Rectangle 28">
            <a:extLst>
              <a:ext uri="{FF2B5EF4-FFF2-40B4-BE49-F238E27FC236}">
                <a16:creationId xmlns:a16="http://schemas.microsoft.com/office/drawing/2014/main" id="{C9B0C72A-792E-4CAC-8ECA-555F51C28493}"/>
              </a:ext>
            </a:extLst>
          </p:cNvPr>
          <p:cNvSpPr/>
          <p:nvPr/>
        </p:nvSpPr>
        <p:spPr>
          <a:xfrm>
            <a:off x="654037" y="3266257"/>
            <a:ext cx="1143924" cy="1815849"/>
          </a:xfrm>
          <a:prstGeom prst="rect">
            <a:avLst/>
          </a:prstGeom>
          <a:noFill/>
        </p:spPr>
        <p:txBody>
          <a:bodyPr wrap="square" lIns="91408" tIns="45704" rIns="91408" bIns="45704">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rgbClr val="FF0000"/>
                </a:solidFill>
                <a:latin typeface="Times New Roman" panose="02020603050405020304" pitchFamily="18" charset="0"/>
                <a:cs typeface="Times New Roman" panose="02020603050405020304" pitchFamily="18" charset="0"/>
              </a:rPr>
              <a:t>SƠ</a:t>
            </a:r>
          </a:p>
          <a:p>
            <a:pPr algn="ctr"/>
            <a:r>
              <a:rPr lang="en-US" sz="2800" b="1" dirty="0">
                <a:ln/>
                <a:solidFill>
                  <a:srgbClr val="FF0000"/>
                </a:solidFill>
                <a:latin typeface="Times New Roman" panose="02020603050405020304" pitchFamily="18" charset="0"/>
                <a:cs typeface="Times New Roman" panose="02020603050405020304" pitchFamily="18" charset="0"/>
              </a:rPr>
              <a:t>ĐỒ</a:t>
            </a:r>
          </a:p>
          <a:p>
            <a:pPr algn="ctr"/>
            <a:r>
              <a:rPr lang="en-US" sz="2800" b="1" dirty="0">
                <a:ln/>
                <a:solidFill>
                  <a:srgbClr val="FF0000"/>
                </a:solidFill>
                <a:latin typeface="Times New Roman" panose="02020603050405020304" pitchFamily="18" charset="0"/>
                <a:cs typeface="Times New Roman" panose="02020603050405020304" pitchFamily="18" charset="0"/>
              </a:rPr>
              <a:t>BAN</a:t>
            </a:r>
          </a:p>
          <a:p>
            <a:pPr algn="ctr"/>
            <a:r>
              <a:rPr lang="en-US" sz="2800" b="1" dirty="0">
                <a:ln/>
                <a:solidFill>
                  <a:srgbClr val="FF0000"/>
                </a:solidFill>
                <a:latin typeface="Times New Roman" panose="02020603050405020304" pitchFamily="18" charset="0"/>
                <a:cs typeface="Times New Roman" panose="02020603050405020304" pitchFamily="18" charset="0"/>
              </a:rPr>
              <a:t>ĐẦU</a:t>
            </a:r>
          </a:p>
        </p:txBody>
      </p:sp>
      <p:sp>
        <p:nvSpPr>
          <p:cNvPr id="103" name="Oval 102">
            <a:extLst>
              <a:ext uri="{FF2B5EF4-FFF2-40B4-BE49-F238E27FC236}">
                <a16:creationId xmlns:a16="http://schemas.microsoft.com/office/drawing/2014/main" id="{BC89A0C0-828A-4D3F-A8D4-582800D809C2}"/>
              </a:ext>
            </a:extLst>
          </p:cNvPr>
          <p:cNvSpPr/>
          <p:nvPr/>
        </p:nvSpPr>
        <p:spPr>
          <a:xfrm>
            <a:off x="2376652" y="3749460"/>
            <a:ext cx="3042263" cy="3134215"/>
          </a:xfrm>
          <a:prstGeom prst="ellipse">
            <a:avLst/>
          </a:prstGeom>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en-US">
              <a:solidFill>
                <a:prstClr val="white"/>
              </a:solidFill>
            </a:endParaRPr>
          </a:p>
        </p:txBody>
      </p:sp>
      <p:sp>
        <p:nvSpPr>
          <p:cNvPr id="104" name="Oval 103">
            <a:extLst>
              <a:ext uri="{FF2B5EF4-FFF2-40B4-BE49-F238E27FC236}">
                <a16:creationId xmlns:a16="http://schemas.microsoft.com/office/drawing/2014/main" id="{6B9AD4A9-45BE-4BF0-95B9-FA311E968A15}"/>
              </a:ext>
            </a:extLst>
          </p:cNvPr>
          <p:cNvSpPr/>
          <p:nvPr/>
        </p:nvSpPr>
        <p:spPr>
          <a:xfrm>
            <a:off x="8963590" y="3726115"/>
            <a:ext cx="3042263" cy="3134215"/>
          </a:xfrm>
          <a:prstGeom prst="ellipse">
            <a:avLst/>
          </a:prstGeom>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en-US">
              <a:solidFill>
                <a:prstClr val="white"/>
              </a:solidFill>
            </a:endParaRPr>
          </a:p>
        </p:txBody>
      </p:sp>
      <p:sp>
        <p:nvSpPr>
          <p:cNvPr id="105" name="Oval 104">
            <a:extLst>
              <a:ext uri="{FF2B5EF4-FFF2-40B4-BE49-F238E27FC236}">
                <a16:creationId xmlns:a16="http://schemas.microsoft.com/office/drawing/2014/main" id="{A0EE2DA0-E683-4E02-9B20-774A082D905C}"/>
              </a:ext>
            </a:extLst>
          </p:cNvPr>
          <p:cNvSpPr/>
          <p:nvPr/>
        </p:nvSpPr>
        <p:spPr>
          <a:xfrm>
            <a:off x="5700730" y="3732821"/>
            <a:ext cx="3042263" cy="3134215"/>
          </a:xfrm>
          <a:prstGeom prst="ellipse">
            <a:avLst/>
          </a:prstGeom>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en-US">
              <a:solidFill>
                <a:prstClr val="white"/>
              </a:solidFill>
            </a:endParaRPr>
          </a:p>
        </p:txBody>
      </p:sp>
      <p:grpSp>
        <p:nvGrpSpPr>
          <p:cNvPr id="106" name="Group 105">
            <a:extLst>
              <a:ext uri="{FF2B5EF4-FFF2-40B4-BE49-F238E27FC236}">
                <a16:creationId xmlns:a16="http://schemas.microsoft.com/office/drawing/2014/main" id="{26D3D5E9-8E73-4BE4-98EC-11915AC7A4BA}"/>
              </a:ext>
            </a:extLst>
          </p:cNvPr>
          <p:cNvGrpSpPr/>
          <p:nvPr/>
        </p:nvGrpSpPr>
        <p:grpSpPr>
          <a:xfrm>
            <a:off x="2411732" y="5191926"/>
            <a:ext cx="2998905" cy="1623006"/>
            <a:chOff x="2053756" y="1996263"/>
            <a:chExt cx="3755701" cy="1972951"/>
          </a:xfrm>
        </p:grpSpPr>
        <p:sp>
          <p:nvSpPr>
            <p:cNvPr id="107" name="Oval 106">
              <a:extLst>
                <a:ext uri="{FF2B5EF4-FFF2-40B4-BE49-F238E27FC236}">
                  <a16:creationId xmlns:a16="http://schemas.microsoft.com/office/drawing/2014/main" id="{664FFBFF-0C15-429F-9996-7849A52DD1DE}"/>
                </a:ext>
              </a:extLst>
            </p:cNvPr>
            <p:cNvSpPr/>
            <p:nvPr/>
          </p:nvSpPr>
          <p:spPr>
            <a:xfrm>
              <a:off x="2958979" y="3273188"/>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9</a:t>
              </a:r>
            </a:p>
          </p:txBody>
        </p:sp>
        <p:sp>
          <p:nvSpPr>
            <p:cNvPr id="108" name="Oval 107">
              <a:extLst>
                <a:ext uri="{FF2B5EF4-FFF2-40B4-BE49-F238E27FC236}">
                  <a16:creationId xmlns:a16="http://schemas.microsoft.com/office/drawing/2014/main" id="{02E9BC24-4D87-4C6B-AA6D-BC9331753B0D}"/>
                </a:ext>
              </a:extLst>
            </p:cNvPr>
            <p:cNvSpPr/>
            <p:nvPr/>
          </p:nvSpPr>
          <p:spPr>
            <a:xfrm>
              <a:off x="5199857" y="1996263"/>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5</a:t>
              </a:r>
            </a:p>
          </p:txBody>
        </p:sp>
        <p:sp>
          <p:nvSpPr>
            <p:cNvPr id="109" name="Oval 108">
              <a:extLst>
                <a:ext uri="{FF2B5EF4-FFF2-40B4-BE49-F238E27FC236}">
                  <a16:creationId xmlns:a16="http://schemas.microsoft.com/office/drawing/2014/main" id="{B199DC97-733E-4451-A380-FE03399FA991}"/>
                </a:ext>
              </a:extLst>
            </p:cNvPr>
            <p:cNvSpPr/>
            <p:nvPr/>
          </p:nvSpPr>
          <p:spPr>
            <a:xfrm>
              <a:off x="4895057" y="2648666"/>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6</a:t>
              </a:r>
            </a:p>
          </p:txBody>
        </p:sp>
        <p:sp>
          <p:nvSpPr>
            <p:cNvPr id="110" name="Oval 109">
              <a:extLst>
                <a:ext uri="{FF2B5EF4-FFF2-40B4-BE49-F238E27FC236}">
                  <a16:creationId xmlns:a16="http://schemas.microsoft.com/office/drawing/2014/main" id="{E28916E3-18F6-4187-979F-DA8483453CAE}"/>
                </a:ext>
              </a:extLst>
            </p:cNvPr>
            <p:cNvSpPr/>
            <p:nvPr/>
          </p:nvSpPr>
          <p:spPr>
            <a:xfrm>
              <a:off x="3686604" y="3359614"/>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8</a:t>
              </a:r>
            </a:p>
          </p:txBody>
        </p:sp>
        <p:sp>
          <p:nvSpPr>
            <p:cNvPr id="111" name="Oval 110">
              <a:extLst>
                <a:ext uri="{FF2B5EF4-FFF2-40B4-BE49-F238E27FC236}">
                  <a16:creationId xmlns:a16="http://schemas.microsoft.com/office/drawing/2014/main" id="{BCB41557-7F30-4EF0-935D-58235A68858B}"/>
                </a:ext>
              </a:extLst>
            </p:cNvPr>
            <p:cNvSpPr/>
            <p:nvPr/>
          </p:nvSpPr>
          <p:spPr>
            <a:xfrm>
              <a:off x="4404802" y="3137288"/>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7</a:t>
              </a:r>
            </a:p>
          </p:txBody>
        </p:sp>
        <p:sp>
          <p:nvSpPr>
            <p:cNvPr id="112" name="Oval 111">
              <a:extLst>
                <a:ext uri="{FF2B5EF4-FFF2-40B4-BE49-F238E27FC236}">
                  <a16:creationId xmlns:a16="http://schemas.microsoft.com/office/drawing/2014/main" id="{DBA5A64C-3CEF-46A5-8E80-C2FBE2741307}"/>
                </a:ext>
              </a:extLst>
            </p:cNvPr>
            <p:cNvSpPr/>
            <p:nvPr/>
          </p:nvSpPr>
          <p:spPr>
            <a:xfrm>
              <a:off x="2412855" y="2832488"/>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sp>
          <p:nvSpPr>
            <p:cNvPr id="113" name="Oval 112">
              <a:extLst>
                <a:ext uri="{FF2B5EF4-FFF2-40B4-BE49-F238E27FC236}">
                  <a16:creationId xmlns:a16="http://schemas.microsoft.com/office/drawing/2014/main" id="{CBADB378-A49B-4B40-82F9-641CA5D9CE09}"/>
                </a:ext>
              </a:extLst>
            </p:cNvPr>
            <p:cNvSpPr/>
            <p:nvPr/>
          </p:nvSpPr>
          <p:spPr>
            <a:xfrm>
              <a:off x="2053756" y="2239388"/>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sp>
          <p:nvSpPr>
            <p:cNvPr id="114" name="Rectangle 113">
              <a:extLst>
                <a:ext uri="{FF2B5EF4-FFF2-40B4-BE49-F238E27FC236}">
                  <a16:creationId xmlns:a16="http://schemas.microsoft.com/office/drawing/2014/main" id="{8854BD28-E70E-4A72-8935-EE4299FE33E1}"/>
                </a:ext>
              </a:extLst>
            </p:cNvPr>
            <p:cNvSpPr/>
            <p:nvPr/>
          </p:nvSpPr>
          <p:spPr>
            <a:xfrm>
              <a:off x="2433388" y="2848988"/>
              <a:ext cx="536412" cy="46767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10</a:t>
              </a:r>
            </a:p>
          </p:txBody>
        </p:sp>
        <p:sp>
          <p:nvSpPr>
            <p:cNvPr id="115" name="Rectangle 114">
              <a:extLst>
                <a:ext uri="{FF2B5EF4-FFF2-40B4-BE49-F238E27FC236}">
                  <a16:creationId xmlns:a16="http://schemas.microsoft.com/office/drawing/2014/main" id="{E1EC7EE5-049A-4C96-9BBF-DF5B73AA09E4}"/>
                </a:ext>
              </a:extLst>
            </p:cNvPr>
            <p:cNvSpPr/>
            <p:nvPr/>
          </p:nvSpPr>
          <p:spPr>
            <a:xfrm>
              <a:off x="2091127" y="2217701"/>
              <a:ext cx="519549" cy="46767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11</a:t>
              </a:r>
            </a:p>
          </p:txBody>
        </p:sp>
      </p:grpSp>
      <p:grpSp>
        <p:nvGrpSpPr>
          <p:cNvPr id="116" name="Group 115">
            <a:extLst>
              <a:ext uri="{FF2B5EF4-FFF2-40B4-BE49-F238E27FC236}">
                <a16:creationId xmlns:a16="http://schemas.microsoft.com/office/drawing/2014/main" id="{09B72EE5-829C-478B-97C1-F214FFE9CCAB}"/>
              </a:ext>
            </a:extLst>
          </p:cNvPr>
          <p:cNvGrpSpPr/>
          <p:nvPr/>
        </p:nvGrpSpPr>
        <p:grpSpPr>
          <a:xfrm>
            <a:off x="9029920" y="3696016"/>
            <a:ext cx="2910986" cy="1583271"/>
            <a:chOff x="2053756" y="225188"/>
            <a:chExt cx="3645594" cy="1924650"/>
          </a:xfrm>
        </p:grpSpPr>
        <p:sp>
          <p:nvSpPr>
            <p:cNvPr id="117" name="Oval 116">
              <a:extLst>
                <a:ext uri="{FF2B5EF4-FFF2-40B4-BE49-F238E27FC236}">
                  <a16:creationId xmlns:a16="http://schemas.microsoft.com/office/drawing/2014/main" id="{0B6B06D1-D851-41A0-B9D1-55E837AAB05F}"/>
                </a:ext>
              </a:extLst>
            </p:cNvPr>
            <p:cNvSpPr/>
            <p:nvPr/>
          </p:nvSpPr>
          <p:spPr>
            <a:xfrm>
              <a:off x="3504067" y="225188"/>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a:t>
              </a:r>
            </a:p>
          </p:txBody>
        </p:sp>
        <p:sp>
          <p:nvSpPr>
            <p:cNvPr id="118" name="Oval 117">
              <a:extLst>
                <a:ext uri="{FF2B5EF4-FFF2-40B4-BE49-F238E27FC236}">
                  <a16:creationId xmlns:a16="http://schemas.microsoft.com/office/drawing/2014/main" id="{69ED69F7-95C6-40EE-8038-C200319733BE}"/>
                </a:ext>
              </a:extLst>
            </p:cNvPr>
            <p:cNvSpPr/>
            <p:nvPr/>
          </p:nvSpPr>
          <p:spPr>
            <a:xfrm>
              <a:off x="4144650" y="380738"/>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2</a:t>
              </a:r>
            </a:p>
          </p:txBody>
        </p:sp>
        <p:sp>
          <p:nvSpPr>
            <p:cNvPr id="119" name="Oval 118">
              <a:extLst>
                <a:ext uri="{FF2B5EF4-FFF2-40B4-BE49-F238E27FC236}">
                  <a16:creationId xmlns:a16="http://schemas.microsoft.com/office/drawing/2014/main" id="{037386F0-2298-4312-A2E2-91017883D529}"/>
                </a:ext>
              </a:extLst>
            </p:cNvPr>
            <p:cNvSpPr/>
            <p:nvPr/>
          </p:nvSpPr>
          <p:spPr>
            <a:xfrm>
              <a:off x="4753967" y="728341"/>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3</a:t>
              </a:r>
            </a:p>
          </p:txBody>
        </p:sp>
        <p:sp>
          <p:nvSpPr>
            <p:cNvPr id="120" name="Oval 119">
              <a:extLst>
                <a:ext uri="{FF2B5EF4-FFF2-40B4-BE49-F238E27FC236}">
                  <a16:creationId xmlns:a16="http://schemas.microsoft.com/office/drawing/2014/main" id="{DB2CB53E-E391-40A0-A111-44F0E7EFC7D4}"/>
                </a:ext>
              </a:extLst>
            </p:cNvPr>
            <p:cNvSpPr/>
            <p:nvPr/>
          </p:nvSpPr>
          <p:spPr>
            <a:xfrm>
              <a:off x="5089750" y="1295138"/>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4</a:t>
              </a:r>
            </a:p>
          </p:txBody>
        </p:sp>
        <p:sp>
          <p:nvSpPr>
            <p:cNvPr id="121" name="Oval 120">
              <a:extLst>
                <a:ext uri="{FF2B5EF4-FFF2-40B4-BE49-F238E27FC236}">
                  <a16:creationId xmlns:a16="http://schemas.microsoft.com/office/drawing/2014/main" id="{94518835-8410-4E11-AE6B-99A136CC08A4}"/>
                </a:ext>
              </a:extLst>
            </p:cNvPr>
            <p:cNvSpPr/>
            <p:nvPr/>
          </p:nvSpPr>
          <p:spPr>
            <a:xfrm>
              <a:off x="2053756" y="1540238"/>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sp>
          <p:nvSpPr>
            <p:cNvPr id="122" name="Oval 121">
              <a:extLst>
                <a:ext uri="{FF2B5EF4-FFF2-40B4-BE49-F238E27FC236}">
                  <a16:creationId xmlns:a16="http://schemas.microsoft.com/office/drawing/2014/main" id="{85074932-BAF3-418B-A564-DD4945909C7A}"/>
                </a:ext>
              </a:extLst>
            </p:cNvPr>
            <p:cNvSpPr/>
            <p:nvPr/>
          </p:nvSpPr>
          <p:spPr>
            <a:xfrm>
              <a:off x="2327573" y="927488"/>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sp>
          <p:nvSpPr>
            <p:cNvPr id="123" name="Oval 122">
              <a:extLst>
                <a:ext uri="{FF2B5EF4-FFF2-40B4-BE49-F238E27FC236}">
                  <a16:creationId xmlns:a16="http://schemas.microsoft.com/office/drawing/2014/main" id="{BE0565EB-5BBD-4FEE-8862-378CD6747CDD}"/>
                </a:ext>
              </a:extLst>
            </p:cNvPr>
            <p:cNvSpPr/>
            <p:nvPr/>
          </p:nvSpPr>
          <p:spPr>
            <a:xfrm>
              <a:off x="2822420" y="440438"/>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sp>
          <p:nvSpPr>
            <p:cNvPr id="124" name="Rectangle 123">
              <a:extLst>
                <a:ext uri="{FF2B5EF4-FFF2-40B4-BE49-F238E27FC236}">
                  <a16:creationId xmlns:a16="http://schemas.microsoft.com/office/drawing/2014/main" id="{C875CD5A-5A83-4CE2-B384-8B4F492CB92D}"/>
                </a:ext>
              </a:extLst>
            </p:cNvPr>
            <p:cNvSpPr/>
            <p:nvPr/>
          </p:nvSpPr>
          <p:spPr>
            <a:xfrm>
              <a:off x="2337774" y="917512"/>
              <a:ext cx="536412" cy="46767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13</a:t>
              </a:r>
            </a:p>
          </p:txBody>
        </p:sp>
        <p:sp>
          <p:nvSpPr>
            <p:cNvPr id="125" name="Rectangle 124">
              <a:extLst>
                <a:ext uri="{FF2B5EF4-FFF2-40B4-BE49-F238E27FC236}">
                  <a16:creationId xmlns:a16="http://schemas.microsoft.com/office/drawing/2014/main" id="{9E0C7BF5-3090-4A5B-A313-FC6D96F7D5F4}"/>
                </a:ext>
              </a:extLst>
            </p:cNvPr>
            <p:cNvSpPr/>
            <p:nvPr/>
          </p:nvSpPr>
          <p:spPr>
            <a:xfrm>
              <a:off x="2090350" y="1510539"/>
              <a:ext cx="536412" cy="46767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12</a:t>
              </a:r>
            </a:p>
          </p:txBody>
        </p:sp>
        <p:sp>
          <p:nvSpPr>
            <p:cNvPr id="126" name="Rectangle 125">
              <a:extLst>
                <a:ext uri="{FF2B5EF4-FFF2-40B4-BE49-F238E27FC236}">
                  <a16:creationId xmlns:a16="http://schemas.microsoft.com/office/drawing/2014/main" id="{1BFAACF1-8EB3-4D62-9E98-983A8397C179}"/>
                </a:ext>
              </a:extLst>
            </p:cNvPr>
            <p:cNvSpPr/>
            <p:nvPr/>
          </p:nvSpPr>
          <p:spPr>
            <a:xfrm>
              <a:off x="2866299" y="393151"/>
              <a:ext cx="536412" cy="46767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14</a:t>
              </a:r>
            </a:p>
          </p:txBody>
        </p:sp>
      </p:grpSp>
      <p:grpSp>
        <p:nvGrpSpPr>
          <p:cNvPr id="127" name="Group 126">
            <a:extLst>
              <a:ext uri="{FF2B5EF4-FFF2-40B4-BE49-F238E27FC236}">
                <a16:creationId xmlns:a16="http://schemas.microsoft.com/office/drawing/2014/main" id="{2F798F34-6872-49A0-B454-3878B9E86B94}"/>
              </a:ext>
            </a:extLst>
          </p:cNvPr>
          <p:cNvGrpSpPr/>
          <p:nvPr/>
        </p:nvGrpSpPr>
        <p:grpSpPr>
          <a:xfrm>
            <a:off x="8985243" y="5214154"/>
            <a:ext cx="2998902" cy="1623006"/>
            <a:chOff x="8235852" y="1950175"/>
            <a:chExt cx="3755701" cy="1972951"/>
          </a:xfrm>
        </p:grpSpPr>
        <p:sp>
          <p:nvSpPr>
            <p:cNvPr id="128" name="Oval 127">
              <a:extLst>
                <a:ext uri="{FF2B5EF4-FFF2-40B4-BE49-F238E27FC236}">
                  <a16:creationId xmlns:a16="http://schemas.microsoft.com/office/drawing/2014/main" id="{5EC903A5-3C84-40BA-A19F-AEE1A32F8550}"/>
                </a:ext>
              </a:extLst>
            </p:cNvPr>
            <p:cNvSpPr/>
            <p:nvPr/>
          </p:nvSpPr>
          <p:spPr>
            <a:xfrm>
              <a:off x="8594951" y="2786400"/>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sp>
          <p:nvSpPr>
            <p:cNvPr id="129" name="Oval 128">
              <a:extLst>
                <a:ext uri="{FF2B5EF4-FFF2-40B4-BE49-F238E27FC236}">
                  <a16:creationId xmlns:a16="http://schemas.microsoft.com/office/drawing/2014/main" id="{37691472-BBBB-41EC-8DC4-3DCB1571A71E}"/>
                </a:ext>
              </a:extLst>
            </p:cNvPr>
            <p:cNvSpPr/>
            <p:nvPr/>
          </p:nvSpPr>
          <p:spPr>
            <a:xfrm>
              <a:off x="8235852" y="2193300"/>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grpSp>
          <p:nvGrpSpPr>
            <p:cNvPr id="130" name="Group 129">
              <a:extLst>
                <a:ext uri="{FF2B5EF4-FFF2-40B4-BE49-F238E27FC236}">
                  <a16:creationId xmlns:a16="http://schemas.microsoft.com/office/drawing/2014/main" id="{CEB3664B-E186-48E1-B2FD-95901E755C00}"/>
                </a:ext>
              </a:extLst>
            </p:cNvPr>
            <p:cNvGrpSpPr/>
            <p:nvPr/>
          </p:nvGrpSpPr>
          <p:grpSpPr>
            <a:xfrm>
              <a:off x="8299512" y="1950175"/>
              <a:ext cx="3692041" cy="1972951"/>
              <a:chOff x="8299512" y="1950175"/>
              <a:chExt cx="3692041" cy="1972951"/>
            </a:xfrm>
          </p:grpSpPr>
          <p:sp>
            <p:nvSpPr>
              <p:cNvPr id="131" name="Oval 130">
                <a:extLst>
                  <a:ext uri="{FF2B5EF4-FFF2-40B4-BE49-F238E27FC236}">
                    <a16:creationId xmlns:a16="http://schemas.microsoft.com/office/drawing/2014/main" id="{E3F6A31E-4627-4F52-AE6B-32521F4B7F61}"/>
                  </a:ext>
                </a:extLst>
              </p:cNvPr>
              <p:cNvSpPr/>
              <p:nvPr/>
            </p:nvSpPr>
            <p:spPr>
              <a:xfrm>
                <a:off x="9141075" y="3227100"/>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9</a:t>
                </a:r>
              </a:p>
            </p:txBody>
          </p:sp>
          <p:sp>
            <p:nvSpPr>
              <p:cNvPr id="132" name="Oval 131">
                <a:extLst>
                  <a:ext uri="{FF2B5EF4-FFF2-40B4-BE49-F238E27FC236}">
                    <a16:creationId xmlns:a16="http://schemas.microsoft.com/office/drawing/2014/main" id="{CD745E08-5EEE-4D5C-B7E5-D3429B84266A}"/>
                  </a:ext>
                </a:extLst>
              </p:cNvPr>
              <p:cNvSpPr/>
              <p:nvPr/>
            </p:nvSpPr>
            <p:spPr>
              <a:xfrm>
                <a:off x="11381953" y="1950175"/>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5</a:t>
                </a:r>
              </a:p>
            </p:txBody>
          </p:sp>
          <p:sp>
            <p:nvSpPr>
              <p:cNvPr id="133" name="Oval 132">
                <a:extLst>
                  <a:ext uri="{FF2B5EF4-FFF2-40B4-BE49-F238E27FC236}">
                    <a16:creationId xmlns:a16="http://schemas.microsoft.com/office/drawing/2014/main" id="{A89482FB-C521-4C80-B4B7-0161018CBD05}"/>
                  </a:ext>
                </a:extLst>
              </p:cNvPr>
              <p:cNvSpPr/>
              <p:nvPr/>
            </p:nvSpPr>
            <p:spPr>
              <a:xfrm>
                <a:off x="11077153" y="2602578"/>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6</a:t>
                </a:r>
              </a:p>
            </p:txBody>
          </p:sp>
          <p:sp>
            <p:nvSpPr>
              <p:cNvPr id="134" name="Oval 133">
                <a:extLst>
                  <a:ext uri="{FF2B5EF4-FFF2-40B4-BE49-F238E27FC236}">
                    <a16:creationId xmlns:a16="http://schemas.microsoft.com/office/drawing/2014/main" id="{5FE5DF23-7FD1-43C5-A043-6A6F05B64A51}"/>
                  </a:ext>
                </a:extLst>
              </p:cNvPr>
              <p:cNvSpPr/>
              <p:nvPr/>
            </p:nvSpPr>
            <p:spPr>
              <a:xfrm>
                <a:off x="9868700" y="3313526"/>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8</a:t>
                </a:r>
              </a:p>
            </p:txBody>
          </p:sp>
          <p:sp>
            <p:nvSpPr>
              <p:cNvPr id="135" name="Oval 134">
                <a:extLst>
                  <a:ext uri="{FF2B5EF4-FFF2-40B4-BE49-F238E27FC236}">
                    <a16:creationId xmlns:a16="http://schemas.microsoft.com/office/drawing/2014/main" id="{51199DF0-5306-4BD0-A335-23EEFAC7294D}"/>
                  </a:ext>
                </a:extLst>
              </p:cNvPr>
              <p:cNvSpPr/>
              <p:nvPr/>
            </p:nvSpPr>
            <p:spPr>
              <a:xfrm>
                <a:off x="10586898" y="3091200"/>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7</a:t>
                </a:r>
              </a:p>
            </p:txBody>
          </p:sp>
          <p:sp>
            <p:nvSpPr>
              <p:cNvPr id="136" name="Rectangle 135">
                <a:extLst>
                  <a:ext uri="{FF2B5EF4-FFF2-40B4-BE49-F238E27FC236}">
                    <a16:creationId xmlns:a16="http://schemas.microsoft.com/office/drawing/2014/main" id="{0C087212-2525-49AA-A5F7-0DEB1743C622}"/>
                  </a:ext>
                </a:extLst>
              </p:cNvPr>
              <p:cNvSpPr/>
              <p:nvPr/>
            </p:nvSpPr>
            <p:spPr>
              <a:xfrm>
                <a:off x="8615516" y="2802900"/>
                <a:ext cx="536413" cy="46767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10</a:t>
                </a:r>
              </a:p>
            </p:txBody>
          </p:sp>
          <p:sp>
            <p:nvSpPr>
              <p:cNvPr id="137" name="Rectangle 136">
                <a:extLst>
                  <a:ext uri="{FF2B5EF4-FFF2-40B4-BE49-F238E27FC236}">
                    <a16:creationId xmlns:a16="http://schemas.microsoft.com/office/drawing/2014/main" id="{0A56989A-EF4C-45E8-B7A5-24B53A6F4EC8}"/>
                  </a:ext>
                </a:extLst>
              </p:cNvPr>
              <p:cNvSpPr/>
              <p:nvPr/>
            </p:nvSpPr>
            <p:spPr>
              <a:xfrm>
                <a:off x="8299512" y="2166823"/>
                <a:ext cx="519550" cy="46767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11</a:t>
                </a:r>
              </a:p>
            </p:txBody>
          </p:sp>
        </p:grpSp>
      </p:grpSp>
      <p:grpSp>
        <p:nvGrpSpPr>
          <p:cNvPr id="138" name="Group 137">
            <a:extLst>
              <a:ext uri="{FF2B5EF4-FFF2-40B4-BE49-F238E27FC236}">
                <a16:creationId xmlns:a16="http://schemas.microsoft.com/office/drawing/2014/main" id="{EEDD3409-59B0-4728-954A-A4526F33FDDE}"/>
              </a:ext>
            </a:extLst>
          </p:cNvPr>
          <p:cNvGrpSpPr/>
          <p:nvPr/>
        </p:nvGrpSpPr>
        <p:grpSpPr>
          <a:xfrm>
            <a:off x="5770373" y="3744933"/>
            <a:ext cx="2890722" cy="1568340"/>
            <a:chOff x="8235852" y="197253"/>
            <a:chExt cx="3620216" cy="1906497"/>
          </a:xfrm>
        </p:grpSpPr>
        <p:sp>
          <p:nvSpPr>
            <p:cNvPr id="139" name="Oval 138">
              <a:extLst>
                <a:ext uri="{FF2B5EF4-FFF2-40B4-BE49-F238E27FC236}">
                  <a16:creationId xmlns:a16="http://schemas.microsoft.com/office/drawing/2014/main" id="{778F3D0D-3B1E-4D98-94B4-D42A53C4DB23}"/>
                </a:ext>
              </a:extLst>
            </p:cNvPr>
            <p:cNvSpPr/>
            <p:nvPr/>
          </p:nvSpPr>
          <p:spPr>
            <a:xfrm>
              <a:off x="8235852" y="1494150"/>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grpSp>
          <p:nvGrpSpPr>
            <p:cNvPr id="140" name="Group 139">
              <a:extLst>
                <a:ext uri="{FF2B5EF4-FFF2-40B4-BE49-F238E27FC236}">
                  <a16:creationId xmlns:a16="http://schemas.microsoft.com/office/drawing/2014/main" id="{74C46599-6DC5-4CC9-ADDD-FB06B4D7FE18}"/>
                </a:ext>
              </a:extLst>
            </p:cNvPr>
            <p:cNvGrpSpPr/>
            <p:nvPr/>
          </p:nvGrpSpPr>
          <p:grpSpPr>
            <a:xfrm>
              <a:off x="8247068" y="197253"/>
              <a:ext cx="3609000" cy="1753022"/>
              <a:chOff x="8272446" y="179100"/>
              <a:chExt cx="3609000" cy="1753022"/>
            </a:xfrm>
          </p:grpSpPr>
          <p:sp>
            <p:nvSpPr>
              <p:cNvPr id="141" name="Oval 140">
                <a:extLst>
                  <a:ext uri="{FF2B5EF4-FFF2-40B4-BE49-F238E27FC236}">
                    <a16:creationId xmlns:a16="http://schemas.microsoft.com/office/drawing/2014/main" id="{333AF7AC-A630-43F4-A8E7-7F9BC3407E24}"/>
                  </a:ext>
                </a:extLst>
              </p:cNvPr>
              <p:cNvSpPr/>
              <p:nvPr/>
            </p:nvSpPr>
            <p:spPr>
              <a:xfrm>
                <a:off x="9686163" y="179100"/>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a:t>
                </a:r>
              </a:p>
            </p:txBody>
          </p:sp>
          <p:sp>
            <p:nvSpPr>
              <p:cNvPr id="142" name="Oval 141">
                <a:extLst>
                  <a:ext uri="{FF2B5EF4-FFF2-40B4-BE49-F238E27FC236}">
                    <a16:creationId xmlns:a16="http://schemas.microsoft.com/office/drawing/2014/main" id="{0CC6141C-E80C-4F4C-AAC6-39C09529461D}"/>
                  </a:ext>
                </a:extLst>
              </p:cNvPr>
              <p:cNvSpPr/>
              <p:nvPr/>
            </p:nvSpPr>
            <p:spPr>
              <a:xfrm>
                <a:off x="10326746" y="334650"/>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2</a:t>
                </a:r>
              </a:p>
            </p:txBody>
          </p:sp>
          <p:sp>
            <p:nvSpPr>
              <p:cNvPr id="143" name="Oval 142">
                <a:extLst>
                  <a:ext uri="{FF2B5EF4-FFF2-40B4-BE49-F238E27FC236}">
                    <a16:creationId xmlns:a16="http://schemas.microsoft.com/office/drawing/2014/main" id="{A16C8184-563D-49D3-86CC-F062BEA637B6}"/>
                  </a:ext>
                </a:extLst>
              </p:cNvPr>
              <p:cNvSpPr/>
              <p:nvPr/>
            </p:nvSpPr>
            <p:spPr>
              <a:xfrm>
                <a:off x="10936063" y="682253"/>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3</a:t>
                </a:r>
              </a:p>
            </p:txBody>
          </p:sp>
          <p:sp>
            <p:nvSpPr>
              <p:cNvPr id="144" name="Oval 143">
                <a:extLst>
                  <a:ext uri="{FF2B5EF4-FFF2-40B4-BE49-F238E27FC236}">
                    <a16:creationId xmlns:a16="http://schemas.microsoft.com/office/drawing/2014/main" id="{7B817A47-30DA-4ACE-964C-232161D62BB4}"/>
                  </a:ext>
                </a:extLst>
              </p:cNvPr>
              <p:cNvSpPr/>
              <p:nvPr/>
            </p:nvSpPr>
            <p:spPr>
              <a:xfrm>
                <a:off x="11271846" y="1249050"/>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4</a:t>
                </a:r>
              </a:p>
            </p:txBody>
          </p:sp>
          <p:sp>
            <p:nvSpPr>
              <p:cNvPr id="145" name="Oval 144">
                <a:extLst>
                  <a:ext uri="{FF2B5EF4-FFF2-40B4-BE49-F238E27FC236}">
                    <a16:creationId xmlns:a16="http://schemas.microsoft.com/office/drawing/2014/main" id="{9CDC435D-D46F-446B-BFA5-FFC816E06E21}"/>
                  </a:ext>
                </a:extLst>
              </p:cNvPr>
              <p:cNvSpPr/>
              <p:nvPr/>
            </p:nvSpPr>
            <p:spPr>
              <a:xfrm>
                <a:off x="8509669" y="881400"/>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sp>
            <p:nvSpPr>
              <p:cNvPr id="146" name="Oval 145">
                <a:extLst>
                  <a:ext uri="{FF2B5EF4-FFF2-40B4-BE49-F238E27FC236}">
                    <a16:creationId xmlns:a16="http://schemas.microsoft.com/office/drawing/2014/main" id="{E081A856-BE40-40B4-B8EE-075C2A3A59E4}"/>
                  </a:ext>
                </a:extLst>
              </p:cNvPr>
              <p:cNvSpPr/>
              <p:nvPr/>
            </p:nvSpPr>
            <p:spPr>
              <a:xfrm>
                <a:off x="9004516" y="394350"/>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sp>
            <p:nvSpPr>
              <p:cNvPr id="147" name="Rectangle 146">
                <a:extLst>
                  <a:ext uri="{FF2B5EF4-FFF2-40B4-BE49-F238E27FC236}">
                    <a16:creationId xmlns:a16="http://schemas.microsoft.com/office/drawing/2014/main" id="{93086B1A-ECD0-4362-9186-5140388E90E3}"/>
                  </a:ext>
                </a:extLst>
              </p:cNvPr>
              <p:cNvSpPr/>
              <p:nvPr/>
            </p:nvSpPr>
            <p:spPr>
              <a:xfrm>
                <a:off x="8519869" y="871425"/>
                <a:ext cx="536412" cy="46767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13</a:t>
                </a:r>
              </a:p>
            </p:txBody>
          </p:sp>
          <p:sp>
            <p:nvSpPr>
              <p:cNvPr id="148" name="Rectangle 147">
                <a:extLst>
                  <a:ext uri="{FF2B5EF4-FFF2-40B4-BE49-F238E27FC236}">
                    <a16:creationId xmlns:a16="http://schemas.microsoft.com/office/drawing/2014/main" id="{57B7D228-34E9-43B1-B1DF-53A32365ECD0}"/>
                  </a:ext>
                </a:extLst>
              </p:cNvPr>
              <p:cNvSpPr/>
              <p:nvPr/>
            </p:nvSpPr>
            <p:spPr>
              <a:xfrm>
                <a:off x="8272446" y="1464450"/>
                <a:ext cx="536412" cy="46767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12</a:t>
                </a:r>
              </a:p>
            </p:txBody>
          </p:sp>
          <p:sp>
            <p:nvSpPr>
              <p:cNvPr id="149" name="Rectangle 148">
                <a:extLst>
                  <a:ext uri="{FF2B5EF4-FFF2-40B4-BE49-F238E27FC236}">
                    <a16:creationId xmlns:a16="http://schemas.microsoft.com/office/drawing/2014/main" id="{BD41E129-83C5-4C61-B02F-6BF28BAF66F1}"/>
                  </a:ext>
                </a:extLst>
              </p:cNvPr>
              <p:cNvSpPr/>
              <p:nvPr/>
            </p:nvSpPr>
            <p:spPr>
              <a:xfrm>
                <a:off x="9048391" y="347061"/>
                <a:ext cx="536412" cy="46767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14</a:t>
                </a:r>
              </a:p>
            </p:txBody>
          </p:sp>
        </p:grpSp>
      </p:grpSp>
      <p:grpSp>
        <p:nvGrpSpPr>
          <p:cNvPr id="150" name="Group 149">
            <a:extLst>
              <a:ext uri="{FF2B5EF4-FFF2-40B4-BE49-F238E27FC236}">
                <a16:creationId xmlns:a16="http://schemas.microsoft.com/office/drawing/2014/main" id="{158FC788-F35E-433B-9478-61E1D9AE343A}"/>
              </a:ext>
            </a:extLst>
          </p:cNvPr>
          <p:cNvGrpSpPr/>
          <p:nvPr/>
        </p:nvGrpSpPr>
        <p:grpSpPr>
          <a:xfrm>
            <a:off x="5749636" y="5232507"/>
            <a:ext cx="2998905" cy="1623006"/>
            <a:chOff x="5140247" y="4669961"/>
            <a:chExt cx="3755701" cy="1972951"/>
          </a:xfrm>
          <a:solidFill>
            <a:srgbClr val="7030A0"/>
          </a:solidFill>
        </p:grpSpPr>
        <p:sp>
          <p:nvSpPr>
            <p:cNvPr id="151" name="Oval 150">
              <a:extLst>
                <a:ext uri="{FF2B5EF4-FFF2-40B4-BE49-F238E27FC236}">
                  <a16:creationId xmlns:a16="http://schemas.microsoft.com/office/drawing/2014/main" id="{6BF92C3A-DA5E-4726-8600-74A4740A40E8}"/>
                </a:ext>
              </a:extLst>
            </p:cNvPr>
            <p:cNvSpPr/>
            <p:nvPr/>
          </p:nvSpPr>
          <p:spPr>
            <a:xfrm>
              <a:off x="5499346" y="5506186"/>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grpSp>
          <p:nvGrpSpPr>
            <p:cNvPr id="152" name="Group 151">
              <a:extLst>
                <a:ext uri="{FF2B5EF4-FFF2-40B4-BE49-F238E27FC236}">
                  <a16:creationId xmlns:a16="http://schemas.microsoft.com/office/drawing/2014/main" id="{B376E7C0-9A35-4E25-9A9A-B2311B04B421}"/>
                </a:ext>
              </a:extLst>
            </p:cNvPr>
            <p:cNvGrpSpPr/>
            <p:nvPr/>
          </p:nvGrpSpPr>
          <p:grpSpPr>
            <a:xfrm>
              <a:off x="5140247" y="4669961"/>
              <a:ext cx="3755701" cy="1972951"/>
              <a:chOff x="5140247" y="4669961"/>
              <a:chExt cx="3755701" cy="1972951"/>
            </a:xfrm>
            <a:grpFill/>
          </p:grpSpPr>
          <p:sp>
            <p:nvSpPr>
              <p:cNvPr id="153" name="Oval 152">
                <a:extLst>
                  <a:ext uri="{FF2B5EF4-FFF2-40B4-BE49-F238E27FC236}">
                    <a16:creationId xmlns:a16="http://schemas.microsoft.com/office/drawing/2014/main" id="{932636CB-5BBB-4837-B41E-86697622AB01}"/>
                  </a:ext>
                </a:extLst>
              </p:cNvPr>
              <p:cNvSpPr/>
              <p:nvPr/>
            </p:nvSpPr>
            <p:spPr>
              <a:xfrm>
                <a:off x="6045470" y="5946886"/>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9</a:t>
                </a:r>
              </a:p>
            </p:txBody>
          </p:sp>
          <p:sp>
            <p:nvSpPr>
              <p:cNvPr id="154" name="Oval 153">
                <a:extLst>
                  <a:ext uri="{FF2B5EF4-FFF2-40B4-BE49-F238E27FC236}">
                    <a16:creationId xmlns:a16="http://schemas.microsoft.com/office/drawing/2014/main" id="{0A09AA5E-CE8D-4F56-87EE-4BA839DF1247}"/>
                  </a:ext>
                </a:extLst>
              </p:cNvPr>
              <p:cNvSpPr/>
              <p:nvPr/>
            </p:nvSpPr>
            <p:spPr>
              <a:xfrm>
                <a:off x="8286348" y="4669961"/>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5</a:t>
                </a:r>
              </a:p>
            </p:txBody>
          </p:sp>
          <p:sp>
            <p:nvSpPr>
              <p:cNvPr id="155" name="Oval 154">
                <a:extLst>
                  <a:ext uri="{FF2B5EF4-FFF2-40B4-BE49-F238E27FC236}">
                    <a16:creationId xmlns:a16="http://schemas.microsoft.com/office/drawing/2014/main" id="{73480204-F0C6-47D8-BB86-C670454904A1}"/>
                  </a:ext>
                </a:extLst>
              </p:cNvPr>
              <p:cNvSpPr/>
              <p:nvPr/>
            </p:nvSpPr>
            <p:spPr>
              <a:xfrm>
                <a:off x="7981548" y="5322364"/>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6</a:t>
                </a:r>
              </a:p>
            </p:txBody>
          </p:sp>
          <p:sp>
            <p:nvSpPr>
              <p:cNvPr id="156" name="Oval 155">
                <a:extLst>
                  <a:ext uri="{FF2B5EF4-FFF2-40B4-BE49-F238E27FC236}">
                    <a16:creationId xmlns:a16="http://schemas.microsoft.com/office/drawing/2014/main" id="{A04880BD-E6D1-4C72-BF74-9D000EF8ABF1}"/>
                  </a:ext>
                </a:extLst>
              </p:cNvPr>
              <p:cNvSpPr/>
              <p:nvPr/>
            </p:nvSpPr>
            <p:spPr>
              <a:xfrm>
                <a:off x="6773095" y="6033312"/>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8</a:t>
                </a:r>
              </a:p>
            </p:txBody>
          </p:sp>
          <p:sp>
            <p:nvSpPr>
              <p:cNvPr id="157" name="Oval 156">
                <a:extLst>
                  <a:ext uri="{FF2B5EF4-FFF2-40B4-BE49-F238E27FC236}">
                    <a16:creationId xmlns:a16="http://schemas.microsoft.com/office/drawing/2014/main" id="{982CC6F4-3F41-440E-83E4-4748477C6A27}"/>
                  </a:ext>
                </a:extLst>
              </p:cNvPr>
              <p:cNvSpPr/>
              <p:nvPr/>
            </p:nvSpPr>
            <p:spPr>
              <a:xfrm>
                <a:off x="7491293" y="5810986"/>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7</a:t>
                </a:r>
              </a:p>
            </p:txBody>
          </p:sp>
          <p:sp>
            <p:nvSpPr>
              <p:cNvPr id="158" name="Oval 157">
                <a:extLst>
                  <a:ext uri="{FF2B5EF4-FFF2-40B4-BE49-F238E27FC236}">
                    <a16:creationId xmlns:a16="http://schemas.microsoft.com/office/drawing/2014/main" id="{6CD82EFD-8C37-412E-909E-ECF7F8F23D5F}"/>
                  </a:ext>
                </a:extLst>
              </p:cNvPr>
              <p:cNvSpPr/>
              <p:nvPr/>
            </p:nvSpPr>
            <p:spPr>
              <a:xfrm>
                <a:off x="5140247" y="4913086"/>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sp>
            <p:nvSpPr>
              <p:cNvPr id="159" name="Rectangle 158">
                <a:extLst>
                  <a:ext uri="{FF2B5EF4-FFF2-40B4-BE49-F238E27FC236}">
                    <a16:creationId xmlns:a16="http://schemas.microsoft.com/office/drawing/2014/main" id="{74462495-C9D9-464C-B566-167BB2797E93}"/>
                  </a:ext>
                </a:extLst>
              </p:cNvPr>
              <p:cNvSpPr/>
              <p:nvPr/>
            </p:nvSpPr>
            <p:spPr>
              <a:xfrm>
                <a:off x="5525037" y="5635128"/>
                <a:ext cx="536412" cy="467673"/>
              </a:xfrm>
              <a:prstGeom prst="rect">
                <a:avLst/>
              </a:prstGeom>
              <a:grp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10</a:t>
                </a:r>
              </a:p>
            </p:txBody>
          </p:sp>
          <p:sp>
            <p:nvSpPr>
              <p:cNvPr id="160" name="Rectangle 159">
                <a:extLst>
                  <a:ext uri="{FF2B5EF4-FFF2-40B4-BE49-F238E27FC236}">
                    <a16:creationId xmlns:a16="http://schemas.microsoft.com/office/drawing/2014/main" id="{A5154E33-5103-4C9A-A54B-4D76D801963A}"/>
                  </a:ext>
                </a:extLst>
              </p:cNvPr>
              <p:cNvSpPr/>
              <p:nvPr/>
            </p:nvSpPr>
            <p:spPr>
              <a:xfrm>
                <a:off x="5202530" y="5001474"/>
                <a:ext cx="519549" cy="467673"/>
              </a:xfrm>
              <a:prstGeom prst="rect">
                <a:avLst/>
              </a:prstGeom>
              <a:grp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11</a:t>
                </a:r>
              </a:p>
            </p:txBody>
          </p:sp>
        </p:grpSp>
      </p:grpSp>
      <p:grpSp>
        <p:nvGrpSpPr>
          <p:cNvPr id="161" name="Group 160">
            <a:extLst>
              <a:ext uri="{FF2B5EF4-FFF2-40B4-BE49-F238E27FC236}">
                <a16:creationId xmlns:a16="http://schemas.microsoft.com/office/drawing/2014/main" id="{BB6001B0-AF85-4215-9723-B06A5E6F7F0D}"/>
              </a:ext>
            </a:extLst>
          </p:cNvPr>
          <p:cNvGrpSpPr/>
          <p:nvPr/>
        </p:nvGrpSpPr>
        <p:grpSpPr>
          <a:xfrm>
            <a:off x="2411792" y="3738133"/>
            <a:ext cx="2920280" cy="1564388"/>
            <a:chOff x="5140247" y="2929151"/>
            <a:chExt cx="3657234" cy="1901694"/>
          </a:xfrm>
          <a:solidFill>
            <a:srgbClr val="7030A0"/>
          </a:solidFill>
        </p:grpSpPr>
        <p:sp>
          <p:nvSpPr>
            <p:cNvPr id="162" name="Oval 161">
              <a:extLst>
                <a:ext uri="{FF2B5EF4-FFF2-40B4-BE49-F238E27FC236}">
                  <a16:creationId xmlns:a16="http://schemas.microsoft.com/office/drawing/2014/main" id="{7EF77F19-7B38-4EC0-AE96-E90B36716E7F}"/>
                </a:ext>
              </a:extLst>
            </p:cNvPr>
            <p:cNvSpPr/>
            <p:nvPr/>
          </p:nvSpPr>
          <p:spPr>
            <a:xfrm>
              <a:off x="5140247" y="4213936"/>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sp>
          <p:nvSpPr>
            <p:cNvPr id="163" name="Oval 162">
              <a:extLst>
                <a:ext uri="{FF2B5EF4-FFF2-40B4-BE49-F238E27FC236}">
                  <a16:creationId xmlns:a16="http://schemas.microsoft.com/office/drawing/2014/main" id="{DD10AB2B-3050-483B-935F-91B6121D4B8A}"/>
                </a:ext>
              </a:extLst>
            </p:cNvPr>
            <p:cNvSpPr/>
            <p:nvPr/>
          </p:nvSpPr>
          <p:spPr>
            <a:xfrm>
              <a:off x="5414064" y="3601186"/>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sp>
          <p:nvSpPr>
            <p:cNvPr id="164" name="Oval 163">
              <a:extLst>
                <a:ext uri="{FF2B5EF4-FFF2-40B4-BE49-F238E27FC236}">
                  <a16:creationId xmlns:a16="http://schemas.microsoft.com/office/drawing/2014/main" id="{E32A4C09-2A97-4DC4-9A22-75E84ABA722F}"/>
                </a:ext>
              </a:extLst>
            </p:cNvPr>
            <p:cNvSpPr/>
            <p:nvPr/>
          </p:nvSpPr>
          <p:spPr>
            <a:xfrm>
              <a:off x="5908911" y="3114136"/>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grpSp>
          <p:nvGrpSpPr>
            <p:cNvPr id="165" name="Group 164">
              <a:extLst>
                <a:ext uri="{FF2B5EF4-FFF2-40B4-BE49-F238E27FC236}">
                  <a16:creationId xmlns:a16="http://schemas.microsoft.com/office/drawing/2014/main" id="{9A67560A-B5C5-42AA-ACF8-B146BDE00F64}"/>
                </a:ext>
              </a:extLst>
            </p:cNvPr>
            <p:cNvGrpSpPr/>
            <p:nvPr/>
          </p:nvGrpSpPr>
          <p:grpSpPr>
            <a:xfrm>
              <a:off x="5163683" y="2929151"/>
              <a:ext cx="3633798" cy="1901694"/>
              <a:chOff x="5152043" y="2898886"/>
              <a:chExt cx="3633798" cy="1901694"/>
            </a:xfrm>
            <a:grpFill/>
          </p:grpSpPr>
          <p:sp>
            <p:nvSpPr>
              <p:cNvPr id="166" name="Oval 165">
                <a:extLst>
                  <a:ext uri="{FF2B5EF4-FFF2-40B4-BE49-F238E27FC236}">
                    <a16:creationId xmlns:a16="http://schemas.microsoft.com/office/drawing/2014/main" id="{9B585499-E376-4524-B96D-AEA61548F058}"/>
                  </a:ext>
                </a:extLst>
              </p:cNvPr>
              <p:cNvSpPr/>
              <p:nvPr/>
            </p:nvSpPr>
            <p:spPr>
              <a:xfrm>
                <a:off x="6590558" y="2898886"/>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a:t>
                </a:r>
              </a:p>
            </p:txBody>
          </p:sp>
          <p:sp>
            <p:nvSpPr>
              <p:cNvPr id="167" name="Oval 166">
                <a:extLst>
                  <a:ext uri="{FF2B5EF4-FFF2-40B4-BE49-F238E27FC236}">
                    <a16:creationId xmlns:a16="http://schemas.microsoft.com/office/drawing/2014/main" id="{5EADA807-9661-4063-94DD-162F8010F772}"/>
                  </a:ext>
                </a:extLst>
              </p:cNvPr>
              <p:cNvSpPr/>
              <p:nvPr/>
            </p:nvSpPr>
            <p:spPr>
              <a:xfrm>
                <a:off x="7231141" y="3054436"/>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2</a:t>
                </a:r>
              </a:p>
            </p:txBody>
          </p:sp>
          <p:sp>
            <p:nvSpPr>
              <p:cNvPr id="168" name="Oval 167">
                <a:extLst>
                  <a:ext uri="{FF2B5EF4-FFF2-40B4-BE49-F238E27FC236}">
                    <a16:creationId xmlns:a16="http://schemas.microsoft.com/office/drawing/2014/main" id="{83C93900-F18D-4907-BC6B-1265D37C51B9}"/>
                  </a:ext>
                </a:extLst>
              </p:cNvPr>
              <p:cNvSpPr/>
              <p:nvPr/>
            </p:nvSpPr>
            <p:spPr>
              <a:xfrm>
                <a:off x="7840458" y="3402039"/>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3</a:t>
                </a:r>
              </a:p>
            </p:txBody>
          </p:sp>
          <p:sp>
            <p:nvSpPr>
              <p:cNvPr id="169" name="Oval 168">
                <a:extLst>
                  <a:ext uri="{FF2B5EF4-FFF2-40B4-BE49-F238E27FC236}">
                    <a16:creationId xmlns:a16="http://schemas.microsoft.com/office/drawing/2014/main" id="{0D50229C-47CF-4832-B30F-F9F1C7FFF2C6}"/>
                  </a:ext>
                </a:extLst>
              </p:cNvPr>
              <p:cNvSpPr/>
              <p:nvPr/>
            </p:nvSpPr>
            <p:spPr>
              <a:xfrm>
                <a:off x="8176241" y="3968836"/>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4</a:t>
                </a:r>
              </a:p>
            </p:txBody>
          </p:sp>
          <p:sp>
            <p:nvSpPr>
              <p:cNvPr id="170" name="Rectangle 169">
                <a:extLst>
                  <a:ext uri="{FF2B5EF4-FFF2-40B4-BE49-F238E27FC236}">
                    <a16:creationId xmlns:a16="http://schemas.microsoft.com/office/drawing/2014/main" id="{B7F1E3D1-928E-46A0-8E87-017EAD5A27BF}"/>
                  </a:ext>
                </a:extLst>
              </p:cNvPr>
              <p:cNvSpPr/>
              <p:nvPr/>
            </p:nvSpPr>
            <p:spPr>
              <a:xfrm>
                <a:off x="5463787" y="3702398"/>
                <a:ext cx="536412" cy="467673"/>
              </a:xfrm>
              <a:prstGeom prst="rect">
                <a:avLst/>
              </a:prstGeom>
              <a:grp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13</a:t>
                </a:r>
              </a:p>
            </p:txBody>
          </p:sp>
          <p:sp>
            <p:nvSpPr>
              <p:cNvPr id="171" name="Rectangle 170">
                <a:extLst>
                  <a:ext uri="{FF2B5EF4-FFF2-40B4-BE49-F238E27FC236}">
                    <a16:creationId xmlns:a16="http://schemas.microsoft.com/office/drawing/2014/main" id="{19C8A0C6-A123-4CAD-BF95-9FD0BD83836E}"/>
                  </a:ext>
                </a:extLst>
              </p:cNvPr>
              <p:cNvSpPr/>
              <p:nvPr/>
            </p:nvSpPr>
            <p:spPr>
              <a:xfrm>
                <a:off x="5152043" y="4332907"/>
                <a:ext cx="536412" cy="467673"/>
              </a:xfrm>
              <a:prstGeom prst="rect">
                <a:avLst/>
              </a:prstGeom>
              <a:grp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12</a:t>
                </a:r>
              </a:p>
            </p:txBody>
          </p:sp>
          <p:sp>
            <p:nvSpPr>
              <p:cNvPr id="172" name="Rectangle 171">
                <a:extLst>
                  <a:ext uri="{FF2B5EF4-FFF2-40B4-BE49-F238E27FC236}">
                    <a16:creationId xmlns:a16="http://schemas.microsoft.com/office/drawing/2014/main" id="{C9A92331-DE46-4E34-92ED-65AE9A30EE4E}"/>
                  </a:ext>
                </a:extLst>
              </p:cNvPr>
              <p:cNvSpPr/>
              <p:nvPr/>
            </p:nvSpPr>
            <p:spPr>
              <a:xfrm>
                <a:off x="5928790" y="3189583"/>
                <a:ext cx="536412" cy="467673"/>
              </a:xfrm>
              <a:prstGeom prst="rect">
                <a:avLst/>
              </a:prstGeom>
              <a:grp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14</a:t>
                </a:r>
              </a:p>
            </p:txBody>
          </p:sp>
        </p:grpSp>
      </p:grpSp>
      <p:sp>
        <p:nvSpPr>
          <p:cNvPr id="173" name="TextBox 172">
            <a:extLst>
              <a:ext uri="{FF2B5EF4-FFF2-40B4-BE49-F238E27FC236}">
                <a16:creationId xmlns:a16="http://schemas.microsoft.com/office/drawing/2014/main" id="{5E4C9D68-7AAF-484F-85A6-5263B66E8C49}"/>
              </a:ext>
            </a:extLst>
          </p:cNvPr>
          <p:cNvSpPr txBox="1"/>
          <p:nvPr/>
        </p:nvSpPr>
        <p:spPr>
          <a:xfrm>
            <a:off x="3125815" y="4958184"/>
            <a:ext cx="1806244" cy="523188"/>
          </a:xfrm>
          <a:prstGeom prst="rect">
            <a:avLst/>
          </a:prstGeom>
          <a:noFill/>
        </p:spPr>
        <p:txBody>
          <a:bodyPr wrap="square" lIns="91408" tIns="45704" rIns="91408" bIns="45704"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NHÓM 1</a:t>
            </a:r>
          </a:p>
        </p:txBody>
      </p:sp>
      <p:sp>
        <p:nvSpPr>
          <p:cNvPr id="174" name="TextBox 173">
            <a:extLst>
              <a:ext uri="{FF2B5EF4-FFF2-40B4-BE49-F238E27FC236}">
                <a16:creationId xmlns:a16="http://schemas.microsoft.com/office/drawing/2014/main" id="{1E69BD4C-8F50-42C8-AB65-91E4B5E62BFA}"/>
              </a:ext>
            </a:extLst>
          </p:cNvPr>
          <p:cNvSpPr txBox="1"/>
          <p:nvPr/>
        </p:nvSpPr>
        <p:spPr>
          <a:xfrm>
            <a:off x="9661915" y="4980848"/>
            <a:ext cx="1806244" cy="523188"/>
          </a:xfrm>
          <a:prstGeom prst="rect">
            <a:avLst/>
          </a:prstGeom>
          <a:noFill/>
        </p:spPr>
        <p:txBody>
          <a:bodyPr wrap="square" lIns="91408" tIns="45704" rIns="91408" bIns="45704"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NHÓM 3</a:t>
            </a:r>
          </a:p>
        </p:txBody>
      </p:sp>
      <p:sp>
        <p:nvSpPr>
          <p:cNvPr id="175" name="TextBox 174">
            <a:extLst>
              <a:ext uri="{FF2B5EF4-FFF2-40B4-BE49-F238E27FC236}">
                <a16:creationId xmlns:a16="http://schemas.microsoft.com/office/drawing/2014/main" id="{5979FB3E-8F9E-4A43-9F11-56C0EDD0FFC3}"/>
              </a:ext>
            </a:extLst>
          </p:cNvPr>
          <p:cNvSpPr txBox="1"/>
          <p:nvPr/>
        </p:nvSpPr>
        <p:spPr>
          <a:xfrm>
            <a:off x="6410115" y="4954349"/>
            <a:ext cx="1806244" cy="523188"/>
          </a:xfrm>
          <a:prstGeom prst="rect">
            <a:avLst/>
          </a:prstGeom>
          <a:noFill/>
        </p:spPr>
        <p:txBody>
          <a:bodyPr wrap="square" lIns="91408" tIns="45704" rIns="91408" bIns="45704"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NHÓM 2</a:t>
            </a:r>
          </a:p>
        </p:txBody>
      </p:sp>
      <p:sp>
        <p:nvSpPr>
          <p:cNvPr id="89" name="TextBox 88">
            <a:extLst>
              <a:ext uri="{FF2B5EF4-FFF2-40B4-BE49-F238E27FC236}">
                <a16:creationId xmlns:a16="http://schemas.microsoft.com/office/drawing/2014/main" id="{B0C253EB-0CAC-452B-86CA-B4CB79EE9048}"/>
              </a:ext>
            </a:extLst>
          </p:cNvPr>
          <p:cNvSpPr txBox="1"/>
          <p:nvPr/>
        </p:nvSpPr>
        <p:spPr>
          <a:xfrm>
            <a:off x="91660" y="1003301"/>
            <a:ext cx="2628901" cy="954075"/>
          </a:xfrm>
          <a:prstGeom prst="rect">
            <a:avLst/>
          </a:prstGeom>
          <a:noFill/>
        </p:spPr>
        <p:txBody>
          <a:bodyPr wrap="square" lIns="91408" tIns="45704" rIns="91408" bIns="45704" rtlCol="0">
            <a:spAutoFit/>
          </a:bodyPr>
          <a:lstStyle/>
          <a:p>
            <a:pPr algn="ctr"/>
            <a:r>
              <a:rPr lang="en-US" sz="2800" b="1" dirty="0">
                <a:solidFill>
                  <a:srgbClr val="0328DF"/>
                </a:solidFill>
                <a:latin typeface="Times New Roman" panose="02020603050405020304" pitchFamily="18" charset="0"/>
                <a:cs typeface="Times New Roman" panose="02020603050405020304" pitchFamily="18" charset="0"/>
              </a:rPr>
              <a:t>CỦNG CỐ </a:t>
            </a:r>
          </a:p>
          <a:p>
            <a:pPr algn="ctr"/>
            <a:r>
              <a:rPr lang="en-US" sz="2800" b="1" dirty="0">
                <a:solidFill>
                  <a:srgbClr val="0328DF"/>
                </a:solidFill>
                <a:latin typeface="Times New Roman" panose="02020603050405020304" pitchFamily="18" charset="0"/>
                <a:cs typeface="Times New Roman" panose="02020603050405020304" pitchFamily="18" charset="0"/>
              </a:rPr>
              <a:t>KIẾN THỨC</a:t>
            </a:r>
          </a:p>
        </p:txBody>
      </p:sp>
      <p:pic>
        <p:nvPicPr>
          <p:cNvPr id="92" name="Đồng hồ đếm ngược 5 phút - 5 Minutes">
            <a:hlinkClick r:id="" action="ppaction://media"/>
            <a:extLst>
              <a:ext uri="{FF2B5EF4-FFF2-40B4-BE49-F238E27FC236}">
                <a16:creationId xmlns:a16="http://schemas.microsoft.com/office/drawing/2014/main" id="{48B3C206-22DC-4CFA-974B-2B5CECDFAEEE}"/>
              </a:ext>
            </a:extLst>
          </p:cNvPr>
          <p:cNvPicPr>
            <a:picLocks noChangeAspect="1"/>
          </p:cNvPicPr>
          <p:nvPr>
            <a:videoFile r:link="rId2"/>
            <p:extLst>
              <p:ext uri="{DAA4B4D4-6D71-4841-9C94-3DE7FCFB9230}">
                <p14:media xmlns:p14="http://schemas.microsoft.com/office/powerpoint/2010/main" r:embed="rId1"/>
              </p:ext>
            </p:extLst>
          </p:nvPr>
        </p:nvPicPr>
        <p:blipFill>
          <a:blip r:embed="rId11">
            <a:duotone>
              <a:prstClr val="black"/>
              <a:schemeClr val="accent4">
                <a:tint val="45000"/>
                <a:satMod val="400000"/>
              </a:schemeClr>
            </a:duotone>
          </a:blip>
          <a:stretch>
            <a:fillRect/>
          </a:stretch>
        </p:blipFill>
        <p:spPr>
          <a:xfrm>
            <a:off x="382001" y="5846694"/>
            <a:ext cx="1835275" cy="1032343"/>
          </a:xfrm>
          <a:prstGeom prst="rect">
            <a:avLst/>
          </a:prstGeom>
          <a:ln>
            <a:gradFill flip="none" rotWithShape="1">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p:spPr>
      </p:pic>
      <p:sp>
        <p:nvSpPr>
          <p:cNvPr id="93" name="Oval 92">
            <a:extLst>
              <a:ext uri="{FF2B5EF4-FFF2-40B4-BE49-F238E27FC236}">
                <a16:creationId xmlns:a16="http://schemas.microsoft.com/office/drawing/2014/main" id="{F759A0BD-0765-4310-BFC3-BE7135CE2D83}"/>
              </a:ext>
            </a:extLst>
          </p:cNvPr>
          <p:cNvSpPr/>
          <p:nvPr/>
        </p:nvSpPr>
        <p:spPr>
          <a:xfrm>
            <a:off x="2468640" y="126740"/>
            <a:ext cx="8380827" cy="3569152"/>
          </a:xfrm>
          <a:prstGeom prst="ellipse">
            <a:avLst/>
          </a:prstGeom>
        </p:spPr>
        <p:style>
          <a:lnRef idx="2">
            <a:schemeClr val="accent5"/>
          </a:lnRef>
          <a:fillRef idx="1">
            <a:schemeClr val="lt1"/>
          </a:fillRef>
          <a:effectRef idx="0">
            <a:schemeClr val="accent5"/>
          </a:effectRef>
          <a:fontRef idx="minor">
            <a:schemeClr val="dk1"/>
          </a:fontRef>
        </p:style>
        <p:txBody>
          <a:bodyPr lIns="91408" tIns="45704" rIns="91408" bIns="45704" rtlCol="0" anchor="ctr"/>
          <a:lstStyle/>
          <a:p>
            <a:pPr algn="ctr"/>
            <a:r>
              <a:rPr lang="en-US" sz="2800" b="1" u="sng" dirty="0" err="1">
                <a:latin typeface="Times New Roman" panose="02020603050405020304" pitchFamily="18" charset="0"/>
                <a:cs typeface="Times New Roman" panose="02020603050405020304" pitchFamily="18" charset="0"/>
              </a:rPr>
              <a:t>Yêu</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cầu</a:t>
            </a:r>
            <a:r>
              <a:rPr lang="en-US" sz="2800" b="1" u="sng" dirty="0">
                <a:latin typeface="Times New Roman" panose="02020603050405020304" pitchFamily="18" charset="0"/>
                <a:cs typeface="Times New Roman" panose="02020603050405020304" pitchFamily="18" charset="0"/>
              </a:rPr>
              <a:t>: </a:t>
            </a:r>
          </a:p>
          <a:p>
            <a:pPr algn="just"/>
            <a:r>
              <a:rPr lang="en-US" sz="2800">
                <a:latin typeface="Times New Roman" panose="02020603050405020304" pitchFamily="18" charset="0"/>
                <a:cs typeface="Times New Roman" panose="02020603050405020304" pitchFamily="18" charset="0"/>
              </a:rPr>
              <a:t>- Hoàn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a:t>
            </a:r>
            <a:r>
              <a:rPr lang="en-US" sz="2800">
                <a:solidFill>
                  <a:schemeClr val="tx1"/>
                </a:solidFill>
                <a:latin typeface="Times New Roman" pitchFamily="18" charset="0"/>
                <a:cs typeface="Times New Roman" pitchFamily="18" charset="0"/>
              </a:rPr>
              <a:t>nội dung mô tả kiến thức liên kết hình thành bài 1: “Thu thập, phân loại và biểu diễn dữ liệu” bằng Sơ đồ tư duy</a:t>
            </a:r>
            <a:r>
              <a:rPr lang="en-US" sz="2800" i="1">
                <a:solidFill>
                  <a:schemeClr val="tx1"/>
                </a:solidFill>
                <a:latin typeface="Times New Roman" panose="02020603050405020304" pitchFamily="18" charset="0"/>
                <a:cs typeface="Times New Roman" panose="02020603050405020304" pitchFamily="18" charset="0"/>
              </a:rPr>
              <a:t>.</a:t>
            </a:r>
            <a:endParaRPr lang="en-US" sz="2800" i="1" dirty="0">
              <a:solidFill>
                <a:schemeClr val="tx1"/>
              </a:solidFill>
              <a:latin typeface="Times New Roman" panose="02020603050405020304" pitchFamily="18" charset="0"/>
              <a:cs typeface="Times New Roman" panose="02020603050405020304" pitchFamily="18" charset="0"/>
            </a:endParaRPr>
          </a:p>
          <a:p>
            <a:pPr algn="just"/>
            <a:r>
              <a:rPr lang="en-US" sz="2800" i="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bày</a:t>
            </a:r>
            <a:r>
              <a:rPr lang="en-US" sz="2800">
                <a:latin typeface="Times New Roman" panose="02020603050405020304" pitchFamily="18" charset="0"/>
                <a:cs typeface="Times New Roman" panose="02020603050405020304" pitchFamily="18" charset="0"/>
              </a:rPr>
              <a:t> sản phẩm trên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a:t>
            </a:r>
          </a:p>
          <a:p>
            <a:pPr algn="ct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Thời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gian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làm</a:t>
            </a:r>
            <a:r>
              <a:rPr lang="en-US" sz="2800" b="1" dirty="0">
                <a:solidFill>
                  <a:srgbClr val="00B050"/>
                </a:solidFill>
                <a:latin typeface="Times New Roman" panose="02020603050405020304" pitchFamily="18" charset="0"/>
                <a:cs typeface="Times New Roman" panose="02020603050405020304" pitchFamily="18" charset="0"/>
              </a:rPr>
              <a:t>: 5 </a:t>
            </a:r>
            <a:r>
              <a:rPr lang="en-US" sz="2800" b="1" dirty="0" err="1">
                <a:solidFill>
                  <a:srgbClr val="00B050"/>
                </a:solidFill>
                <a:latin typeface="Times New Roman" panose="02020603050405020304" pitchFamily="18" charset="0"/>
                <a:cs typeface="Times New Roman" panose="02020603050405020304" pitchFamily="18" charset="0"/>
              </a:rPr>
              <a:t>phút</a:t>
            </a:r>
            <a:r>
              <a:rPr lang="en-US" sz="2800" b="1" dirty="0">
                <a:solidFill>
                  <a:srgbClr val="00B05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459964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7" fill="hold"/>
                                        <p:tgtEl>
                                          <p:spTgt spid="9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7" name="Picture 2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418" y="2364038"/>
            <a:ext cx="2313516"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351" y="1579813"/>
            <a:ext cx="1722967"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9600" y="2300538"/>
            <a:ext cx="25908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36" y="4031247"/>
            <a:ext cx="2374900"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1" y="4311900"/>
            <a:ext cx="2161116"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718" y="3967412"/>
            <a:ext cx="2211916"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763" y="3549028"/>
            <a:ext cx="21844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7500" y="3422901"/>
            <a:ext cx="3829051"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57117" y="4856413"/>
            <a:ext cx="3630083"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87267" y="4323012"/>
            <a:ext cx="2887133"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5800" y="3278438"/>
            <a:ext cx="39370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78552" y="3717997"/>
            <a:ext cx="1490133"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27932" y="2964292"/>
            <a:ext cx="1240367"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36001" y="3561012"/>
            <a:ext cx="21971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534401" y="2605338"/>
            <a:ext cx="2029884"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85517" y="2494212"/>
            <a:ext cx="2055283"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07201" y="1427412"/>
            <a:ext cx="4908551"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73601" y="2452938"/>
            <a:ext cx="3155951"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47067" y="2799012"/>
            <a:ext cx="2556933"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3053339" y="241479"/>
            <a:ext cx="4493683" cy="685800"/>
          </a:xfrm>
          <a:prstGeom prst="roundRect">
            <a:avLst/>
          </a:prstGeom>
          <a:blipFill>
            <a:blip r:embed="rId21"/>
            <a:tile tx="0" ty="0" sx="100000" sy="100000" flip="none" algn="tl"/>
          </a:bli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328DF"/>
                </a:solidFill>
                <a:latin typeface="Times New Roman" pitchFamily="18" charset="0"/>
                <a:cs typeface="Times New Roman" pitchFamily="18" charset="0"/>
              </a:rPr>
              <a:t>SƠ ĐỒ TƯ DUY</a:t>
            </a:r>
          </a:p>
        </p:txBody>
      </p:sp>
    </p:spTree>
    <p:extLst>
      <p:ext uri="{BB962C8B-B14F-4D97-AF65-F5344CB8AC3E}">
        <p14:creationId xmlns:p14="http://schemas.microsoft.com/office/powerpoint/2010/main" val="3171752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2"/>
                                        </p:tgtEl>
                                        <p:attrNameLst>
                                          <p:attrName>style.visibility</p:attrName>
                                        </p:attrNameLst>
                                      </p:cBhvr>
                                      <p:to>
                                        <p:strVal val="visible"/>
                                      </p:to>
                                    </p:set>
                                    <p:animEffect transition="in" filter="wipe(left)">
                                      <p:cBhvr>
                                        <p:cTn id="22" dur="500"/>
                                        <p:tgtEl>
                                          <p:spTgt spid="215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3"/>
                                        </p:tgtEl>
                                        <p:attrNameLst>
                                          <p:attrName>style.visibility</p:attrName>
                                        </p:attrNameLst>
                                      </p:cBhvr>
                                      <p:to>
                                        <p:strVal val="visible"/>
                                      </p:to>
                                    </p:set>
                                    <p:animEffect transition="in" filter="wipe(left)">
                                      <p:cBhvr>
                                        <p:cTn id="27" dur="500"/>
                                        <p:tgtEl>
                                          <p:spTgt spid="215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4"/>
                                        </p:tgtEl>
                                        <p:attrNameLst>
                                          <p:attrName>style.visibility</p:attrName>
                                        </p:attrNameLst>
                                      </p:cBhvr>
                                      <p:to>
                                        <p:strVal val="visible"/>
                                      </p:to>
                                    </p:set>
                                    <p:animEffect transition="in" filter="wipe(left)">
                                      <p:cBhvr>
                                        <p:cTn id="32" dur="500"/>
                                        <p:tgtEl>
                                          <p:spTgt spid="215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5"/>
                                        </p:tgtEl>
                                        <p:attrNameLst>
                                          <p:attrName>style.visibility</p:attrName>
                                        </p:attrNameLst>
                                      </p:cBhvr>
                                      <p:to>
                                        <p:strVal val="visible"/>
                                      </p:to>
                                    </p:set>
                                    <p:animEffect transition="in" filter="wipe(left)">
                                      <p:cBhvr>
                                        <p:cTn id="37" dur="500"/>
                                        <p:tgtEl>
                                          <p:spTgt spid="2151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6"/>
                                        </p:tgtEl>
                                        <p:attrNameLst>
                                          <p:attrName>style.visibility</p:attrName>
                                        </p:attrNameLst>
                                      </p:cBhvr>
                                      <p:to>
                                        <p:strVal val="visible"/>
                                      </p:to>
                                    </p:set>
                                    <p:animEffect transition="in" filter="wipe(left)">
                                      <p:cBhvr>
                                        <p:cTn id="42" dur="500"/>
                                        <p:tgtEl>
                                          <p:spTgt spid="215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7"/>
                                        </p:tgtEl>
                                        <p:attrNameLst>
                                          <p:attrName>style.visibility</p:attrName>
                                        </p:attrNameLst>
                                      </p:cBhvr>
                                      <p:to>
                                        <p:strVal val="visible"/>
                                      </p:to>
                                    </p:set>
                                    <p:animEffect transition="in" filter="wipe(left)">
                                      <p:cBhvr>
                                        <p:cTn id="47" dur="500"/>
                                        <p:tgtEl>
                                          <p:spTgt spid="2151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8"/>
                                        </p:tgtEl>
                                        <p:attrNameLst>
                                          <p:attrName>style.visibility</p:attrName>
                                        </p:attrNameLst>
                                      </p:cBhvr>
                                      <p:to>
                                        <p:strVal val="visible"/>
                                      </p:to>
                                    </p:set>
                                    <p:animEffect transition="in" filter="wipe(left)">
                                      <p:cBhvr>
                                        <p:cTn id="52" dur="500"/>
                                        <p:tgtEl>
                                          <p:spTgt spid="2151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9"/>
                                        </p:tgtEl>
                                        <p:attrNameLst>
                                          <p:attrName>style.visibility</p:attrName>
                                        </p:attrNameLst>
                                      </p:cBhvr>
                                      <p:to>
                                        <p:strVal val="visible"/>
                                      </p:to>
                                    </p:set>
                                    <p:animEffect transition="in" filter="wipe(left)">
                                      <p:cBhvr>
                                        <p:cTn id="57" dur="500"/>
                                        <p:tgtEl>
                                          <p:spTgt spid="2151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2" fill="hold" nodeType="clickEffect">
                                  <p:stCondLst>
                                    <p:cond delay="0"/>
                                  </p:stCondLst>
                                  <p:childTnLst>
                                    <p:set>
                                      <p:cBhvr>
                                        <p:cTn id="61" dur="1" fill="hold">
                                          <p:stCondLst>
                                            <p:cond delay="0"/>
                                          </p:stCondLst>
                                        </p:cTn>
                                        <p:tgtEl>
                                          <p:spTgt spid="21520"/>
                                        </p:tgtEl>
                                        <p:attrNameLst>
                                          <p:attrName>style.visibility</p:attrName>
                                        </p:attrNameLst>
                                      </p:cBhvr>
                                      <p:to>
                                        <p:strVal val="visible"/>
                                      </p:to>
                                    </p:set>
                                    <p:animEffect transition="in" filter="wipe(right)">
                                      <p:cBhvr>
                                        <p:cTn id="62" dur="500"/>
                                        <p:tgtEl>
                                          <p:spTgt spid="2152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2" fill="hold" nodeType="clickEffect">
                                  <p:stCondLst>
                                    <p:cond delay="0"/>
                                  </p:stCondLst>
                                  <p:childTnLst>
                                    <p:set>
                                      <p:cBhvr>
                                        <p:cTn id="66" dur="1" fill="hold">
                                          <p:stCondLst>
                                            <p:cond delay="0"/>
                                          </p:stCondLst>
                                        </p:cTn>
                                        <p:tgtEl>
                                          <p:spTgt spid="21521"/>
                                        </p:tgtEl>
                                        <p:attrNameLst>
                                          <p:attrName>style.visibility</p:attrName>
                                        </p:attrNameLst>
                                      </p:cBhvr>
                                      <p:to>
                                        <p:strVal val="visible"/>
                                      </p:to>
                                    </p:set>
                                    <p:animEffect transition="in" filter="wipe(right)">
                                      <p:cBhvr>
                                        <p:cTn id="67" dur="500"/>
                                        <p:tgtEl>
                                          <p:spTgt spid="21521"/>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2" fill="hold" nodeType="clickEffect">
                                  <p:stCondLst>
                                    <p:cond delay="0"/>
                                  </p:stCondLst>
                                  <p:childTnLst>
                                    <p:set>
                                      <p:cBhvr>
                                        <p:cTn id="71" dur="1" fill="hold">
                                          <p:stCondLst>
                                            <p:cond delay="0"/>
                                          </p:stCondLst>
                                        </p:cTn>
                                        <p:tgtEl>
                                          <p:spTgt spid="21522"/>
                                        </p:tgtEl>
                                        <p:attrNameLst>
                                          <p:attrName>style.visibility</p:attrName>
                                        </p:attrNameLst>
                                      </p:cBhvr>
                                      <p:to>
                                        <p:strVal val="visible"/>
                                      </p:to>
                                    </p:set>
                                    <p:animEffect transition="in" filter="wipe(right)">
                                      <p:cBhvr>
                                        <p:cTn id="72" dur="500"/>
                                        <p:tgtEl>
                                          <p:spTgt spid="2152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2" fill="hold" nodeType="clickEffect">
                                  <p:stCondLst>
                                    <p:cond delay="0"/>
                                  </p:stCondLst>
                                  <p:childTnLst>
                                    <p:set>
                                      <p:cBhvr>
                                        <p:cTn id="76" dur="1" fill="hold">
                                          <p:stCondLst>
                                            <p:cond delay="0"/>
                                          </p:stCondLst>
                                        </p:cTn>
                                        <p:tgtEl>
                                          <p:spTgt spid="21523"/>
                                        </p:tgtEl>
                                        <p:attrNameLst>
                                          <p:attrName>style.visibility</p:attrName>
                                        </p:attrNameLst>
                                      </p:cBhvr>
                                      <p:to>
                                        <p:strVal val="visible"/>
                                      </p:to>
                                    </p:set>
                                    <p:animEffect transition="in" filter="wipe(right)">
                                      <p:cBhvr>
                                        <p:cTn id="77" dur="500"/>
                                        <p:tgtEl>
                                          <p:spTgt spid="2152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2" fill="hold" nodeType="clickEffect">
                                  <p:stCondLst>
                                    <p:cond delay="0"/>
                                  </p:stCondLst>
                                  <p:childTnLst>
                                    <p:set>
                                      <p:cBhvr>
                                        <p:cTn id="81" dur="1" fill="hold">
                                          <p:stCondLst>
                                            <p:cond delay="0"/>
                                          </p:stCondLst>
                                        </p:cTn>
                                        <p:tgtEl>
                                          <p:spTgt spid="21524"/>
                                        </p:tgtEl>
                                        <p:attrNameLst>
                                          <p:attrName>style.visibility</p:attrName>
                                        </p:attrNameLst>
                                      </p:cBhvr>
                                      <p:to>
                                        <p:strVal val="visible"/>
                                      </p:to>
                                    </p:set>
                                    <p:animEffect transition="in" filter="wipe(right)">
                                      <p:cBhvr>
                                        <p:cTn id="82" dur="500"/>
                                        <p:tgtEl>
                                          <p:spTgt spid="2152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2" fill="hold" nodeType="clickEffect">
                                  <p:stCondLst>
                                    <p:cond delay="0"/>
                                  </p:stCondLst>
                                  <p:childTnLst>
                                    <p:set>
                                      <p:cBhvr>
                                        <p:cTn id="86" dur="1" fill="hold">
                                          <p:stCondLst>
                                            <p:cond delay="0"/>
                                          </p:stCondLst>
                                        </p:cTn>
                                        <p:tgtEl>
                                          <p:spTgt spid="21525"/>
                                        </p:tgtEl>
                                        <p:attrNameLst>
                                          <p:attrName>style.visibility</p:attrName>
                                        </p:attrNameLst>
                                      </p:cBhvr>
                                      <p:to>
                                        <p:strVal val="visible"/>
                                      </p:to>
                                    </p:set>
                                    <p:animEffect transition="in" filter="wipe(right)">
                                      <p:cBhvr>
                                        <p:cTn id="87" dur="500"/>
                                        <p:tgtEl>
                                          <p:spTgt spid="21525"/>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2" fill="hold" nodeType="clickEffect">
                                  <p:stCondLst>
                                    <p:cond delay="0"/>
                                  </p:stCondLst>
                                  <p:childTnLst>
                                    <p:set>
                                      <p:cBhvr>
                                        <p:cTn id="91" dur="1" fill="hold">
                                          <p:stCondLst>
                                            <p:cond delay="0"/>
                                          </p:stCondLst>
                                        </p:cTn>
                                        <p:tgtEl>
                                          <p:spTgt spid="21526"/>
                                        </p:tgtEl>
                                        <p:attrNameLst>
                                          <p:attrName>style.visibility</p:attrName>
                                        </p:attrNameLst>
                                      </p:cBhvr>
                                      <p:to>
                                        <p:strVal val="visible"/>
                                      </p:to>
                                    </p:set>
                                    <p:animEffect transition="in" filter="wipe(right)">
                                      <p:cBhvr>
                                        <p:cTn id="92" dur="500"/>
                                        <p:tgtEl>
                                          <p:spTgt spid="21526"/>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2" fill="hold" nodeType="clickEffect">
                                  <p:stCondLst>
                                    <p:cond delay="0"/>
                                  </p:stCondLst>
                                  <p:childTnLst>
                                    <p:set>
                                      <p:cBhvr>
                                        <p:cTn id="96" dur="1" fill="hold">
                                          <p:stCondLst>
                                            <p:cond delay="0"/>
                                          </p:stCondLst>
                                        </p:cTn>
                                        <p:tgtEl>
                                          <p:spTgt spid="21527"/>
                                        </p:tgtEl>
                                        <p:attrNameLst>
                                          <p:attrName>style.visibility</p:attrName>
                                        </p:attrNameLst>
                                      </p:cBhvr>
                                      <p:to>
                                        <p:strVal val="visible"/>
                                      </p:to>
                                    </p:set>
                                    <p:animEffect transition="in" filter="wipe(right)">
                                      <p:cBhvr>
                                        <p:cTn id="97" dur="500"/>
                                        <p:tgtEl>
                                          <p:spTgt spid="21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96898"/>
            <a:ext cx="12192000" cy="7454900"/>
            <a:chOff x="0" y="-596900"/>
            <a:chExt cx="12192000" cy="745490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64015" t="-10550" r="505" b="10550"/>
            <a:stretch>
              <a:fillRect/>
            </a:stretch>
          </p:blipFill>
          <p:spPr>
            <a:xfrm>
              <a:off x="7899400" y="-596900"/>
              <a:ext cx="4292600" cy="5657850"/>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64015" t="58586" r="505" b="10550"/>
            <a:stretch>
              <a:fillRect/>
            </a:stretch>
          </p:blipFill>
          <p:spPr>
            <a:xfrm>
              <a:off x="7899400" y="4953000"/>
              <a:ext cx="4292600" cy="1905000"/>
            </a:xfrm>
            <a:prstGeom prst="rect">
              <a:avLst/>
            </a:prstGeom>
          </p:spPr>
        </p:pic>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t="90236" r="85101" b="1234"/>
            <a:stretch>
              <a:fillRect/>
            </a:stretch>
          </p:blipFill>
          <p:spPr>
            <a:xfrm flipV="1">
              <a:off x="0" y="5473700"/>
              <a:ext cx="1498600" cy="1384300"/>
            </a:xfrm>
            <a:prstGeom prst="rect">
              <a:avLst/>
            </a:prstGeom>
          </p:spPr>
        </p:pic>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l="64015" t="58586" r="505" b="10550"/>
            <a:stretch>
              <a:fillRect/>
            </a:stretch>
          </p:blipFill>
          <p:spPr>
            <a:xfrm>
              <a:off x="1485900" y="5111750"/>
              <a:ext cx="6413500" cy="1746250"/>
            </a:xfrm>
            <a:prstGeom prst="rect">
              <a:avLst/>
            </a:prstGeom>
          </p:spPr>
        </p:pic>
        <p:pic>
          <p:nvPicPr>
            <p:cNvPr id="24" name="Picture 23"/>
            <p:cNvPicPr>
              <a:picLocks noChangeAspect="1"/>
            </p:cNvPicPr>
            <p:nvPr/>
          </p:nvPicPr>
          <p:blipFill rotWithShape="1">
            <a:blip r:embed="rId2">
              <a:extLst>
                <a:ext uri="{28A0092B-C50C-407E-A947-70E740481C1C}">
                  <a14:useLocalDpi xmlns:a14="http://schemas.microsoft.com/office/drawing/2010/main" val="0"/>
                </a:ext>
              </a:extLst>
            </a:blip>
            <a:srcRect r="21465" b="1235"/>
            <a:stretch>
              <a:fillRect/>
            </a:stretch>
          </p:blipFill>
          <p:spPr>
            <a:xfrm>
              <a:off x="0" y="0"/>
              <a:ext cx="7899400" cy="5588000"/>
            </a:xfrm>
            <a:prstGeom prst="rect">
              <a:avLst/>
            </a:prstGeom>
          </p:spPr>
        </p:pic>
      </p:grpSp>
      <p:sp>
        <p:nvSpPr>
          <p:cNvPr id="8" name="TextBox 7">
            <a:extLst>
              <a:ext uri="{FF2B5EF4-FFF2-40B4-BE49-F238E27FC236}">
                <a16:creationId xmlns:a16="http://schemas.microsoft.com/office/drawing/2014/main" id="{B0C253EB-0CAC-452B-86CA-B4CB79EE9048}"/>
              </a:ext>
            </a:extLst>
          </p:cNvPr>
          <p:cNvSpPr txBox="1"/>
          <p:nvPr/>
        </p:nvSpPr>
        <p:spPr>
          <a:xfrm>
            <a:off x="184835" y="1936051"/>
            <a:ext cx="2628901" cy="584743"/>
          </a:xfrm>
          <a:prstGeom prst="rect">
            <a:avLst/>
          </a:prstGeom>
          <a:noFill/>
        </p:spPr>
        <p:txBody>
          <a:bodyPr wrap="square" lIns="91408" tIns="45704" rIns="91408" bIns="45704" rtlCol="0">
            <a:spAutoFit/>
          </a:bodyPr>
          <a:lstStyle/>
          <a:p>
            <a:pPr algn="ctr"/>
            <a:r>
              <a:rPr lang="en-US" sz="3200" b="1" dirty="0">
                <a:solidFill>
                  <a:srgbClr val="0328DF"/>
                </a:solidFill>
                <a:latin typeface="Times New Roman" panose="02020603050405020304" pitchFamily="18" charset="0"/>
                <a:cs typeface="Times New Roman" panose="02020603050405020304" pitchFamily="18" charset="0"/>
              </a:rPr>
              <a:t>LUYỆN TẬP</a:t>
            </a:r>
          </a:p>
        </p:txBody>
      </p:sp>
      <p:sp>
        <p:nvSpPr>
          <p:cNvPr id="3" name="Rectangle: Rounded Corners 2">
            <a:extLst>
              <a:ext uri="{FF2B5EF4-FFF2-40B4-BE49-F238E27FC236}">
                <a16:creationId xmlns:a16="http://schemas.microsoft.com/office/drawing/2014/main" id="{31E25F3D-6BD7-4CE8-819E-ACCD586CF28E}"/>
              </a:ext>
            </a:extLst>
          </p:cNvPr>
          <p:cNvSpPr/>
          <p:nvPr/>
        </p:nvSpPr>
        <p:spPr>
          <a:xfrm>
            <a:off x="1498650" y="30430"/>
            <a:ext cx="5849802" cy="806360"/>
          </a:xfrm>
          <a:prstGeom prst="round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lIns="91408" tIns="45704" rIns="91408" bIns="45704" rtlCol="0" anchor="ctr"/>
          <a:lstStyle/>
          <a:p>
            <a:pPr algn="ctr"/>
            <a:r>
              <a:rPr lang="en-US" sz="28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Dạng </a:t>
            </a:r>
            <a:r>
              <a:rPr lang="vi-VN" sz="28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 </a:t>
            </a:r>
            <a:r>
              <a:rPr lang="en-US" sz="28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Thu thập, phân loại dữ liệu</a:t>
            </a:r>
            <a:endParaRPr lang="en-US" sz="2800" dirty="0">
              <a:solidFill>
                <a:schemeClr val="bg1"/>
              </a:solidFill>
              <a:effectLst>
                <a:outerShdw blurRad="38100" dist="38100" dir="2700000" algn="tl">
                  <a:srgbClr val="000000">
                    <a:alpha val="43137"/>
                  </a:srgbClr>
                </a:outerShdw>
              </a:effectLst>
            </a:endParaRPr>
          </a:p>
        </p:txBody>
      </p:sp>
      <p:pic>
        <p:nvPicPr>
          <p:cNvPr id="20" name="Picture 19" descr="Background pattern&#10;&#10;Description automatically generated">
            <a:extLst>
              <a:ext uri="{FF2B5EF4-FFF2-40B4-BE49-F238E27FC236}">
                <a16:creationId xmlns:a16="http://schemas.microsoft.com/office/drawing/2014/main" id="{A25F2564-4397-49A2-9E16-CEF1682FB95B}"/>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382" r="20120" b="2"/>
          <a:stretch/>
        </p:blipFill>
        <p:spPr>
          <a:xfrm>
            <a:off x="356333" y="3372829"/>
            <a:ext cx="2261358" cy="2100873"/>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4" name="Oval 3">
            <a:extLst>
              <a:ext uri="{FF2B5EF4-FFF2-40B4-BE49-F238E27FC236}">
                <a16:creationId xmlns:a16="http://schemas.microsoft.com/office/drawing/2014/main" id="{F759A0BD-0765-4310-BFC3-BE7135CE2D83}"/>
              </a:ext>
            </a:extLst>
          </p:cNvPr>
          <p:cNvSpPr/>
          <p:nvPr/>
        </p:nvSpPr>
        <p:spPr>
          <a:xfrm>
            <a:off x="2711279" y="923873"/>
            <a:ext cx="9437179" cy="3398437"/>
          </a:xfrm>
          <a:prstGeom prst="ellipse">
            <a:avLst/>
          </a:prstGeom>
        </p:spPr>
        <p:style>
          <a:lnRef idx="2">
            <a:schemeClr val="accent5"/>
          </a:lnRef>
          <a:fillRef idx="1">
            <a:schemeClr val="lt1"/>
          </a:fillRef>
          <a:effectRef idx="0">
            <a:schemeClr val="accent5"/>
          </a:effectRef>
          <a:fontRef idx="minor">
            <a:schemeClr val="dk1"/>
          </a:fontRef>
        </p:style>
        <p:txBody>
          <a:bodyPr lIns="91408" tIns="45704" rIns="91408" bIns="45704" rtlCol="0" anchor="ctr"/>
          <a:lstStyle/>
          <a:p>
            <a:pPr algn="ctr"/>
            <a:r>
              <a:rPr lang="en-US" sz="2800" b="1" u="sng" dirty="0" err="1">
                <a:latin typeface="Times New Roman" pitchFamily="18" charset="0"/>
                <a:cs typeface="Times New Roman" panose="02020603050405020304" pitchFamily="18" charset="0"/>
              </a:rPr>
              <a:t>Yêu</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cầu</a:t>
            </a:r>
            <a:r>
              <a:rPr lang="en-US" sz="2800" b="1" u="sng" dirty="0">
                <a:latin typeface="Times New Roman" panose="02020603050405020304" pitchFamily="18" charset="0"/>
                <a:cs typeface="Times New Roman" panose="02020603050405020304" pitchFamily="18" charset="0"/>
              </a:rPr>
              <a:t>: </a:t>
            </a:r>
          </a:p>
          <a:p>
            <a:pPr algn="ctr"/>
            <a:r>
              <a:rPr lang="en-US" sz="2800" dirty="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Hoạt</a:t>
            </a:r>
            <a:r>
              <a:rPr lang="en-US" sz="2800" dirty="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động</a:t>
            </a:r>
            <a:r>
              <a:rPr lang="en-US" sz="2800" dirty="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cá</a:t>
            </a:r>
            <a:r>
              <a:rPr lang="en-US" sz="2800" dirty="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nhân</a:t>
            </a:r>
            <a:r>
              <a:rPr lang="en-US" sz="2800" dirty="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suy</a:t>
            </a:r>
            <a:r>
              <a:rPr lang="en-US" sz="2800" dirty="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nghĩ</a:t>
            </a:r>
            <a:r>
              <a:rPr lang="en-US" sz="2800" dirty="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trả</a:t>
            </a:r>
            <a:r>
              <a:rPr lang="en-US" sz="2800" dirty="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lời</a:t>
            </a:r>
            <a:r>
              <a:rPr lang="en-US" sz="2800" dirty="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nội</a:t>
            </a:r>
            <a:r>
              <a:rPr lang="en-US" sz="2800" dirty="0">
                <a:solidFill>
                  <a:schemeClr val="tx1"/>
                </a:solidFill>
                <a:latin typeface="Times New Roman" pitchFamily="18" charset="0"/>
                <a:ea typeface="Times New Roman"/>
                <a:cs typeface="Times New Roman" pitchFamily="18" charset="0"/>
              </a:rPr>
              <a:t> dung </a:t>
            </a:r>
            <a:r>
              <a:rPr lang="en-US" sz="2800" dirty="0" err="1">
                <a:solidFill>
                  <a:schemeClr val="tx1"/>
                </a:solidFill>
                <a:latin typeface="Times New Roman" pitchFamily="18" charset="0"/>
                <a:ea typeface="Times New Roman"/>
                <a:cs typeface="Times New Roman" pitchFamily="18" charset="0"/>
              </a:rPr>
              <a:t>câu</a:t>
            </a:r>
            <a:r>
              <a:rPr lang="en-US" sz="2800" dirty="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hỏi</a:t>
            </a:r>
            <a:r>
              <a:rPr lang="en-US" sz="2800" dirty="0">
                <a:solidFill>
                  <a:schemeClr val="tx1"/>
                </a:solidFill>
                <a:latin typeface="Times New Roman" pitchFamily="18" charset="0"/>
                <a:ea typeface="Times New Roman"/>
                <a:cs typeface="Times New Roman"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Bài</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tập</a:t>
            </a:r>
            <a:r>
              <a:rPr lang="en-US" sz="2800" i="1" dirty="0">
                <a:solidFill>
                  <a:srgbClr val="C00000"/>
                </a:solidFill>
                <a:latin typeface="Times New Roman" panose="02020603050405020304" pitchFamily="18" charset="0"/>
                <a:cs typeface="Times New Roman" panose="02020603050405020304" pitchFamily="18" charset="0"/>
              </a:rPr>
              <a:t> 1 SGK </a:t>
            </a:r>
            <a:r>
              <a:rPr lang="en-US" sz="2800" i="1" dirty="0" err="1">
                <a:solidFill>
                  <a:srgbClr val="C00000"/>
                </a:solidFill>
                <a:latin typeface="Times New Roman" panose="02020603050405020304" pitchFamily="18" charset="0"/>
                <a:cs typeface="Times New Roman" panose="02020603050405020304" pitchFamily="18" charset="0"/>
              </a:rPr>
              <a:t>trang</a:t>
            </a:r>
            <a:r>
              <a:rPr lang="en-US" sz="2800" i="1" dirty="0">
                <a:solidFill>
                  <a:srgbClr val="C00000"/>
                </a:solidFill>
                <a:latin typeface="Times New Roman" panose="02020603050405020304" pitchFamily="18" charset="0"/>
                <a:cs typeface="Times New Roman" panose="02020603050405020304" pitchFamily="18" charset="0"/>
              </a:rPr>
              <a:t> 7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tin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trang</a:t>
            </a:r>
            <a:r>
              <a:rPr lang="en-US" sz="2800">
                <a:solidFill>
                  <a:schemeClr val="tx1"/>
                </a:solidFill>
                <a:latin typeface="Times New Roman" panose="02020603050405020304" pitchFamily="18" charset="0"/>
                <a:cs typeface="Times New Roman" panose="02020603050405020304" pitchFamily="18" charset="0"/>
              </a:rPr>
              <a:t> web</a:t>
            </a:r>
            <a:r>
              <a:rPr lang="en-US" sz="2800">
                <a:latin typeface="Times New Roman" pitchFamily="18" charset="0"/>
                <a:cs typeface="Times New Roman" pitchFamily="18" charset="0"/>
              </a:rPr>
              <a:t>: </a:t>
            </a:r>
            <a:r>
              <a:rPr lang="en-US" sz="2800" u="sng" dirty="0">
                <a:latin typeface="Times New Roman" pitchFamily="18" charset="0"/>
                <a:cs typeface="Times New Roman" pitchFamily="18" charset="0"/>
                <a:hlinkClick r:id="rId5"/>
              </a:rPr>
              <a:t>https://</a:t>
            </a:r>
            <a:r>
              <a:rPr lang="en-US" sz="2800" dirty="0">
                <a:latin typeface="Times New Roman" pitchFamily="18" charset="0"/>
                <a:cs typeface="Times New Roman" pitchFamily="18" charset="0"/>
                <a:hlinkClick r:id="rId5"/>
              </a:rPr>
              <a:t>solarsystem.nasa.gov</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kênh</a:t>
            </a:r>
            <a:r>
              <a:rPr lang="en-US" sz="2800" dirty="0">
                <a:latin typeface="Times New Roman" pitchFamily="18" charset="0"/>
                <a:cs typeface="Times New Roman" pitchFamily="18" charset="0"/>
              </a:rPr>
              <a:t> </a:t>
            </a:r>
            <a:r>
              <a:rPr lang="en-US" sz="2800" u="sng" dirty="0">
                <a:solidFill>
                  <a:srgbClr val="0070C0"/>
                </a:solidFill>
                <a:latin typeface="Times New Roman" pitchFamily="18" charset="0"/>
                <a:cs typeface="Times New Roman" pitchFamily="18" charset="0"/>
              </a:rPr>
              <a:t>https://youtu.be/SmTJCRPlkbQ</a:t>
            </a:r>
          </a:p>
        </p:txBody>
      </p:sp>
      <p:pic>
        <p:nvPicPr>
          <p:cNvPr id="17" name="Picture 16">
            <a:extLst>
              <a:ext uri="{FF2B5EF4-FFF2-40B4-BE49-F238E27FC236}">
                <a16:creationId xmlns:a16="http://schemas.microsoft.com/office/drawing/2014/main" id="{453B174F-EE32-44C0-AEBD-2414C6D6BB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227818" y="3532870"/>
            <a:ext cx="2509073" cy="1578881"/>
          </a:xfrm>
          <a:prstGeom prst="rect">
            <a:avLst/>
          </a:prstGeom>
        </p:spPr>
      </p:pic>
      <p:sp>
        <p:nvSpPr>
          <p:cNvPr id="5" name="Rounded Rectangle 4">
            <a:hlinkClick r:id="rId7" action="ppaction://hlinkfile"/>
          </p:cNvPr>
          <p:cNvSpPr/>
          <p:nvPr/>
        </p:nvSpPr>
        <p:spPr>
          <a:xfrm>
            <a:off x="5544670" y="4778138"/>
            <a:ext cx="4292600" cy="12520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itchFamily="18" charset="0"/>
                <a:cs typeface="Times New Roman" pitchFamily="18" charset="0"/>
              </a:rPr>
              <a:t>Các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em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cùng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xem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một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đoạn</a:t>
            </a:r>
            <a:r>
              <a:rPr lang="en-US" sz="3200" dirty="0">
                <a:solidFill>
                  <a:srgbClr val="FF0000"/>
                </a:solidFill>
                <a:latin typeface="Times New Roman" pitchFamily="18" charset="0"/>
                <a:cs typeface="Times New Roman" pitchFamily="18" charset="0"/>
              </a:rPr>
              <a:t> Video </a:t>
            </a:r>
            <a:r>
              <a:rPr lang="en-US" sz="3200" dirty="0" err="1">
                <a:solidFill>
                  <a:srgbClr val="FF0000"/>
                </a:solidFill>
                <a:latin typeface="Times New Roman" pitchFamily="18" charset="0"/>
                <a:cs typeface="Times New Roman" pitchFamily="18" charset="0"/>
              </a:rPr>
              <a:t>nhé</a:t>
            </a:r>
            <a:r>
              <a:rPr lang="en-US" sz="3200"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15766551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A178D6-95DD-4D7D-97C2-9019E4F25A65}"/>
              </a:ext>
            </a:extLst>
          </p:cNvPr>
          <p:cNvPicPr>
            <a:picLocks noChangeAspect="1"/>
          </p:cNvPicPr>
          <p:nvPr/>
        </p:nvPicPr>
        <p:blipFill rotWithShape="1">
          <a:blip r:embed="rId2"/>
          <a:srcRect l="66646"/>
          <a:stretch/>
        </p:blipFill>
        <p:spPr>
          <a:xfrm>
            <a:off x="3417725" y="392346"/>
            <a:ext cx="1670835" cy="2682472"/>
          </a:xfrm>
          <a:prstGeom prst="rect">
            <a:avLst/>
          </a:prstGeom>
        </p:spPr>
      </p:pic>
      <p:pic>
        <p:nvPicPr>
          <p:cNvPr id="8" name="Picture 7">
            <a:extLst>
              <a:ext uri="{FF2B5EF4-FFF2-40B4-BE49-F238E27FC236}">
                <a16:creationId xmlns:a16="http://schemas.microsoft.com/office/drawing/2014/main" id="{9D681705-3152-4877-92BF-82F70E6BFB8C}"/>
              </a:ext>
            </a:extLst>
          </p:cNvPr>
          <p:cNvPicPr>
            <a:picLocks noChangeAspect="1"/>
          </p:cNvPicPr>
          <p:nvPr/>
        </p:nvPicPr>
        <p:blipFill rotWithShape="1">
          <a:blip r:embed="rId3"/>
          <a:srcRect l="62288"/>
          <a:stretch/>
        </p:blipFill>
        <p:spPr>
          <a:xfrm>
            <a:off x="3247131" y="4011676"/>
            <a:ext cx="2103244" cy="2456901"/>
          </a:xfrm>
          <a:prstGeom prst="rect">
            <a:avLst/>
          </a:prstGeom>
        </p:spPr>
      </p:pic>
      <p:pic>
        <p:nvPicPr>
          <p:cNvPr id="3" name="Picture 2">
            <a:extLst>
              <a:ext uri="{FF2B5EF4-FFF2-40B4-BE49-F238E27FC236}">
                <a16:creationId xmlns:a16="http://schemas.microsoft.com/office/drawing/2014/main" id="{B69A98C7-0E2A-4473-A8F0-C07B9E209090}"/>
              </a:ext>
            </a:extLst>
          </p:cNvPr>
          <p:cNvPicPr>
            <a:picLocks noChangeAspect="1"/>
          </p:cNvPicPr>
          <p:nvPr/>
        </p:nvPicPr>
        <p:blipFill rotWithShape="1">
          <a:blip r:embed="rId4"/>
          <a:srcRect l="-1291" t="4685" r="68645" b="-4685"/>
          <a:stretch/>
        </p:blipFill>
        <p:spPr>
          <a:xfrm>
            <a:off x="6447585" y="505707"/>
            <a:ext cx="2030107" cy="2999493"/>
          </a:xfrm>
          <a:prstGeom prst="rect">
            <a:avLst/>
          </a:prstGeom>
        </p:spPr>
      </p:pic>
      <p:pic>
        <p:nvPicPr>
          <p:cNvPr id="7" name="Picture 6">
            <a:extLst>
              <a:ext uri="{FF2B5EF4-FFF2-40B4-BE49-F238E27FC236}">
                <a16:creationId xmlns:a16="http://schemas.microsoft.com/office/drawing/2014/main" id="{3906036D-931E-4AA6-9B83-7E00291B652A}"/>
              </a:ext>
            </a:extLst>
          </p:cNvPr>
          <p:cNvPicPr>
            <a:picLocks noChangeAspect="1"/>
          </p:cNvPicPr>
          <p:nvPr/>
        </p:nvPicPr>
        <p:blipFill rotWithShape="1">
          <a:blip r:embed="rId5"/>
          <a:srcRect r="76202"/>
          <a:stretch/>
        </p:blipFill>
        <p:spPr>
          <a:xfrm>
            <a:off x="6809028" y="4015790"/>
            <a:ext cx="1307229" cy="2542252"/>
          </a:xfrm>
          <a:prstGeom prst="rect">
            <a:avLst/>
          </a:prstGeom>
        </p:spPr>
      </p:pic>
      <p:sp>
        <p:nvSpPr>
          <p:cNvPr id="13" name="Rectangle: Rounded Corners 12">
            <a:extLst>
              <a:ext uri="{FF2B5EF4-FFF2-40B4-BE49-F238E27FC236}">
                <a16:creationId xmlns:a16="http://schemas.microsoft.com/office/drawing/2014/main" id="{401FA76F-51F9-4EC3-988A-249F9E937747}"/>
              </a:ext>
            </a:extLst>
          </p:cNvPr>
          <p:cNvSpPr/>
          <p:nvPr/>
        </p:nvSpPr>
        <p:spPr>
          <a:xfrm>
            <a:off x="4038600" y="2526415"/>
            <a:ext cx="3733800" cy="1828799"/>
          </a:xfrm>
          <a:prstGeom prst="roundRect">
            <a:avLst/>
          </a:prstGeom>
          <a:solidFill>
            <a:srgbClr val="FFFF47"/>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solidFill>
                  <a:srgbClr val="2812AA"/>
                </a:solidFill>
                <a:latin typeface="Times New Roman" pitchFamily="18" charset="0"/>
                <a:cs typeface="Times New Roman" pitchFamily="18" charset="0"/>
              </a:rPr>
              <a:t>MỤC TIÊU</a:t>
            </a:r>
          </a:p>
          <a:p>
            <a:pPr algn="ctr"/>
            <a:r>
              <a:rPr lang="en-US" sz="3200" b="1" dirty="0">
                <a:solidFill>
                  <a:srgbClr val="0328DF"/>
                </a:solidFill>
                <a:latin typeface="Times New Roman" pitchFamily="18" charset="0"/>
                <a:cs typeface="Times New Roman" pitchFamily="18" charset="0"/>
              </a:rPr>
              <a:t>Thu </a:t>
            </a:r>
            <a:r>
              <a:rPr lang="en-US" sz="3200" b="1" dirty="0" err="1">
                <a:solidFill>
                  <a:srgbClr val="0328DF"/>
                </a:solidFill>
                <a:latin typeface="Times New Roman" pitchFamily="18" charset="0"/>
                <a:cs typeface="Times New Roman" pitchFamily="18" charset="0"/>
              </a:rPr>
              <a:t>thập</a:t>
            </a:r>
            <a:r>
              <a:rPr lang="en-US" sz="3200" b="1" dirty="0">
                <a:solidFill>
                  <a:srgbClr val="0328DF"/>
                </a:solidFill>
                <a:latin typeface="Times New Roman" pitchFamily="18" charset="0"/>
                <a:cs typeface="Times New Roman" pitchFamily="18" charset="0"/>
              </a:rPr>
              <a:t>, </a:t>
            </a:r>
            <a:r>
              <a:rPr lang="en-US" sz="3200" b="1" dirty="0" err="1">
                <a:solidFill>
                  <a:srgbClr val="0328DF"/>
                </a:solidFill>
                <a:latin typeface="Times New Roman" pitchFamily="18" charset="0"/>
                <a:cs typeface="Times New Roman" pitchFamily="18" charset="0"/>
              </a:rPr>
              <a:t>phân</a:t>
            </a:r>
            <a:r>
              <a:rPr lang="en-US" sz="3200" b="1" dirty="0">
                <a:solidFill>
                  <a:srgbClr val="0328DF"/>
                </a:solidFill>
                <a:latin typeface="Times New Roman" pitchFamily="18" charset="0"/>
                <a:cs typeface="Times New Roman" pitchFamily="18" charset="0"/>
              </a:rPr>
              <a:t> </a:t>
            </a:r>
            <a:r>
              <a:rPr lang="en-US" sz="3200" b="1" dirty="0" err="1">
                <a:solidFill>
                  <a:srgbClr val="0328DF"/>
                </a:solidFill>
                <a:latin typeface="Times New Roman" pitchFamily="18" charset="0"/>
                <a:cs typeface="Times New Roman" pitchFamily="18" charset="0"/>
              </a:rPr>
              <a:t>loại</a:t>
            </a:r>
            <a:r>
              <a:rPr lang="en-US" sz="3200" b="1" dirty="0">
                <a:solidFill>
                  <a:srgbClr val="0328DF"/>
                </a:solidFill>
                <a:latin typeface="Times New Roman" pitchFamily="18" charset="0"/>
                <a:cs typeface="Times New Roman" pitchFamily="18" charset="0"/>
              </a:rPr>
              <a:t> </a:t>
            </a:r>
          </a:p>
          <a:p>
            <a:pPr algn="ctr"/>
            <a:r>
              <a:rPr lang="en-US" sz="3200" b="1" dirty="0" err="1">
                <a:solidFill>
                  <a:srgbClr val="0328DF"/>
                </a:solidFill>
                <a:latin typeface="Times New Roman" pitchFamily="18" charset="0"/>
                <a:cs typeface="Times New Roman" pitchFamily="18" charset="0"/>
              </a:rPr>
              <a:t>và</a:t>
            </a:r>
            <a:r>
              <a:rPr lang="en-US" sz="3200" b="1" dirty="0">
                <a:solidFill>
                  <a:srgbClr val="0328DF"/>
                </a:solidFill>
                <a:latin typeface="Times New Roman" pitchFamily="18" charset="0"/>
                <a:cs typeface="Times New Roman" pitchFamily="18" charset="0"/>
              </a:rPr>
              <a:t> </a:t>
            </a:r>
            <a:r>
              <a:rPr lang="en-US" sz="3200" b="1" dirty="0" err="1">
                <a:solidFill>
                  <a:srgbClr val="0328DF"/>
                </a:solidFill>
                <a:latin typeface="Times New Roman" pitchFamily="18" charset="0"/>
                <a:cs typeface="Times New Roman" pitchFamily="18" charset="0"/>
              </a:rPr>
              <a:t>biểu</a:t>
            </a:r>
            <a:r>
              <a:rPr lang="en-US" sz="3200" b="1" dirty="0">
                <a:solidFill>
                  <a:srgbClr val="0328DF"/>
                </a:solidFill>
                <a:latin typeface="Times New Roman" pitchFamily="18" charset="0"/>
                <a:cs typeface="Times New Roman" pitchFamily="18" charset="0"/>
              </a:rPr>
              <a:t> </a:t>
            </a:r>
            <a:r>
              <a:rPr lang="en-US" sz="3200" b="1" dirty="0" err="1">
                <a:solidFill>
                  <a:srgbClr val="0328DF"/>
                </a:solidFill>
                <a:latin typeface="Times New Roman" pitchFamily="18" charset="0"/>
                <a:cs typeface="Times New Roman" pitchFamily="18" charset="0"/>
              </a:rPr>
              <a:t>diễn</a:t>
            </a:r>
            <a:r>
              <a:rPr lang="en-US" sz="3200" b="1" dirty="0">
                <a:solidFill>
                  <a:srgbClr val="0328DF"/>
                </a:solidFill>
                <a:latin typeface="Times New Roman" pitchFamily="18" charset="0"/>
                <a:cs typeface="Times New Roman" pitchFamily="18" charset="0"/>
              </a:rPr>
              <a:t> </a:t>
            </a:r>
            <a:r>
              <a:rPr lang="en-US" sz="3200" b="1" dirty="0" err="1">
                <a:solidFill>
                  <a:srgbClr val="0328DF"/>
                </a:solidFill>
                <a:latin typeface="Times New Roman" pitchFamily="18" charset="0"/>
                <a:cs typeface="Times New Roman" pitchFamily="18" charset="0"/>
              </a:rPr>
              <a:t>dữ</a:t>
            </a:r>
            <a:r>
              <a:rPr lang="en-US" sz="3200" b="1" dirty="0">
                <a:solidFill>
                  <a:srgbClr val="0328DF"/>
                </a:solidFill>
                <a:latin typeface="Times New Roman" pitchFamily="18" charset="0"/>
                <a:cs typeface="Times New Roman" pitchFamily="18" charset="0"/>
              </a:rPr>
              <a:t> </a:t>
            </a:r>
            <a:r>
              <a:rPr lang="en-US" sz="3200" b="1" dirty="0" err="1">
                <a:solidFill>
                  <a:srgbClr val="0328DF"/>
                </a:solidFill>
                <a:latin typeface="Times New Roman" pitchFamily="18" charset="0"/>
                <a:cs typeface="Times New Roman" pitchFamily="18" charset="0"/>
              </a:rPr>
              <a:t>liệu</a:t>
            </a:r>
            <a:r>
              <a:rPr lang="en-US" sz="3200" b="1" dirty="0">
                <a:solidFill>
                  <a:srgbClr val="0328DF"/>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5" name="Rounded Rectangle 24"/>
          <p:cNvSpPr/>
          <p:nvPr/>
        </p:nvSpPr>
        <p:spPr>
          <a:xfrm>
            <a:off x="1" y="4301544"/>
            <a:ext cx="4038598" cy="25564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just"/>
            <a:r>
              <a:rPr lang="en-US" sz="2400">
                <a:solidFill>
                  <a:schemeClr val="bg1"/>
                </a:solidFill>
                <a:latin typeface="Times New Roman" pitchFamily="18" charset="0"/>
                <a:cs typeface="Times New Roman" pitchFamily="18" charset="0"/>
              </a:rPr>
              <a:t>- Giải thích được tính hợp lí của dữ liệu theo các tiêu chí toán học đơn giản (ví dụ: tính hợp lí, tính đại diện của một kết luận trong phỏng vấn; tính hợp lí của các quảng cáo; ...).</a:t>
            </a:r>
          </a:p>
        </p:txBody>
      </p:sp>
      <p:sp>
        <p:nvSpPr>
          <p:cNvPr id="27" name="Rounded Rectangle 26"/>
          <p:cNvSpPr/>
          <p:nvPr/>
        </p:nvSpPr>
        <p:spPr>
          <a:xfrm>
            <a:off x="0" y="0"/>
            <a:ext cx="4038599" cy="2590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just"/>
            <a:r>
              <a:rPr lang="en-US" sz="2400">
                <a:solidFill>
                  <a:srgbClr val="FFFF00"/>
                </a:solidFill>
                <a:latin typeface="Times New Roman" pitchFamily="18" charset="0"/>
                <a:cs typeface="Times New Roman" pitchFamily="18" charset="0"/>
              </a:rPr>
              <a:t>- Thực hiện và lí giải được việc thu thập, phân loại dữ liệu theo các tiêu chí cho trước từ những nguồn: văn bản, bảng biểu, kiến thức trong các môn học khác và trong thực tiễn.</a:t>
            </a:r>
          </a:p>
        </p:txBody>
      </p:sp>
      <p:sp>
        <p:nvSpPr>
          <p:cNvPr id="28" name="Rounded Rectangle 27"/>
          <p:cNvSpPr/>
          <p:nvPr/>
        </p:nvSpPr>
        <p:spPr>
          <a:xfrm>
            <a:off x="7772400" y="1"/>
            <a:ext cx="4419600" cy="2590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just"/>
            <a:r>
              <a:rPr lang="en-US" sz="2400">
                <a:latin typeface="Times New Roman" pitchFamily="18" charset="0"/>
                <a:cs typeface="Times New Roman" pitchFamily="18" charset="0"/>
              </a:rPr>
              <a:t>- Đọc, mô tả, lựa chọn và biểu diễn được các dữ liệu trên các bảng, biểu đồ (cho sẵn) thích hợp: biểu đồ đoạn thẳng </a:t>
            </a:r>
            <a:r>
              <a:rPr lang="en-US" sz="2400" i="1">
                <a:latin typeface="Times New Roman" pitchFamily="18" charset="0"/>
                <a:cs typeface="Times New Roman" pitchFamily="18" charset="0"/>
              </a:rPr>
              <a:t>(line chart</a:t>
            </a:r>
            <a:r>
              <a:rPr lang="en-US" sz="2400">
                <a:latin typeface="Times New Roman" pitchFamily="18" charset="0"/>
                <a:cs typeface="Times New Roman" pitchFamily="18" charset="0"/>
              </a:rPr>
              <a:t>); biểu đồ cột </a:t>
            </a:r>
            <a:r>
              <a:rPr lang="en-US" sz="2400" i="1">
                <a:latin typeface="Times New Roman" pitchFamily="18" charset="0"/>
                <a:cs typeface="Times New Roman" pitchFamily="18" charset="0"/>
              </a:rPr>
              <a:t>(column chart</a:t>
            </a:r>
            <a:r>
              <a:rPr lang="en-US" sz="2400">
                <a:latin typeface="Times New Roman" pitchFamily="18" charset="0"/>
                <a:cs typeface="Times New Roman" pitchFamily="18" charset="0"/>
              </a:rPr>
              <a:t>); biểu đồ hình quạt tròn </a:t>
            </a:r>
            <a:r>
              <a:rPr lang="en-US" sz="2400" i="1">
                <a:latin typeface="Times New Roman" pitchFamily="18" charset="0"/>
                <a:cs typeface="Times New Roman" pitchFamily="18" charset="0"/>
              </a:rPr>
              <a:t>(pie chart), </a:t>
            </a:r>
            <a:r>
              <a:rPr lang="en-US" sz="2400">
                <a:latin typeface="Times New Roman" pitchFamily="18" charset="0"/>
                <a:cs typeface="Times New Roman" pitchFamily="18" charset="0"/>
              </a:rPr>
              <a:t>...</a:t>
            </a:r>
          </a:p>
        </p:txBody>
      </p:sp>
      <p:sp>
        <p:nvSpPr>
          <p:cNvPr id="30" name="Rounded Rectangle 29"/>
          <p:cNvSpPr/>
          <p:nvPr/>
        </p:nvSpPr>
        <p:spPr>
          <a:xfrm>
            <a:off x="7772400" y="4301544"/>
            <a:ext cx="4419599" cy="2556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just"/>
            <a:r>
              <a:rPr lang="en-US" sz="2400">
                <a:solidFill>
                  <a:srgbClr val="FFFF00"/>
                </a:solidFill>
                <a:latin typeface="Times New Roman" pitchFamily="18" charset="0"/>
                <a:cs typeface="Times New Roman" pitchFamily="18" charset="0"/>
              </a:rPr>
              <a:t>- Nhận biết được những dạng biểu diễn khác nhau cho một tập dữ liệu.</a:t>
            </a:r>
          </a:p>
        </p:txBody>
      </p:sp>
    </p:spTree>
    <p:extLst>
      <p:ext uri="{BB962C8B-B14F-4D97-AF65-F5344CB8AC3E}">
        <p14:creationId xmlns:p14="http://schemas.microsoft.com/office/powerpoint/2010/main" val="257507635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right)">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righ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animBg="1"/>
      <p:bldP spid="27" grpId="0" animBg="1"/>
      <p:bldP spid="28" grpId="0" animBg="1"/>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0" y="3614202"/>
            <a:ext cx="5434011" cy="3243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4">
            <a:extLst>
              <a:ext uri="{FF2B5EF4-FFF2-40B4-BE49-F238E27FC236}">
                <a16:creationId xmlns:a16="http://schemas.microsoft.com/office/drawing/2014/main" id="{07853A6A-1F40-4E77-8F72-2E05E2497BB9}"/>
              </a:ext>
            </a:extLst>
          </p:cNvPr>
          <p:cNvSpPr txBox="1">
            <a:spLocks noChangeArrowheads="1"/>
          </p:cNvSpPr>
          <p:nvPr/>
        </p:nvSpPr>
        <p:spPr bwMode="auto">
          <a:xfrm>
            <a:off x="152400" y="0"/>
            <a:ext cx="12039600" cy="3785652"/>
          </a:xfrm>
          <a:prstGeom prst="rect">
            <a:avLst/>
          </a:prstGeom>
          <a:solidFill>
            <a:schemeClr val="accent4">
              <a:lumMod val="20000"/>
              <a:lumOff val="80000"/>
            </a:schemeClr>
          </a:solidFill>
          <a:ln>
            <a:noFill/>
          </a:ln>
          <a:effectLst/>
        </p:spPr>
        <p:txBody>
          <a:bodyPr wrap="square">
            <a:spAutoFit/>
          </a:bodyPr>
          <a:lstStyle/>
          <a:p>
            <a:pPr algn="just"/>
            <a:r>
              <a:rPr lang="hy-AM" sz="3000">
                <a:latin typeface="Times New Roman" pitchFamily="18" charset="0"/>
                <a:cs typeface="Times New Roman" pitchFamily="18" charset="0"/>
              </a:rPr>
              <a:t>֍</a:t>
            </a:r>
            <a:r>
              <a:rPr lang="en-US" sz="3000">
                <a:latin typeface="Times New Roman" pitchFamily="18" charset="0"/>
                <a:cs typeface="Times New Roman" pitchFamily="18" charset="0"/>
              </a:rPr>
              <a:t> </a:t>
            </a:r>
            <a:r>
              <a:rPr lang="en-US" sz="3000" b="1">
                <a:latin typeface="Times New Roman" pitchFamily="18" charset="0"/>
                <a:cs typeface="Times New Roman" pitchFamily="18" charset="0"/>
              </a:rPr>
              <a:t>Bài 1 (SGK/7). </a:t>
            </a:r>
            <a:r>
              <a:rPr lang="en-US" sz="3000">
                <a:latin typeface="Times New Roman" pitchFamily="18" charset="0"/>
                <a:cs typeface="Times New Roman" pitchFamily="18" charset="0"/>
              </a:rPr>
              <a:t>Sau khi tìm hiểu thông tin về Hệ mặt trời từ trang web (hoặc trên Youtuber). Bạn Ngân thu thập được những dữ liệu thống kê sau:</a:t>
            </a:r>
          </a:p>
          <a:p>
            <a:pPr algn="just"/>
            <a:r>
              <a:rPr lang="en-US" sz="3000">
                <a:latin typeface="Times New Roman" pitchFamily="18" charset="0"/>
                <a:cs typeface="Times New Roman" pitchFamily="18" charset="0"/>
              </a:rPr>
              <a:t>- Hệ Mặt Trời gồm tám hành tinh, đó là: </a:t>
            </a:r>
            <a:r>
              <a:rPr lang="en-US" sz="3000">
                <a:solidFill>
                  <a:srgbClr val="0328DF"/>
                </a:solidFill>
                <a:latin typeface="Times New Roman" pitchFamily="18" charset="0"/>
                <a:cs typeface="Times New Roman" pitchFamily="18" charset="0"/>
              </a:rPr>
              <a:t>Sao Thủy, Sao Kim, Trái Đất, Sao Hỏa, Sao Mộc, Sao Thổ, Sao Thiên Vương, Sao Hải Vương</a:t>
            </a:r>
            <a:r>
              <a:rPr lang="en-US" sz="3000">
                <a:latin typeface="Times New Roman" pitchFamily="18" charset="0"/>
                <a:cs typeface="Times New Roman" pitchFamily="18" charset="0"/>
              </a:rPr>
              <a:t>.</a:t>
            </a:r>
          </a:p>
          <a:p>
            <a:pPr algn="just"/>
            <a:r>
              <a:rPr lang="en-US" sz="3000">
                <a:latin typeface="Times New Roman" pitchFamily="18" charset="0"/>
                <a:cs typeface="Times New Roman" pitchFamily="18" charset="0"/>
              </a:rPr>
              <a:t>- Bán kính theo đơn vị ki-lô-mét của  hành tinh đó lần lượt là: </a:t>
            </a:r>
            <a:r>
              <a:rPr lang="en-US" sz="3000">
                <a:solidFill>
                  <a:srgbClr val="0328DF"/>
                </a:solidFill>
                <a:latin typeface="Times New Roman" pitchFamily="18" charset="0"/>
                <a:cs typeface="Times New Roman" pitchFamily="18" charset="0"/>
              </a:rPr>
              <a:t>2440, 6052, 3390, 69911, 58232, 25362, 24622.   </a:t>
            </a:r>
          </a:p>
          <a:p>
            <a:pPr algn="just"/>
            <a:r>
              <a:rPr lang="en-US" sz="3000">
                <a:latin typeface="Times New Roman" pitchFamily="18" charset="0"/>
                <a:cs typeface="Times New Roman" pitchFamily="18" charset="0"/>
              </a:rPr>
              <a:t>   Em hãy cho biết: Trong hai loại dữ liệu thống kê thu thập được ở trên, dữ liệu thống kê nào là số liệu? Dữ liệu thống kê nào không phải là số liệu? </a:t>
            </a:r>
          </a:p>
        </p:txBody>
      </p:sp>
      <p:sp>
        <p:nvSpPr>
          <p:cNvPr id="2" name="Rectangle 1"/>
          <p:cNvSpPr/>
          <p:nvPr/>
        </p:nvSpPr>
        <p:spPr>
          <a:xfrm>
            <a:off x="5574503" y="3750558"/>
            <a:ext cx="6603209" cy="3093154"/>
          </a:xfrm>
          <a:prstGeom prst="rect">
            <a:avLst/>
          </a:prstGeom>
          <a:solidFill>
            <a:schemeClr val="accent2">
              <a:lumMod val="20000"/>
              <a:lumOff val="80000"/>
            </a:schemeClr>
          </a:solidFill>
        </p:spPr>
        <p:txBody>
          <a:bodyPr wrap="square">
            <a:spAutoFit/>
          </a:bodyPr>
          <a:lstStyle/>
          <a:p>
            <a:pPr algn="just">
              <a:lnSpc>
                <a:spcPct val="150000"/>
              </a:lnSpc>
              <a:spcAft>
                <a:spcPts val="0"/>
              </a:spcAft>
            </a:pPr>
            <a:r>
              <a:rPr lang="fr-FR" sz="3000" b="1" u="sng">
                <a:solidFill>
                  <a:srgbClr val="0328DF"/>
                </a:solidFill>
                <a:latin typeface="Times New Roman"/>
                <a:ea typeface="Times New Roman"/>
              </a:rPr>
              <a:t>Trả lời:</a:t>
            </a:r>
            <a:endParaRPr lang="en-US" sz="3000" u="sng" dirty="0">
              <a:solidFill>
                <a:srgbClr val="0328DF"/>
              </a:solidFill>
              <a:latin typeface="Times New Roman"/>
              <a:ea typeface="Times New Roman"/>
            </a:endParaRPr>
          </a:p>
          <a:p>
            <a:pPr algn="just">
              <a:spcAft>
                <a:spcPts val="0"/>
              </a:spcAft>
            </a:pPr>
            <a:r>
              <a:rPr lang="fr-FR" sz="3000" dirty="0" err="1">
                <a:latin typeface="Times New Roman"/>
                <a:ea typeface="Times New Roman"/>
              </a:rPr>
              <a:t>Trong</a:t>
            </a:r>
            <a:r>
              <a:rPr lang="fr-FR" sz="3000" dirty="0">
                <a:latin typeface="Times New Roman"/>
                <a:ea typeface="Times New Roman"/>
              </a:rPr>
              <a:t> </a:t>
            </a:r>
            <a:r>
              <a:rPr lang="fr-FR" sz="3000" dirty="0" err="1">
                <a:latin typeface="Times New Roman"/>
                <a:ea typeface="Times New Roman"/>
              </a:rPr>
              <a:t>hai</a:t>
            </a:r>
            <a:r>
              <a:rPr lang="fr-FR" sz="3000" dirty="0">
                <a:latin typeface="Times New Roman"/>
                <a:ea typeface="Times New Roman"/>
              </a:rPr>
              <a:t> </a:t>
            </a:r>
            <a:r>
              <a:rPr lang="fr-FR" sz="3000" dirty="0" err="1">
                <a:latin typeface="Times New Roman"/>
                <a:ea typeface="Times New Roman"/>
              </a:rPr>
              <a:t>loại</a:t>
            </a:r>
            <a:r>
              <a:rPr lang="fr-FR" sz="3000" dirty="0">
                <a:latin typeface="Times New Roman"/>
                <a:ea typeface="Times New Roman"/>
              </a:rPr>
              <a:t> </a:t>
            </a:r>
            <a:r>
              <a:rPr lang="fr-FR" sz="3000" dirty="0" err="1">
                <a:latin typeface="Times New Roman"/>
                <a:ea typeface="Times New Roman"/>
              </a:rPr>
              <a:t>dữ</a:t>
            </a:r>
            <a:r>
              <a:rPr lang="fr-FR" sz="3000" dirty="0">
                <a:latin typeface="Times New Roman"/>
                <a:ea typeface="Times New Roman"/>
              </a:rPr>
              <a:t> </a:t>
            </a:r>
            <a:r>
              <a:rPr lang="fr-FR" sz="3000" dirty="0" err="1">
                <a:latin typeface="Times New Roman"/>
                <a:ea typeface="Times New Roman"/>
              </a:rPr>
              <a:t>liệu</a:t>
            </a:r>
            <a:r>
              <a:rPr lang="fr-FR" sz="3000" dirty="0">
                <a:latin typeface="Times New Roman"/>
                <a:ea typeface="Times New Roman"/>
              </a:rPr>
              <a:t> </a:t>
            </a:r>
            <a:r>
              <a:rPr lang="fr-FR" sz="3000" dirty="0" err="1">
                <a:latin typeface="Times New Roman"/>
                <a:ea typeface="Times New Roman"/>
              </a:rPr>
              <a:t>thống</a:t>
            </a:r>
            <a:r>
              <a:rPr lang="fr-FR" sz="3000" dirty="0">
                <a:latin typeface="Times New Roman"/>
                <a:ea typeface="Times New Roman"/>
              </a:rPr>
              <a:t> </a:t>
            </a:r>
            <a:r>
              <a:rPr lang="fr-FR" sz="3000" dirty="0" err="1">
                <a:latin typeface="Times New Roman"/>
                <a:ea typeface="Times New Roman"/>
              </a:rPr>
              <a:t>kê</a:t>
            </a:r>
            <a:r>
              <a:rPr lang="fr-FR" sz="3000" dirty="0">
                <a:latin typeface="Times New Roman"/>
                <a:ea typeface="Times New Roman"/>
              </a:rPr>
              <a:t> </a:t>
            </a:r>
            <a:r>
              <a:rPr lang="fr-FR" sz="3000" dirty="0" err="1">
                <a:latin typeface="Times New Roman"/>
                <a:ea typeface="Times New Roman"/>
              </a:rPr>
              <a:t>thu</a:t>
            </a:r>
            <a:r>
              <a:rPr lang="fr-FR" sz="3000" dirty="0">
                <a:latin typeface="Times New Roman"/>
                <a:ea typeface="Times New Roman"/>
              </a:rPr>
              <a:t> </a:t>
            </a:r>
            <a:r>
              <a:rPr lang="fr-FR" sz="3000" dirty="0" err="1">
                <a:latin typeface="Times New Roman"/>
                <a:ea typeface="Times New Roman"/>
              </a:rPr>
              <a:t>thập</a:t>
            </a:r>
            <a:r>
              <a:rPr lang="fr-FR" sz="3000" dirty="0">
                <a:latin typeface="Times New Roman"/>
                <a:ea typeface="Times New Roman"/>
              </a:rPr>
              <a:t> </a:t>
            </a:r>
            <a:r>
              <a:rPr lang="fr-FR" sz="3000" dirty="0" err="1">
                <a:latin typeface="Times New Roman"/>
                <a:ea typeface="Times New Roman"/>
              </a:rPr>
              <a:t>được</a:t>
            </a:r>
            <a:r>
              <a:rPr lang="fr-FR" sz="3000" dirty="0">
                <a:latin typeface="Times New Roman"/>
                <a:ea typeface="Times New Roman"/>
              </a:rPr>
              <a:t> ở </a:t>
            </a:r>
            <a:r>
              <a:rPr lang="fr-FR" sz="3000" dirty="0" err="1">
                <a:latin typeface="Times New Roman"/>
                <a:ea typeface="Times New Roman"/>
              </a:rPr>
              <a:t>trên</a:t>
            </a:r>
            <a:r>
              <a:rPr lang="fr-FR" sz="3000" dirty="0">
                <a:latin typeface="Times New Roman"/>
                <a:ea typeface="Times New Roman"/>
              </a:rPr>
              <a:t>, </a:t>
            </a:r>
            <a:r>
              <a:rPr lang="fr-FR" sz="3000" dirty="0" err="1">
                <a:latin typeface="Times New Roman"/>
                <a:ea typeface="Times New Roman"/>
              </a:rPr>
              <a:t>dữ</a:t>
            </a:r>
            <a:r>
              <a:rPr lang="fr-FR" sz="3000" dirty="0">
                <a:latin typeface="Times New Roman"/>
                <a:ea typeface="Times New Roman"/>
              </a:rPr>
              <a:t> </a:t>
            </a:r>
            <a:r>
              <a:rPr lang="fr-FR" sz="3000" dirty="0" err="1">
                <a:latin typeface="Times New Roman"/>
                <a:ea typeface="Times New Roman"/>
              </a:rPr>
              <a:t>liệu</a:t>
            </a:r>
            <a:r>
              <a:rPr lang="fr-FR" sz="3000" dirty="0">
                <a:latin typeface="Times New Roman"/>
                <a:ea typeface="Times New Roman"/>
              </a:rPr>
              <a:t> "</a:t>
            </a:r>
            <a:r>
              <a:rPr lang="fr-FR" sz="3000" dirty="0" err="1">
                <a:latin typeface="Times New Roman"/>
                <a:ea typeface="Times New Roman"/>
              </a:rPr>
              <a:t>bán</a:t>
            </a:r>
            <a:r>
              <a:rPr lang="fr-FR" sz="3000" dirty="0">
                <a:latin typeface="Times New Roman"/>
                <a:ea typeface="Times New Roman"/>
              </a:rPr>
              <a:t> </a:t>
            </a:r>
            <a:r>
              <a:rPr lang="fr-FR" sz="3000" dirty="0" err="1">
                <a:latin typeface="Times New Roman"/>
                <a:ea typeface="Times New Roman"/>
              </a:rPr>
              <a:t>kính</a:t>
            </a:r>
            <a:r>
              <a:rPr lang="fr-FR" sz="3000" dirty="0">
                <a:latin typeface="Times New Roman"/>
                <a:ea typeface="Times New Roman"/>
              </a:rPr>
              <a:t> </a:t>
            </a:r>
            <a:r>
              <a:rPr lang="fr-FR" sz="3000" dirty="0" err="1">
                <a:latin typeface="Times New Roman"/>
                <a:ea typeface="Times New Roman"/>
              </a:rPr>
              <a:t>của</a:t>
            </a:r>
            <a:r>
              <a:rPr lang="fr-FR" sz="3000" dirty="0">
                <a:latin typeface="Times New Roman"/>
                <a:ea typeface="Times New Roman"/>
              </a:rPr>
              <a:t> </a:t>
            </a:r>
            <a:r>
              <a:rPr lang="fr-FR" sz="3000" dirty="0" err="1">
                <a:latin typeface="Times New Roman"/>
                <a:ea typeface="Times New Roman"/>
              </a:rPr>
              <a:t>các</a:t>
            </a:r>
            <a:r>
              <a:rPr lang="fr-FR" sz="3000" dirty="0">
                <a:latin typeface="Times New Roman"/>
                <a:ea typeface="Times New Roman"/>
              </a:rPr>
              <a:t> </a:t>
            </a:r>
            <a:r>
              <a:rPr lang="fr-FR" sz="3000" dirty="0" err="1">
                <a:latin typeface="Times New Roman"/>
                <a:ea typeface="Times New Roman"/>
              </a:rPr>
              <a:t>hành</a:t>
            </a:r>
            <a:r>
              <a:rPr lang="fr-FR" sz="3000" dirty="0">
                <a:latin typeface="Times New Roman"/>
                <a:ea typeface="Times New Roman"/>
              </a:rPr>
              <a:t> </a:t>
            </a:r>
            <a:r>
              <a:rPr lang="fr-FR" sz="3000" dirty="0" err="1">
                <a:latin typeface="Times New Roman"/>
                <a:ea typeface="Times New Roman"/>
              </a:rPr>
              <a:t>tinh</a:t>
            </a:r>
            <a:r>
              <a:rPr lang="fr-FR" sz="3000" dirty="0">
                <a:latin typeface="Times New Roman"/>
                <a:ea typeface="Times New Roman"/>
              </a:rPr>
              <a:t>" là </a:t>
            </a:r>
            <a:r>
              <a:rPr lang="fr-FR" sz="3000" err="1">
                <a:latin typeface="Times New Roman"/>
                <a:ea typeface="Times New Roman"/>
              </a:rPr>
              <a:t>số</a:t>
            </a:r>
            <a:r>
              <a:rPr lang="fr-FR" sz="3000">
                <a:latin typeface="Times New Roman"/>
                <a:ea typeface="Times New Roman"/>
              </a:rPr>
              <a:t> liệu, dữ </a:t>
            </a:r>
            <a:r>
              <a:rPr lang="fr-FR" sz="3000" dirty="0" err="1">
                <a:latin typeface="Times New Roman"/>
                <a:ea typeface="Times New Roman"/>
              </a:rPr>
              <a:t>liệu</a:t>
            </a:r>
            <a:r>
              <a:rPr lang="fr-FR" sz="3000" dirty="0">
                <a:latin typeface="Times New Roman"/>
                <a:ea typeface="Times New Roman"/>
              </a:rPr>
              <a:t> "</a:t>
            </a:r>
            <a:r>
              <a:rPr lang="fr-FR" sz="3000" dirty="0" err="1">
                <a:latin typeface="Times New Roman"/>
                <a:ea typeface="Times New Roman"/>
              </a:rPr>
              <a:t>tên</a:t>
            </a:r>
            <a:r>
              <a:rPr lang="fr-FR" sz="3000" dirty="0">
                <a:latin typeface="Times New Roman"/>
                <a:ea typeface="Times New Roman"/>
              </a:rPr>
              <a:t> </a:t>
            </a:r>
            <a:r>
              <a:rPr lang="fr-FR" sz="3000" dirty="0" err="1">
                <a:latin typeface="Times New Roman"/>
                <a:ea typeface="Times New Roman"/>
              </a:rPr>
              <a:t>của</a:t>
            </a:r>
            <a:r>
              <a:rPr lang="fr-FR" sz="3000" dirty="0">
                <a:latin typeface="Times New Roman"/>
                <a:ea typeface="Times New Roman"/>
              </a:rPr>
              <a:t> </a:t>
            </a:r>
            <a:r>
              <a:rPr lang="fr-FR" sz="3000" dirty="0" err="1">
                <a:latin typeface="Times New Roman"/>
                <a:ea typeface="Times New Roman"/>
              </a:rPr>
              <a:t>các</a:t>
            </a:r>
            <a:r>
              <a:rPr lang="fr-FR" sz="3000" dirty="0">
                <a:latin typeface="Times New Roman"/>
                <a:ea typeface="Times New Roman"/>
              </a:rPr>
              <a:t> </a:t>
            </a:r>
            <a:r>
              <a:rPr lang="fr-FR" sz="3000" dirty="0" err="1">
                <a:latin typeface="Times New Roman"/>
                <a:ea typeface="Times New Roman"/>
              </a:rPr>
              <a:t>hành</a:t>
            </a:r>
            <a:r>
              <a:rPr lang="fr-FR" sz="3000" dirty="0">
                <a:latin typeface="Times New Roman"/>
                <a:ea typeface="Times New Roman"/>
              </a:rPr>
              <a:t> </a:t>
            </a:r>
            <a:r>
              <a:rPr lang="fr-FR" sz="3000" dirty="0" err="1">
                <a:latin typeface="Times New Roman"/>
                <a:ea typeface="Times New Roman"/>
              </a:rPr>
              <a:t>tinh</a:t>
            </a:r>
            <a:r>
              <a:rPr lang="fr-FR" sz="3000" dirty="0">
                <a:latin typeface="Times New Roman"/>
                <a:ea typeface="Times New Roman"/>
              </a:rPr>
              <a:t>" </a:t>
            </a:r>
            <a:r>
              <a:rPr lang="fr-FR" sz="3000" dirty="0" err="1">
                <a:latin typeface="Times New Roman"/>
                <a:ea typeface="Times New Roman"/>
              </a:rPr>
              <a:t>không</a:t>
            </a:r>
            <a:r>
              <a:rPr lang="fr-FR" sz="3000" dirty="0">
                <a:latin typeface="Times New Roman"/>
                <a:ea typeface="Times New Roman"/>
              </a:rPr>
              <a:t> </a:t>
            </a:r>
            <a:r>
              <a:rPr lang="fr-FR" sz="3000" dirty="0" err="1">
                <a:latin typeface="Times New Roman"/>
                <a:ea typeface="Times New Roman"/>
              </a:rPr>
              <a:t>phải</a:t>
            </a:r>
            <a:r>
              <a:rPr lang="fr-FR" sz="3000" dirty="0">
                <a:latin typeface="Times New Roman"/>
                <a:ea typeface="Times New Roman"/>
              </a:rPr>
              <a:t> là </a:t>
            </a:r>
            <a:r>
              <a:rPr lang="fr-FR" sz="3000" dirty="0" err="1">
                <a:latin typeface="Times New Roman"/>
                <a:ea typeface="Times New Roman"/>
              </a:rPr>
              <a:t>số</a:t>
            </a:r>
            <a:r>
              <a:rPr lang="fr-FR" sz="3000" dirty="0">
                <a:latin typeface="Times New Roman"/>
                <a:ea typeface="Times New Roman"/>
              </a:rPr>
              <a:t> </a:t>
            </a:r>
            <a:r>
              <a:rPr lang="fr-FR" sz="3000" dirty="0" err="1">
                <a:latin typeface="Times New Roman"/>
                <a:ea typeface="Times New Roman"/>
              </a:rPr>
              <a:t>liệu</a:t>
            </a:r>
            <a:r>
              <a:rPr lang="fr-FR" sz="3000" dirty="0">
                <a:latin typeface="Times New Roman"/>
                <a:ea typeface="Times New Roman"/>
              </a:rPr>
              <a:t>.</a:t>
            </a:r>
          </a:p>
          <a:p>
            <a:pPr algn="just">
              <a:spcAft>
                <a:spcPts val="0"/>
              </a:spcAft>
            </a:pPr>
            <a:endParaRPr lang="en-US" sz="3000" dirty="0">
              <a:solidFill>
                <a:srgbClr val="C00000"/>
              </a:solidFill>
              <a:effectLst/>
              <a:latin typeface="Times New Roman"/>
              <a:ea typeface="Times New Roman"/>
            </a:endParaRPr>
          </a:p>
        </p:txBody>
      </p:sp>
    </p:spTree>
    <p:extLst>
      <p:ext uri="{BB962C8B-B14F-4D97-AF65-F5344CB8AC3E}">
        <p14:creationId xmlns:p14="http://schemas.microsoft.com/office/powerpoint/2010/main" val="11518986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up)">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15C568AF-DE13-4E0A-A76F-3E5B6F0CE6CD}"/>
              </a:ext>
            </a:extLst>
          </p:cNvPr>
          <p:cNvSpPr txBox="1">
            <a:spLocks noChangeArrowheads="1"/>
          </p:cNvSpPr>
          <p:nvPr/>
        </p:nvSpPr>
        <p:spPr bwMode="auto">
          <a:xfrm>
            <a:off x="295250" y="1484510"/>
            <a:ext cx="3587701" cy="584775"/>
          </a:xfrm>
          <a:prstGeom prst="rect">
            <a:avLst/>
          </a:prstGeom>
          <a:solidFill>
            <a:schemeClr val="accent1">
              <a:lumMod val="20000"/>
              <a:lumOff val="80000"/>
            </a:schemeClr>
          </a:solidFill>
          <a:ln>
            <a:noFill/>
          </a:ln>
          <a:effectLst>
            <a:outerShdw blurRad="152400" dist="317500" dir="5400000" sx="90000" sy="-19000" rotWithShape="0">
              <a:prstClr val="black">
                <a:alpha val="15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spcAft>
                <a:spcPts val="0"/>
              </a:spcAft>
            </a:pPr>
            <a:r>
              <a:rPr lang="en-US" sz="3200" b="1">
                <a:solidFill>
                  <a:srgbClr val="C00000"/>
                </a:solidFill>
                <a:latin typeface="Times New Roman"/>
                <a:ea typeface="Times New Roman"/>
              </a:rPr>
              <a:t>Phương pháp giải:</a:t>
            </a:r>
            <a:endParaRPr lang="en-US" sz="3200">
              <a:solidFill>
                <a:srgbClr val="C00000"/>
              </a:solidFill>
              <a:latin typeface="Times New Roman"/>
              <a:ea typeface="Times New Roman"/>
            </a:endParaRPr>
          </a:p>
        </p:txBody>
      </p:sp>
      <p:sp>
        <p:nvSpPr>
          <p:cNvPr id="10" name="Text Box 4">
            <a:extLst>
              <a:ext uri="{FF2B5EF4-FFF2-40B4-BE49-F238E27FC236}">
                <a16:creationId xmlns:a16="http://schemas.microsoft.com/office/drawing/2014/main" id="{D58FA55A-175D-4818-9441-573B814C158A}"/>
              </a:ext>
            </a:extLst>
          </p:cNvPr>
          <p:cNvSpPr txBox="1">
            <a:spLocks noChangeArrowheads="1"/>
          </p:cNvSpPr>
          <p:nvPr/>
        </p:nvSpPr>
        <p:spPr bwMode="auto">
          <a:xfrm>
            <a:off x="649287" y="2545555"/>
            <a:ext cx="10893425" cy="2215991"/>
          </a:xfrm>
          <a:prstGeom prst="rect">
            <a:avLst/>
          </a:prstGeom>
          <a:noFill/>
          <a:ln>
            <a:noFill/>
          </a:ln>
          <a:effectLst>
            <a:innerShdw blurRad="114300">
              <a:prstClr val="black"/>
            </a:innerShdw>
          </a:effectLst>
        </p:spPr>
        <p:txBody>
          <a:bodyPr wrap="square">
            <a:spAutoFit/>
          </a:bodyPr>
          <a:lstStyle/>
          <a:p>
            <a:pPr>
              <a:spcAft>
                <a:spcPts val="600"/>
              </a:spcAft>
            </a:pPr>
            <a:r>
              <a:rPr lang="en-US" sz="3200">
                <a:solidFill>
                  <a:srgbClr val="000000"/>
                </a:solidFill>
                <a:latin typeface="Times New Roman"/>
                <a:ea typeface="Times New Roman"/>
              </a:rPr>
              <a:t>Trong các dữ liệu thống kê thu thập được, để thuận tiện trong mô tả và xử lí dữ liệu ta cần phân loại hai dữ liệu theo các tiêu chí:</a:t>
            </a:r>
            <a:endParaRPr lang="en-US" sz="3200">
              <a:latin typeface="Times New Roman"/>
              <a:ea typeface="Times New Roman"/>
            </a:endParaRPr>
          </a:p>
          <a:p>
            <a:pPr>
              <a:spcAft>
                <a:spcPts val="600"/>
              </a:spcAft>
            </a:pPr>
            <a:r>
              <a:rPr lang="en-US" sz="3200">
                <a:solidFill>
                  <a:srgbClr val="000000"/>
                </a:solidFill>
                <a:latin typeface="Times New Roman"/>
                <a:ea typeface="Times New Roman"/>
              </a:rPr>
              <a:t>- Dữ liệu là số (số liệu) còn gọi là dữ liệu định lượng.</a:t>
            </a:r>
            <a:endParaRPr lang="en-US" sz="3200">
              <a:latin typeface="Times New Roman"/>
              <a:ea typeface="Times New Roman"/>
            </a:endParaRPr>
          </a:p>
          <a:p>
            <a:pPr>
              <a:spcAft>
                <a:spcPts val="600"/>
              </a:spcAft>
            </a:pPr>
            <a:r>
              <a:rPr lang="en-US" sz="3200">
                <a:solidFill>
                  <a:srgbClr val="000000"/>
                </a:solidFill>
                <a:latin typeface="Times New Roman"/>
                <a:ea typeface="Times New Roman"/>
              </a:rPr>
              <a:t>- Dữ liệu không là số còn gọi là dữ liệu định tính.</a:t>
            </a:r>
            <a:endParaRPr lang="en-US" sz="3200">
              <a:effectLst/>
              <a:latin typeface="Times New Roman"/>
              <a:ea typeface="Times New Roman"/>
            </a:endParaRPr>
          </a:p>
        </p:txBody>
      </p:sp>
      <p:sp>
        <p:nvSpPr>
          <p:cNvPr id="26" name="Rectangle: Rounded Corners 2">
            <a:extLst>
              <a:ext uri="{FF2B5EF4-FFF2-40B4-BE49-F238E27FC236}">
                <a16:creationId xmlns:a16="http://schemas.microsoft.com/office/drawing/2014/main" id="{31E25F3D-6BD7-4CE8-819E-ACCD586CF28E}"/>
              </a:ext>
            </a:extLst>
          </p:cNvPr>
          <p:cNvSpPr/>
          <p:nvPr/>
        </p:nvSpPr>
        <p:spPr>
          <a:xfrm>
            <a:off x="250825" y="201880"/>
            <a:ext cx="6711901" cy="806360"/>
          </a:xfrm>
          <a:prstGeom prst="round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lIns="91408" tIns="45704" rIns="91408" bIns="45704" rtlCol="0" anchor="ctr"/>
          <a:lstStyle/>
          <a:p>
            <a:pPr algn="ctr"/>
            <a:r>
              <a:rPr lang="en-US"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Dạng </a:t>
            </a:r>
            <a:r>
              <a:rPr lang="vi-VN"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 </a:t>
            </a:r>
            <a:r>
              <a:rPr lang="en-US"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Thu thập, phân loại dữ liệu</a:t>
            </a:r>
            <a:endParaRPr lang="en-US"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93830933"/>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wipe(left)">
                                      <p:cBhvr>
                                        <p:cTn id="18" dur="500"/>
                                        <p:tgtEl>
                                          <p:spTgt spid="1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wipe(left)">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96898"/>
            <a:ext cx="12192000" cy="7454900"/>
            <a:chOff x="0" y="-596900"/>
            <a:chExt cx="12192000" cy="745490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64015" t="-10550" r="505" b="10550"/>
            <a:stretch>
              <a:fillRect/>
            </a:stretch>
          </p:blipFill>
          <p:spPr>
            <a:xfrm>
              <a:off x="7899400" y="-596900"/>
              <a:ext cx="4292600" cy="565785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64015" t="58586" r="505" b="10550"/>
            <a:stretch>
              <a:fillRect/>
            </a:stretch>
          </p:blipFill>
          <p:spPr>
            <a:xfrm>
              <a:off x="7899400" y="4953000"/>
              <a:ext cx="4292600" cy="1905000"/>
            </a:xfrm>
            <a:prstGeom prst="rect">
              <a:avLst/>
            </a:prstGeom>
          </p:spPr>
        </p:pic>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0236" r="85101" b="1234"/>
            <a:stretch>
              <a:fillRect/>
            </a:stretch>
          </p:blipFill>
          <p:spPr>
            <a:xfrm flipV="1">
              <a:off x="0" y="5473700"/>
              <a:ext cx="1498600" cy="1384300"/>
            </a:xfrm>
            <a:prstGeom prst="rect">
              <a:avLst/>
            </a:prstGeom>
          </p:spPr>
        </p:pic>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64015" t="58586" r="505" b="10550"/>
            <a:stretch>
              <a:fillRect/>
            </a:stretch>
          </p:blipFill>
          <p:spPr>
            <a:xfrm>
              <a:off x="1485900" y="5111750"/>
              <a:ext cx="6413500" cy="1746250"/>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r="21465" b="1235"/>
            <a:stretch>
              <a:fillRect/>
            </a:stretch>
          </p:blipFill>
          <p:spPr>
            <a:xfrm>
              <a:off x="0" y="0"/>
              <a:ext cx="7899400" cy="5588000"/>
            </a:xfrm>
            <a:prstGeom prst="rect">
              <a:avLst/>
            </a:prstGeom>
          </p:spPr>
        </p:pic>
      </p:grpSp>
      <p:sp>
        <p:nvSpPr>
          <p:cNvPr id="8" name="TextBox 7">
            <a:extLst>
              <a:ext uri="{FF2B5EF4-FFF2-40B4-BE49-F238E27FC236}">
                <a16:creationId xmlns:a16="http://schemas.microsoft.com/office/drawing/2014/main" id="{B0C253EB-0CAC-452B-86CA-B4CB79EE9048}"/>
              </a:ext>
            </a:extLst>
          </p:cNvPr>
          <p:cNvSpPr txBox="1"/>
          <p:nvPr/>
        </p:nvSpPr>
        <p:spPr>
          <a:xfrm>
            <a:off x="184835" y="1955101"/>
            <a:ext cx="2628901" cy="584743"/>
          </a:xfrm>
          <a:prstGeom prst="rect">
            <a:avLst/>
          </a:prstGeom>
          <a:noFill/>
        </p:spPr>
        <p:txBody>
          <a:bodyPr wrap="square" lIns="91408" tIns="45704" rIns="91408" bIns="45704"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LUYỆN TẬP</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31E25F3D-6BD7-4CE8-819E-ACCD586CF28E}"/>
              </a:ext>
            </a:extLst>
          </p:cNvPr>
          <p:cNvSpPr/>
          <p:nvPr/>
        </p:nvSpPr>
        <p:spPr>
          <a:xfrm>
            <a:off x="1498650" y="30430"/>
            <a:ext cx="5849802" cy="806360"/>
          </a:xfrm>
          <a:prstGeom prst="round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lIns="91408" tIns="45704" rIns="91408" bIns="45704" rtlCol="0" anchor="ctr"/>
          <a:lstStyle/>
          <a:p>
            <a:pPr algn="ctr"/>
            <a:r>
              <a:rPr lang="en-US" sz="28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Dạng 2</a:t>
            </a:r>
            <a:r>
              <a:rPr lang="vi-VN" sz="28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8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Tính hợp lí của dữ liệu</a:t>
            </a:r>
            <a:endParaRPr lang="en-US" sz="2800" dirty="0">
              <a:solidFill>
                <a:schemeClr val="bg1"/>
              </a:solidFill>
              <a:effectLst>
                <a:outerShdw blurRad="38100" dist="38100" dir="2700000" algn="tl">
                  <a:srgbClr val="000000">
                    <a:alpha val="43137"/>
                  </a:srgbClr>
                </a:outerShdw>
              </a:effectLst>
            </a:endParaRPr>
          </a:p>
        </p:txBody>
      </p:sp>
      <p:pic>
        <p:nvPicPr>
          <p:cNvPr id="20" name="Picture 19" descr="Background pattern&#10;&#10;Description automatically generated">
            <a:extLst>
              <a:ext uri="{FF2B5EF4-FFF2-40B4-BE49-F238E27FC236}">
                <a16:creationId xmlns:a16="http://schemas.microsoft.com/office/drawing/2014/main" id="{A25F2564-4397-49A2-9E16-CEF1682FB95B}"/>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356333" y="3372829"/>
            <a:ext cx="2261358" cy="2100873"/>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4" name="Oval 3">
            <a:extLst>
              <a:ext uri="{FF2B5EF4-FFF2-40B4-BE49-F238E27FC236}">
                <a16:creationId xmlns:a16="http://schemas.microsoft.com/office/drawing/2014/main" id="{F759A0BD-0765-4310-BFC3-BE7135CE2D83}"/>
              </a:ext>
            </a:extLst>
          </p:cNvPr>
          <p:cNvSpPr/>
          <p:nvPr/>
        </p:nvSpPr>
        <p:spPr>
          <a:xfrm>
            <a:off x="3344055" y="1433690"/>
            <a:ext cx="8433860" cy="2589245"/>
          </a:xfrm>
          <a:prstGeom prst="ellipse">
            <a:avLst/>
          </a:prstGeom>
        </p:spPr>
        <p:style>
          <a:lnRef idx="2">
            <a:schemeClr val="accent5"/>
          </a:lnRef>
          <a:fillRef idx="1">
            <a:schemeClr val="lt1"/>
          </a:fillRef>
          <a:effectRef idx="0">
            <a:schemeClr val="accent5"/>
          </a:effectRef>
          <a:fontRef idx="minor">
            <a:schemeClr val="dk1"/>
          </a:fontRef>
        </p:style>
        <p:txBody>
          <a:bodyPr lIns="91408" tIns="45704" rIns="91408" bIns="45704" rtlCol="0" anchor="ctr"/>
          <a:lstStyle/>
          <a:p>
            <a:pPr algn="ctr">
              <a:spcAft>
                <a:spcPts val="600"/>
              </a:spcAft>
            </a:pPr>
            <a:r>
              <a:rPr lang="en-US" sz="3000" b="1" u="sng" dirty="0" err="1">
                <a:latin typeface="Times New Roman" pitchFamily="18" charset="0"/>
                <a:cs typeface="Times New Roman" panose="02020603050405020304" pitchFamily="18" charset="0"/>
              </a:rPr>
              <a:t>Yêu</a:t>
            </a:r>
            <a:r>
              <a:rPr lang="en-US" sz="3000" b="1" u="sng" dirty="0">
                <a:latin typeface="Times New Roman" panose="02020603050405020304" pitchFamily="18" charset="0"/>
                <a:cs typeface="Times New Roman" panose="02020603050405020304" pitchFamily="18" charset="0"/>
              </a:rPr>
              <a:t> </a:t>
            </a:r>
            <a:r>
              <a:rPr lang="en-US" sz="3000" b="1" u="sng" err="1">
                <a:latin typeface="Times New Roman" panose="02020603050405020304" pitchFamily="18" charset="0"/>
                <a:cs typeface="Times New Roman" panose="02020603050405020304" pitchFamily="18" charset="0"/>
              </a:rPr>
              <a:t>cầu</a:t>
            </a:r>
            <a:r>
              <a:rPr lang="en-US" sz="3000" b="1" u="sng">
                <a:latin typeface="Times New Roman" panose="02020603050405020304" pitchFamily="18" charset="0"/>
                <a:cs typeface="Times New Roman" panose="02020603050405020304" pitchFamily="18" charset="0"/>
              </a:rPr>
              <a:t>:</a:t>
            </a:r>
            <a:endParaRPr lang="en-US" sz="3000" b="1" u="sng" dirty="0">
              <a:latin typeface="Times New Roman" panose="02020603050405020304" pitchFamily="18" charset="0"/>
              <a:cs typeface="Times New Roman" panose="02020603050405020304" pitchFamily="18" charset="0"/>
            </a:endParaRPr>
          </a:p>
          <a:p>
            <a:pPr algn="just">
              <a:spcAft>
                <a:spcPts val="600"/>
              </a:spcAft>
            </a:pPr>
            <a:r>
              <a:rPr lang="en-US" sz="3000">
                <a:solidFill>
                  <a:schemeClr val="tx1"/>
                </a:solidFill>
                <a:latin typeface="Times New Roman" pitchFamily="18" charset="0"/>
                <a:ea typeface="Times New Roman"/>
                <a:cs typeface="Times New Roman" pitchFamily="18" charset="0"/>
              </a:rPr>
              <a:t>- Hoạt động nhóm đôi suy nghĩ, trao đổi ý kiến trả lời nội dung câu hỏi </a:t>
            </a:r>
            <a:r>
              <a:rPr lang="en-US" sz="3000" i="1">
                <a:solidFill>
                  <a:srgbClr val="C00000"/>
                </a:solidFill>
                <a:latin typeface="Times New Roman" panose="02020603050405020304" pitchFamily="18" charset="0"/>
                <a:cs typeface="Times New Roman" panose="02020603050405020304" pitchFamily="18" charset="0"/>
              </a:rPr>
              <a:t>Bài 2 SGK tr 7.</a:t>
            </a:r>
          </a:p>
          <a:p>
            <a:pPr algn="ctr">
              <a:spcAft>
                <a:spcPts val="600"/>
              </a:spcAft>
            </a:pPr>
            <a:r>
              <a:rPr lang="en-US" sz="3000" b="1">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Thời</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gian</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làm</a:t>
            </a:r>
            <a:r>
              <a:rPr lang="en-US" sz="3000" b="1">
                <a:solidFill>
                  <a:srgbClr val="00B050"/>
                </a:solidFill>
                <a:latin typeface="Times New Roman" panose="02020603050405020304" pitchFamily="18" charset="0"/>
                <a:cs typeface="Times New Roman" panose="02020603050405020304" pitchFamily="18" charset="0"/>
              </a:rPr>
              <a:t>: 2 phút </a:t>
            </a:r>
            <a:endParaRPr lang="en-US" sz="3000" b="1" dirty="0">
              <a:solidFill>
                <a:srgbClr val="00B05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F5F0387D-CEB3-4D01-B097-E93181CF9E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200" y="3468079"/>
            <a:ext cx="1568076" cy="1670726"/>
          </a:xfrm>
          <a:prstGeom prst="rect">
            <a:avLst/>
          </a:prstGeom>
        </p:spPr>
      </p:pic>
      <p:sp>
        <p:nvSpPr>
          <p:cNvPr id="16" name="Circle: Hollow 1">
            <a:extLst>
              <a:ext uri="{FF2B5EF4-FFF2-40B4-BE49-F238E27FC236}">
                <a16:creationId xmlns:a16="http://schemas.microsoft.com/office/drawing/2014/main" id="{5129F952-F704-42A0-89FB-0587E3B1FD65}"/>
              </a:ext>
            </a:extLst>
          </p:cNvPr>
          <p:cNvSpPr/>
          <p:nvPr/>
        </p:nvSpPr>
        <p:spPr>
          <a:xfrm>
            <a:off x="8049302" y="4722542"/>
            <a:ext cx="2250047" cy="2116408"/>
          </a:xfrm>
          <a:prstGeom prst="donut">
            <a:avLst>
              <a:gd name="adj" fmla="val 29755"/>
            </a:avLst>
          </a:prstGeom>
          <a:solidFill>
            <a:sysClr val="window" lastClr="FFFFFF"/>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Circle: Hollow 7">
            <a:extLst>
              <a:ext uri="{FF2B5EF4-FFF2-40B4-BE49-F238E27FC236}">
                <a16:creationId xmlns:a16="http://schemas.microsoft.com/office/drawing/2014/main" id="{8090F520-6B70-412E-9CD4-EAB0B914F8DC}"/>
              </a:ext>
            </a:extLst>
          </p:cNvPr>
          <p:cNvSpPr/>
          <p:nvPr/>
        </p:nvSpPr>
        <p:spPr>
          <a:xfrm>
            <a:off x="8056003" y="4722542"/>
            <a:ext cx="2250047" cy="2116408"/>
          </a:xfrm>
          <a:prstGeom prst="donut">
            <a:avLst>
              <a:gd name="adj" fmla="val 29755"/>
            </a:avLst>
          </a:prstGeom>
          <a:blipFill dpi="0" rotWithShape="1">
            <a:blip r:embed="rId7" cstate="print">
              <a:extLst>
                <a:ext uri="{28A0092B-C50C-407E-A947-70E740481C1C}">
                  <a14:useLocalDpi xmlns:a14="http://schemas.microsoft.com/office/drawing/2010/main" val="0"/>
                </a:ext>
              </a:extLst>
            </a:blip>
            <a:srcRect/>
            <a:stretch>
              <a:fillRect/>
            </a:stretch>
          </a:blip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7790910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120000"/>
                                        <p:tgtEl>
                                          <p:spTgt spid="17"/>
                                        </p:tgtEl>
                                      </p:cBhvr>
                                    </p:animEffect>
                                    <p:set>
                                      <p:cBhvr>
                                        <p:cTn id="7" dur="1" fill="hold">
                                          <p:stCondLst>
                                            <p:cond delay="119999"/>
                                          </p:stCondLst>
                                        </p:cTn>
                                        <p:tgtEl>
                                          <p:spTgt spid="1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07853A6A-1F40-4E77-8F72-2E05E2497BB9}"/>
              </a:ext>
            </a:extLst>
          </p:cNvPr>
          <p:cNvSpPr txBox="1">
            <a:spLocks noChangeArrowheads="1"/>
          </p:cNvSpPr>
          <p:nvPr/>
        </p:nvSpPr>
        <p:spPr bwMode="auto">
          <a:xfrm>
            <a:off x="73740" y="0"/>
            <a:ext cx="12049432" cy="2246769"/>
          </a:xfrm>
          <a:prstGeom prst="rect">
            <a:avLst/>
          </a:prstGeom>
          <a:solidFill>
            <a:schemeClr val="accent4">
              <a:lumMod val="20000"/>
              <a:lumOff val="80000"/>
            </a:schemeClr>
          </a:solidFill>
          <a:ln>
            <a:noFill/>
          </a:ln>
          <a:effectLst/>
        </p:spPr>
        <p:txBody>
          <a:bodyPr wrap="square">
            <a:spAutoFit/>
          </a:bodyPr>
          <a:lstStyle/>
          <a:p>
            <a:pPr algn="just">
              <a:spcAft>
                <a:spcPts val="0"/>
              </a:spcAft>
            </a:pPr>
            <a:r>
              <a:rPr lang="hy-AM" sz="2800" dirty="0">
                <a:latin typeface="Times New Roman" pitchFamily="18" charset="0"/>
                <a:cs typeface="Times New Roman" pitchFamily="18" charset="0"/>
              </a:rPr>
              <a:t>֍</a:t>
            </a:r>
            <a:r>
              <a:rPr lang="en-US" sz="2800"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Bài</a:t>
            </a:r>
            <a:r>
              <a:rPr lang="en-US" sz="2800" b="1" u="sng" dirty="0">
                <a:latin typeface="Times New Roman" pitchFamily="18" charset="0"/>
                <a:cs typeface="Times New Roman" pitchFamily="18" charset="0"/>
              </a:rPr>
              <a:t> 2 (SGK/</a:t>
            </a:r>
            <a:r>
              <a:rPr lang="en-US" sz="2800" b="1" u="sng">
                <a:latin typeface="Times New Roman" pitchFamily="18" charset="0"/>
                <a:cs typeface="Times New Roman" pitchFamily="18" charset="0"/>
              </a:rPr>
              <a:t>7).</a:t>
            </a:r>
            <a:r>
              <a:rPr lang="en-US" sz="2800" b="1">
                <a:latin typeface="Times New Roman" pitchFamily="18" charset="0"/>
                <a:cs typeface="Times New Roman" pitchFamily="18" charset="0"/>
              </a:rPr>
              <a:t> </a:t>
            </a:r>
            <a:r>
              <a:rPr lang="en-US" sz="2800" err="1">
                <a:solidFill>
                  <a:srgbClr val="000000"/>
                </a:solidFill>
                <a:latin typeface="Times New Roman"/>
                <a:ea typeface="Times New Roman"/>
              </a:rPr>
              <a:t>Khối</a:t>
            </a:r>
            <a:r>
              <a:rPr lang="en-US" sz="2800">
                <a:solidFill>
                  <a:srgbClr val="000000"/>
                </a:solidFill>
                <a:latin typeface="Times New Roman"/>
                <a:ea typeface="Times New Roman"/>
              </a:rPr>
              <a:t> 7 </a:t>
            </a:r>
            <a:r>
              <a:rPr lang="en-US" sz="2800" err="1">
                <a:solidFill>
                  <a:srgbClr val="000000"/>
                </a:solidFill>
                <a:latin typeface="Times New Roman"/>
                <a:ea typeface="Times New Roman"/>
              </a:rPr>
              <a:t>của</a:t>
            </a:r>
            <a:r>
              <a:rPr lang="en-US" sz="2800">
                <a:solidFill>
                  <a:srgbClr val="000000"/>
                </a:solidFill>
                <a:latin typeface="Times New Roman"/>
                <a:ea typeface="Times New Roman"/>
              </a:rPr>
              <a:t> một trường THCS </a:t>
            </a:r>
            <a:r>
              <a:rPr lang="en-US" sz="2800" dirty="0" err="1">
                <a:solidFill>
                  <a:srgbClr val="000000"/>
                </a:solidFill>
                <a:latin typeface="Times New Roman"/>
                <a:ea typeface="Times New Roman"/>
              </a:rPr>
              <a:t>có</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bốn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lớp</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là</a:t>
            </a:r>
            <a:r>
              <a:rPr lang="en-US" sz="2800" dirty="0">
                <a:solidFill>
                  <a:srgbClr val="000000"/>
                </a:solidFill>
                <a:latin typeface="Times New Roman"/>
                <a:ea typeface="Times New Roman"/>
              </a:rPr>
              <a:t> 7A, 7B, 7C, 7D, </a:t>
            </a:r>
            <a:r>
              <a:rPr lang="en-US" sz="2800" dirty="0" err="1">
                <a:solidFill>
                  <a:srgbClr val="000000"/>
                </a:solidFill>
                <a:latin typeface="Times New Roman"/>
                <a:ea typeface="Times New Roman"/>
              </a:rPr>
              <a:t>mỗi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lớp</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có</a:t>
            </a:r>
            <a:r>
              <a:rPr lang="en-US" sz="2800" dirty="0">
                <a:solidFill>
                  <a:srgbClr val="000000"/>
                </a:solidFill>
                <a:latin typeface="Times New Roman"/>
                <a:ea typeface="Times New Roman"/>
              </a:rPr>
              <a:t> 40 </a:t>
            </a:r>
            <a:r>
              <a:rPr lang="en-US" sz="2800" dirty="0" err="1">
                <a:solidFill>
                  <a:srgbClr val="000000"/>
                </a:solidFill>
                <a:latin typeface="Times New Roman"/>
                <a:ea typeface="Times New Roman"/>
              </a:rPr>
              <a:t>học</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sinh</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Nhà</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trường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cho</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học</a:t>
            </a:r>
            <a:r>
              <a:rPr lang="en-US" sz="2800" dirty="0">
                <a:solidFill>
                  <a:srgbClr val="000000"/>
                </a:solidFill>
                <a:latin typeface="Times New Roman"/>
                <a:ea typeface="Times New Roman"/>
              </a:rPr>
              <a:t> </a:t>
            </a:r>
            <a:r>
              <a:rPr lang="en-US" sz="2800" err="1">
                <a:solidFill>
                  <a:srgbClr val="000000"/>
                </a:solidFill>
                <a:latin typeface="Times New Roman"/>
                <a:ea typeface="Times New Roman"/>
              </a:rPr>
              <a:t>sinh</a:t>
            </a:r>
            <a:r>
              <a:rPr lang="en-US" sz="2800">
                <a:solidFill>
                  <a:srgbClr val="000000"/>
                </a:solidFill>
                <a:latin typeface="Times New Roman"/>
                <a:ea typeface="Times New Roman"/>
              </a:rPr>
              <a:t> khối </a:t>
            </a:r>
            <a:r>
              <a:rPr lang="en-US" sz="2800" dirty="0">
                <a:solidFill>
                  <a:srgbClr val="000000"/>
                </a:solidFill>
                <a:latin typeface="Times New Roman"/>
                <a:ea typeface="Times New Roman"/>
              </a:rPr>
              <a:t>7 </a:t>
            </a:r>
            <a:r>
              <a:rPr lang="en-US" sz="2800" dirty="0" err="1">
                <a:solidFill>
                  <a:srgbClr val="000000"/>
                </a:solidFill>
                <a:latin typeface="Times New Roman"/>
                <a:ea typeface="Times New Roman"/>
              </a:rPr>
              <a:t>đăng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kí</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tham</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quan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hai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bảo</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tàng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Bảo</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tàng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Lịch</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sử</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quốc</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gia</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và</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Bảng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tàng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Dân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tộc</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học</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Việt</a:t>
            </a:r>
            <a:r>
              <a:rPr lang="en-US" sz="2800" dirty="0">
                <a:solidFill>
                  <a:srgbClr val="000000"/>
                </a:solidFill>
                <a:latin typeface="Times New Roman"/>
                <a:ea typeface="Times New Roman"/>
              </a:rPr>
              <a:t> Nam. </a:t>
            </a:r>
            <a:r>
              <a:rPr lang="en-US" sz="2800" dirty="0" err="1">
                <a:solidFill>
                  <a:srgbClr val="000000"/>
                </a:solidFill>
                <a:latin typeface="Times New Roman"/>
                <a:ea typeface="Times New Roman"/>
              </a:rPr>
              <a:t>Mỗi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học</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sinh</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chỉ</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đăng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kí</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tham</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quan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đúng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một</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bảo</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tàng</a:t>
            </a:r>
            <a:r>
              <a:rPr lang="en-US" sz="2800">
                <a:solidFill>
                  <a:srgbClr val="000000"/>
                </a:solidFill>
                <a:latin typeface="Times New Roman"/>
                <a:ea typeface="Times New Roman"/>
              </a:rPr>
              <a:t>. Biểu đồ cột kép ở Hình 3 do bạn Thảo lập biểu diễn số lượng học sinh đăng kí tham quan bảo tàng trên của từng lớp.</a:t>
            </a:r>
            <a:endParaRPr lang="en-US" sz="2800" dirty="0">
              <a:effectLst/>
              <a:latin typeface="Times New Roman"/>
              <a:ea typeface="Times New Roman"/>
            </a:endParaRPr>
          </a:p>
        </p:txBody>
      </p:sp>
      <p:sp>
        <p:nvSpPr>
          <p:cNvPr id="2" name="Rectangle 1"/>
          <p:cNvSpPr/>
          <p:nvPr/>
        </p:nvSpPr>
        <p:spPr>
          <a:xfrm>
            <a:off x="501444" y="3281554"/>
            <a:ext cx="3834581" cy="3970318"/>
          </a:xfrm>
          <a:prstGeom prst="rect">
            <a:avLst/>
          </a:prstGeom>
          <a:noFill/>
        </p:spPr>
        <p:txBody>
          <a:bodyPr wrap="square">
            <a:spAutoFit/>
          </a:bodyPr>
          <a:lstStyle/>
          <a:p>
            <a:pPr algn="just">
              <a:spcBef>
                <a:spcPts val="1200"/>
              </a:spcBef>
              <a:spcAft>
                <a:spcPts val="0"/>
              </a:spcAft>
            </a:pPr>
            <a:endParaRPr lang="en-US" sz="2800" b="1">
              <a:solidFill>
                <a:srgbClr val="0328DF"/>
              </a:solidFill>
              <a:latin typeface="Times New Roman"/>
              <a:ea typeface="Times New Roman"/>
            </a:endParaRPr>
          </a:p>
          <a:p>
            <a:pPr algn="just">
              <a:spcAft>
                <a:spcPts val="0"/>
              </a:spcAft>
            </a:pPr>
            <a:r>
              <a:rPr lang="en-US" sz="2800" b="1">
                <a:latin typeface="Times New Roman"/>
                <a:ea typeface="Times New Roman"/>
              </a:rPr>
              <a:t>Trả lời:</a:t>
            </a:r>
          </a:p>
          <a:p>
            <a:pPr algn="just">
              <a:spcAft>
                <a:spcPts val="0"/>
              </a:spcAft>
            </a:pPr>
            <a:r>
              <a:rPr lang="en-US" sz="2800">
                <a:solidFill>
                  <a:srgbClr val="0328DF"/>
                </a:solidFill>
                <a:latin typeface="Times New Roman"/>
                <a:ea typeface="Times New Roman"/>
              </a:rPr>
              <a:t>Bạn </a:t>
            </a:r>
            <a:r>
              <a:rPr lang="en-US" sz="2800" dirty="0" err="1">
                <a:solidFill>
                  <a:srgbClr val="0328DF"/>
                </a:solidFill>
                <a:latin typeface="Times New Roman"/>
                <a:ea typeface="Times New Roman"/>
              </a:rPr>
              <a:t>Thảo</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đã</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biểu</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diễn</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nhầm</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số</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liệu</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của</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lớp</a:t>
            </a:r>
            <a:r>
              <a:rPr lang="en-US" sz="2800" dirty="0">
                <a:solidFill>
                  <a:srgbClr val="0328DF"/>
                </a:solidFill>
                <a:latin typeface="Times New Roman"/>
                <a:ea typeface="Times New Roman"/>
              </a:rPr>
              <a:t> 7C</a:t>
            </a:r>
            <a:r>
              <a:rPr lang="en-US" sz="2800">
                <a:solidFill>
                  <a:srgbClr val="0328DF"/>
                </a:solidFill>
                <a:latin typeface="Times New Roman"/>
                <a:ea typeface="Times New Roman"/>
              </a:rPr>
              <a:t>. Vì </a:t>
            </a:r>
            <a:r>
              <a:rPr lang="en-US" sz="2800" dirty="0" err="1">
                <a:solidFill>
                  <a:srgbClr val="0328DF"/>
                </a:solidFill>
                <a:latin typeface="Times New Roman"/>
                <a:ea typeface="Times New Roman"/>
              </a:rPr>
              <a:t>theo</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đề</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bài</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mỗi</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lớp</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chỉ</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có</a:t>
            </a:r>
            <a:r>
              <a:rPr lang="en-US" sz="2800" dirty="0">
                <a:solidFill>
                  <a:srgbClr val="0328DF"/>
                </a:solidFill>
                <a:latin typeface="Times New Roman"/>
                <a:ea typeface="Times New Roman"/>
              </a:rPr>
              <a:t> 40 </a:t>
            </a:r>
            <a:r>
              <a:rPr lang="en-US" sz="2800" dirty="0" err="1">
                <a:solidFill>
                  <a:srgbClr val="0328DF"/>
                </a:solidFill>
                <a:latin typeface="Times New Roman"/>
                <a:ea typeface="Times New Roman"/>
              </a:rPr>
              <a:t>học</a:t>
            </a:r>
            <a:r>
              <a:rPr lang="en-US" sz="2800" dirty="0">
                <a:solidFill>
                  <a:srgbClr val="0328DF"/>
                </a:solidFill>
                <a:latin typeface="Times New Roman"/>
                <a:ea typeface="Times New Roman"/>
              </a:rPr>
              <a:t> </a:t>
            </a:r>
            <a:r>
              <a:rPr lang="en-US" sz="2800" err="1">
                <a:solidFill>
                  <a:srgbClr val="0328DF"/>
                </a:solidFill>
                <a:latin typeface="Times New Roman"/>
                <a:ea typeface="Times New Roman"/>
              </a:rPr>
              <a:t>sinh</a:t>
            </a:r>
            <a:r>
              <a:rPr lang="en-US" sz="2800">
                <a:solidFill>
                  <a:srgbClr val="0328DF"/>
                </a:solidFill>
                <a:latin typeface="Times New Roman"/>
                <a:ea typeface="Times New Roman"/>
              </a:rPr>
              <a:t>.</a:t>
            </a:r>
          </a:p>
          <a:p>
            <a:pPr algn="just">
              <a:spcAft>
                <a:spcPts val="0"/>
              </a:spcAft>
            </a:pPr>
            <a:endParaRPr lang="en-US" sz="2800">
              <a:solidFill>
                <a:srgbClr val="0328DF"/>
              </a:solidFill>
              <a:latin typeface="Times New Roman"/>
              <a:ea typeface="Times New Roman"/>
            </a:endParaRPr>
          </a:p>
          <a:p>
            <a:pPr algn="just">
              <a:spcAft>
                <a:spcPts val="0"/>
              </a:spcAft>
            </a:pPr>
            <a:endParaRPr lang="en-US" sz="2800">
              <a:solidFill>
                <a:srgbClr val="0328DF"/>
              </a:solidFill>
              <a:latin typeface="Times New Roman"/>
              <a:ea typeface="Times New Roman"/>
            </a:endParaRPr>
          </a:p>
          <a:p>
            <a:pPr algn="just">
              <a:spcAft>
                <a:spcPts val="0"/>
              </a:spcAft>
            </a:pPr>
            <a:endParaRPr lang="en-US" sz="2800">
              <a:solidFill>
                <a:srgbClr val="0328DF"/>
              </a:solidFill>
              <a:latin typeface="Times New Roman"/>
              <a:ea typeface="Times New Roman"/>
            </a:endParaRPr>
          </a:p>
        </p:txBody>
      </p:sp>
      <p:pic>
        <p:nvPicPr>
          <p:cNvPr id="3" name="Picture 2">
            <a:extLst>
              <a:ext uri="{FF2B5EF4-FFF2-40B4-BE49-F238E27FC236}">
                <a16:creationId xmlns:a16="http://schemas.microsoft.com/office/drawing/2014/main" id="{34726F89-553F-F822-AAAC-886E4EA871F0}"/>
              </a:ext>
            </a:extLst>
          </p:cNvPr>
          <p:cNvPicPr>
            <a:picLocks noChangeAspect="1"/>
          </p:cNvPicPr>
          <p:nvPr/>
        </p:nvPicPr>
        <p:blipFill>
          <a:blip r:embed="rId2"/>
          <a:stretch>
            <a:fillRect/>
          </a:stretch>
        </p:blipFill>
        <p:spPr>
          <a:xfrm>
            <a:off x="4925962" y="2246769"/>
            <a:ext cx="7236542" cy="4611232"/>
          </a:xfrm>
          <a:prstGeom prst="rect">
            <a:avLst/>
          </a:prstGeom>
        </p:spPr>
      </p:pic>
      <p:sp>
        <p:nvSpPr>
          <p:cNvPr id="7" name="TextBox 6">
            <a:extLst>
              <a:ext uri="{FF2B5EF4-FFF2-40B4-BE49-F238E27FC236}">
                <a16:creationId xmlns:a16="http://schemas.microsoft.com/office/drawing/2014/main" id="{54A5047E-5186-F83B-C524-56740BD182CB}"/>
              </a:ext>
            </a:extLst>
          </p:cNvPr>
          <p:cNvSpPr txBox="1"/>
          <p:nvPr/>
        </p:nvSpPr>
        <p:spPr>
          <a:xfrm>
            <a:off x="73740" y="2281280"/>
            <a:ext cx="4852222" cy="2000548"/>
          </a:xfrm>
          <a:prstGeom prst="rect">
            <a:avLst/>
          </a:prstGeom>
          <a:solidFill>
            <a:schemeClr val="bg1"/>
          </a:solidFill>
        </p:spPr>
        <p:txBody>
          <a:bodyPr wrap="square">
            <a:spAutoFit/>
          </a:bodyPr>
          <a:lstStyle/>
          <a:p>
            <a:pPr algn="just">
              <a:spcAft>
                <a:spcPts val="0"/>
              </a:spcAft>
            </a:pPr>
            <a:r>
              <a:rPr lang="en-US" sz="2800">
                <a:solidFill>
                  <a:srgbClr val="0328DF"/>
                </a:solidFill>
                <a:latin typeface="Times New Roman"/>
                <a:ea typeface="Times New Roman"/>
              </a:rPr>
              <a:t>Bạn Thảo đã biểu diễn nhầm số liệu của một lớp trong biểu đồ. </a:t>
            </a:r>
          </a:p>
          <a:p>
            <a:pPr algn="just">
              <a:spcAft>
                <a:spcPts val="0"/>
              </a:spcAft>
            </a:pPr>
            <a:r>
              <a:rPr lang="en-US" sz="4000" b="1">
                <a:latin typeface="Times New Roman"/>
                <a:ea typeface="Times New Roman"/>
              </a:rPr>
              <a:t>? </a:t>
            </a:r>
            <a:r>
              <a:rPr lang="en-US" sz="2800">
                <a:solidFill>
                  <a:srgbClr val="0328DF"/>
                </a:solidFill>
                <a:latin typeface="Times New Roman"/>
                <a:ea typeface="Times New Roman"/>
              </a:rPr>
              <a:t>Theo em, bạn Thảo đã biểu diễn nhầm số liệu của lớp nào?</a:t>
            </a:r>
            <a:endParaRPr lang="en-US" sz="2800" dirty="0">
              <a:solidFill>
                <a:srgbClr val="0328DF"/>
              </a:solidFill>
              <a:effectLst/>
              <a:latin typeface="Times New Roman"/>
              <a:ea typeface="Times New Roman"/>
            </a:endParaRPr>
          </a:p>
        </p:txBody>
      </p:sp>
      <p:sp>
        <p:nvSpPr>
          <p:cNvPr id="8" name="TextBox 7">
            <a:extLst>
              <a:ext uri="{FF2B5EF4-FFF2-40B4-BE49-F238E27FC236}">
                <a16:creationId xmlns:a16="http://schemas.microsoft.com/office/drawing/2014/main" id="{352FF53E-C362-18B1-71E8-5CC7DE4414C8}"/>
              </a:ext>
            </a:extLst>
          </p:cNvPr>
          <p:cNvSpPr txBox="1"/>
          <p:nvPr/>
        </p:nvSpPr>
        <p:spPr>
          <a:xfrm>
            <a:off x="8863781" y="3628103"/>
            <a:ext cx="604684" cy="523220"/>
          </a:xfrm>
          <a:prstGeom prst="rect">
            <a:avLst/>
          </a:prstGeom>
          <a:noFill/>
        </p:spPr>
        <p:txBody>
          <a:bodyPr wrap="square" rtlCol="0">
            <a:spAutoFit/>
          </a:bodyPr>
          <a:lstStyle/>
          <a:p>
            <a:r>
              <a:rPr lang="en-US" sz="2800" b="1">
                <a:solidFill>
                  <a:srgbClr val="0328DF"/>
                </a:solidFill>
                <a:latin typeface="Times New Roman" panose="02020603050405020304" pitchFamily="18" charset="0"/>
                <a:cs typeface="Times New Roman" panose="02020603050405020304" pitchFamily="18" charset="0"/>
              </a:rPr>
              <a:t>25</a:t>
            </a:r>
          </a:p>
        </p:txBody>
      </p:sp>
      <p:sp>
        <p:nvSpPr>
          <p:cNvPr id="10" name="TextBox 9">
            <a:extLst>
              <a:ext uri="{FF2B5EF4-FFF2-40B4-BE49-F238E27FC236}">
                <a16:creationId xmlns:a16="http://schemas.microsoft.com/office/drawing/2014/main" id="{B7FF80BF-0A3B-1DA7-C5D4-7C87A37053FE}"/>
              </a:ext>
            </a:extLst>
          </p:cNvPr>
          <p:cNvSpPr txBox="1"/>
          <p:nvPr/>
        </p:nvSpPr>
        <p:spPr>
          <a:xfrm>
            <a:off x="9350480" y="4151323"/>
            <a:ext cx="604684" cy="523220"/>
          </a:xfrm>
          <a:prstGeom prst="rect">
            <a:avLst/>
          </a:prstGeom>
          <a:noFill/>
        </p:spPr>
        <p:txBody>
          <a:bodyPr wrap="square" rtlCol="0">
            <a:spAutoFit/>
          </a:bodyPr>
          <a:lstStyle/>
          <a:p>
            <a:r>
              <a:rPr lang="en-US" sz="2800" b="1">
                <a:solidFill>
                  <a:srgbClr val="0328DF"/>
                </a:solidFill>
                <a:latin typeface="Times New Roman" panose="02020603050405020304" pitchFamily="18" charset="0"/>
                <a:cs typeface="Times New Roman" panose="02020603050405020304" pitchFamily="18" charset="0"/>
              </a:rPr>
              <a:t>20</a:t>
            </a:r>
          </a:p>
        </p:txBody>
      </p:sp>
    </p:spTree>
    <p:extLst>
      <p:ext uri="{BB962C8B-B14F-4D97-AF65-F5344CB8AC3E}">
        <p14:creationId xmlns:p14="http://schemas.microsoft.com/office/powerpoint/2010/main" val="19016434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80">
                                          <p:stCondLst>
                                            <p:cond delay="0"/>
                                          </p:stCondLst>
                                        </p:cTn>
                                        <p:tgtEl>
                                          <p:spTgt spid="10"/>
                                        </p:tgtEl>
                                      </p:cBhvr>
                                    </p:animEffect>
                                    <p:anim calcmode="lin" valueType="num">
                                      <p:cBhvr>
                                        <p:cTn id="1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3" dur="26">
                                          <p:stCondLst>
                                            <p:cond delay="650"/>
                                          </p:stCondLst>
                                        </p:cTn>
                                        <p:tgtEl>
                                          <p:spTgt spid="10"/>
                                        </p:tgtEl>
                                      </p:cBhvr>
                                      <p:to x="100000" y="60000"/>
                                    </p:animScale>
                                    <p:animScale>
                                      <p:cBhvr>
                                        <p:cTn id="24" dur="166" decel="50000">
                                          <p:stCondLst>
                                            <p:cond delay="676"/>
                                          </p:stCondLst>
                                        </p:cTn>
                                        <p:tgtEl>
                                          <p:spTgt spid="10"/>
                                        </p:tgtEl>
                                      </p:cBhvr>
                                      <p:to x="100000" y="100000"/>
                                    </p:animScale>
                                    <p:animScale>
                                      <p:cBhvr>
                                        <p:cTn id="25" dur="26">
                                          <p:stCondLst>
                                            <p:cond delay="1312"/>
                                          </p:stCondLst>
                                        </p:cTn>
                                        <p:tgtEl>
                                          <p:spTgt spid="10"/>
                                        </p:tgtEl>
                                      </p:cBhvr>
                                      <p:to x="100000" y="80000"/>
                                    </p:animScale>
                                    <p:animScale>
                                      <p:cBhvr>
                                        <p:cTn id="26" dur="166" decel="50000">
                                          <p:stCondLst>
                                            <p:cond delay="1338"/>
                                          </p:stCondLst>
                                        </p:cTn>
                                        <p:tgtEl>
                                          <p:spTgt spid="10"/>
                                        </p:tgtEl>
                                      </p:cBhvr>
                                      <p:to x="100000" y="100000"/>
                                    </p:animScale>
                                    <p:animScale>
                                      <p:cBhvr>
                                        <p:cTn id="27" dur="26">
                                          <p:stCondLst>
                                            <p:cond delay="1642"/>
                                          </p:stCondLst>
                                        </p:cTn>
                                        <p:tgtEl>
                                          <p:spTgt spid="10"/>
                                        </p:tgtEl>
                                      </p:cBhvr>
                                      <p:to x="100000" y="90000"/>
                                    </p:animScale>
                                    <p:animScale>
                                      <p:cBhvr>
                                        <p:cTn id="28" dur="166" decel="50000">
                                          <p:stCondLst>
                                            <p:cond delay="1668"/>
                                          </p:stCondLst>
                                        </p:cTn>
                                        <p:tgtEl>
                                          <p:spTgt spid="10"/>
                                        </p:tgtEl>
                                      </p:cBhvr>
                                      <p:to x="100000" y="100000"/>
                                    </p:animScale>
                                    <p:animScale>
                                      <p:cBhvr>
                                        <p:cTn id="29" dur="26">
                                          <p:stCondLst>
                                            <p:cond delay="1808"/>
                                          </p:stCondLst>
                                        </p:cTn>
                                        <p:tgtEl>
                                          <p:spTgt spid="10"/>
                                        </p:tgtEl>
                                      </p:cBhvr>
                                      <p:to x="100000" y="95000"/>
                                    </p:animScale>
                                    <p:animScale>
                                      <p:cBhvr>
                                        <p:cTn id="30" dur="166" decel="50000">
                                          <p:stCondLst>
                                            <p:cond delay="1834"/>
                                          </p:stCondLst>
                                        </p:cTn>
                                        <p:tgtEl>
                                          <p:spTgt spid="10"/>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80">
                                          <p:stCondLst>
                                            <p:cond delay="0"/>
                                          </p:stCondLst>
                                        </p:cTn>
                                        <p:tgtEl>
                                          <p:spTgt spid="8"/>
                                        </p:tgtEl>
                                      </p:cBhvr>
                                    </p:animEffect>
                                    <p:anim calcmode="lin" valueType="num">
                                      <p:cBhvr>
                                        <p:cTn id="3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9" dur="26">
                                          <p:stCondLst>
                                            <p:cond delay="650"/>
                                          </p:stCondLst>
                                        </p:cTn>
                                        <p:tgtEl>
                                          <p:spTgt spid="8"/>
                                        </p:tgtEl>
                                      </p:cBhvr>
                                      <p:to x="100000" y="60000"/>
                                    </p:animScale>
                                    <p:animScale>
                                      <p:cBhvr>
                                        <p:cTn id="40" dur="166" decel="50000">
                                          <p:stCondLst>
                                            <p:cond delay="676"/>
                                          </p:stCondLst>
                                        </p:cTn>
                                        <p:tgtEl>
                                          <p:spTgt spid="8"/>
                                        </p:tgtEl>
                                      </p:cBhvr>
                                      <p:to x="100000" y="100000"/>
                                    </p:animScale>
                                    <p:animScale>
                                      <p:cBhvr>
                                        <p:cTn id="41" dur="26">
                                          <p:stCondLst>
                                            <p:cond delay="1312"/>
                                          </p:stCondLst>
                                        </p:cTn>
                                        <p:tgtEl>
                                          <p:spTgt spid="8"/>
                                        </p:tgtEl>
                                      </p:cBhvr>
                                      <p:to x="100000" y="80000"/>
                                    </p:animScale>
                                    <p:animScale>
                                      <p:cBhvr>
                                        <p:cTn id="42" dur="166" decel="50000">
                                          <p:stCondLst>
                                            <p:cond delay="1338"/>
                                          </p:stCondLst>
                                        </p:cTn>
                                        <p:tgtEl>
                                          <p:spTgt spid="8"/>
                                        </p:tgtEl>
                                      </p:cBhvr>
                                      <p:to x="100000" y="100000"/>
                                    </p:animScale>
                                    <p:animScale>
                                      <p:cBhvr>
                                        <p:cTn id="43" dur="26">
                                          <p:stCondLst>
                                            <p:cond delay="1642"/>
                                          </p:stCondLst>
                                        </p:cTn>
                                        <p:tgtEl>
                                          <p:spTgt spid="8"/>
                                        </p:tgtEl>
                                      </p:cBhvr>
                                      <p:to x="100000" y="90000"/>
                                    </p:animScale>
                                    <p:animScale>
                                      <p:cBhvr>
                                        <p:cTn id="44" dur="166" decel="50000">
                                          <p:stCondLst>
                                            <p:cond delay="1668"/>
                                          </p:stCondLst>
                                        </p:cTn>
                                        <p:tgtEl>
                                          <p:spTgt spid="8"/>
                                        </p:tgtEl>
                                      </p:cBhvr>
                                      <p:to x="100000" y="100000"/>
                                    </p:animScale>
                                    <p:animScale>
                                      <p:cBhvr>
                                        <p:cTn id="45" dur="26">
                                          <p:stCondLst>
                                            <p:cond delay="1808"/>
                                          </p:stCondLst>
                                        </p:cTn>
                                        <p:tgtEl>
                                          <p:spTgt spid="8"/>
                                        </p:tgtEl>
                                      </p:cBhvr>
                                      <p:to x="100000" y="95000"/>
                                    </p:animScale>
                                    <p:animScale>
                                      <p:cBhvr>
                                        <p:cTn id="46" dur="166" decel="50000">
                                          <p:stCondLst>
                                            <p:cond delay="1834"/>
                                          </p:stCondLst>
                                        </p:cTn>
                                        <p:tgtEl>
                                          <p:spTgt spid="8"/>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3" presetClass="exit" presetSubtype="10" fill="hold" grpId="0" nodeType="clickEffect">
                                  <p:stCondLst>
                                    <p:cond delay="0"/>
                                  </p:stCondLst>
                                  <p:childTnLst>
                                    <p:animEffect transition="out" filter="blinds(horizontal)">
                                      <p:cBhvr>
                                        <p:cTn id="50" dur="500"/>
                                        <p:tgtEl>
                                          <p:spTgt spid="7">
                                            <p:txEl>
                                              <p:pRg st="0" end="0"/>
                                            </p:txEl>
                                          </p:spTgt>
                                        </p:tgtEl>
                                      </p:cBhvr>
                                    </p:animEffect>
                                    <p:set>
                                      <p:cBhvr>
                                        <p:cTn id="51" dur="1" fill="hold">
                                          <p:stCondLst>
                                            <p:cond delay="499"/>
                                          </p:stCondLst>
                                        </p:cTn>
                                        <p:tgtEl>
                                          <p:spTgt spid="7">
                                            <p:txEl>
                                              <p:pRg st="0" end="0"/>
                                            </p:txEl>
                                          </p:spTgt>
                                        </p:tgtEl>
                                        <p:attrNameLst>
                                          <p:attrName>style.visibility</p:attrName>
                                        </p:attrNameLst>
                                      </p:cBhvr>
                                      <p:to>
                                        <p:strVal val="hidden"/>
                                      </p:to>
                                    </p:set>
                                  </p:childTnLst>
                                </p:cTn>
                              </p:par>
                              <p:par>
                                <p:cTn id="52" presetID="3" presetClass="exit" presetSubtype="10" fill="hold" grpId="0" nodeType="withEffect">
                                  <p:stCondLst>
                                    <p:cond delay="0"/>
                                  </p:stCondLst>
                                  <p:childTnLst>
                                    <p:animEffect transition="out" filter="blinds(horizontal)">
                                      <p:cBhvr>
                                        <p:cTn id="53" dur="500"/>
                                        <p:tgtEl>
                                          <p:spTgt spid="7">
                                            <p:txEl>
                                              <p:pRg st="1" end="1"/>
                                            </p:txEl>
                                          </p:spTgt>
                                        </p:tgtEl>
                                      </p:cBhvr>
                                    </p:animEffect>
                                    <p:set>
                                      <p:cBhvr>
                                        <p:cTn id="54" dur="1" fill="hold">
                                          <p:stCondLst>
                                            <p:cond delay="499"/>
                                          </p:stCondLst>
                                        </p:cTn>
                                        <p:tgtEl>
                                          <p:spTgt spid="7">
                                            <p:txEl>
                                              <p:pRg st="1" end="1"/>
                                            </p:txEl>
                                          </p:spTgt>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7">
                                            <p:bg/>
                                          </p:spTgt>
                                        </p:tgtEl>
                                      </p:cBhvr>
                                    </p:animEffect>
                                    <p:set>
                                      <p:cBhvr>
                                        <p:cTn id="57" dur="1" fill="hold">
                                          <p:stCondLst>
                                            <p:cond delay="499"/>
                                          </p:stCondLst>
                                        </p:cTn>
                                        <p:tgtEl>
                                          <p:spTgt spid="7">
                                            <p:bg/>
                                          </p:spTgt>
                                        </p:tgtEl>
                                        <p:attrNameLst>
                                          <p:attrName>style.visibility</p:attrName>
                                        </p:attrNameLst>
                                      </p:cBhvr>
                                      <p:to>
                                        <p:strVal val="hidden"/>
                                      </p:to>
                                    </p:set>
                                  </p:childTnLst>
                                </p:cTn>
                              </p:par>
                            </p:childTnLst>
                          </p:cTn>
                        </p:par>
                        <p:par>
                          <p:cTn id="58" fill="hold">
                            <p:stCondLst>
                              <p:cond delay="500"/>
                            </p:stCondLst>
                            <p:childTnLst>
                              <p:par>
                                <p:cTn id="59" presetID="2" presetClass="entr" presetSubtype="4"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500" fill="hold"/>
                                        <p:tgtEl>
                                          <p:spTgt spid="2"/>
                                        </p:tgtEl>
                                        <p:attrNameLst>
                                          <p:attrName>ppt_x</p:attrName>
                                        </p:attrNameLst>
                                      </p:cBhvr>
                                      <p:tavLst>
                                        <p:tav tm="0">
                                          <p:val>
                                            <p:strVal val="#ppt_x"/>
                                          </p:val>
                                        </p:tav>
                                        <p:tav tm="100000">
                                          <p:val>
                                            <p:strVal val="#ppt_x"/>
                                          </p:val>
                                        </p:tav>
                                      </p:tavLst>
                                    </p:anim>
                                    <p:anim calcmode="lin" valueType="num">
                                      <p:cBhvr additive="base">
                                        <p:cTn id="6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uiExpand="1" build="allAtOnce" animBg="1"/>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15C568AF-DE13-4E0A-A76F-3E5B6F0CE6CD}"/>
              </a:ext>
            </a:extLst>
          </p:cNvPr>
          <p:cNvSpPr txBox="1">
            <a:spLocks noChangeArrowheads="1"/>
          </p:cNvSpPr>
          <p:nvPr/>
        </p:nvSpPr>
        <p:spPr bwMode="auto">
          <a:xfrm>
            <a:off x="295250" y="1484510"/>
            <a:ext cx="3587701" cy="584775"/>
          </a:xfrm>
          <a:prstGeom prst="rect">
            <a:avLst/>
          </a:prstGeom>
          <a:solidFill>
            <a:schemeClr val="accent1">
              <a:lumMod val="20000"/>
              <a:lumOff val="80000"/>
            </a:schemeClr>
          </a:solidFill>
          <a:ln>
            <a:noFill/>
          </a:ln>
          <a:effectLst>
            <a:outerShdw blurRad="152400" dist="317500" dir="5400000" sx="90000" sy="-19000" rotWithShape="0">
              <a:prstClr val="black">
                <a:alpha val="15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spcAft>
                <a:spcPts val="0"/>
              </a:spcAft>
            </a:pPr>
            <a:r>
              <a:rPr lang="en-US" sz="3200" b="1">
                <a:solidFill>
                  <a:srgbClr val="C00000"/>
                </a:solidFill>
                <a:latin typeface="Times New Roman"/>
                <a:ea typeface="Times New Roman"/>
              </a:rPr>
              <a:t>Phương pháp giải:</a:t>
            </a:r>
            <a:endParaRPr lang="en-US" sz="3200">
              <a:solidFill>
                <a:srgbClr val="C00000"/>
              </a:solidFill>
              <a:latin typeface="Times New Roman"/>
              <a:ea typeface="Times New Roman"/>
            </a:endParaRPr>
          </a:p>
        </p:txBody>
      </p:sp>
      <p:sp>
        <p:nvSpPr>
          <p:cNvPr id="10" name="Text Box 4">
            <a:extLst>
              <a:ext uri="{FF2B5EF4-FFF2-40B4-BE49-F238E27FC236}">
                <a16:creationId xmlns:a16="http://schemas.microsoft.com/office/drawing/2014/main" id="{D58FA55A-175D-4818-9441-573B814C158A}"/>
              </a:ext>
            </a:extLst>
          </p:cNvPr>
          <p:cNvSpPr txBox="1">
            <a:spLocks noChangeArrowheads="1"/>
          </p:cNvSpPr>
          <p:nvPr/>
        </p:nvSpPr>
        <p:spPr bwMode="auto">
          <a:xfrm>
            <a:off x="527280" y="2397948"/>
            <a:ext cx="11137439" cy="2062103"/>
          </a:xfrm>
          <a:prstGeom prst="rect">
            <a:avLst/>
          </a:prstGeom>
          <a:noFill/>
          <a:ln>
            <a:noFill/>
          </a:ln>
          <a:effectLst>
            <a:innerShdw blurRad="114300">
              <a:prstClr val="black"/>
            </a:innerShdw>
          </a:effectLst>
        </p:spPr>
        <p:txBody>
          <a:bodyPr wrap="square">
            <a:spAutoFit/>
          </a:bodyPr>
          <a:lstStyle/>
          <a:p>
            <a:pPr algn="just">
              <a:spcAft>
                <a:spcPts val="0"/>
              </a:spcAft>
            </a:pPr>
            <a:r>
              <a:rPr lang="en-US" sz="3200">
                <a:solidFill>
                  <a:srgbClr val="000000"/>
                </a:solidFill>
                <a:latin typeface="Times New Roman"/>
                <a:ea typeface="Times New Roman"/>
              </a:rPr>
              <a:t>Sau khi thu thập, tổ chức, phân loại dữ liệu, ta cần xem xét tính hợp lí (đại diện), không hợp lí (không đại diện) của dữ liệu thống kê đó dựa trên những tiêu chí thống kê của bảng số liệu, biểu đồ tranh, biểu đồ cột, biểu đồ cột kép, ...</a:t>
            </a:r>
            <a:endParaRPr lang="en-US" sz="2800">
              <a:effectLst/>
              <a:latin typeface="Times New Roman"/>
              <a:ea typeface="Times New Roman"/>
            </a:endParaRPr>
          </a:p>
        </p:txBody>
      </p:sp>
      <p:sp>
        <p:nvSpPr>
          <p:cNvPr id="26" name="Rectangle: Rounded Corners 2">
            <a:extLst>
              <a:ext uri="{FF2B5EF4-FFF2-40B4-BE49-F238E27FC236}">
                <a16:creationId xmlns:a16="http://schemas.microsoft.com/office/drawing/2014/main" id="{31E25F3D-6BD7-4CE8-819E-ACCD586CF28E}"/>
              </a:ext>
            </a:extLst>
          </p:cNvPr>
          <p:cNvSpPr/>
          <p:nvPr/>
        </p:nvSpPr>
        <p:spPr>
          <a:xfrm>
            <a:off x="250825" y="201880"/>
            <a:ext cx="6711901" cy="806360"/>
          </a:xfrm>
          <a:prstGeom prst="round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lIns="91408" tIns="45704" rIns="91408" bIns="45704" rtlCol="0" anchor="ctr"/>
          <a:lstStyle/>
          <a:p>
            <a:pPr algn="ctr"/>
            <a:r>
              <a:rPr lang="en-US"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Dạng 2</a:t>
            </a:r>
            <a:r>
              <a:rPr lang="vi-VN"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Tính hợp lí của dữ liệu</a:t>
            </a:r>
            <a:endParaRPr lang="en-US"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66048534"/>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37302"/>
            <a:ext cx="12192000" cy="6858000"/>
            <a:chOff x="0" y="0"/>
            <a:chExt cx="12192000" cy="685800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72727" t="84848" b="7969"/>
            <a:stretch>
              <a:fillRect/>
            </a:stretch>
          </p:blipFill>
          <p:spPr>
            <a:xfrm flipH="1" flipV="1">
              <a:off x="0" y="5207000"/>
              <a:ext cx="2743200" cy="165100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34596" b="7969"/>
            <a:stretch>
              <a:fillRect/>
            </a:stretch>
          </p:blipFill>
          <p:spPr>
            <a:xfrm flipH="1">
              <a:off x="2743200" y="1651000"/>
              <a:ext cx="6578600" cy="520700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7969"/>
            <a:stretch>
              <a:fillRect/>
            </a:stretch>
          </p:blipFill>
          <p:spPr>
            <a:xfrm flipH="1">
              <a:off x="0" y="0"/>
              <a:ext cx="10058400" cy="5207000"/>
            </a:xfrm>
            <a:prstGeom prst="rect">
              <a:avLst/>
            </a:prstGeom>
            <a:solidFill>
              <a:schemeClr val="bg1"/>
            </a:solidFill>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r="34596" b="7969"/>
            <a:stretch>
              <a:fillRect/>
            </a:stretch>
          </p:blipFill>
          <p:spPr>
            <a:xfrm flipH="1">
              <a:off x="10058400" y="0"/>
              <a:ext cx="2133600" cy="5207000"/>
            </a:xfrm>
            <a:prstGeom prst="rect">
              <a:avLst/>
            </a:prstGeom>
            <a:solidFill>
              <a:schemeClr val="bg1"/>
            </a:solidFill>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r="34596" b="7969"/>
            <a:stretch>
              <a:fillRect/>
            </a:stretch>
          </p:blipFill>
          <p:spPr>
            <a:xfrm flipH="1">
              <a:off x="9321800" y="4586220"/>
              <a:ext cx="2870200" cy="2271780"/>
            </a:xfrm>
            <a:prstGeom prst="rect">
              <a:avLst/>
            </a:prstGeom>
          </p:spPr>
        </p:pic>
      </p:grpSp>
      <p:sp>
        <p:nvSpPr>
          <p:cNvPr id="19" name="Oval 18">
            <a:extLst>
              <a:ext uri="{FF2B5EF4-FFF2-40B4-BE49-F238E27FC236}">
                <a16:creationId xmlns:a16="http://schemas.microsoft.com/office/drawing/2014/main" id="{E7B513B4-12F9-432D-97B6-E6FAD5ACDBC3}"/>
              </a:ext>
            </a:extLst>
          </p:cNvPr>
          <p:cNvSpPr/>
          <p:nvPr/>
        </p:nvSpPr>
        <p:spPr>
          <a:xfrm>
            <a:off x="2495175" y="882573"/>
            <a:ext cx="7448925" cy="2403822"/>
          </a:xfrm>
          <a:prstGeom prst="ellipse">
            <a:avLst/>
          </a:prstGeom>
        </p:spPr>
        <p:style>
          <a:lnRef idx="2">
            <a:schemeClr val="accent5"/>
          </a:lnRef>
          <a:fillRef idx="1">
            <a:schemeClr val="lt1"/>
          </a:fillRef>
          <a:effectRef idx="0">
            <a:schemeClr val="accent5"/>
          </a:effectRef>
          <a:fontRef idx="minor">
            <a:schemeClr val="dk1"/>
          </a:fontRef>
        </p:style>
        <p:txBody>
          <a:bodyPr lIns="91408" tIns="45704" rIns="91408" bIns="45704" rtlCol="0" anchor="ctr"/>
          <a:lstStyle/>
          <a:p>
            <a:pPr algn="ctr"/>
            <a:r>
              <a:rPr lang="en-US" sz="2800" b="1" u="sng">
                <a:latin typeface="Times New Roman" pitchFamily="18" charset="0"/>
                <a:cs typeface="Times New Roman" panose="02020603050405020304" pitchFamily="18" charset="0"/>
              </a:rPr>
              <a:t>Yêu cầu: </a:t>
            </a:r>
          </a:p>
          <a:p>
            <a:pPr algn="just"/>
            <a:r>
              <a:rPr lang="en-US" sz="2800">
                <a:solidFill>
                  <a:schemeClr val="tx1"/>
                </a:solidFill>
                <a:latin typeface="Times New Roman" pitchFamily="18" charset="0"/>
                <a:ea typeface="Times New Roman"/>
                <a:cs typeface="Times New Roman" pitchFamily="18" charset="0"/>
              </a:rPr>
              <a:t>- Hoạt động nhóm suy nghĩ, thảo luận ý kiến trả lời nội dung câu hỏi </a:t>
            </a:r>
            <a:r>
              <a:rPr lang="en-US" sz="2800" i="1">
                <a:solidFill>
                  <a:srgbClr val="C00000"/>
                </a:solidFill>
                <a:latin typeface="Times New Roman" panose="02020603050405020304" pitchFamily="18" charset="0"/>
                <a:cs typeface="Times New Roman" panose="02020603050405020304" pitchFamily="18" charset="0"/>
              </a:rPr>
              <a:t>Bài 3 SGK trang 8 </a:t>
            </a:r>
            <a:r>
              <a:rPr lang="en-US" sz="2800">
                <a:solidFill>
                  <a:schemeClr val="tx1"/>
                </a:solidFill>
                <a:latin typeface="Times New Roman" panose="02020603050405020304" pitchFamily="18" charset="0"/>
                <a:cs typeface="Times New Roman" panose="02020603050405020304" pitchFamily="18" charset="0"/>
              </a:rPr>
              <a:t>trên bảng nhóm.</a:t>
            </a:r>
            <a:endParaRPr lang="en-US" sz="2800" i="1">
              <a:solidFill>
                <a:srgbClr val="C00000"/>
              </a:solidFill>
              <a:latin typeface="Times New Roman" panose="02020603050405020304" pitchFamily="18" charset="0"/>
              <a:cs typeface="Times New Roman" panose="02020603050405020304" pitchFamily="18" charset="0"/>
            </a:endParaRPr>
          </a:p>
          <a:p>
            <a:pPr algn="ctr"/>
            <a:r>
              <a:rPr lang="en-US" sz="2800" b="1">
                <a:solidFill>
                  <a:srgbClr val="00B050"/>
                </a:solidFill>
                <a:latin typeface="Times New Roman" panose="02020603050405020304" pitchFamily="18" charset="0"/>
                <a:cs typeface="Times New Roman" panose="02020603050405020304" pitchFamily="18" charset="0"/>
              </a:rPr>
              <a:t>- Thời gian làm: 3 phút </a:t>
            </a:r>
            <a:endParaRPr lang="en-US" sz="2800" b="1" dirty="0">
              <a:solidFill>
                <a:srgbClr val="00B050"/>
              </a:solidFill>
              <a:latin typeface="Times New Roman" panose="02020603050405020304" pitchFamily="18" charset="0"/>
              <a:cs typeface="Times New Roman" panose="02020603050405020304" pitchFamily="18" charset="0"/>
            </a:endParaRPr>
          </a:p>
        </p:txBody>
      </p:sp>
      <p:pic>
        <p:nvPicPr>
          <p:cNvPr id="20" name="Picture 19" descr="Background pattern&#10;&#10;Description automatically generated">
            <a:extLst>
              <a:ext uri="{FF2B5EF4-FFF2-40B4-BE49-F238E27FC236}">
                <a16:creationId xmlns:a16="http://schemas.microsoft.com/office/drawing/2014/main" id="{636D8145-A09C-4B4A-A77B-9F6310856B5F}"/>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569258" y="5287491"/>
            <a:ext cx="1623950" cy="1563897"/>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21" name="Picture 20" descr="A picture containing toy, doll&#10;&#10;Description automatically generated">
            <a:extLst>
              <a:ext uri="{FF2B5EF4-FFF2-40B4-BE49-F238E27FC236}">
                <a16:creationId xmlns:a16="http://schemas.microsoft.com/office/drawing/2014/main" id="{224DD1E0-FC88-45FD-99FF-BDEDCA527B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907" y="5202891"/>
            <a:ext cx="1293057" cy="1374098"/>
          </a:xfrm>
          <a:prstGeom prst="rect">
            <a:avLst/>
          </a:prstGeom>
        </p:spPr>
      </p:pic>
      <p:sp>
        <p:nvSpPr>
          <p:cNvPr id="27" name="Freeform: Shape 26">
            <a:extLst>
              <a:ext uri="{FF2B5EF4-FFF2-40B4-BE49-F238E27FC236}">
                <a16:creationId xmlns:a16="http://schemas.microsoft.com/office/drawing/2014/main" id="{2E075F09-298E-4093-BD90-73793FCB5BCF}"/>
              </a:ext>
            </a:extLst>
          </p:cNvPr>
          <p:cNvSpPr/>
          <p:nvPr/>
        </p:nvSpPr>
        <p:spPr>
          <a:xfrm rot="10800000" flipH="1">
            <a:off x="630593" y="3021475"/>
            <a:ext cx="1441563" cy="2263858"/>
          </a:xfrm>
          <a:custGeom>
            <a:avLst/>
            <a:gdLst>
              <a:gd name="connsiteX0" fmla="*/ 2982056 w 2982056"/>
              <a:gd name="connsiteY0" fmla="*/ 1025695 h 4218696"/>
              <a:gd name="connsiteX1" fmla="*/ 830227 w 2982056"/>
              <a:gd name="connsiteY1" fmla="*/ 4218696 h 4218696"/>
              <a:gd name="connsiteX2" fmla="*/ 190339 w 2982056"/>
              <a:gd name="connsiteY2" fmla="*/ 4075145 h 4218696"/>
              <a:gd name="connsiteX3" fmla="*/ 0 w 2982056"/>
              <a:gd name="connsiteY3" fmla="*/ 3971772 h 4218696"/>
              <a:gd name="connsiteX4" fmla="*/ 0 w 2982056"/>
              <a:gd name="connsiteY4" fmla="*/ 0 h 4218696"/>
              <a:gd name="connsiteX5" fmla="*/ 2866520 w 2982056"/>
              <a:gd name="connsiteY5" fmla="*/ 0 h 4218696"/>
              <a:gd name="connsiteX6" fmla="*/ 2885314 w 2982056"/>
              <a:gd name="connsiteY6" fmla="*/ 76194 h 4218696"/>
              <a:gd name="connsiteX7" fmla="*/ 2982056 w 2982056"/>
              <a:gd name="connsiteY7" fmla="*/ 1025695 h 4218696"/>
              <a:gd name="connsiteX0" fmla="*/ 2982056 w 3094288"/>
              <a:gd name="connsiteY0" fmla="*/ 1025695 h 4091698"/>
              <a:gd name="connsiteX1" fmla="*/ 2311350 w 3094288"/>
              <a:gd name="connsiteY1" fmla="*/ 3836971 h 4091698"/>
              <a:gd name="connsiteX2" fmla="*/ 190339 w 3094288"/>
              <a:gd name="connsiteY2" fmla="*/ 4075145 h 4091698"/>
              <a:gd name="connsiteX3" fmla="*/ 0 w 3094288"/>
              <a:gd name="connsiteY3" fmla="*/ 3971772 h 4091698"/>
              <a:gd name="connsiteX4" fmla="*/ 0 w 3094288"/>
              <a:gd name="connsiteY4" fmla="*/ 0 h 4091698"/>
              <a:gd name="connsiteX5" fmla="*/ 2866520 w 3094288"/>
              <a:gd name="connsiteY5" fmla="*/ 0 h 4091698"/>
              <a:gd name="connsiteX6" fmla="*/ 2885314 w 3094288"/>
              <a:gd name="connsiteY6" fmla="*/ 76194 h 4091698"/>
              <a:gd name="connsiteX7" fmla="*/ 2982056 w 3094288"/>
              <a:gd name="connsiteY7" fmla="*/ 1025695 h 4091698"/>
              <a:gd name="connsiteX0" fmla="*/ 2360351 w 2890020"/>
              <a:gd name="connsiteY0" fmla="*/ 1199207 h 4172169"/>
              <a:gd name="connsiteX1" fmla="*/ 2311350 w 2890020"/>
              <a:gd name="connsiteY1" fmla="*/ 3836971 h 4172169"/>
              <a:gd name="connsiteX2" fmla="*/ 190339 w 2890020"/>
              <a:gd name="connsiteY2" fmla="*/ 4075145 h 4172169"/>
              <a:gd name="connsiteX3" fmla="*/ 0 w 2890020"/>
              <a:gd name="connsiteY3" fmla="*/ 3971772 h 4172169"/>
              <a:gd name="connsiteX4" fmla="*/ 0 w 2890020"/>
              <a:gd name="connsiteY4" fmla="*/ 0 h 4172169"/>
              <a:gd name="connsiteX5" fmla="*/ 2866520 w 2890020"/>
              <a:gd name="connsiteY5" fmla="*/ 0 h 4172169"/>
              <a:gd name="connsiteX6" fmla="*/ 2885314 w 2890020"/>
              <a:gd name="connsiteY6" fmla="*/ 76194 h 4172169"/>
              <a:gd name="connsiteX7" fmla="*/ 2360351 w 2890020"/>
              <a:gd name="connsiteY7" fmla="*/ 1199207 h 417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020" h="4172169">
                <a:moveTo>
                  <a:pt x="2360351" y="1199207"/>
                </a:moveTo>
                <a:cubicBezTo>
                  <a:pt x="2360351" y="2962653"/>
                  <a:pt x="2673019" y="3357648"/>
                  <a:pt x="2311350" y="3836971"/>
                </a:cubicBezTo>
                <a:cubicBezTo>
                  <a:pt x="1949681" y="4316294"/>
                  <a:pt x="392479" y="4168438"/>
                  <a:pt x="190339" y="4075145"/>
                </a:cubicBezTo>
                <a:lnTo>
                  <a:pt x="0" y="3971772"/>
                </a:lnTo>
                <a:lnTo>
                  <a:pt x="0" y="0"/>
                </a:lnTo>
                <a:lnTo>
                  <a:pt x="2866520" y="0"/>
                </a:lnTo>
                <a:lnTo>
                  <a:pt x="2885314" y="76194"/>
                </a:lnTo>
                <a:cubicBezTo>
                  <a:pt x="2948186" y="376141"/>
                  <a:pt x="2360351" y="868561"/>
                  <a:pt x="2360351" y="1199207"/>
                </a:cubicBezTo>
                <a:close/>
              </a:path>
            </a:pathLst>
          </a:custGeom>
          <a:solidFill>
            <a:srgbClr val="00B05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4"/>
          </a:fillRef>
          <a:effectRef idx="1">
            <a:schemeClr val="accent4"/>
          </a:effectRef>
          <a:fontRef idx="minor">
            <a:schemeClr val="lt1"/>
          </a:fontRef>
        </p:style>
        <p:txBody>
          <a:bodyPr wrap="square" lIns="91408" tIns="45704" rIns="91408" bIns="45704" rtlCol="0" anchor="ctr">
            <a:noAutofit/>
          </a:bodyPr>
          <a:lstStyle/>
          <a:p>
            <a:pPr algn="ctr"/>
            <a:endParaRPr lang="en-US">
              <a:solidFill>
                <a:prstClr val="white"/>
              </a:solidFill>
            </a:endParaRPr>
          </a:p>
        </p:txBody>
      </p:sp>
      <p:sp>
        <p:nvSpPr>
          <p:cNvPr id="28" name="Rectangle 27">
            <a:extLst>
              <a:ext uri="{FF2B5EF4-FFF2-40B4-BE49-F238E27FC236}">
                <a16:creationId xmlns:a16="http://schemas.microsoft.com/office/drawing/2014/main" id="{9841B0A9-B2CD-479A-AEAE-1E9DE778E0FA}"/>
              </a:ext>
            </a:extLst>
          </p:cNvPr>
          <p:cNvSpPr/>
          <p:nvPr/>
        </p:nvSpPr>
        <p:spPr>
          <a:xfrm>
            <a:off x="654146" y="3279192"/>
            <a:ext cx="1101937" cy="1815849"/>
          </a:xfrm>
          <a:prstGeom prst="rect">
            <a:avLst/>
          </a:prstGeom>
          <a:noFill/>
        </p:spPr>
        <p:txBody>
          <a:bodyPr wrap="square" lIns="91408" tIns="45704" rIns="91408" bIns="45704">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rgbClr val="FF0000"/>
                </a:solidFill>
                <a:latin typeface="Times New Roman" panose="02020603050405020304" pitchFamily="18" charset="0"/>
                <a:cs typeface="Times New Roman" panose="02020603050405020304" pitchFamily="18" charset="0"/>
              </a:rPr>
              <a:t>SƠ</a:t>
            </a:r>
          </a:p>
          <a:p>
            <a:pPr algn="ctr"/>
            <a:r>
              <a:rPr lang="en-US" sz="2800" b="1" dirty="0">
                <a:ln/>
                <a:solidFill>
                  <a:srgbClr val="FF0000"/>
                </a:solidFill>
                <a:latin typeface="Times New Roman" panose="02020603050405020304" pitchFamily="18" charset="0"/>
                <a:cs typeface="Times New Roman" panose="02020603050405020304" pitchFamily="18" charset="0"/>
              </a:rPr>
              <a:t>ĐỒ</a:t>
            </a:r>
          </a:p>
          <a:p>
            <a:pPr algn="ctr"/>
            <a:r>
              <a:rPr lang="en-US" sz="2800" b="1" dirty="0">
                <a:ln/>
                <a:solidFill>
                  <a:srgbClr val="FF0000"/>
                </a:solidFill>
                <a:latin typeface="Times New Roman" panose="02020603050405020304" pitchFamily="18" charset="0"/>
                <a:cs typeface="Times New Roman" panose="02020603050405020304" pitchFamily="18" charset="0"/>
              </a:rPr>
              <a:t>HĐN</a:t>
            </a:r>
          </a:p>
          <a:p>
            <a:pPr algn="ctr"/>
            <a:r>
              <a:rPr lang="en-US" sz="2800" b="1" dirty="0">
                <a:ln/>
                <a:solidFill>
                  <a:srgbClr val="FF0000"/>
                </a:solidFill>
                <a:latin typeface="Times New Roman" panose="02020603050405020304" pitchFamily="18" charset="0"/>
                <a:cs typeface="Times New Roman" panose="02020603050405020304" pitchFamily="18" charset="0"/>
              </a:rPr>
              <a:t>L2</a:t>
            </a:r>
          </a:p>
        </p:txBody>
      </p:sp>
      <p:sp>
        <p:nvSpPr>
          <p:cNvPr id="29" name="Rectangle 28">
            <a:extLst>
              <a:ext uri="{FF2B5EF4-FFF2-40B4-BE49-F238E27FC236}">
                <a16:creationId xmlns:a16="http://schemas.microsoft.com/office/drawing/2014/main" id="{C9B0C72A-792E-4CAC-8ECA-555F51C28493}"/>
              </a:ext>
            </a:extLst>
          </p:cNvPr>
          <p:cNvSpPr/>
          <p:nvPr/>
        </p:nvSpPr>
        <p:spPr>
          <a:xfrm>
            <a:off x="634987" y="3266257"/>
            <a:ext cx="1143924" cy="1815849"/>
          </a:xfrm>
          <a:prstGeom prst="rect">
            <a:avLst/>
          </a:prstGeom>
          <a:noFill/>
        </p:spPr>
        <p:txBody>
          <a:bodyPr wrap="square" lIns="91408" tIns="45704" rIns="91408" bIns="45704">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rgbClr val="FF0000"/>
                </a:solidFill>
                <a:latin typeface="Times New Roman" panose="02020603050405020304" pitchFamily="18" charset="0"/>
                <a:cs typeface="Times New Roman" panose="02020603050405020304" pitchFamily="18" charset="0"/>
              </a:rPr>
              <a:t>SƠ</a:t>
            </a:r>
          </a:p>
          <a:p>
            <a:pPr algn="ctr"/>
            <a:r>
              <a:rPr lang="en-US" sz="2800" b="1" dirty="0">
                <a:ln/>
                <a:solidFill>
                  <a:srgbClr val="FF0000"/>
                </a:solidFill>
                <a:latin typeface="Times New Roman" panose="02020603050405020304" pitchFamily="18" charset="0"/>
                <a:cs typeface="Times New Roman" panose="02020603050405020304" pitchFamily="18" charset="0"/>
              </a:rPr>
              <a:t>ĐỒ</a:t>
            </a:r>
          </a:p>
          <a:p>
            <a:pPr algn="ctr"/>
            <a:r>
              <a:rPr lang="en-US" sz="2800" b="1" dirty="0">
                <a:ln/>
                <a:solidFill>
                  <a:srgbClr val="FF0000"/>
                </a:solidFill>
                <a:latin typeface="Times New Roman" panose="02020603050405020304" pitchFamily="18" charset="0"/>
                <a:cs typeface="Times New Roman" panose="02020603050405020304" pitchFamily="18" charset="0"/>
              </a:rPr>
              <a:t>BAN</a:t>
            </a:r>
          </a:p>
          <a:p>
            <a:pPr algn="ctr"/>
            <a:r>
              <a:rPr lang="en-US" sz="2800" b="1" dirty="0">
                <a:ln/>
                <a:solidFill>
                  <a:srgbClr val="FF0000"/>
                </a:solidFill>
                <a:latin typeface="Times New Roman" panose="02020603050405020304" pitchFamily="18" charset="0"/>
                <a:cs typeface="Times New Roman" panose="02020603050405020304" pitchFamily="18" charset="0"/>
              </a:rPr>
              <a:t>ĐẦU</a:t>
            </a:r>
          </a:p>
        </p:txBody>
      </p:sp>
      <p:sp>
        <p:nvSpPr>
          <p:cNvPr id="103" name="Oval 102">
            <a:extLst>
              <a:ext uri="{FF2B5EF4-FFF2-40B4-BE49-F238E27FC236}">
                <a16:creationId xmlns:a16="http://schemas.microsoft.com/office/drawing/2014/main" id="{BC89A0C0-828A-4D3F-A8D4-582800D809C2}"/>
              </a:ext>
            </a:extLst>
          </p:cNvPr>
          <p:cNvSpPr/>
          <p:nvPr/>
        </p:nvSpPr>
        <p:spPr>
          <a:xfrm>
            <a:off x="2376652" y="3749460"/>
            <a:ext cx="3042263" cy="3134215"/>
          </a:xfrm>
          <a:prstGeom prst="ellipse">
            <a:avLst/>
          </a:prstGeom>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en-US">
              <a:solidFill>
                <a:prstClr val="white"/>
              </a:solidFill>
            </a:endParaRPr>
          </a:p>
        </p:txBody>
      </p:sp>
      <p:sp>
        <p:nvSpPr>
          <p:cNvPr id="104" name="Oval 103">
            <a:extLst>
              <a:ext uri="{FF2B5EF4-FFF2-40B4-BE49-F238E27FC236}">
                <a16:creationId xmlns:a16="http://schemas.microsoft.com/office/drawing/2014/main" id="{6B9AD4A9-45BE-4BF0-95B9-FA311E968A15}"/>
              </a:ext>
            </a:extLst>
          </p:cNvPr>
          <p:cNvSpPr/>
          <p:nvPr/>
        </p:nvSpPr>
        <p:spPr>
          <a:xfrm>
            <a:off x="8963590" y="3726115"/>
            <a:ext cx="3042263" cy="3134215"/>
          </a:xfrm>
          <a:prstGeom prst="ellipse">
            <a:avLst/>
          </a:prstGeom>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en-US">
              <a:solidFill>
                <a:prstClr val="white"/>
              </a:solidFill>
            </a:endParaRPr>
          </a:p>
        </p:txBody>
      </p:sp>
      <p:sp>
        <p:nvSpPr>
          <p:cNvPr id="105" name="Oval 104">
            <a:extLst>
              <a:ext uri="{FF2B5EF4-FFF2-40B4-BE49-F238E27FC236}">
                <a16:creationId xmlns:a16="http://schemas.microsoft.com/office/drawing/2014/main" id="{A0EE2DA0-E683-4E02-9B20-774A082D905C}"/>
              </a:ext>
            </a:extLst>
          </p:cNvPr>
          <p:cNvSpPr/>
          <p:nvPr/>
        </p:nvSpPr>
        <p:spPr>
          <a:xfrm>
            <a:off x="5700730" y="3732821"/>
            <a:ext cx="3042263" cy="3134215"/>
          </a:xfrm>
          <a:prstGeom prst="ellipse">
            <a:avLst/>
          </a:prstGeom>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en-US">
              <a:solidFill>
                <a:prstClr val="white"/>
              </a:solidFill>
            </a:endParaRPr>
          </a:p>
        </p:txBody>
      </p:sp>
      <p:grpSp>
        <p:nvGrpSpPr>
          <p:cNvPr id="106" name="Group 105">
            <a:extLst>
              <a:ext uri="{FF2B5EF4-FFF2-40B4-BE49-F238E27FC236}">
                <a16:creationId xmlns:a16="http://schemas.microsoft.com/office/drawing/2014/main" id="{26D3D5E9-8E73-4BE4-98EC-11915AC7A4BA}"/>
              </a:ext>
            </a:extLst>
          </p:cNvPr>
          <p:cNvGrpSpPr/>
          <p:nvPr/>
        </p:nvGrpSpPr>
        <p:grpSpPr>
          <a:xfrm>
            <a:off x="2411732" y="5191926"/>
            <a:ext cx="2998905" cy="1623006"/>
            <a:chOff x="2053756" y="1996263"/>
            <a:chExt cx="3755701" cy="1972951"/>
          </a:xfrm>
        </p:grpSpPr>
        <p:sp>
          <p:nvSpPr>
            <p:cNvPr id="107" name="Oval 106">
              <a:extLst>
                <a:ext uri="{FF2B5EF4-FFF2-40B4-BE49-F238E27FC236}">
                  <a16:creationId xmlns:a16="http://schemas.microsoft.com/office/drawing/2014/main" id="{664FFBFF-0C15-429F-9996-7849A52DD1DE}"/>
                </a:ext>
              </a:extLst>
            </p:cNvPr>
            <p:cNvSpPr/>
            <p:nvPr/>
          </p:nvSpPr>
          <p:spPr>
            <a:xfrm>
              <a:off x="2958979" y="3273188"/>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9</a:t>
              </a:r>
            </a:p>
          </p:txBody>
        </p:sp>
        <p:sp>
          <p:nvSpPr>
            <p:cNvPr id="108" name="Oval 107">
              <a:extLst>
                <a:ext uri="{FF2B5EF4-FFF2-40B4-BE49-F238E27FC236}">
                  <a16:creationId xmlns:a16="http://schemas.microsoft.com/office/drawing/2014/main" id="{02E9BC24-4D87-4C6B-AA6D-BC9331753B0D}"/>
                </a:ext>
              </a:extLst>
            </p:cNvPr>
            <p:cNvSpPr/>
            <p:nvPr/>
          </p:nvSpPr>
          <p:spPr>
            <a:xfrm>
              <a:off x="5199857" y="1996263"/>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5</a:t>
              </a:r>
            </a:p>
          </p:txBody>
        </p:sp>
        <p:sp>
          <p:nvSpPr>
            <p:cNvPr id="109" name="Oval 108">
              <a:extLst>
                <a:ext uri="{FF2B5EF4-FFF2-40B4-BE49-F238E27FC236}">
                  <a16:creationId xmlns:a16="http://schemas.microsoft.com/office/drawing/2014/main" id="{B199DC97-733E-4451-A380-FE03399FA991}"/>
                </a:ext>
              </a:extLst>
            </p:cNvPr>
            <p:cNvSpPr/>
            <p:nvPr/>
          </p:nvSpPr>
          <p:spPr>
            <a:xfrm>
              <a:off x="4895057" y="2648666"/>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6</a:t>
              </a:r>
            </a:p>
          </p:txBody>
        </p:sp>
        <p:sp>
          <p:nvSpPr>
            <p:cNvPr id="110" name="Oval 109">
              <a:extLst>
                <a:ext uri="{FF2B5EF4-FFF2-40B4-BE49-F238E27FC236}">
                  <a16:creationId xmlns:a16="http://schemas.microsoft.com/office/drawing/2014/main" id="{E28916E3-18F6-4187-979F-DA8483453CAE}"/>
                </a:ext>
              </a:extLst>
            </p:cNvPr>
            <p:cNvSpPr/>
            <p:nvPr/>
          </p:nvSpPr>
          <p:spPr>
            <a:xfrm>
              <a:off x="3686604" y="3359614"/>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8</a:t>
              </a:r>
            </a:p>
          </p:txBody>
        </p:sp>
        <p:sp>
          <p:nvSpPr>
            <p:cNvPr id="111" name="Oval 110">
              <a:extLst>
                <a:ext uri="{FF2B5EF4-FFF2-40B4-BE49-F238E27FC236}">
                  <a16:creationId xmlns:a16="http://schemas.microsoft.com/office/drawing/2014/main" id="{BCB41557-7F30-4EF0-935D-58235A68858B}"/>
                </a:ext>
              </a:extLst>
            </p:cNvPr>
            <p:cNvSpPr/>
            <p:nvPr/>
          </p:nvSpPr>
          <p:spPr>
            <a:xfrm>
              <a:off x="4404802" y="3137288"/>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7</a:t>
              </a:r>
            </a:p>
          </p:txBody>
        </p:sp>
        <p:sp>
          <p:nvSpPr>
            <p:cNvPr id="112" name="Oval 111">
              <a:extLst>
                <a:ext uri="{FF2B5EF4-FFF2-40B4-BE49-F238E27FC236}">
                  <a16:creationId xmlns:a16="http://schemas.microsoft.com/office/drawing/2014/main" id="{DBA5A64C-3CEF-46A5-8E80-C2FBE2741307}"/>
                </a:ext>
              </a:extLst>
            </p:cNvPr>
            <p:cNvSpPr/>
            <p:nvPr/>
          </p:nvSpPr>
          <p:spPr>
            <a:xfrm>
              <a:off x="2412855" y="2832488"/>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sp>
          <p:nvSpPr>
            <p:cNvPr id="113" name="Oval 112">
              <a:extLst>
                <a:ext uri="{FF2B5EF4-FFF2-40B4-BE49-F238E27FC236}">
                  <a16:creationId xmlns:a16="http://schemas.microsoft.com/office/drawing/2014/main" id="{CBADB378-A49B-4B40-82F9-641CA5D9CE09}"/>
                </a:ext>
              </a:extLst>
            </p:cNvPr>
            <p:cNvSpPr/>
            <p:nvPr/>
          </p:nvSpPr>
          <p:spPr>
            <a:xfrm>
              <a:off x="2053756" y="2239388"/>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sp>
          <p:nvSpPr>
            <p:cNvPr id="114" name="Rectangle 113">
              <a:extLst>
                <a:ext uri="{FF2B5EF4-FFF2-40B4-BE49-F238E27FC236}">
                  <a16:creationId xmlns:a16="http://schemas.microsoft.com/office/drawing/2014/main" id="{8854BD28-E70E-4A72-8935-EE4299FE33E1}"/>
                </a:ext>
              </a:extLst>
            </p:cNvPr>
            <p:cNvSpPr/>
            <p:nvPr/>
          </p:nvSpPr>
          <p:spPr>
            <a:xfrm>
              <a:off x="2433388" y="2848988"/>
              <a:ext cx="536412" cy="46767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10</a:t>
              </a:r>
            </a:p>
          </p:txBody>
        </p:sp>
        <p:sp>
          <p:nvSpPr>
            <p:cNvPr id="115" name="Rectangle 114">
              <a:extLst>
                <a:ext uri="{FF2B5EF4-FFF2-40B4-BE49-F238E27FC236}">
                  <a16:creationId xmlns:a16="http://schemas.microsoft.com/office/drawing/2014/main" id="{E1EC7EE5-049A-4C96-9BBF-DF5B73AA09E4}"/>
                </a:ext>
              </a:extLst>
            </p:cNvPr>
            <p:cNvSpPr/>
            <p:nvPr/>
          </p:nvSpPr>
          <p:spPr>
            <a:xfrm>
              <a:off x="2091127" y="2217701"/>
              <a:ext cx="519549" cy="46767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11</a:t>
              </a:r>
            </a:p>
          </p:txBody>
        </p:sp>
      </p:grpSp>
      <p:grpSp>
        <p:nvGrpSpPr>
          <p:cNvPr id="116" name="Group 115">
            <a:extLst>
              <a:ext uri="{FF2B5EF4-FFF2-40B4-BE49-F238E27FC236}">
                <a16:creationId xmlns:a16="http://schemas.microsoft.com/office/drawing/2014/main" id="{09B72EE5-829C-478B-97C1-F214FFE9CCAB}"/>
              </a:ext>
            </a:extLst>
          </p:cNvPr>
          <p:cNvGrpSpPr/>
          <p:nvPr/>
        </p:nvGrpSpPr>
        <p:grpSpPr>
          <a:xfrm>
            <a:off x="9029920" y="3696016"/>
            <a:ext cx="2910986" cy="1583271"/>
            <a:chOff x="2053756" y="225188"/>
            <a:chExt cx="3645594" cy="1924650"/>
          </a:xfrm>
        </p:grpSpPr>
        <p:sp>
          <p:nvSpPr>
            <p:cNvPr id="117" name="Oval 116">
              <a:extLst>
                <a:ext uri="{FF2B5EF4-FFF2-40B4-BE49-F238E27FC236}">
                  <a16:creationId xmlns:a16="http://schemas.microsoft.com/office/drawing/2014/main" id="{0B6B06D1-D851-41A0-B9D1-55E837AAB05F}"/>
                </a:ext>
              </a:extLst>
            </p:cNvPr>
            <p:cNvSpPr/>
            <p:nvPr/>
          </p:nvSpPr>
          <p:spPr>
            <a:xfrm>
              <a:off x="3504067" y="225188"/>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a:t>
              </a:r>
            </a:p>
          </p:txBody>
        </p:sp>
        <p:sp>
          <p:nvSpPr>
            <p:cNvPr id="118" name="Oval 117">
              <a:extLst>
                <a:ext uri="{FF2B5EF4-FFF2-40B4-BE49-F238E27FC236}">
                  <a16:creationId xmlns:a16="http://schemas.microsoft.com/office/drawing/2014/main" id="{69ED69F7-95C6-40EE-8038-C200319733BE}"/>
                </a:ext>
              </a:extLst>
            </p:cNvPr>
            <p:cNvSpPr/>
            <p:nvPr/>
          </p:nvSpPr>
          <p:spPr>
            <a:xfrm>
              <a:off x="4144650" y="380738"/>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2</a:t>
              </a:r>
            </a:p>
          </p:txBody>
        </p:sp>
        <p:sp>
          <p:nvSpPr>
            <p:cNvPr id="119" name="Oval 118">
              <a:extLst>
                <a:ext uri="{FF2B5EF4-FFF2-40B4-BE49-F238E27FC236}">
                  <a16:creationId xmlns:a16="http://schemas.microsoft.com/office/drawing/2014/main" id="{037386F0-2298-4312-A2E2-91017883D529}"/>
                </a:ext>
              </a:extLst>
            </p:cNvPr>
            <p:cNvSpPr/>
            <p:nvPr/>
          </p:nvSpPr>
          <p:spPr>
            <a:xfrm>
              <a:off x="4753967" y="728341"/>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3</a:t>
              </a:r>
            </a:p>
          </p:txBody>
        </p:sp>
        <p:sp>
          <p:nvSpPr>
            <p:cNvPr id="120" name="Oval 119">
              <a:extLst>
                <a:ext uri="{FF2B5EF4-FFF2-40B4-BE49-F238E27FC236}">
                  <a16:creationId xmlns:a16="http://schemas.microsoft.com/office/drawing/2014/main" id="{DB2CB53E-E391-40A0-A111-44F0E7EFC7D4}"/>
                </a:ext>
              </a:extLst>
            </p:cNvPr>
            <p:cNvSpPr/>
            <p:nvPr/>
          </p:nvSpPr>
          <p:spPr>
            <a:xfrm>
              <a:off x="5089750" y="1295138"/>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4</a:t>
              </a:r>
            </a:p>
          </p:txBody>
        </p:sp>
        <p:sp>
          <p:nvSpPr>
            <p:cNvPr id="121" name="Oval 120">
              <a:extLst>
                <a:ext uri="{FF2B5EF4-FFF2-40B4-BE49-F238E27FC236}">
                  <a16:creationId xmlns:a16="http://schemas.microsoft.com/office/drawing/2014/main" id="{94518835-8410-4E11-AE6B-99A136CC08A4}"/>
                </a:ext>
              </a:extLst>
            </p:cNvPr>
            <p:cNvSpPr/>
            <p:nvPr/>
          </p:nvSpPr>
          <p:spPr>
            <a:xfrm>
              <a:off x="2053756" y="1540238"/>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sp>
          <p:nvSpPr>
            <p:cNvPr id="122" name="Oval 121">
              <a:extLst>
                <a:ext uri="{FF2B5EF4-FFF2-40B4-BE49-F238E27FC236}">
                  <a16:creationId xmlns:a16="http://schemas.microsoft.com/office/drawing/2014/main" id="{85074932-BAF3-418B-A564-DD4945909C7A}"/>
                </a:ext>
              </a:extLst>
            </p:cNvPr>
            <p:cNvSpPr/>
            <p:nvPr/>
          </p:nvSpPr>
          <p:spPr>
            <a:xfrm>
              <a:off x="2327573" y="927488"/>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sp>
          <p:nvSpPr>
            <p:cNvPr id="123" name="Oval 122">
              <a:extLst>
                <a:ext uri="{FF2B5EF4-FFF2-40B4-BE49-F238E27FC236}">
                  <a16:creationId xmlns:a16="http://schemas.microsoft.com/office/drawing/2014/main" id="{BE0565EB-5BBD-4FEE-8862-378CD6747CDD}"/>
                </a:ext>
              </a:extLst>
            </p:cNvPr>
            <p:cNvSpPr/>
            <p:nvPr/>
          </p:nvSpPr>
          <p:spPr>
            <a:xfrm>
              <a:off x="2822420" y="440438"/>
              <a:ext cx="609600" cy="6096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sp>
          <p:nvSpPr>
            <p:cNvPr id="124" name="Rectangle 123">
              <a:extLst>
                <a:ext uri="{FF2B5EF4-FFF2-40B4-BE49-F238E27FC236}">
                  <a16:creationId xmlns:a16="http://schemas.microsoft.com/office/drawing/2014/main" id="{C875CD5A-5A83-4CE2-B384-8B4F492CB92D}"/>
                </a:ext>
              </a:extLst>
            </p:cNvPr>
            <p:cNvSpPr/>
            <p:nvPr/>
          </p:nvSpPr>
          <p:spPr>
            <a:xfrm>
              <a:off x="2337774" y="917512"/>
              <a:ext cx="536412" cy="46767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13</a:t>
              </a:r>
            </a:p>
          </p:txBody>
        </p:sp>
        <p:sp>
          <p:nvSpPr>
            <p:cNvPr id="125" name="Rectangle 124">
              <a:extLst>
                <a:ext uri="{FF2B5EF4-FFF2-40B4-BE49-F238E27FC236}">
                  <a16:creationId xmlns:a16="http://schemas.microsoft.com/office/drawing/2014/main" id="{9E0C7BF5-3090-4A5B-A313-FC6D96F7D5F4}"/>
                </a:ext>
              </a:extLst>
            </p:cNvPr>
            <p:cNvSpPr/>
            <p:nvPr/>
          </p:nvSpPr>
          <p:spPr>
            <a:xfrm>
              <a:off x="2090350" y="1510539"/>
              <a:ext cx="536412" cy="46767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12</a:t>
              </a:r>
            </a:p>
          </p:txBody>
        </p:sp>
        <p:sp>
          <p:nvSpPr>
            <p:cNvPr id="126" name="Rectangle 125">
              <a:extLst>
                <a:ext uri="{FF2B5EF4-FFF2-40B4-BE49-F238E27FC236}">
                  <a16:creationId xmlns:a16="http://schemas.microsoft.com/office/drawing/2014/main" id="{1BFAACF1-8EB3-4D62-9E98-983A8397C179}"/>
                </a:ext>
              </a:extLst>
            </p:cNvPr>
            <p:cNvSpPr/>
            <p:nvPr/>
          </p:nvSpPr>
          <p:spPr>
            <a:xfrm>
              <a:off x="2866299" y="393151"/>
              <a:ext cx="536412" cy="46767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14</a:t>
              </a:r>
            </a:p>
          </p:txBody>
        </p:sp>
      </p:grpSp>
      <p:grpSp>
        <p:nvGrpSpPr>
          <p:cNvPr id="127" name="Group 126">
            <a:extLst>
              <a:ext uri="{FF2B5EF4-FFF2-40B4-BE49-F238E27FC236}">
                <a16:creationId xmlns:a16="http://schemas.microsoft.com/office/drawing/2014/main" id="{2F798F34-6872-49A0-B454-3878B9E86B94}"/>
              </a:ext>
            </a:extLst>
          </p:cNvPr>
          <p:cNvGrpSpPr/>
          <p:nvPr/>
        </p:nvGrpSpPr>
        <p:grpSpPr>
          <a:xfrm>
            <a:off x="8985243" y="5214154"/>
            <a:ext cx="2998902" cy="1623006"/>
            <a:chOff x="8235852" y="1950175"/>
            <a:chExt cx="3755701" cy="1972951"/>
          </a:xfrm>
        </p:grpSpPr>
        <p:sp>
          <p:nvSpPr>
            <p:cNvPr id="128" name="Oval 127">
              <a:extLst>
                <a:ext uri="{FF2B5EF4-FFF2-40B4-BE49-F238E27FC236}">
                  <a16:creationId xmlns:a16="http://schemas.microsoft.com/office/drawing/2014/main" id="{5EC903A5-3C84-40BA-A19F-AEE1A32F8550}"/>
                </a:ext>
              </a:extLst>
            </p:cNvPr>
            <p:cNvSpPr/>
            <p:nvPr/>
          </p:nvSpPr>
          <p:spPr>
            <a:xfrm>
              <a:off x="8594951" y="2786400"/>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sp>
          <p:nvSpPr>
            <p:cNvPr id="129" name="Oval 128">
              <a:extLst>
                <a:ext uri="{FF2B5EF4-FFF2-40B4-BE49-F238E27FC236}">
                  <a16:creationId xmlns:a16="http://schemas.microsoft.com/office/drawing/2014/main" id="{37691472-BBBB-41EC-8DC4-3DCB1571A71E}"/>
                </a:ext>
              </a:extLst>
            </p:cNvPr>
            <p:cNvSpPr/>
            <p:nvPr/>
          </p:nvSpPr>
          <p:spPr>
            <a:xfrm>
              <a:off x="8235852" y="2193300"/>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grpSp>
          <p:nvGrpSpPr>
            <p:cNvPr id="130" name="Group 129">
              <a:extLst>
                <a:ext uri="{FF2B5EF4-FFF2-40B4-BE49-F238E27FC236}">
                  <a16:creationId xmlns:a16="http://schemas.microsoft.com/office/drawing/2014/main" id="{CEB3664B-E186-48E1-B2FD-95901E755C00}"/>
                </a:ext>
              </a:extLst>
            </p:cNvPr>
            <p:cNvGrpSpPr/>
            <p:nvPr/>
          </p:nvGrpSpPr>
          <p:grpSpPr>
            <a:xfrm>
              <a:off x="8299512" y="1950175"/>
              <a:ext cx="3692041" cy="1972951"/>
              <a:chOff x="8299512" y="1950175"/>
              <a:chExt cx="3692041" cy="1972951"/>
            </a:xfrm>
          </p:grpSpPr>
          <p:sp>
            <p:nvSpPr>
              <p:cNvPr id="131" name="Oval 130">
                <a:extLst>
                  <a:ext uri="{FF2B5EF4-FFF2-40B4-BE49-F238E27FC236}">
                    <a16:creationId xmlns:a16="http://schemas.microsoft.com/office/drawing/2014/main" id="{E3F6A31E-4627-4F52-AE6B-32521F4B7F61}"/>
                  </a:ext>
                </a:extLst>
              </p:cNvPr>
              <p:cNvSpPr/>
              <p:nvPr/>
            </p:nvSpPr>
            <p:spPr>
              <a:xfrm>
                <a:off x="9141075" y="3227100"/>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9</a:t>
                </a:r>
              </a:p>
            </p:txBody>
          </p:sp>
          <p:sp>
            <p:nvSpPr>
              <p:cNvPr id="132" name="Oval 131">
                <a:extLst>
                  <a:ext uri="{FF2B5EF4-FFF2-40B4-BE49-F238E27FC236}">
                    <a16:creationId xmlns:a16="http://schemas.microsoft.com/office/drawing/2014/main" id="{CD745E08-5EEE-4D5C-B7E5-D3429B84266A}"/>
                  </a:ext>
                </a:extLst>
              </p:cNvPr>
              <p:cNvSpPr/>
              <p:nvPr/>
            </p:nvSpPr>
            <p:spPr>
              <a:xfrm>
                <a:off x="11381953" y="1950175"/>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5</a:t>
                </a:r>
              </a:p>
            </p:txBody>
          </p:sp>
          <p:sp>
            <p:nvSpPr>
              <p:cNvPr id="133" name="Oval 132">
                <a:extLst>
                  <a:ext uri="{FF2B5EF4-FFF2-40B4-BE49-F238E27FC236}">
                    <a16:creationId xmlns:a16="http://schemas.microsoft.com/office/drawing/2014/main" id="{A89482FB-C521-4C80-B4B7-0161018CBD05}"/>
                  </a:ext>
                </a:extLst>
              </p:cNvPr>
              <p:cNvSpPr/>
              <p:nvPr/>
            </p:nvSpPr>
            <p:spPr>
              <a:xfrm>
                <a:off x="11077153" y="2602578"/>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6</a:t>
                </a:r>
              </a:p>
            </p:txBody>
          </p:sp>
          <p:sp>
            <p:nvSpPr>
              <p:cNvPr id="134" name="Oval 133">
                <a:extLst>
                  <a:ext uri="{FF2B5EF4-FFF2-40B4-BE49-F238E27FC236}">
                    <a16:creationId xmlns:a16="http://schemas.microsoft.com/office/drawing/2014/main" id="{5FE5DF23-7FD1-43C5-A043-6A6F05B64A51}"/>
                  </a:ext>
                </a:extLst>
              </p:cNvPr>
              <p:cNvSpPr/>
              <p:nvPr/>
            </p:nvSpPr>
            <p:spPr>
              <a:xfrm>
                <a:off x="9868700" y="3313526"/>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8</a:t>
                </a:r>
              </a:p>
            </p:txBody>
          </p:sp>
          <p:sp>
            <p:nvSpPr>
              <p:cNvPr id="135" name="Oval 134">
                <a:extLst>
                  <a:ext uri="{FF2B5EF4-FFF2-40B4-BE49-F238E27FC236}">
                    <a16:creationId xmlns:a16="http://schemas.microsoft.com/office/drawing/2014/main" id="{51199DF0-5306-4BD0-A335-23EEFAC7294D}"/>
                  </a:ext>
                </a:extLst>
              </p:cNvPr>
              <p:cNvSpPr/>
              <p:nvPr/>
            </p:nvSpPr>
            <p:spPr>
              <a:xfrm>
                <a:off x="10586898" y="3091200"/>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7</a:t>
                </a:r>
              </a:p>
            </p:txBody>
          </p:sp>
          <p:sp>
            <p:nvSpPr>
              <p:cNvPr id="136" name="Rectangle 135">
                <a:extLst>
                  <a:ext uri="{FF2B5EF4-FFF2-40B4-BE49-F238E27FC236}">
                    <a16:creationId xmlns:a16="http://schemas.microsoft.com/office/drawing/2014/main" id="{0C087212-2525-49AA-A5F7-0DEB1743C622}"/>
                  </a:ext>
                </a:extLst>
              </p:cNvPr>
              <p:cNvSpPr/>
              <p:nvPr/>
            </p:nvSpPr>
            <p:spPr>
              <a:xfrm>
                <a:off x="8615516" y="2802900"/>
                <a:ext cx="536413" cy="46767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10</a:t>
                </a:r>
              </a:p>
            </p:txBody>
          </p:sp>
          <p:sp>
            <p:nvSpPr>
              <p:cNvPr id="137" name="Rectangle 136">
                <a:extLst>
                  <a:ext uri="{FF2B5EF4-FFF2-40B4-BE49-F238E27FC236}">
                    <a16:creationId xmlns:a16="http://schemas.microsoft.com/office/drawing/2014/main" id="{0A56989A-EF4C-45E8-B7A5-24B53A6F4EC8}"/>
                  </a:ext>
                </a:extLst>
              </p:cNvPr>
              <p:cNvSpPr/>
              <p:nvPr/>
            </p:nvSpPr>
            <p:spPr>
              <a:xfrm>
                <a:off x="8299512" y="2166823"/>
                <a:ext cx="519550" cy="46767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11</a:t>
                </a:r>
              </a:p>
            </p:txBody>
          </p:sp>
        </p:grpSp>
      </p:grpSp>
      <p:grpSp>
        <p:nvGrpSpPr>
          <p:cNvPr id="138" name="Group 137">
            <a:extLst>
              <a:ext uri="{FF2B5EF4-FFF2-40B4-BE49-F238E27FC236}">
                <a16:creationId xmlns:a16="http://schemas.microsoft.com/office/drawing/2014/main" id="{EEDD3409-59B0-4728-954A-A4526F33FDDE}"/>
              </a:ext>
            </a:extLst>
          </p:cNvPr>
          <p:cNvGrpSpPr/>
          <p:nvPr/>
        </p:nvGrpSpPr>
        <p:grpSpPr>
          <a:xfrm>
            <a:off x="5770373" y="3744933"/>
            <a:ext cx="2890722" cy="1568340"/>
            <a:chOff x="8235852" y="197253"/>
            <a:chExt cx="3620216" cy="1906497"/>
          </a:xfrm>
        </p:grpSpPr>
        <p:sp>
          <p:nvSpPr>
            <p:cNvPr id="139" name="Oval 138">
              <a:extLst>
                <a:ext uri="{FF2B5EF4-FFF2-40B4-BE49-F238E27FC236}">
                  <a16:creationId xmlns:a16="http://schemas.microsoft.com/office/drawing/2014/main" id="{778F3D0D-3B1E-4D98-94B4-D42A53C4DB23}"/>
                </a:ext>
              </a:extLst>
            </p:cNvPr>
            <p:cNvSpPr/>
            <p:nvPr/>
          </p:nvSpPr>
          <p:spPr>
            <a:xfrm>
              <a:off x="8235852" y="1494150"/>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grpSp>
          <p:nvGrpSpPr>
            <p:cNvPr id="140" name="Group 139">
              <a:extLst>
                <a:ext uri="{FF2B5EF4-FFF2-40B4-BE49-F238E27FC236}">
                  <a16:creationId xmlns:a16="http://schemas.microsoft.com/office/drawing/2014/main" id="{74C46599-6DC5-4CC9-ADDD-FB06B4D7FE18}"/>
                </a:ext>
              </a:extLst>
            </p:cNvPr>
            <p:cNvGrpSpPr/>
            <p:nvPr/>
          </p:nvGrpSpPr>
          <p:grpSpPr>
            <a:xfrm>
              <a:off x="8247068" y="197253"/>
              <a:ext cx="3609000" cy="1753022"/>
              <a:chOff x="8272446" y="179100"/>
              <a:chExt cx="3609000" cy="1753022"/>
            </a:xfrm>
          </p:grpSpPr>
          <p:sp>
            <p:nvSpPr>
              <p:cNvPr id="141" name="Oval 140">
                <a:extLst>
                  <a:ext uri="{FF2B5EF4-FFF2-40B4-BE49-F238E27FC236}">
                    <a16:creationId xmlns:a16="http://schemas.microsoft.com/office/drawing/2014/main" id="{333AF7AC-A630-43F4-A8E7-7F9BC3407E24}"/>
                  </a:ext>
                </a:extLst>
              </p:cNvPr>
              <p:cNvSpPr/>
              <p:nvPr/>
            </p:nvSpPr>
            <p:spPr>
              <a:xfrm>
                <a:off x="9686163" y="179100"/>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a:t>
                </a:r>
              </a:p>
            </p:txBody>
          </p:sp>
          <p:sp>
            <p:nvSpPr>
              <p:cNvPr id="142" name="Oval 141">
                <a:extLst>
                  <a:ext uri="{FF2B5EF4-FFF2-40B4-BE49-F238E27FC236}">
                    <a16:creationId xmlns:a16="http://schemas.microsoft.com/office/drawing/2014/main" id="{0CC6141C-E80C-4F4C-AAC6-39C09529461D}"/>
                  </a:ext>
                </a:extLst>
              </p:cNvPr>
              <p:cNvSpPr/>
              <p:nvPr/>
            </p:nvSpPr>
            <p:spPr>
              <a:xfrm>
                <a:off x="10326746" y="334650"/>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2</a:t>
                </a:r>
              </a:p>
            </p:txBody>
          </p:sp>
          <p:sp>
            <p:nvSpPr>
              <p:cNvPr id="143" name="Oval 142">
                <a:extLst>
                  <a:ext uri="{FF2B5EF4-FFF2-40B4-BE49-F238E27FC236}">
                    <a16:creationId xmlns:a16="http://schemas.microsoft.com/office/drawing/2014/main" id="{A16C8184-563D-49D3-86CC-F062BEA637B6}"/>
                  </a:ext>
                </a:extLst>
              </p:cNvPr>
              <p:cNvSpPr/>
              <p:nvPr/>
            </p:nvSpPr>
            <p:spPr>
              <a:xfrm>
                <a:off x="10936063" y="682253"/>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3</a:t>
                </a:r>
              </a:p>
            </p:txBody>
          </p:sp>
          <p:sp>
            <p:nvSpPr>
              <p:cNvPr id="144" name="Oval 143">
                <a:extLst>
                  <a:ext uri="{FF2B5EF4-FFF2-40B4-BE49-F238E27FC236}">
                    <a16:creationId xmlns:a16="http://schemas.microsoft.com/office/drawing/2014/main" id="{7B817A47-30DA-4ACE-964C-232161D62BB4}"/>
                  </a:ext>
                </a:extLst>
              </p:cNvPr>
              <p:cNvSpPr/>
              <p:nvPr/>
            </p:nvSpPr>
            <p:spPr>
              <a:xfrm>
                <a:off x="11271846" y="1249050"/>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4</a:t>
                </a:r>
              </a:p>
            </p:txBody>
          </p:sp>
          <p:sp>
            <p:nvSpPr>
              <p:cNvPr id="145" name="Oval 144">
                <a:extLst>
                  <a:ext uri="{FF2B5EF4-FFF2-40B4-BE49-F238E27FC236}">
                    <a16:creationId xmlns:a16="http://schemas.microsoft.com/office/drawing/2014/main" id="{9CDC435D-D46F-446B-BFA5-FFC816E06E21}"/>
                  </a:ext>
                </a:extLst>
              </p:cNvPr>
              <p:cNvSpPr/>
              <p:nvPr/>
            </p:nvSpPr>
            <p:spPr>
              <a:xfrm>
                <a:off x="8509669" y="881400"/>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sp>
            <p:nvSpPr>
              <p:cNvPr id="146" name="Oval 145">
                <a:extLst>
                  <a:ext uri="{FF2B5EF4-FFF2-40B4-BE49-F238E27FC236}">
                    <a16:creationId xmlns:a16="http://schemas.microsoft.com/office/drawing/2014/main" id="{E081A856-BE40-40B4-B8EE-075C2A3A59E4}"/>
                  </a:ext>
                </a:extLst>
              </p:cNvPr>
              <p:cNvSpPr/>
              <p:nvPr/>
            </p:nvSpPr>
            <p:spPr>
              <a:xfrm>
                <a:off x="9004516" y="394350"/>
                <a:ext cx="609600" cy="609600"/>
              </a:xfrm>
              <a:prstGeom prst="ellipse">
                <a:avLst/>
              </a:prstGeom>
              <a:solidFill>
                <a:srgbClr val="C4FF1D"/>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sp>
            <p:nvSpPr>
              <p:cNvPr id="147" name="Rectangle 146">
                <a:extLst>
                  <a:ext uri="{FF2B5EF4-FFF2-40B4-BE49-F238E27FC236}">
                    <a16:creationId xmlns:a16="http://schemas.microsoft.com/office/drawing/2014/main" id="{93086B1A-ECD0-4362-9186-5140388E90E3}"/>
                  </a:ext>
                </a:extLst>
              </p:cNvPr>
              <p:cNvSpPr/>
              <p:nvPr/>
            </p:nvSpPr>
            <p:spPr>
              <a:xfrm>
                <a:off x="8519869" y="871425"/>
                <a:ext cx="536412" cy="46767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13</a:t>
                </a:r>
              </a:p>
            </p:txBody>
          </p:sp>
          <p:sp>
            <p:nvSpPr>
              <p:cNvPr id="148" name="Rectangle 147">
                <a:extLst>
                  <a:ext uri="{FF2B5EF4-FFF2-40B4-BE49-F238E27FC236}">
                    <a16:creationId xmlns:a16="http://schemas.microsoft.com/office/drawing/2014/main" id="{57B7D228-34E9-43B1-B1DF-53A32365ECD0}"/>
                  </a:ext>
                </a:extLst>
              </p:cNvPr>
              <p:cNvSpPr/>
              <p:nvPr/>
            </p:nvSpPr>
            <p:spPr>
              <a:xfrm>
                <a:off x="8272446" y="1464450"/>
                <a:ext cx="536412" cy="46767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12</a:t>
                </a:r>
              </a:p>
            </p:txBody>
          </p:sp>
          <p:sp>
            <p:nvSpPr>
              <p:cNvPr id="149" name="Rectangle 148">
                <a:extLst>
                  <a:ext uri="{FF2B5EF4-FFF2-40B4-BE49-F238E27FC236}">
                    <a16:creationId xmlns:a16="http://schemas.microsoft.com/office/drawing/2014/main" id="{BD41E129-83C5-4C61-B02F-6BF28BAF66F1}"/>
                  </a:ext>
                </a:extLst>
              </p:cNvPr>
              <p:cNvSpPr/>
              <p:nvPr/>
            </p:nvSpPr>
            <p:spPr>
              <a:xfrm>
                <a:off x="9048391" y="347061"/>
                <a:ext cx="536412" cy="46767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14</a:t>
                </a:r>
              </a:p>
            </p:txBody>
          </p:sp>
        </p:grpSp>
      </p:grpSp>
      <p:grpSp>
        <p:nvGrpSpPr>
          <p:cNvPr id="150" name="Group 149">
            <a:extLst>
              <a:ext uri="{FF2B5EF4-FFF2-40B4-BE49-F238E27FC236}">
                <a16:creationId xmlns:a16="http://schemas.microsoft.com/office/drawing/2014/main" id="{158FC788-F35E-433B-9478-61E1D9AE343A}"/>
              </a:ext>
            </a:extLst>
          </p:cNvPr>
          <p:cNvGrpSpPr/>
          <p:nvPr/>
        </p:nvGrpSpPr>
        <p:grpSpPr>
          <a:xfrm>
            <a:off x="5749636" y="5232507"/>
            <a:ext cx="2998905" cy="1623006"/>
            <a:chOff x="5140247" y="4669961"/>
            <a:chExt cx="3755701" cy="1972951"/>
          </a:xfrm>
          <a:solidFill>
            <a:srgbClr val="7030A0"/>
          </a:solidFill>
        </p:grpSpPr>
        <p:sp>
          <p:nvSpPr>
            <p:cNvPr id="151" name="Oval 150">
              <a:extLst>
                <a:ext uri="{FF2B5EF4-FFF2-40B4-BE49-F238E27FC236}">
                  <a16:creationId xmlns:a16="http://schemas.microsoft.com/office/drawing/2014/main" id="{6BF92C3A-DA5E-4726-8600-74A4740A40E8}"/>
                </a:ext>
              </a:extLst>
            </p:cNvPr>
            <p:cNvSpPr/>
            <p:nvPr/>
          </p:nvSpPr>
          <p:spPr>
            <a:xfrm>
              <a:off x="5499346" y="5506186"/>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grpSp>
          <p:nvGrpSpPr>
            <p:cNvPr id="152" name="Group 151">
              <a:extLst>
                <a:ext uri="{FF2B5EF4-FFF2-40B4-BE49-F238E27FC236}">
                  <a16:creationId xmlns:a16="http://schemas.microsoft.com/office/drawing/2014/main" id="{B376E7C0-9A35-4E25-9A9A-B2311B04B421}"/>
                </a:ext>
              </a:extLst>
            </p:cNvPr>
            <p:cNvGrpSpPr/>
            <p:nvPr/>
          </p:nvGrpSpPr>
          <p:grpSpPr>
            <a:xfrm>
              <a:off x="5140247" y="4669961"/>
              <a:ext cx="3755701" cy="1972951"/>
              <a:chOff x="5140247" y="4669961"/>
              <a:chExt cx="3755701" cy="1972951"/>
            </a:xfrm>
            <a:grpFill/>
          </p:grpSpPr>
          <p:sp>
            <p:nvSpPr>
              <p:cNvPr id="153" name="Oval 152">
                <a:extLst>
                  <a:ext uri="{FF2B5EF4-FFF2-40B4-BE49-F238E27FC236}">
                    <a16:creationId xmlns:a16="http://schemas.microsoft.com/office/drawing/2014/main" id="{932636CB-5BBB-4837-B41E-86697622AB01}"/>
                  </a:ext>
                </a:extLst>
              </p:cNvPr>
              <p:cNvSpPr/>
              <p:nvPr/>
            </p:nvSpPr>
            <p:spPr>
              <a:xfrm>
                <a:off x="6045470" y="5946886"/>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9</a:t>
                </a:r>
              </a:p>
            </p:txBody>
          </p:sp>
          <p:sp>
            <p:nvSpPr>
              <p:cNvPr id="154" name="Oval 153">
                <a:extLst>
                  <a:ext uri="{FF2B5EF4-FFF2-40B4-BE49-F238E27FC236}">
                    <a16:creationId xmlns:a16="http://schemas.microsoft.com/office/drawing/2014/main" id="{0A09AA5E-CE8D-4F56-87EE-4BA839DF1247}"/>
                  </a:ext>
                </a:extLst>
              </p:cNvPr>
              <p:cNvSpPr/>
              <p:nvPr/>
            </p:nvSpPr>
            <p:spPr>
              <a:xfrm>
                <a:off x="8286348" y="4669961"/>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5</a:t>
                </a:r>
              </a:p>
            </p:txBody>
          </p:sp>
          <p:sp>
            <p:nvSpPr>
              <p:cNvPr id="155" name="Oval 154">
                <a:extLst>
                  <a:ext uri="{FF2B5EF4-FFF2-40B4-BE49-F238E27FC236}">
                    <a16:creationId xmlns:a16="http://schemas.microsoft.com/office/drawing/2014/main" id="{73480204-F0C6-47D8-BB86-C670454904A1}"/>
                  </a:ext>
                </a:extLst>
              </p:cNvPr>
              <p:cNvSpPr/>
              <p:nvPr/>
            </p:nvSpPr>
            <p:spPr>
              <a:xfrm>
                <a:off x="7981548" y="5322364"/>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6</a:t>
                </a:r>
              </a:p>
            </p:txBody>
          </p:sp>
          <p:sp>
            <p:nvSpPr>
              <p:cNvPr id="156" name="Oval 155">
                <a:extLst>
                  <a:ext uri="{FF2B5EF4-FFF2-40B4-BE49-F238E27FC236}">
                    <a16:creationId xmlns:a16="http://schemas.microsoft.com/office/drawing/2014/main" id="{A04880BD-E6D1-4C72-BF74-9D000EF8ABF1}"/>
                  </a:ext>
                </a:extLst>
              </p:cNvPr>
              <p:cNvSpPr/>
              <p:nvPr/>
            </p:nvSpPr>
            <p:spPr>
              <a:xfrm>
                <a:off x="6773095" y="6033312"/>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8</a:t>
                </a:r>
              </a:p>
            </p:txBody>
          </p:sp>
          <p:sp>
            <p:nvSpPr>
              <p:cNvPr id="157" name="Oval 156">
                <a:extLst>
                  <a:ext uri="{FF2B5EF4-FFF2-40B4-BE49-F238E27FC236}">
                    <a16:creationId xmlns:a16="http://schemas.microsoft.com/office/drawing/2014/main" id="{982CC6F4-3F41-440E-83E4-4748477C6A27}"/>
                  </a:ext>
                </a:extLst>
              </p:cNvPr>
              <p:cNvSpPr/>
              <p:nvPr/>
            </p:nvSpPr>
            <p:spPr>
              <a:xfrm>
                <a:off x="7491293" y="5810986"/>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7</a:t>
                </a:r>
              </a:p>
            </p:txBody>
          </p:sp>
          <p:sp>
            <p:nvSpPr>
              <p:cNvPr id="158" name="Oval 157">
                <a:extLst>
                  <a:ext uri="{FF2B5EF4-FFF2-40B4-BE49-F238E27FC236}">
                    <a16:creationId xmlns:a16="http://schemas.microsoft.com/office/drawing/2014/main" id="{6CD82EFD-8C37-412E-909E-ECF7F8F23D5F}"/>
                  </a:ext>
                </a:extLst>
              </p:cNvPr>
              <p:cNvSpPr/>
              <p:nvPr/>
            </p:nvSpPr>
            <p:spPr>
              <a:xfrm>
                <a:off x="5140247" y="4913086"/>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sp>
            <p:nvSpPr>
              <p:cNvPr id="159" name="Rectangle 158">
                <a:extLst>
                  <a:ext uri="{FF2B5EF4-FFF2-40B4-BE49-F238E27FC236}">
                    <a16:creationId xmlns:a16="http://schemas.microsoft.com/office/drawing/2014/main" id="{74462495-C9D9-464C-B566-167BB2797E93}"/>
                  </a:ext>
                </a:extLst>
              </p:cNvPr>
              <p:cNvSpPr/>
              <p:nvPr/>
            </p:nvSpPr>
            <p:spPr>
              <a:xfrm>
                <a:off x="5525037" y="5635128"/>
                <a:ext cx="536412" cy="467673"/>
              </a:xfrm>
              <a:prstGeom prst="rect">
                <a:avLst/>
              </a:prstGeom>
              <a:grp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10</a:t>
                </a:r>
              </a:p>
            </p:txBody>
          </p:sp>
          <p:sp>
            <p:nvSpPr>
              <p:cNvPr id="160" name="Rectangle 159">
                <a:extLst>
                  <a:ext uri="{FF2B5EF4-FFF2-40B4-BE49-F238E27FC236}">
                    <a16:creationId xmlns:a16="http://schemas.microsoft.com/office/drawing/2014/main" id="{A5154E33-5103-4C9A-A54B-4D76D801963A}"/>
                  </a:ext>
                </a:extLst>
              </p:cNvPr>
              <p:cNvSpPr/>
              <p:nvPr/>
            </p:nvSpPr>
            <p:spPr>
              <a:xfrm>
                <a:off x="5202530" y="5001474"/>
                <a:ext cx="519549" cy="467673"/>
              </a:xfrm>
              <a:prstGeom prst="rect">
                <a:avLst/>
              </a:prstGeom>
              <a:grp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11</a:t>
                </a:r>
              </a:p>
            </p:txBody>
          </p:sp>
        </p:grpSp>
      </p:grpSp>
      <p:grpSp>
        <p:nvGrpSpPr>
          <p:cNvPr id="161" name="Group 160">
            <a:extLst>
              <a:ext uri="{FF2B5EF4-FFF2-40B4-BE49-F238E27FC236}">
                <a16:creationId xmlns:a16="http://schemas.microsoft.com/office/drawing/2014/main" id="{BB6001B0-AF85-4215-9723-B06A5E6F7F0D}"/>
              </a:ext>
            </a:extLst>
          </p:cNvPr>
          <p:cNvGrpSpPr/>
          <p:nvPr/>
        </p:nvGrpSpPr>
        <p:grpSpPr>
          <a:xfrm>
            <a:off x="2411792" y="3738133"/>
            <a:ext cx="2920280" cy="1564388"/>
            <a:chOff x="5140247" y="2929151"/>
            <a:chExt cx="3657234" cy="1901694"/>
          </a:xfrm>
          <a:solidFill>
            <a:srgbClr val="7030A0"/>
          </a:solidFill>
        </p:grpSpPr>
        <p:sp>
          <p:nvSpPr>
            <p:cNvPr id="162" name="Oval 161">
              <a:extLst>
                <a:ext uri="{FF2B5EF4-FFF2-40B4-BE49-F238E27FC236}">
                  <a16:creationId xmlns:a16="http://schemas.microsoft.com/office/drawing/2014/main" id="{7EF77F19-7B38-4EC0-AE96-E90B36716E7F}"/>
                </a:ext>
              </a:extLst>
            </p:cNvPr>
            <p:cNvSpPr/>
            <p:nvPr/>
          </p:nvSpPr>
          <p:spPr>
            <a:xfrm>
              <a:off x="5140247" y="4213936"/>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sp>
          <p:nvSpPr>
            <p:cNvPr id="163" name="Oval 162">
              <a:extLst>
                <a:ext uri="{FF2B5EF4-FFF2-40B4-BE49-F238E27FC236}">
                  <a16:creationId xmlns:a16="http://schemas.microsoft.com/office/drawing/2014/main" id="{DD10AB2B-3050-483B-935F-91B6121D4B8A}"/>
                </a:ext>
              </a:extLst>
            </p:cNvPr>
            <p:cNvSpPr/>
            <p:nvPr/>
          </p:nvSpPr>
          <p:spPr>
            <a:xfrm>
              <a:off x="5414064" y="3601186"/>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sp>
          <p:nvSpPr>
            <p:cNvPr id="164" name="Oval 163">
              <a:extLst>
                <a:ext uri="{FF2B5EF4-FFF2-40B4-BE49-F238E27FC236}">
                  <a16:creationId xmlns:a16="http://schemas.microsoft.com/office/drawing/2014/main" id="{E32A4C09-2A97-4DC4-9A22-75E84ABA722F}"/>
                </a:ext>
              </a:extLst>
            </p:cNvPr>
            <p:cNvSpPr/>
            <p:nvPr/>
          </p:nvSpPr>
          <p:spPr>
            <a:xfrm>
              <a:off x="5908911" y="3114136"/>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endParaRPr lang="en-US" b="1" dirty="0">
                <a:ln/>
                <a:solidFill>
                  <a:srgbClr val="44709D"/>
                </a:solidFill>
                <a:latin typeface="Times New Roman" panose="02020603050405020304" pitchFamily="18" charset="0"/>
                <a:cs typeface="Times New Roman" panose="02020603050405020304" pitchFamily="18" charset="0"/>
              </a:endParaRPr>
            </a:p>
          </p:txBody>
        </p:sp>
        <p:grpSp>
          <p:nvGrpSpPr>
            <p:cNvPr id="165" name="Group 164">
              <a:extLst>
                <a:ext uri="{FF2B5EF4-FFF2-40B4-BE49-F238E27FC236}">
                  <a16:creationId xmlns:a16="http://schemas.microsoft.com/office/drawing/2014/main" id="{9A67560A-B5C5-42AA-ACF8-B146BDE00F64}"/>
                </a:ext>
              </a:extLst>
            </p:cNvPr>
            <p:cNvGrpSpPr/>
            <p:nvPr/>
          </p:nvGrpSpPr>
          <p:grpSpPr>
            <a:xfrm>
              <a:off x="5163683" y="2929151"/>
              <a:ext cx="3633798" cy="1901694"/>
              <a:chOff x="5152043" y="2898886"/>
              <a:chExt cx="3633798" cy="1901694"/>
            </a:xfrm>
            <a:grpFill/>
          </p:grpSpPr>
          <p:sp>
            <p:nvSpPr>
              <p:cNvPr id="166" name="Oval 165">
                <a:extLst>
                  <a:ext uri="{FF2B5EF4-FFF2-40B4-BE49-F238E27FC236}">
                    <a16:creationId xmlns:a16="http://schemas.microsoft.com/office/drawing/2014/main" id="{9B585499-E376-4524-B96D-AEA61548F058}"/>
                  </a:ext>
                </a:extLst>
              </p:cNvPr>
              <p:cNvSpPr/>
              <p:nvPr/>
            </p:nvSpPr>
            <p:spPr>
              <a:xfrm>
                <a:off x="6590558" y="2898886"/>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a:t>
                </a:r>
              </a:p>
            </p:txBody>
          </p:sp>
          <p:sp>
            <p:nvSpPr>
              <p:cNvPr id="167" name="Oval 166">
                <a:extLst>
                  <a:ext uri="{FF2B5EF4-FFF2-40B4-BE49-F238E27FC236}">
                    <a16:creationId xmlns:a16="http://schemas.microsoft.com/office/drawing/2014/main" id="{5EADA807-9661-4063-94DD-162F8010F772}"/>
                  </a:ext>
                </a:extLst>
              </p:cNvPr>
              <p:cNvSpPr/>
              <p:nvPr/>
            </p:nvSpPr>
            <p:spPr>
              <a:xfrm>
                <a:off x="7231141" y="3054436"/>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2</a:t>
                </a:r>
              </a:p>
            </p:txBody>
          </p:sp>
          <p:sp>
            <p:nvSpPr>
              <p:cNvPr id="168" name="Oval 167">
                <a:extLst>
                  <a:ext uri="{FF2B5EF4-FFF2-40B4-BE49-F238E27FC236}">
                    <a16:creationId xmlns:a16="http://schemas.microsoft.com/office/drawing/2014/main" id="{83C93900-F18D-4907-BC6B-1265D37C51B9}"/>
                  </a:ext>
                </a:extLst>
              </p:cNvPr>
              <p:cNvSpPr/>
              <p:nvPr/>
            </p:nvSpPr>
            <p:spPr>
              <a:xfrm>
                <a:off x="7840458" y="3402039"/>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3</a:t>
                </a:r>
              </a:p>
            </p:txBody>
          </p:sp>
          <p:sp>
            <p:nvSpPr>
              <p:cNvPr id="169" name="Oval 168">
                <a:extLst>
                  <a:ext uri="{FF2B5EF4-FFF2-40B4-BE49-F238E27FC236}">
                    <a16:creationId xmlns:a16="http://schemas.microsoft.com/office/drawing/2014/main" id="{0D50229C-47CF-4832-B30F-F9F1C7FFF2C6}"/>
                  </a:ext>
                </a:extLst>
              </p:cNvPr>
              <p:cNvSpPr/>
              <p:nvPr/>
            </p:nvSpPr>
            <p:spPr>
              <a:xfrm>
                <a:off x="8176241" y="3968836"/>
                <a:ext cx="609600" cy="6096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rtDeco"/>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4</a:t>
                </a:r>
              </a:p>
            </p:txBody>
          </p:sp>
          <p:sp>
            <p:nvSpPr>
              <p:cNvPr id="170" name="Rectangle 169">
                <a:extLst>
                  <a:ext uri="{FF2B5EF4-FFF2-40B4-BE49-F238E27FC236}">
                    <a16:creationId xmlns:a16="http://schemas.microsoft.com/office/drawing/2014/main" id="{B7F1E3D1-928E-46A0-8E87-017EAD5A27BF}"/>
                  </a:ext>
                </a:extLst>
              </p:cNvPr>
              <p:cNvSpPr/>
              <p:nvPr/>
            </p:nvSpPr>
            <p:spPr>
              <a:xfrm>
                <a:off x="5463787" y="3702398"/>
                <a:ext cx="536412" cy="467673"/>
              </a:xfrm>
              <a:prstGeom prst="rect">
                <a:avLst/>
              </a:prstGeom>
              <a:grp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13</a:t>
                </a:r>
              </a:p>
            </p:txBody>
          </p:sp>
          <p:sp>
            <p:nvSpPr>
              <p:cNvPr id="171" name="Rectangle 170">
                <a:extLst>
                  <a:ext uri="{FF2B5EF4-FFF2-40B4-BE49-F238E27FC236}">
                    <a16:creationId xmlns:a16="http://schemas.microsoft.com/office/drawing/2014/main" id="{19C8A0C6-A123-4CAD-BF95-9FD0BD83836E}"/>
                  </a:ext>
                </a:extLst>
              </p:cNvPr>
              <p:cNvSpPr/>
              <p:nvPr/>
            </p:nvSpPr>
            <p:spPr>
              <a:xfrm>
                <a:off x="5152043" y="4332907"/>
                <a:ext cx="536412" cy="467673"/>
              </a:xfrm>
              <a:prstGeom prst="rect">
                <a:avLst/>
              </a:prstGeom>
              <a:grp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12</a:t>
                </a:r>
              </a:p>
            </p:txBody>
          </p:sp>
          <p:sp>
            <p:nvSpPr>
              <p:cNvPr id="172" name="Rectangle 171">
                <a:extLst>
                  <a:ext uri="{FF2B5EF4-FFF2-40B4-BE49-F238E27FC236}">
                    <a16:creationId xmlns:a16="http://schemas.microsoft.com/office/drawing/2014/main" id="{C9A92331-DE46-4E34-92ED-65AE9A30EE4E}"/>
                  </a:ext>
                </a:extLst>
              </p:cNvPr>
              <p:cNvSpPr/>
              <p:nvPr/>
            </p:nvSpPr>
            <p:spPr>
              <a:xfrm>
                <a:off x="5928790" y="3189583"/>
                <a:ext cx="536412" cy="467673"/>
              </a:xfrm>
              <a:prstGeom prst="rect">
                <a:avLst/>
              </a:prstGeom>
              <a:grp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44709D"/>
                    </a:solidFill>
                    <a:latin typeface="Times New Roman" panose="02020603050405020304" pitchFamily="18" charset="0"/>
                    <a:cs typeface="Times New Roman" panose="02020603050405020304" pitchFamily="18" charset="0"/>
                  </a:rPr>
                  <a:t>14</a:t>
                </a:r>
              </a:p>
            </p:txBody>
          </p:sp>
        </p:grpSp>
      </p:grpSp>
      <p:sp>
        <p:nvSpPr>
          <p:cNvPr id="173" name="TextBox 172">
            <a:extLst>
              <a:ext uri="{FF2B5EF4-FFF2-40B4-BE49-F238E27FC236}">
                <a16:creationId xmlns:a16="http://schemas.microsoft.com/office/drawing/2014/main" id="{5E4C9D68-7AAF-484F-85A6-5263B66E8C49}"/>
              </a:ext>
            </a:extLst>
          </p:cNvPr>
          <p:cNvSpPr txBox="1"/>
          <p:nvPr/>
        </p:nvSpPr>
        <p:spPr>
          <a:xfrm>
            <a:off x="3125815" y="4958184"/>
            <a:ext cx="1806244" cy="523188"/>
          </a:xfrm>
          <a:prstGeom prst="rect">
            <a:avLst/>
          </a:prstGeom>
          <a:noFill/>
        </p:spPr>
        <p:txBody>
          <a:bodyPr wrap="square" lIns="91408" tIns="45704" rIns="91408" bIns="45704"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NHÓM 1</a:t>
            </a:r>
          </a:p>
        </p:txBody>
      </p:sp>
      <p:sp>
        <p:nvSpPr>
          <p:cNvPr id="174" name="TextBox 173">
            <a:extLst>
              <a:ext uri="{FF2B5EF4-FFF2-40B4-BE49-F238E27FC236}">
                <a16:creationId xmlns:a16="http://schemas.microsoft.com/office/drawing/2014/main" id="{1E69BD4C-8F50-42C8-AB65-91E4B5E62BFA}"/>
              </a:ext>
            </a:extLst>
          </p:cNvPr>
          <p:cNvSpPr txBox="1"/>
          <p:nvPr/>
        </p:nvSpPr>
        <p:spPr>
          <a:xfrm>
            <a:off x="9661915" y="4980848"/>
            <a:ext cx="1806244" cy="523188"/>
          </a:xfrm>
          <a:prstGeom prst="rect">
            <a:avLst/>
          </a:prstGeom>
          <a:noFill/>
        </p:spPr>
        <p:txBody>
          <a:bodyPr wrap="square" lIns="91408" tIns="45704" rIns="91408" bIns="45704"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NHÓM 3</a:t>
            </a:r>
          </a:p>
        </p:txBody>
      </p:sp>
      <p:sp>
        <p:nvSpPr>
          <p:cNvPr id="175" name="TextBox 174">
            <a:extLst>
              <a:ext uri="{FF2B5EF4-FFF2-40B4-BE49-F238E27FC236}">
                <a16:creationId xmlns:a16="http://schemas.microsoft.com/office/drawing/2014/main" id="{5979FB3E-8F9E-4A43-9F11-56C0EDD0FFC3}"/>
              </a:ext>
            </a:extLst>
          </p:cNvPr>
          <p:cNvSpPr txBox="1"/>
          <p:nvPr/>
        </p:nvSpPr>
        <p:spPr>
          <a:xfrm>
            <a:off x="6410115" y="4954349"/>
            <a:ext cx="1806244" cy="523188"/>
          </a:xfrm>
          <a:prstGeom prst="rect">
            <a:avLst/>
          </a:prstGeom>
          <a:noFill/>
        </p:spPr>
        <p:txBody>
          <a:bodyPr wrap="square" lIns="91408" tIns="45704" rIns="91408" bIns="45704"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NHÓM 2</a:t>
            </a:r>
          </a:p>
        </p:txBody>
      </p:sp>
      <p:sp>
        <p:nvSpPr>
          <p:cNvPr id="90" name="TextBox 89">
            <a:extLst>
              <a:ext uri="{FF2B5EF4-FFF2-40B4-BE49-F238E27FC236}">
                <a16:creationId xmlns:a16="http://schemas.microsoft.com/office/drawing/2014/main" id="{B0C253EB-0CAC-452B-86CA-B4CB79EE9048}"/>
              </a:ext>
            </a:extLst>
          </p:cNvPr>
          <p:cNvSpPr txBox="1"/>
          <p:nvPr/>
        </p:nvSpPr>
        <p:spPr>
          <a:xfrm>
            <a:off x="1" y="1137587"/>
            <a:ext cx="2794686" cy="584743"/>
          </a:xfrm>
          <a:prstGeom prst="rect">
            <a:avLst/>
          </a:prstGeom>
          <a:noFill/>
        </p:spPr>
        <p:txBody>
          <a:bodyPr wrap="square" lIns="91408" tIns="45704" rIns="91408" bIns="45704"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LUYỆN TẬP</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91" name="Rectangle: Rounded Corners 2">
            <a:extLst>
              <a:ext uri="{FF2B5EF4-FFF2-40B4-BE49-F238E27FC236}">
                <a16:creationId xmlns:a16="http://schemas.microsoft.com/office/drawing/2014/main" id="{31E25F3D-6BD7-4CE8-819E-ACCD586CF28E}"/>
              </a:ext>
            </a:extLst>
          </p:cNvPr>
          <p:cNvSpPr/>
          <p:nvPr/>
        </p:nvSpPr>
        <p:spPr>
          <a:xfrm>
            <a:off x="1948664" y="37302"/>
            <a:ext cx="10205236" cy="806360"/>
          </a:xfrm>
          <a:prstGeom prst="round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lIns="91408" tIns="45704" rIns="91408" bIns="45704" rtlCol="0" anchor="ctr"/>
          <a:lstStyle/>
          <a:p>
            <a:pPr algn="ctr"/>
            <a:r>
              <a:rPr lang="en-US"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Dạng 3</a:t>
            </a:r>
            <a:r>
              <a:rPr lang="vi-VN"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Mô tả và biểu diễn dữ liệu trên các bảng, biểu đồ</a:t>
            </a:r>
            <a:endParaRPr lang="en-US" sz="3200" dirty="0">
              <a:solidFill>
                <a:schemeClr val="bg1"/>
              </a:solidFill>
              <a:effectLst>
                <a:outerShdw blurRad="38100" dist="38100" dir="2700000" algn="tl">
                  <a:srgbClr val="000000">
                    <a:alpha val="43137"/>
                  </a:srgbClr>
                </a:outerShdw>
              </a:effectLst>
            </a:endParaRPr>
          </a:p>
        </p:txBody>
      </p:sp>
      <p:sp>
        <p:nvSpPr>
          <p:cNvPr id="89" name="Rectangle 88">
            <a:extLst>
              <a:ext uri="{FF2B5EF4-FFF2-40B4-BE49-F238E27FC236}">
                <a16:creationId xmlns:a16="http://schemas.microsoft.com/office/drawing/2014/main" id="{CD238362-489B-A94B-8565-DE25C90FB5B9}"/>
              </a:ext>
            </a:extLst>
          </p:cNvPr>
          <p:cNvSpPr/>
          <p:nvPr/>
        </p:nvSpPr>
        <p:spPr>
          <a:xfrm>
            <a:off x="9246072" y="3057219"/>
            <a:ext cx="2933549" cy="592328"/>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37D486D5-9C51-B74D-AA8C-2A1A239874A3}"/>
              </a:ext>
            </a:extLst>
          </p:cNvPr>
          <p:cNvSpPr txBox="1"/>
          <p:nvPr/>
        </p:nvSpPr>
        <p:spPr>
          <a:xfrm>
            <a:off x="10103693" y="1628521"/>
            <a:ext cx="1401716" cy="584775"/>
          </a:xfrm>
          <a:prstGeom prst="rect">
            <a:avLst/>
          </a:prstGeom>
          <a:solidFill>
            <a:srgbClr val="5F2C0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3200" b="1">
                <a:solidFill>
                  <a:schemeClr val="bg1"/>
                </a:solidFill>
                <a:latin typeface="Times New Roman" pitchFamily="18" charset="0"/>
                <a:cs typeface="Times New Roman" pitchFamily="18" charset="0"/>
              </a:rPr>
              <a:t>TG: 3’</a:t>
            </a:r>
            <a:endParaRPr lang="en-US" sz="3200" b="1" dirty="0">
              <a:solidFill>
                <a:schemeClr val="bg1"/>
              </a:solidFill>
              <a:latin typeface="Times New Roman" pitchFamily="18" charset="0"/>
              <a:cs typeface="Times New Roman" pitchFamily="18" charset="0"/>
            </a:endParaRPr>
          </a:p>
        </p:txBody>
      </p:sp>
      <p:sp>
        <p:nvSpPr>
          <p:cNvPr id="93" name="Rectangle 92">
            <a:extLst>
              <a:ext uri="{FF2B5EF4-FFF2-40B4-BE49-F238E27FC236}">
                <a16:creationId xmlns:a16="http://schemas.microsoft.com/office/drawing/2014/main" id="{0E4E4F02-C8BB-A14F-9160-762F47F9B488}"/>
              </a:ext>
            </a:extLst>
          </p:cNvPr>
          <p:cNvSpPr/>
          <p:nvPr/>
        </p:nvSpPr>
        <p:spPr>
          <a:xfrm>
            <a:off x="9242267" y="3046222"/>
            <a:ext cx="2933549" cy="592328"/>
          </a:xfrm>
          <a:prstGeom prst="rect">
            <a:avLst/>
          </a:prstGeom>
          <a:blipFill dpi="0" rotWithShape="1">
            <a:blip r:embed="rId10"/>
            <a:srcRect/>
            <a:tile tx="0" ty="0" sx="100000" sy="100000" flip="none" algn="tl"/>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93">
            <a:extLst>
              <a:ext uri="{FF2B5EF4-FFF2-40B4-BE49-F238E27FC236}">
                <a16:creationId xmlns:a16="http://schemas.microsoft.com/office/drawing/2014/main" id="{07C5B1E7-C09F-3040-9A58-ECB12229FA48}"/>
              </a:ext>
            </a:extLst>
          </p:cNvPr>
          <p:cNvPicPr>
            <a:picLocks noChangeAspect="1"/>
          </p:cNvPicPr>
          <p:nvPr/>
        </p:nvPicPr>
        <p:blipFill>
          <a:blip r:embed="rId11">
            <a:clrChange>
              <a:clrFrom>
                <a:srgbClr val="F6F6F6"/>
              </a:clrFrom>
              <a:clrTo>
                <a:srgbClr val="F6F6F6">
                  <a:alpha val="0"/>
                </a:srgbClr>
              </a:clrTo>
            </a:clrChange>
          </a:blip>
          <a:stretch>
            <a:fillRect/>
          </a:stretch>
        </p:blipFill>
        <p:spPr>
          <a:xfrm>
            <a:off x="11289212" y="2348278"/>
            <a:ext cx="902788" cy="670841"/>
          </a:xfrm>
          <a:prstGeom prst="rect">
            <a:avLst/>
          </a:prstGeom>
        </p:spPr>
      </p:pic>
      <p:sp>
        <p:nvSpPr>
          <p:cNvPr id="95" name="TextBox 94">
            <a:extLst>
              <a:ext uri="{FF2B5EF4-FFF2-40B4-BE49-F238E27FC236}">
                <a16:creationId xmlns:a16="http://schemas.microsoft.com/office/drawing/2014/main" id="{00F75EA8-C967-E740-BE00-92CBA35BE85A}"/>
              </a:ext>
            </a:extLst>
          </p:cNvPr>
          <p:cNvSpPr txBox="1"/>
          <p:nvPr/>
        </p:nvSpPr>
        <p:spPr>
          <a:xfrm>
            <a:off x="10035592" y="1627564"/>
            <a:ext cx="2095814" cy="584775"/>
          </a:xfrm>
          <a:prstGeom prst="rect">
            <a:avLst/>
          </a:prstGeom>
          <a:solidFill>
            <a:schemeClr val="bg1"/>
          </a:solidFill>
          <a:ln>
            <a:solidFill>
              <a:srgbClr val="C0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p:spPr>
        <p:txBody>
          <a:bodyPr wrap="square" rtlCol="0">
            <a:spAutoFit/>
          </a:bodyPr>
          <a:lstStyle/>
          <a:p>
            <a:pPr algn="ctr"/>
            <a:r>
              <a:rPr lang="en-US" sz="3200" dirty="0">
                <a:solidFill>
                  <a:srgbClr val="FF0000"/>
                </a:solidFill>
                <a:latin typeface="Times New Roman" pitchFamily="18" charset="0"/>
                <a:cs typeface="Times New Roman" pitchFamily="18" charset="0"/>
              </a:rPr>
              <a:t>HẾT GIỜ!</a:t>
            </a:r>
          </a:p>
        </p:txBody>
      </p:sp>
    </p:spTree>
    <p:extLst>
      <p:ext uri="{BB962C8B-B14F-4D97-AF65-F5344CB8AC3E}">
        <p14:creationId xmlns:p14="http://schemas.microsoft.com/office/powerpoint/2010/main" val="24954259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9"/>
                                        </p:tgtEl>
                                        <p:attrNameLst>
                                          <p:attrName>ppt_x</p:attrName>
                                        </p:attrNameLst>
                                      </p:cBhvr>
                                      <p:tavLst>
                                        <p:tav tm="0">
                                          <p:val>
                                            <p:strVal val="ppt_x"/>
                                          </p:val>
                                        </p:tav>
                                        <p:tav tm="100000">
                                          <p:val>
                                            <p:strVal val="ppt_x"/>
                                          </p:val>
                                        </p:tav>
                                      </p:tavLst>
                                    </p:anim>
                                    <p:anim calcmode="lin" valueType="num">
                                      <p:cBhvr additive="base">
                                        <p:cTn id="7" dur="500"/>
                                        <p:tgtEl>
                                          <p:spTgt spid="29"/>
                                        </p:tgtEl>
                                        <p:attrNameLst>
                                          <p:attrName>ppt_y</p:attrName>
                                        </p:attrNameLst>
                                      </p:cBhvr>
                                      <p:tavLst>
                                        <p:tav tm="0">
                                          <p:val>
                                            <p:strVal val="ppt_y"/>
                                          </p:val>
                                        </p:tav>
                                        <p:tav tm="100000">
                                          <p:val>
                                            <p:strVal val="1+ppt_h/2"/>
                                          </p:val>
                                        </p:tav>
                                      </p:tavLst>
                                    </p:anim>
                                    <p:set>
                                      <p:cBhvr>
                                        <p:cTn id="8" dur="1" fill="hold">
                                          <p:stCondLst>
                                            <p:cond delay="499"/>
                                          </p:stCondLst>
                                        </p:cTn>
                                        <p:tgtEl>
                                          <p:spTgt spid="2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nodeType="clickEffect">
                                  <p:stCondLst>
                                    <p:cond delay="0"/>
                                  </p:stCondLst>
                                  <p:childTnLst>
                                    <p:animMotion origin="layout" path="M 3.75E-6 -4.44444E-6 L 0.26537 -0.01921 " pathEditMode="relative" rAng="0" ptsTypes="AA">
                                      <p:cBhvr>
                                        <p:cTn id="18" dur="2000" fill="hold"/>
                                        <p:tgtEl>
                                          <p:spTgt spid="150"/>
                                        </p:tgtEl>
                                        <p:attrNameLst>
                                          <p:attrName>ppt_x</p:attrName>
                                          <p:attrName>ppt_y</p:attrName>
                                        </p:attrNameLst>
                                      </p:cBhvr>
                                      <p:rCtr x="13216" y="-833"/>
                                    </p:animMotion>
                                  </p:childTnLst>
                                </p:cTn>
                              </p:par>
                              <p:par>
                                <p:cTn id="19" presetID="49" presetClass="path" presetSubtype="0" accel="50000" decel="50000" fill="hold" nodeType="withEffect">
                                  <p:stCondLst>
                                    <p:cond delay="250"/>
                                  </p:stCondLst>
                                  <p:childTnLst>
                                    <p:animMotion origin="layout" path="M 0.00326 -0.01158 L 0.27383 0.02523 " pathEditMode="relative" rAng="0" ptsTypes="AA">
                                      <p:cBhvr>
                                        <p:cTn id="20" dur="2000" fill="hold"/>
                                        <p:tgtEl>
                                          <p:spTgt spid="106"/>
                                        </p:tgtEl>
                                        <p:attrNameLst>
                                          <p:attrName>ppt_x</p:attrName>
                                          <p:attrName>ppt_y</p:attrName>
                                        </p:attrNameLst>
                                      </p:cBhvr>
                                      <p:rCtr x="13529" y="1829"/>
                                    </p:animMotion>
                                  </p:childTnLst>
                                </p:cTn>
                              </p:par>
                              <p:par>
                                <p:cTn id="21" presetID="49" presetClass="path" presetSubtype="0" accel="50000" decel="50000" fill="hold" nodeType="withEffect">
                                  <p:stCondLst>
                                    <p:cond delay="500"/>
                                  </p:stCondLst>
                                  <p:childTnLst>
                                    <p:animMotion origin="layout" path="M -8.33333E-7 -1.48148E-6 L -0.53594 -0.01759 " pathEditMode="relative" rAng="0" ptsTypes="AA">
                                      <p:cBhvr>
                                        <p:cTn id="22" dur="2000" fill="hold"/>
                                        <p:tgtEl>
                                          <p:spTgt spid="127"/>
                                        </p:tgtEl>
                                        <p:attrNameLst>
                                          <p:attrName>ppt_x</p:attrName>
                                          <p:attrName>ppt_y</p:attrName>
                                        </p:attrNameLst>
                                      </p:cBhvr>
                                      <p:rCtr x="-26823" y="-278"/>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3"/>
                    </p:tgtEl>
                  </p:cond>
                </p:stCondLst>
                <p:endSync evt="end" delay="0">
                  <p:rtn val="all"/>
                </p:endSync>
                <p:childTnLst>
                  <p:par>
                    <p:cTn id="24" fill="hold">
                      <p:stCondLst>
                        <p:cond delay="0"/>
                      </p:stCondLst>
                      <p:childTnLst>
                        <p:par>
                          <p:cTn id="25" fill="hold">
                            <p:stCondLst>
                              <p:cond delay="0"/>
                            </p:stCondLst>
                            <p:childTnLst>
                              <p:par>
                                <p:cTn id="26" presetID="22" presetClass="exit" presetSubtype="2" fill="hold" grpId="0" nodeType="clickEffect">
                                  <p:stCondLst>
                                    <p:cond delay="0"/>
                                  </p:stCondLst>
                                  <p:childTnLst>
                                    <p:animEffect transition="out" filter="wipe(right)">
                                      <p:cBhvr>
                                        <p:cTn id="27" dur="180000"/>
                                        <p:tgtEl>
                                          <p:spTgt spid="93"/>
                                        </p:tgtEl>
                                      </p:cBhvr>
                                    </p:animEffect>
                                    <p:set>
                                      <p:cBhvr>
                                        <p:cTn id="28" dur="1" fill="hold">
                                          <p:stCondLst>
                                            <p:cond delay="179999"/>
                                          </p:stCondLst>
                                        </p:cTn>
                                        <p:tgtEl>
                                          <p:spTgt spid="93"/>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wipe(left)">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93"/>
                  </p:tgtEl>
                </p:cond>
              </p:nextCondLst>
            </p:seq>
          </p:childTnLst>
        </p:cTn>
      </p:par>
    </p:tnLst>
    <p:bldLst>
      <p:bldP spid="28" grpId="0"/>
      <p:bldP spid="29" grpId="0"/>
      <p:bldP spid="93" grpId="0" animBg="1"/>
      <p:bldP spid="9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07853A6A-1F40-4E77-8F72-2E05E2497BB9}"/>
              </a:ext>
            </a:extLst>
          </p:cNvPr>
          <p:cNvSpPr txBox="1">
            <a:spLocks noChangeArrowheads="1"/>
          </p:cNvSpPr>
          <p:nvPr/>
        </p:nvSpPr>
        <p:spPr bwMode="auto">
          <a:xfrm>
            <a:off x="209550" y="209550"/>
            <a:ext cx="11408709" cy="954107"/>
          </a:xfrm>
          <a:prstGeom prst="rect">
            <a:avLst/>
          </a:prstGeom>
          <a:noFill/>
          <a:ln>
            <a:noFill/>
          </a:ln>
          <a:effectLst/>
        </p:spPr>
        <p:txBody>
          <a:bodyPr wrap="square">
            <a:spAutoFit/>
          </a:bodyPr>
          <a:lstStyle/>
          <a:p>
            <a:pPr algn="just"/>
            <a:r>
              <a:rPr lang="hy-AM" sz="2800" dirty="0">
                <a:solidFill>
                  <a:srgbClr val="000000"/>
                </a:solidFill>
                <a:latin typeface="Times New Roman" pitchFamily="18" charset="0"/>
                <a:cs typeface="Times New Roman" pitchFamily="18" charset="0"/>
              </a:rPr>
              <a:t>֍</a:t>
            </a:r>
            <a:r>
              <a:rPr lang="en-US" sz="2800" dirty="0">
                <a:solidFill>
                  <a:srgbClr val="000000"/>
                </a:solidFill>
                <a:latin typeface="Times New Roman" pitchFamily="18" charset="0"/>
                <a:cs typeface="Times New Roman" pitchFamily="18" charset="0"/>
              </a:rPr>
              <a:t> </a:t>
            </a:r>
            <a:r>
              <a:rPr lang="en-US" sz="2800" b="1" u="sng" dirty="0" err="1">
                <a:solidFill>
                  <a:srgbClr val="000000"/>
                </a:solidFill>
                <a:latin typeface="Times New Roman" pitchFamily="18" charset="0"/>
                <a:cs typeface="Times New Roman" pitchFamily="18" charset="0"/>
              </a:rPr>
              <a:t>Bài</a:t>
            </a:r>
            <a:r>
              <a:rPr lang="en-US" sz="2800" b="1" u="sng" dirty="0">
                <a:solidFill>
                  <a:srgbClr val="000000"/>
                </a:solidFill>
                <a:latin typeface="Times New Roman" pitchFamily="18" charset="0"/>
                <a:cs typeface="Times New Roman" pitchFamily="18" charset="0"/>
              </a:rPr>
              <a:t> 3 (SGK/</a:t>
            </a:r>
            <a:r>
              <a:rPr lang="en-US" sz="2800" b="1" u="sng">
                <a:solidFill>
                  <a:srgbClr val="000000"/>
                </a:solidFill>
                <a:latin typeface="Times New Roman" pitchFamily="18" charset="0"/>
                <a:cs typeface="Times New Roman" pitchFamily="18" charset="0"/>
              </a:rPr>
              <a:t>8).</a:t>
            </a:r>
            <a:r>
              <a:rPr lang="en-US" sz="2800" b="1">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Biểu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đồ</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cột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kép</a:t>
            </a:r>
            <a:r>
              <a:rPr lang="en-US" sz="2800" dirty="0">
                <a:solidFill>
                  <a:srgbClr val="000000"/>
                </a:solidFill>
                <a:latin typeface="Times New Roman" pitchFamily="18" charset="0"/>
                <a:cs typeface="Times New Roman" pitchFamily="18" charset="0"/>
              </a:rPr>
              <a:t> ở </a:t>
            </a:r>
            <a:r>
              <a:rPr lang="en-US" sz="2800" dirty="0" err="1">
                <a:solidFill>
                  <a:srgbClr val="000000"/>
                </a:solidFill>
                <a:latin typeface="Times New Roman" pitchFamily="18" charset="0"/>
                <a:cs typeface="Times New Roman" pitchFamily="18" charset="0"/>
              </a:rPr>
              <a:t>Hình</a:t>
            </a:r>
            <a:r>
              <a:rPr lang="en-US" sz="2800" dirty="0">
                <a:solidFill>
                  <a:srgbClr val="000000"/>
                </a:solidFill>
                <a:latin typeface="Times New Roman" pitchFamily="18" charset="0"/>
                <a:cs typeface="Times New Roman" pitchFamily="18" charset="0"/>
              </a:rPr>
              <a:t> 4 </a:t>
            </a:r>
            <a:r>
              <a:rPr lang="en-US" sz="2800" dirty="0" err="1">
                <a:solidFill>
                  <a:srgbClr val="000000"/>
                </a:solidFill>
                <a:latin typeface="Times New Roman" pitchFamily="18" charset="0"/>
                <a:cs typeface="Times New Roman" pitchFamily="18" charset="0"/>
              </a:rPr>
              <a:t>biểu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diễn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dân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số</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tính</a:t>
            </a:r>
            <a:r>
              <a:rPr lang="en-US" sz="2800" dirty="0">
                <a:solidFill>
                  <a:srgbClr val="000000"/>
                </a:solidFill>
                <a:latin typeface="Times New Roman" pitchFamily="18" charset="0"/>
                <a:cs typeface="Times New Roman" pitchFamily="18" charset="0"/>
              </a:rPr>
              <a:t>) </a:t>
            </a:r>
            <a:r>
              <a:rPr lang="en-US" sz="2800" err="1">
                <a:solidFill>
                  <a:srgbClr val="000000"/>
                </a:solidFill>
                <a:latin typeface="Times New Roman" pitchFamily="18" charset="0"/>
                <a:cs typeface="Times New Roman" pitchFamily="18" charset="0"/>
              </a:rPr>
              <a:t>của</a:t>
            </a:r>
            <a:r>
              <a:rPr lang="en-US" sz="2800">
                <a:solidFill>
                  <a:srgbClr val="000000"/>
                </a:solidFill>
                <a:latin typeface="Times New Roman" pitchFamily="18" charset="0"/>
                <a:cs typeface="Times New Roman" pitchFamily="18" charset="0"/>
              </a:rPr>
              <a:t> </a:t>
            </a:r>
          </a:p>
          <a:p>
            <a:pPr algn="just"/>
            <a:r>
              <a:rPr lang="en-US" sz="2800">
                <a:solidFill>
                  <a:srgbClr val="000000"/>
                </a:solidFill>
                <a:latin typeface="Times New Roman" pitchFamily="18" charset="0"/>
                <a:cs typeface="Times New Roman" pitchFamily="18" charset="0"/>
              </a:rPr>
              <a:t>    Việt </a:t>
            </a:r>
            <a:r>
              <a:rPr lang="en-US" sz="2800" dirty="0">
                <a:solidFill>
                  <a:srgbClr val="000000"/>
                </a:solidFill>
                <a:latin typeface="Times New Roman" pitchFamily="18" charset="0"/>
                <a:cs typeface="Times New Roman" pitchFamily="18" charset="0"/>
              </a:rPr>
              <a:t>Nam </a:t>
            </a:r>
            <a:r>
              <a:rPr lang="en-US" sz="2800" dirty="0" err="1">
                <a:solidFill>
                  <a:srgbClr val="000000"/>
                </a:solidFill>
                <a:latin typeface="Times New Roman" pitchFamily="18" charset="0"/>
                <a:cs typeface="Times New Roman" pitchFamily="18" charset="0"/>
              </a:rPr>
              <a:t>và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Lan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một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số</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năm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trong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giai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đoạn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từ</a:t>
            </a:r>
            <a:r>
              <a:rPr lang="en-US" sz="2800" dirty="0">
                <a:solidFill>
                  <a:srgbClr val="000000"/>
                </a:solidFill>
                <a:latin typeface="Times New Roman" pitchFamily="18" charset="0"/>
                <a:cs typeface="Times New Roman" pitchFamily="18" charset="0"/>
              </a:rPr>
              <a:t> 1979 </a:t>
            </a:r>
            <a:r>
              <a:rPr lang="en-US" sz="2800" dirty="0" err="1">
                <a:solidFill>
                  <a:srgbClr val="000000"/>
                </a:solidFill>
                <a:latin typeface="Times New Roman" pitchFamily="18" charset="0"/>
                <a:cs typeface="Times New Roman" pitchFamily="18" charset="0"/>
              </a:rPr>
              <a:t>đến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năm</a:t>
            </a:r>
            <a:r>
              <a:rPr lang="en-US" sz="2800" dirty="0">
                <a:solidFill>
                  <a:srgbClr val="000000"/>
                </a:solidFill>
                <a:latin typeface="Times New Roman" pitchFamily="18" charset="0"/>
                <a:cs typeface="Times New Roman" pitchFamily="18" charset="0"/>
              </a:rPr>
              <a:t> 2019.</a:t>
            </a:r>
          </a:p>
        </p:txBody>
      </p:sp>
      <p:pic>
        <p:nvPicPr>
          <p:cNvPr id="10" name="Picture 9"/>
          <p:cNvPicPr/>
          <p:nvPr/>
        </p:nvPicPr>
        <p:blipFill>
          <a:blip r:embed="rId2"/>
          <a:stretch>
            <a:fillRect/>
          </a:stretch>
        </p:blipFill>
        <p:spPr>
          <a:xfrm>
            <a:off x="1817235" y="1163657"/>
            <a:ext cx="8969828" cy="5308581"/>
          </a:xfrm>
          <a:prstGeom prst="rect">
            <a:avLst/>
          </a:prstGeom>
        </p:spPr>
      </p:pic>
    </p:spTree>
    <p:extLst>
      <p:ext uri="{BB962C8B-B14F-4D97-AF65-F5344CB8AC3E}">
        <p14:creationId xmlns:p14="http://schemas.microsoft.com/office/powerpoint/2010/main" val="1769073081"/>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07853A6A-1F40-4E77-8F72-2E05E2497BB9}"/>
              </a:ext>
            </a:extLst>
          </p:cNvPr>
          <p:cNvSpPr txBox="1">
            <a:spLocks noChangeArrowheads="1"/>
          </p:cNvSpPr>
          <p:nvPr/>
        </p:nvSpPr>
        <p:spPr bwMode="auto">
          <a:xfrm>
            <a:off x="0" y="2834363"/>
            <a:ext cx="2905125" cy="523220"/>
          </a:xfrm>
          <a:prstGeom prst="rect">
            <a:avLst/>
          </a:prstGeom>
          <a:noFill/>
          <a:ln>
            <a:noFill/>
          </a:ln>
          <a:effectLst/>
        </p:spPr>
        <p:txBody>
          <a:bodyPr wrap="square">
            <a:spAutoFit/>
          </a:bodyPr>
          <a:lstStyle/>
          <a:p>
            <a:pPr algn="just"/>
            <a:r>
              <a:rPr lang="hy-AM" sz="2800" dirty="0">
                <a:solidFill>
                  <a:srgbClr val="000000"/>
                </a:solidFill>
                <a:latin typeface="Times New Roman" pitchFamily="18" charset="0"/>
                <a:cs typeface="Times New Roman" pitchFamily="18" charset="0"/>
              </a:rPr>
              <a:t>֍</a:t>
            </a:r>
            <a:r>
              <a:rPr lang="en-US" sz="2800" dirty="0">
                <a:solidFill>
                  <a:srgbClr val="000000"/>
                </a:solidFill>
                <a:latin typeface="Times New Roman" pitchFamily="18" charset="0"/>
                <a:cs typeface="Times New Roman" pitchFamily="18" charset="0"/>
              </a:rPr>
              <a:t> </a:t>
            </a:r>
            <a:r>
              <a:rPr lang="en-US" sz="2800" b="1" u="sng" dirty="0" err="1">
                <a:solidFill>
                  <a:srgbClr val="000000"/>
                </a:solidFill>
                <a:latin typeface="Times New Roman" pitchFamily="18" charset="0"/>
                <a:cs typeface="Times New Roman" pitchFamily="18" charset="0"/>
              </a:rPr>
              <a:t>Bài</a:t>
            </a:r>
            <a:r>
              <a:rPr lang="en-US" sz="2800" b="1" u="sng" dirty="0">
                <a:solidFill>
                  <a:srgbClr val="000000"/>
                </a:solidFill>
                <a:latin typeface="Times New Roman" pitchFamily="18" charset="0"/>
                <a:cs typeface="Times New Roman" pitchFamily="18" charset="0"/>
              </a:rPr>
              <a:t> 3 (SGK/</a:t>
            </a:r>
            <a:r>
              <a:rPr lang="en-US" sz="2800" b="1" u="sng">
                <a:solidFill>
                  <a:srgbClr val="000000"/>
                </a:solidFill>
                <a:latin typeface="Times New Roman" pitchFamily="18" charset="0"/>
                <a:cs typeface="Times New Roman" pitchFamily="18" charset="0"/>
              </a:rPr>
              <a:t>8).</a:t>
            </a:r>
            <a:r>
              <a:rPr lang="en-US" sz="2800" b="1">
                <a:solidFill>
                  <a:srgbClr val="000000"/>
                </a:solidFill>
                <a:latin typeface="Times New Roman" pitchFamily="18" charset="0"/>
                <a:cs typeface="Times New Roman" pitchFamily="18" charset="0"/>
              </a:rPr>
              <a:t> </a:t>
            </a:r>
            <a:endParaRPr lang="en-US" sz="2800" dirty="0">
              <a:solidFill>
                <a:srgbClr val="000000"/>
              </a:solidFill>
              <a:latin typeface="Times New Roman" pitchFamily="18" charset="0"/>
              <a:cs typeface="Times New Roman" pitchFamily="18" charset="0"/>
            </a:endParaRPr>
          </a:p>
        </p:txBody>
      </p:sp>
      <p:pic>
        <p:nvPicPr>
          <p:cNvPr id="10" name="Picture 9"/>
          <p:cNvPicPr/>
          <p:nvPr/>
        </p:nvPicPr>
        <p:blipFill>
          <a:blip r:embed="rId2"/>
          <a:stretch>
            <a:fillRect/>
          </a:stretch>
        </p:blipFill>
        <p:spPr>
          <a:xfrm>
            <a:off x="5522259" y="32482"/>
            <a:ext cx="6669741" cy="4467799"/>
          </a:xfrm>
          <a:prstGeom prst="rect">
            <a:avLst/>
          </a:prstGeom>
        </p:spPr>
      </p:pic>
      <p:sp>
        <p:nvSpPr>
          <p:cNvPr id="13" name="Text Box 4">
            <a:extLst>
              <a:ext uri="{FF2B5EF4-FFF2-40B4-BE49-F238E27FC236}">
                <a16:creationId xmlns:a16="http://schemas.microsoft.com/office/drawing/2014/main" id="{07853A6A-1F40-4E77-8F72-2E05E2497BB9}"/>
              </a:ext>
            </a:extLst>
          </p:cNvPr>
          <p:cNvSpPr txBox="1">
            <a:spLocks noChangeArrowheads="1"/>
          </p:cNvSpPr>
          <p:nvPr/>
        </p:nvSpPr>
        <p:spPr bwMode="auto">
          <a:xfrm>
            <a:off x="278503" y="3610369"/>
            <a:ext cx="4732171" cy="523220"/>
          </a:xfrm>
          <a:prstGeom prst="rect">
            <a:avLst/>
          </a:prstGeom>
          <a:noFill/>
          <a:ln>
            <a:noFill/>
          </a:ln>
          <a:effectLst/>
        </p:spPr>
        <p:txBody>
          <a:bodyPr wrap="square">
            <a:spAutoFit/>
          </a:bodyPr>
          <a:lstStyle/>
          <a:p>
            <a:pPr algn="just"/>
            <a:r>
              <a:rPr lang="en-US" sz="2800" dirty="0">
                <a:solidFill>
                  <a:srgbClr val="0328DF"/>
                </a:solidFill>
                <a:latin typeface="Times New Roman" pitchFamily="18" charset="0"/>
                <a:cs typeface="Times New Roman" pitchFamily="18" charset="0"/>
              </a:rPr>
              <a:t>a) </a:t>
            </a:r>
            <a:r>
              <a:rPr lang="en-US" sz="2800" dirty="0" err="1">
                <a:solidFill>
                  <a:srgbClr val="0328DF"/>
                </a:solidFill>
                <a:latin typeface="Times New Roman" pitchFamily="18" charset="0"/>
                <a:cs typeface="Times New Roman" pitchFamily="18" charset="0"/>
              </a:rPr>
              <a:t>Hoàn</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thành</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bảng</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số</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liệu</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sau</a:t>
            </a:r>
            <a:r>
              <a:rPr lang="en-US" sz="2800" dirty="0">
                <a:solidFill>
                  <a:srgbClr val="0328DF"/>
                </a:solidFill>
                <a:latin typeface="Times New Roman" pitchFamily="18" charset="0"/>
                <a:cs typeface="Times New Roman" pitchFamily="18" charset="0"/>
              </a:rPr>
              <a:t>:</a:t>
            </a:r>
          </a:p>
        </p:txBody>
      </p:sp>
      <p:sp>
        <p:nvSpPr>
          <p:cNvPr id="14" name="Text Box 4">
            <a:extLst>
              <a:ext uri="{FF2B5EF4-FFF2-40B4-BE49-F238E27FC236}">
                <a16:creationId xmlns:a16="http://schemas.microsoft.com/office/drawing/2014/main" id="{07853A6A-1F40-4E77-8F72-2E05E2497BB9}"/>
              </a:ext>
            </a:extLst>
          </p:cNvPr>
          <p:cNvSpPr txBox="1">
            <a:spLocks noChangeArrowheads="1"/>
          </p:cNvSpPr>
          <p:nvPr/>
        </p:nvSpPr>
        <p:spPr bwMode="auto">
          <a:xfrm>
            <a:off x="7223695" y="4796199"/>
            <a:ext cx="4683292" cy="1384995"/>
          </a:xfrm>
          <a:prstGeom prst="rect">
            <a:avLst/>
          </a:prstGeom>
          <a:noFill/>
          <a:ln>
            <a:noFill/>
          </a:ln>
          <a:effectLst/>
        </p:spPr>
        <p:txBody>
          <a:bodyPr wrap="square">
            <a:spAutoFit/>
          </a:bodyPr>
          <a:lstStyle/>
          <a:p>
            <a:pPr algn="just"/>
            <a:r>
              <a:rPr lang="en-US" sz="2800">
                <a:solidFill>
                  <a:srgbClr val="0328DF"/>
                </a:solidFill>
                <a:latin typeface="Times New Roman"/>
                <a:ea typeface="Times New Roman"/>
              </a:rPr>
              <a:t>b) Trong </a:t>
            </a:r>
            <a:r>
              <a:rPr lang="en-US" sz="2800" dirty="0" err="1">
                <a:solidFill>
                  <a:srgbClr val="0328DF"/>
                </a:solidFill>
                <a:latin typeface="Times New Roman"/>
                <a:ea typeface="Times New Roman"/>
              </a:rPr>
              <a:t>các</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năm</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trên</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tỉ</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số</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của</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dân</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số</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Việt</a:t>
            </a:r>
            <a:r>
              <a:rPr lang="en-US" sz="2800" dirty="0">
                <a:solidFill>
                  <a:srgbClr val="0328DF"/>
                </a:solidFill>
                <a:latin typeface="Times New Roman"/>
                <a:ea typeface="Times New Roman"/>
              </a:rPr>
              <a:t> Nam </a:t>
            </a:r>
            <a:r>
              <a:rPr lang="en-US" sz="2800" dirty="0" err="1">
                <a:solidFill>
                  <a:srgbClr val="0328DF"/>
                </a:solidFill>
                <a:latin typeface="Times New Roman"/>
                <a:ea typeface="Times New Roman"/>
              </a:rPr>
              <a:t>và</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dân</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số</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Thái</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Lan</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lớn</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nhất</a:t>
            </a:r>
            <a:r>
              <a:rPr lang="en-US" sz="2800" dirty="0">
                <a:solidFill>
                  <a:srgbClr val="0328DF"/>
                </a:solidFill>
                <a:latin typeface="Times New Roman"/>
                <a:ea typeface="Times New Roman"/>
              </a:rPr>
              <a:t> ở </a:t>
            </a:r>
            <a:r>
              <a:rPr lang="en-US" sz="2800" dirty="0" err="1">
                <a:solidFill>
                  <a:srgbClr val="0328DF"/>
                </a:solidFill>
                <a:latin typeface="Times New Roman"/>
                <a:ea typeface="Times New Roman"/>
              </a:rPr>
              <a:t>năm</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nào</a:t>
            </a:r>
            <a:r>
              <a:rPr lang="en-US" sz="2800" dirty="0">
                <a:solidFill>
                  <a:srgbClr val="0328DF"/>
                </a:solidFill>
                <a:latin typeface="Times New Roman"/>
                <a:ea typeface="Times New Roman"/>
              </a:rPr>
              <a:t>?</a:t>
            </a:r>
            <a:endParaRPr lang="en-US" sz="2800" dirty="0">
              <a:solidFill>
                <a:srgbClr val="0328DF"/>
              </a:solidFill>
              <a:latin typeface="Times New Roman" pitchFamily="18" charset="0"/>
              <a:cs typeface="Times New Roman" pitchFamily="18" charset="0"/>
            </a:endParaRPr>
          </a:p>
        </p:txBody>
      </p:sp>
      <p:pic>
        <p:nvPicPr>
          <p:cNvPr id="7" name="Picture 6"/>
          <p:cNvPicPr/>
          <p:nvPr/>
        </p:nvPicPr>
        <p:blipFill>
          <a:blip r:embed="rId3"/>
          <a:stretch>
            <a:fillRect/>
          </a:stretch>
        </p:blipFill>
        <p:spPr>
          <a:xfrm>
            <a:off x="0" y="4338917"/>
            <a:ext cx="6938682" cy="2299561"/>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id="{CE1CBB65-E57E-0DCD-961D-FE9D38324E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6115" y="622264"/>
            <a:ext cx="1597577" cy="1697703"/>
          </a:xfrm>
          <a:prstGeom prst="rect">
            <a:avLst/>
          </a:prstGeom>
        </p:spPr>
      </p:pic>
    </p:spTree>
    <p:extLst>
      <p:ext uri="{BB962C8B-B14F-4D97-AF65-F5344CB8AC3E}">
        <p14:creationId xmlns:p14="http://schemas.microsoft.com/office/powerpoint/2010/main" val="3704357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07853A6A-1F40-4E77-8F72-2E05E2497BB9}"/>
              </a:ext>
            </a:extLst>
          </p:cNvPr>
          <p:cNvSpPr txBox="1">
            <a:spLocks noChangeArrowheads="1"/>
          </p:cNvSpPr>
          <p:nvPr/>
        </p:nvSpPr>
        <p:spPr bwMode="auto">
          <a:xfrm>
            <a:off x="209550" y="209550"/>
            <a:ext cx="11753850" cy="523220"/>
          </a:xfrm>
          <a:prstGeom prst="rect">
            <a:avLst/>
          </a:prstGeom>
          <a:noFill/>
          <a:ln>
            <a:noFill/>
          </a:ln>
          <a:effectLst/>
        </p:spPr>
        <p:txBody>
          <a:bodyPr wrap="square">
            <a:spAutoFit/>
          </a:bodyPr>
          <a:lstStyle/>
          <a:p>
            <a:pPr algn="just"/>
            <a:r>
              <a:rPr lang="hy-AM" sz="2800" dirty="0">
                <a:solidFill>
                  <a:srgbClr val="000000"/>
                </a:solidFill>
                <a:latin typeface="Times New Roman" pitchFamily="18" charset="0"/>
                <a:cs typeface="Times New Roman" pitchFamily="18" charset="0"/>
              </a:rPr>
              <a:t>֍</a:t>
            </a:r>
            <a:r>
              <a:rPr lang="en-US" sz="2800" dirty="0">
                <a:solidFill>
                  <a:srgbClr val="000000"/>
                </a:solidFill>
                <a:latin typeface="Times New Roman" pitchFamily="18" charset="0"/>
                <a:cs typeface="Times New Roman" pitchFamily="18" charset="0"/>
              </a:rPr>
              <a:t> </a:t>
            </a:r>
            <a:r>
              <a:rPr lang="en-US" sz="2800" b="1" u="sng" dirty="0" err="1">
                <a:solidFill>
                  <a:srgbClr val="000000"/>
                </a:solidFill>
                <a:latin typeface="Times New Roman" pitchFamily="18" charset="0"/>
                <a:cs typeface="Times New Roman" pitchFamily="18" charset="0"/>
              </a:rPr>
              <a:t>Bài</a:t>
            </a:r>
            <a:r>
              <a:rPr lang="en-US" sz="2800" b="1" u="sng" dirty="0">
                <a:solidFill>
                  <a:srgbClr val="000000"/>
                </a:solidFill>
                <a:latin typeface="Times New Roman" pitchFamily="18" charset="0"/>
                <a:cs typeface="Times New Roman" pitchFamily="18" charset="0"/>
              </a:rPr>
              <a:t> 3 (SGK/</a:t>
            </a:r>
            <a:r>
              <a:rPr lang="en-US" sz="2800" b="1" u="sng">
                <a:solidFill>
                  <a:srgbClr val="000000"/>
                </a:solidFill>
                <a:latin typeface="Times New Roman" pitchFamily="18" charset="0"/>
                <a:cs typeface="Times New Roman" pitchFamily="18" charset="0"/>
              </a:rPr>
              <a:t>8):</a:t>
            </a:r>
            <a:endParaRPr lang="en-US" sz="2800" dirty="0">
              <a:solidFill>
                <a:srgbClr val="000000"/>
              </a:solidFill>
              <a:latin typeface="Times New Roman" pitchFamily="18" charset="0"/>
              <a:cs typeface="Times New Roman" pitchFamily="18" charset="0"/>
            </a:endParaRPr>
          </a:p>
        </p:txBody>
      </p:sp>
      <p:pic>
        <p:nvPicPr>
          <p:cNvPr id="10" name="Picture 9"/>
          <p:cNvPicPr/>
          <p:nvPr/>
        </p:nvPicPr>
        <p:blipFill>
          <a:blip r:embed="rId2"/>
          <a:stretch>
            <a:fillRect/>
          </a:stretch>
        </p:blipFill>
        <p:spPr>
          <a:xfrm>
            <a:off x="5915898" y="32483"/>
            <a:ext cx="6276102" cy="3858199"/>
          </a:xfrm>
          <a:prstGeom prst="rect">
            <a:avLst/>
          </a:prstGeom>
        </p:spPr>
      </p:pic>
      <p:sp>
        <p:nvSpPr>
          <p:cNvPr id="13" name="Text Box 4">
            <a:extLst>
              <a:ext uri="{FF2B5EF4-FFF2-40B4-BE49-F238E27FC236}">
                <a16:creationId xmlns:a16="http://schemas.microsoft.com/office/drawing/2014/main" id="{07853A6A-1F40-4E77-8F72-2E05E2497BB9}"/>
              </a:ext>
            </a:extLst>
          </p:cNvPr>
          <p:cNvSpPr txBox="1">
            <a:spLocks noChangeArrowheads="1"/>
          </p:cNvSpPr>
          <p:nvPr/>
        </p:nvSpPr>
        <p:spPr bwMode="auto">
          <a:xfrm>
            <a:off x="460895" y="2689991"/>
            <a:ext cx="5203658" cy="954107"/>
          </a:xfrm>
          <a:prstGeom prst="rect">
            <a:avLst/>
          </a:prstGeom>
          <a:noFill/>
          <a:ln>
            <a:noFill/>
          </a:ln>
          <a:effectLst/>
        </p:spPr>
        <p:txBody>
          <a:bodyPr wrap="square">
            <a:spAutoFit/>
          </a:bodyPr>
          <a:lstStyle/>
          <a:p>
            <a:pPr algn="just"/>
            <a:r>
              <a:rPr lang="en-US" sz="2800" b="1" dirty="0" err="1">
                <a:solidFill>
                  <a:srgbClr val="00B0F0"/>
                </a:solidFill>
                <a:latin typeface="Times New Roman" pitchFamily="18" charset="0"/>
                <a:cs typeface="Times New Roman" pitchFamily="18" charset="0"/>
              </a:rPr>
              <a:t>Giải</a:t>
            </a:r>
            <a:endParaRPr lang="en-US" sz="2800" b="1" dirty="0">
              <a:solidFill>
                <a:srgbClr val="00B0F0"/>
              </a:solidFill>
              <a:latin typeface="Times New Roman" pitchFamily="18" charset="0"/>
              <a:cs typeface="Times New Roman" pitchFamily="18" charset="0"/>
            </a:endParaRPr>
          </a:p>
          <a:p>
            <a:pPr algn="just"/>
            <a:r>
              <a:rPr lang="en-US" sz="2800" dirty="0">
                <a:solidFill>
                  <a:srgbClr val="0328DF"/>
                </a:solidFill>
                <a:latin typeface="Times New Roman" pitchFamily="18" charset="0"/>
                <a:cs typeface="Times New Roman" pitchFamily="18" charset="0"/>
              </a:rPr>
              <a:t>a) </a:t>
            </a:r>
            <a:r>
              <a:rPr lang="en-US" sz="2800" dirty="0" err="1">
                <a:solidFill>
                  <a:srgbClr val="0328DF"/>
                </a:solidFill>
                <a:latin typeface="Times New Roman" pitchFamily="18" charset="0"/>
                <a:cs typeface="Times New Roman" pitchFamily="18" charset="0"/>
              </a:rPr>
              <a:t>Hoàn</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thành</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bảng</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số</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liệu</a:t>
            </a:r>
            <a:r>
              <a:rPr lang="en-US" sz="2800" dirty="0">
                <a:solidFill>
                  <a:srgbClr val="0328DF"/>
                </a:solidFill>
                <a:latin typeface="Times New Roman" pitchFamily="18" charset="0"/>
                <a:cs typeface="Times New Roman" pitchFamily="18" charset="0"/>
              </a:rPr>
              <a:t>:</a:t>
            </a:r>
          </a:p>
        </p:txBody>
      </p:sp>
      <p:pic>
        <p:nvPicPr>
          <p:cNvPr id="8" name="Picture 7"/>
          <p:cNvPicPr/>
          <p:nvPr/>
        </p:nvPicPr>
        <p:blipFill>
          <a:blip r:embed="rId3"/>
          <a:stretch>
            <a:fillRect/>
          </a:stretch>
        </p:blipFill>
        <p:spPr>
          <a:xfrm>
            <a:off x="460895" y="3786971"/>
            <a:ext cx="6835236" cy="2706484"/>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783E63D9-5603-200B-BCAB-7EC2BEC9E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4423" y="5003069"/>
            <a:ext cx="1597577" cy="1697703"/>
          </a:xfrm>
          <a:prstGeom prst="rect">
            <a:avLst/>
          </a:prstGeom>
        </p:spPr>
      </p:pic>
    </p:spTree>
    <p:extLst>
      <p:ext uri="{BB962C8B-B14F-4D97-AF65-F5344CB8AC3E}">
        <p14:creationId xmlns:p14="http://schemas.microsoft.com/office/powerpoint/2010/main" val="52218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07853A6A-1F40-4E77-8F72-2E05E2497BB9}"/>
              </a:ext>
            </a:extLst>
          </p:cNvPr>
          <p:cNvSpPr txBox="1">
            <a:spLocks noChangeArrowheads="1"/>
          </p:cNvSpPr>
          <p:nvPr/>
        </p:nvSpPr>
        <p:spPr bwMode="auto">
          <a:xfrm>
            <a:off x="209550" y="209550"/>
            <a:ext cx="3232897" cy="523220"/>
          </a:xfrm>
          <a:prstGeom prst="rect">
            <a:avLst/>
          </a:prstGeom>
          <a:noFill/>
          <a:ln>
            <a:noFill/>
          </a:ln>
          <a:effectLst/>
        </p:spPr>
        <p:txBody>
          <a:bodyPr wrap="square">
            <a:spAutoFit/>
          </a:bodyPr>
          <a:lstStyle/>
          <a:p>
            <a:pPr algn="just"/>
            <a:r>
              <a:rPr lang="hy-AM" sz="2800" dirty="0">
                <a:solidFill>
                  <a:srgbClr val="000000"/>
                </a:solidFill>
                <a:latin typeface="Times New Roman" pitchFamily="18" charset="0"/>
                <a:cs typeface="Times New Roman" pitchFamily="18" charset="0"/>
              </a:rPr>
              <a:t>֍</a:t>
            </a:r>
            <a:r>
              <a:rPr lang="en-US" sz="2800" dirty="0">
                <a:solidFill>
                  <a:srgbClr val="000000"/>
                </a:solidFill>
                <a:latin typeface="Times New Roman" pitchFamily="18" charset="0"/>
                <a:cs typeface="Times New Roman" pitchFamily="18" charset="0"/>
              </a:rPr>
              <a:t> </a:t>
            </a:r>
            <a:r>
              <a:rPr lang="en-US" sz="2800" b="1" u="sng" dirty="0" err="1">
                <a:solidFill>
                  <a:srgbClr val="000000"/>
                </a:solidFill>
                <a:latin typeface="Times New Roman" pitchFamily="18" charset="0"/>
                <a:cs typeface="Times New Roman" pitchFamily="18" charset="0"/>
              </a:rPr>
              <a:t>Bài</a:t>
            </a:r>
            <a:r>
              <a:rPr lang="en-US" sz="2800" b="1" u="sng" dirty="0">
                <a:solidFill>
                  <a:srgbClr val="000000"/>
                </a:solidFill>
                <a:latin typeface="Times New Roman" pitchFamily="18" charset="0"/>
                <a:cs typeface="Times New Roman" pitchFamily="18" charset="0"/>
              </a:rPr>
              <a:t> 3 (SGK/</a:t>
            </a:r>
            <a:r>
              <a:rPr lang="en-US" sz="2800" b="1" u="sng">
                <a:solidFill>
                  <a:srgbClr val="000000"/>
                </a:solidFill>
                <a:latin typeface="Times New Roman" pitchFamily="18" charset="0"/>
                <a:cs typeface="Times New Roman" pitchFamily="18" charset="0"/>
              </a:rPr>
              <a:t>8):</a:t>
            </a:r>
            <a:endParaRPr lang="en-US" sz="2800" dirty="0">
              <a:solidFill>
                <a:srgbClr val="000000"/>
              </a:solidFill>
              <a:latin typeface="Times New Roman" pitchFamily="18" charset="0"/>
              <a:cs typeface="Times New Roman" pitchFamily="18" charset="0"/>
            </a:endParaRPr>
          </a:p>
        </p:txBody>
      </p:sp>
      <p:pic>
        <p:nvPicPr>
          <p:cNvPr id="10" name="Picture 9"/>
          <p:cNvPicPr/>
          <p:nvPr/>
        </p:nvPicPr>
        <p:blipFill>
          <a:blip r:embed="rId2"/>
          <a:stretch>
            <a:fillRect/>
          </a:stretch>
        </p:blipFill>
        <p:spPr>
          <a:xfrm>
            <a:off x="5357886" y="-2154"/>
            <a:ext cx="6834114" cy="3914215"/>
          </a:xfrm>
          <a:prstGeom prst="rect">
            <a:avLst/>
          </a:prstGeom>
        </p:spPr>
      </p:pic>
      <p:sp>
        <p:nvSpPr>
          <p:cNvPr id="7" name="Rectangle 6"/>
          <p:cNvSpPr/>
          <p:nvPr/>
        </p:nvSpPr>
        <p:spPr>
          <a:xfrm>
            <a:off x="481087" y="3783045"/>
            <a:ext cx="6977548" cy="1384995"/>
          </a:xfrm>
          <a:prstGeom prst="rect">
            <a:avLst/>
          </a:prstGeom>
        </p:spPr>
        <p:txBody>
          <a:bodyPr wrap="square">
            <a:spAutoFit/>
          </a:bodyPr>
          <a:lstStyle/>
          <a:p>
            <a:pPr algn="just"/>
            <a:r>
              <a:rPr lang="en-US" sz="2800" b="1" dirty="0" err="1">
                <a:solidFill>
                  <a:srgbClr val="0328DF"/>
                </a:solidFill>
                <a:latin typeface="Times New Roman"/>
                <a:ea typeface="Times New Roman"/>
              </a:rPr>
              <a:t>Giải</a:t>
            </a:r>
            <a:endParaRPr lang="en-US" sz="2800" b="1" dirty="0">
              <a:solidFill>
                <a:srgbClr val="0328DF"/>
              </a:solidFill>
              <a:latin typeface="Times New Roman"/>
              <a:ea typeface="Times New Roman"/>
            </a:endParaRPr>
          </a:p>
          <a:p>
            <a:pPr algn="just"/>
            <a:r>
              <a:rPr lang="en-US" sz="2800" dirty="0">
                <a:solidFill>
                  <a:srgbClr val="0328DF"/>
                </a:solidFill>
                <a:latin typeface="Times New Roman"/>
                <a:ea typeface="Times New Roman"/>
              </a:rPr>
              <a:t>b) </a:t>
            </a:r>
            <a:r>
              <a:rPr lang="en-US" sz="2800" dirty="0" err="1">
                <a:solidFill>
                  <a:srgbClr val="0328DF"/>
                </a:solidFill>
                <a:latin typeface="Times New Roman"/>
                <a:ea typeface="Times New Roman"/>
              </a:rPr>
              <a:t>Trong</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các</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năm</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trên</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tỉ</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số</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của</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dân</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số</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Việt</a:t>
            </a:r>
            <a:r>
              <a:rPr lang="en-US" sz="2800" dirty="0">
                <a:solidFill>
                  <a:srgbClr val="0328DF"/>
                </a:solidFill>
                <a:latin typeface="Times New Roman"/>
                <a:ea typeface="Times New Roman"/>
              </a:rPr>
              <a:t> Nam </a:t>
            </a:r>
            <a:r>
              <a:rPr lang="en-US" sz="2800" dirty="0" err="1">
                <a:solidFill>
                  <a:srgbClr val="0328DF"/>
                </a:solidFill>
                <a:latin typeface="Times New Roman"/>
                <a:ea typeface="Times New Roman"/>
              </a:rPr>
              <a:t>và</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dân</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số</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Thái</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Lan</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lớn</a:t>
            </a:r>
            <a:r>
              <a:rPr lang="en-US" sz="2800" dirty="0">
                <a:solidFill>
                  <a:srgbClr val="0328DF"/>
                </a:solidFill>
                <a:latin typeface="Times New Roman"/>
                <a:ea typeface="Times New Roman"/>
              </a:rPr>
              <a:t> </a:t>
            </a:r>
            <a:r>
              <a:rPr lang="en-US" sz="2800" dirty="0" err="1">
                <a:solidFill>
                  <a:srgbClr val="0328DF"/>
                </a:solidFill>
                <a:latin typeface="Times New Roman"/>
                <a:ea typeface="Times New Roman"/>
              </a:rPr>
              <a:t>nhất</a:t>
            </a:r>
            <a:r>
              <a:rPr lang="en-US" sz="2800" dirty="0">
                <a:solidFill>
                  <a:srgbClr val="0328DF"/>
                </a:solidFill>
                <a:latin typeface="Times New Roman"/>
                <a:ea typeface="Times New Roman"/>
              </a:rPr>
              <a:t> ở </a:t>
            </a:r>
            <a:r>
              <a:rPr lang="en-US" sz="2800" dirty="0" err="1">
                <a:solidFill>
                  <a:srgbClr val="0328DF"/>
                </a:solidFill>
                <a:latin typeface="Times New Roman"/>
                <a:ea typeface="Times New Roman"/>
              </a:rPr>
              <a:t>năm</a:t>
            </a:r>
            <a:r>
              <a:rPr lang="en-US" sz="2800" dirty="0">
                <a:solidFill>
                  <a:srgbClr val="0328DF"/>
                </a:solidFill>
                <a:latin typeface="Times New Roman"/>
                <a:ea typeface="Times New Roman"/>
              </a:rPr>
              <a:t> 2019.</a:t>
            </a:r>
          </a:p>
        </p:txBody>
      </p:sp>
      <p:sp>
        <p:nvSpPr>
          <p:cNvPr id="9" name="Text Box 4">
            <a:extLst>
              <a:ext uri="{FF2B5EF4-FFF2-40B4-BE49-F238E27FC236}">
                <a16:creationId xmlns:a16="http://schemas.microsoft.com/office/drawing/2014/main" id="{07853A6A-1F40-4E77-8F72-2E05E2497BB9}"/>
              </a:ext>
            </a:extLst>
          </p:cNvPr>
          <p:cNvSpPr txBox="1">
            <a:spLocks noChangeArrowheads="1"/>
          </p:cNvSpPr>
          <p:nvPr/>
        </p:nvSpPr>
        <p:spPr bwMode="auto">
          <a:xfrm>
            <a:off x="481086" y="997463"/>
            <a:ext cx="4843949" cy="1384995"/>
          </a:xfrm>
          <a:prstGeom prst="rect">
            <a:avLst/>
          </a:prstGeom>
          <a:noFill/>
          <a:ln>
            <a:noFill/>
          </a:ln>
          <a:effectLst/>
        </p:spPr>
        <p:txBody>
          <a:bodyPr wrap="square">
            <a:spAutoFit/>
          </a:bodyPr>
          <a:lstStyle/>
          <a:p>
            <a:pPr algn="just"/>
            <a:r>
              <a:rPr lang="en-US" sz="2800" dirty="0">
                <a:solidFill>
                  <a:srgbClr val="000000"/>
                </a:solidFill>
                <a:latin typeface="Times New Roman"/>
                <a:ea typeface="Times New Roman"/>
              </a:rPr>
              <a:t>b) </a:t>
            </a:r>
            <a:r>
              <a:rPr lang="en-US" sz="2800" dirty="0" err="1">
                <a:solidFill>
                  <a:srgbClr val="000000"/>
                </a:solidFill>
                <a:latin typeface="Times New Roman"/>
                <a:ea typeface="Times New Roman"/>
              </a:rPr>
              <a:t>Trong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các</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năm</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trên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tỉ</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số</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của</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dân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số</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Việt</a:t>
            </a:r>
            <a:r>
              <a:rPr lang="en-US" sz="2800" dirty="0">
                <a:solidFill>
                  <a:srgbClr val="000000"/>
                </a:solidFill>
                <a:latin typeface="Times New Roman"/>
                <a:ea typeface="Times New Roman"/>
              </a:rPr>
              <a:t> Nam </a:t>
            </a:r>
            <a:r>
              <a:rPr lang="en-US" sz="2800" dirty="0" err="1">
                <a:solidFill>
                  <a:srgbClr val="000000"/>
                </a:solidFill>
                <a:latin typeface="Times New Roman"/>
                <a:ea typeface="Times New Roman"/>
              </a:rPr>
              <a:t>và</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dân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số</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Thái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Lan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lớn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nhất</a:t>
            </a:r>
            <a:r>
              <a:rPr lang="en-US" sz="2800" dirty="0">
                <a:solidFill>
                  <a:srgbClr val="000000"/>
                </a:solidFill>
                <a:latin typeface="Times New Roman"/>
                <a:ea typeface="Times New Roman"/>
              </a:rPr>
              <a:t> ở </a:t>
            </a:r>
            <a:r>
              <a:rPr lang="en-US" sz="2800" dirty="0" err="1">
                <a:solidFill>
                  <a:srgbClr val="000000"/>
                </a:solidFill>
                <a:latin typeface="Times New Roman"/>
                <a:ea typeface="Times New Roman"/>
              </a:rPr>
              <a:t>năm</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nào</a:t>
            </a:r>
            <a:r>
              <a:rPr lang="en-US" sz="2800" dirty="0">
                <a:solidFill>
                  <a:srgbClr val="000000"/>
                </a:solidFill>
                <a:latin typeface="Times New Roman"/>
                <a:ea typeface="Times New Roman"/>
              </a:rPr>
              <a:t>?</a:t>
            </a:r>
            <a:endParaRPr lang="en-US" sz="2800" dirty="0">
              <a:solidFill>
                <a:srgbClr val="000000"/>
              </a:solidFill>
              <a:latin typeface="Times New Roman" pitchFamily="18" charset="0"/>
              <a:cs typeface="Times New Roman" pitchFamily="18" charset="0"/>
            </a:endParaRPr>
          </a:p>
        </p:txBody>
      </p:sp>
      <p:pic>
        <p:nvPicPr>
          <p:cNvPr id="11" name="Picture 10" descr="A picture containing toy, doll&#10;&#10;Description automatically generated">
            <a:extLst>
              <a:ext uri="{FF2B5EF4-FFF2-40B4-BE49-F238E27FC236}">
                <a16:creationId xmlns:a16="http://schemas.microsoft.com/office/drawing/2014/main" id="{7F87D117-7F81-5640-FEB7-9AB14D19A3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3144" y="5003069"/>
            <a:ext cx="1597577" cy="1697703"/>
          </a:xfrm>
          <a:prstGeom prst="rect">
            <a:avLst/>
          </a:prstGeom>
        </p:spPr>
      </p:pic>
    </p:spTree>
    <p:extLst>
      <p:ext uri="{BB962C8B-B14F-4D97-AF65-F5344CB8AC3E}">
        <p14:creationId xmlns:p14="http://schemas.microsoft.com/office/powerpoint/2010/main" val="3865431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68580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347"/>
              <a:endParaRPr lang="en-US">
                <a:solidFill>
                  <a:prstClr val="white"/>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8" name="Rectangle 7">
            <a:extLst>
              <a:ext uri="{FF2B5EF4-FFF2-40B4-BE49-F238E27FC236}">
                <a16:creationId xmlns:a16="http://schemas.microsoft.com/office/drawing/2014/main" id="{2CD458B6-D56F-44A8-8B13-744797EA0168}"/>
              </a:ext>
            </a:extLst>
          </p:cNvPr>
          <p:cNvSpPr/>
          <p:nvPr/>
        </p:nvSpPr>
        <p:spPr>
          <a:xfrm>
            <a:off x="914400" y="3044414"/>
            <a:ext cx="7620000" cy="658575"/>
          </a:xfrm>
          <a:prstGeom prst="rect">
            <a:avLst/>
          </a:prstGeom>
        </p:spPr>
        <p:txBody>
          <a:bodyPr wrap="square" lIns="91351" tIns="45687" rIns="91351" bIns="45687">
            <a:spAutoFit/>
          </a:bodyPr>
          <a:lstStyle/>
          <a:p>
            <a:pPr marL="570919" indent="-570919" algn="just" defTabSz="1218347">
              <a:lnSpc>
                <a:spcPct val="115000"/>
              </a:lnSpc>
              <a:spcAft>
                <a:spcPts val="600"/>
              </a:spcAft>
              <a:buFont typeface="Wingdings" panose="05000000000000000000" pitchFamily="2" charset="2"/>
              <a:buChar char="Ø"/>
            </a:pP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SGK, thước thẳng, bảng nhóm.</a:t>
            </a:r>
          </a:p>
        </p:txBody>
      </p:sp>
      <p:sp>
        <p:nvSpPr>
          <p:cNvPr id="30" name="Rectangle 29"/>
          <p:cNvSpPr/>
          <p:nvPr/>
        </p:nvSpPr>
        <p:spPr>
          <a:xfrm>
            <a:off x="914400" y="1742264"/>
            <a:ext cx="7467600" cy="1077151"/>
          </a:xfrm>
          <a:prstGeom prst="rect">
            <a:avLst/>
          </a:prstGeom>
        </p:spPr>
        <p:txBody>
          <a:bodyPr wrap="square" lIns="91351" tIns="45687" rIns="91351" bIns="45687">
            <a:spAutoFit/>
          </a:bodyPr>
          <a:lstStyle/>
          <a:p>
            <a:pPr marL="456727" indent="-456727" algn="just" defTabSz="1218347" eaLnBrk="0" hangingPunct="0">
              <a:spcAft>
                <a:spcPts val="600"/>
              </a:spcAft>
              <a:buFont typeface="Wingdings" panose="05000000000000000000" pitchFamily="2" charset="2"/>
              <a:buChar char="Ø"/>
            </a:pPr>
            <a:r>
              <a:rPr lang="en-US" alt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32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SGK, kế hoạch bài dạy, thước kẻ, bảng phụ hoặc máy chiếu.</a:t>
            </a:r>
            <a:endParaRPr lang="en-US" altLang="en-US" sz="3200"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935181" y="685879"/>
            <a:ext cx="7446819" cy="584709"/>
          </a:xfrm>
          <a:prstGeom prst="rect">
            <a:avLst/>
          </a:prstGeom>
          <a:solidFill>
            <a:schemeClr val="accent1">
              <a:lumMod val="20000"/>
              <a:lumOff val="80000"/>
            </a:schemeClr>
          </a:solidFill>
          <a:ln>
            <a:solidFill>
              <a:schemeClr val="accent1"/>
            </a:solidFill>
          </a:ln>
        </p:spPr>
        <p:txBody>
          <a:bodyPr wrap="square" lIns="91351" tIns="45687" rIns="91351" bIns="45687" rtlCol="0">
            <a:spAutoFit/>
          </a:bodyPr>
          <a:lstStyle/>
          <a:p>
            <a:pPr algn="ctr" defTabSz="1218347"/>
            <a:r>
              <a:rPr lang="en-US" sz="3200" b="1" dirty="0">
                <a:solidFill>
                  <a:srgbClr val="C00000"/>
                </a:solidFill>
                <a:latin typeface="Times New Roman" panose="02020603050405020304" pitchFamily="18" charset="0"/>
                <a:cs typeface="Times New Roman" panose="02020603050405020304" pitchFamily="18" charset="0"/>
              </a:rPr>
              <a:t>A. THIẾT BỊ DẠY HỌC VÀ HỌC LIỆU</a:t>
            </a:r>
          </a:p>
        </p:txBody>
      </p:sp>
    </p:spTree>
    <p:extLst>
      <p:ext uri="{BB962C8B-B14F-4D97-AF65-F5344CB8AC3E}">
        <p14:creationId xmlns:p14="http://schemas.microsoft.com/office/powerpoint/2010/main" val="183334081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15C568AF-DE13-4E0A-A76F-3E5B6F0CE6CD}"/>
              </a:ext>
            </a:extLst>
          </p:cNvPr>
          <p:cNvSpPr txBox="1">
            <a:spLocks noChangeArrowheads="1"/>
          </p:cNvSpPr>
          <p:nvPr/>
        </p:nvSpPr>
        <p:spPr bwMode="auto">
          <a:xfrm>
            <a:off x="295250" y="1484510"/>
            <a:ext cx="3587701" cy="584775"/>
          </a:xfrm>
          <a:prstGeom prst="rect">
            <a:avLst/>
          </a:prstGeom>
          <a:solidFill>
            <a:schemeClr val="accent1">
              <a:lumMod val="20000"/>
              <a:lumOff val="80000"/>
            </a:schemeClr>
          </a:solidFill>
          <a:ln>
            <a:noFill/>
          </a:ln>
          <a:effectLst>
            <a:outerShdw blurRad="152400" dist="317500" dir="5400000" sx="90000" sy="-19000" rotWithShape="0">
              <a:prstClr val="black">
                <a:alpha val="15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spcAft>
                <a:spcPts val="0"/>
              </a:spcAft>
            </a:pPr>
            <a:r>
              <a:rPr lang="en-US" sz="3200" b="1">
                <a:solidFill>
                  <a:srgbClr val="C00000"/>
                </a:solidFill>
                <a:latin typeface="Times New Roman"/>
                <a:ea typeface="Times New Roman"/>
              </a:rPr>
              <a:t>Phương pháp giải:</a:t>
            </a:r>
            <a:endParaRPr lang="en-US" sz="3200">
              <a:solidFill>
                <a:srgbClr val="C00000"/>
              </a:solidFill>
              <a:latin typeface="Times New Roman"/>
              <a:ea typeface="Times New Roman"/>
            </a:endParaRPr>
          </a:p>
        </p:txBody>
      </p:sp>
      <p:sp>
        <p:nvSpPr>
          <p:cNvPr id="10" name="Text Box 4">
            <a:extLst>
              <a:ext uri="{FF2B5EF4-FFF2-40B4-BE49-F238E27FC236}">
                <a16:creationId xmlns:a16="http://schemas.microsoft.com/office/drawing/2014/main" id="{D58FA55A-175D-4818-9441-573B814C158A}"/>
              </a:ext>
            </a:extLst>
          </p:cNvPr>
          <p:cNvSpPr txBox="1">
            <a:spLocks noChangeArrowheads="1"/>
          </p:cNvSpPr>
          <p:nvPr/>
        </p:nvSpPr>
        <p:spPr bwMode="auto">
          <a:xfrm>
            <a:off x="430212" y="2295590"/>
            <a:ext cx="11331575" cy="1569660"/>
          </a:xfrm>
          <a:prstGeom prst="rect">
            <a:avLst/>
          </a:prstGeom>
          <a:noFill/>
          <a:ln>
            <a:noFill/>
          </a:ln>
          <a:effectLst>
            <a:innerShdw blurRad="114300">
              <a:prstClr val="black"/>
            </a:innerShdw>
          </a:effectLst>
        </p:spPr>
        <p:txBody>
          <a:bodyPr wrap="square">
            <a:spAutoFit/>
          </a:bodyPr>
          <a:lstStyle/>
          <a:p>
            <a:pPr algn="just"/>
            <a:r>
              <a:rPr lang="en-US" sz="3200">
                <a:latin typeface="Times New Roman" pitchFamily="18" charset="0"/>
                <a:cs typeface="Times New Roman" pitchFamily="18" charset="0"/>
              </a:rPr>
              <a:t>Quan sát tiêu chí thống kê của bảng số liệu, biểu đồ tranh, biểu đồ cột, biểu đồ cột kép ta có thể đ</a:t>
            </a:r>
            <a:r>
              <a:rPr lang="en-US" sz="3200">
                <a:solidFill>
                  <a:srgbClr val="000000"/>
                </a:solidFill>
                <a:latin typeface="Times New Roman"/>
                <a:ea typeface="Times New Roman"/>
              </a:rPr>
              <a:t>ọc, mô tả, lựa chọn và biểu diễn được các dữ liệu </a:t>
            </a:r>
            <a:r>
              <a:rPr lang="en-US" sz="3200">
                <a:latin typeface="Times New Roman" pitchFamily="18" charset="0"/>
                <a:cs typeface="Times New Roman" pitchFamily="18" charset="0"/>
              </a:rPr>
              <a:t>trên các bảng, biểu đồ tương thích.</a:t>
            </a:r>
          </a:p>
        </p:txBody>
      </p:sp>
      <p:sp>
        <p:nvSpPr>
          <p:cNvPr id="5" name="Rectangle: Rounded Corners 2">
            <a:extLst>
              <a:ext uri="{FF2B5EF4-FFF2-40B4-BE49-F238E27FC236}">
                <a16:creationId xmlns:a16="http://schemas.microsoft.com/office/drawing/2014/main" id="{31E25F3D-6BD7-4CE8-819E-ACCD586CF28E}"/>
              </a:ext>
            </a:extLst>
          </p:cNvPr>
          <p:cNvSpPr/>
          <p:nvPr/>
        </p:nvSpPr>
        <p:spPr>
          <a:xfrm>
            <a:off x="276200" y="230134"/>
            <a:ext cx="10205236" cy="806360"/>
          </a:xfrm>
          <a:prstGeom prst="round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lIns="91408" tIns="45704" rIns="91408" bIns="45704" rtlCol="0" anchor="ctr"/>
          <a:lstStyle/>
          <a:p>
            <a:pPr algn="ctr"/>
            <a:r>
              <a:rPr lang="en-US"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Dạng 3</a:t>
            </a:r>
            <a:r>
              <a:rPr lang="vi-VN"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Mô tả và biểu diễn dữ liệu trên các bảng, biểu đồ</a:t>
            </a:r>
            <a:endParaRPr lang="en-US"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66048534"/>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10">
            <a:extLst>
              <a:ext uri="{FF2B5EF4-FFF2-40B4-BE49-F238E27FC236}">
                <a16:creationId xmlns:a16="http://schemas.microsoft.com/office/drawing/2014/main" id="{04FADE9C-6EAE-4E8D-87CD-5A5D442F1E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60" y="3200400"/>
            <a:ext cx="779463"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image002">
            <a:extLst>
              <a:ext uri="{FF2B5EF4-FFF2-40B4-BE49-F238E27FC236}">
                <a16:creationId xmlns:a16="http://schemas.microsoft.com/office/drawing/2014/main" id="{A66B888C-A75C-43C7-B012-14396F3DC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215988" flipH="1" flipV="1">
            <a:off x="3559530" y="2255493"/>
            <a:ext cx="2450163" cy="2739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Rounded Corners 15">
            <a:extLst>
              <a:ext uri="{FF2B5EF4-FFF2-40B4-BE49-F238E27FC236}">
                <a16:creationId xmlns:a16="http://schemas.microsoft.com/office/drawing/2014/main" id="{B21158E3-24C7-4623-9214-961993ED201B}"/>
              </a:ext>
            </a:extLst>
          </p:cNvPr>
          <p:cNvSpPr/>
          <p:nvPr/>
        </p:nvSpPr>
        <p:spPr>
          <a:xfrm>
            <a:off x="6002459" y="2589759"/>
            <a:ext cx="3459262" cy="1009777"/>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FF"/>
                </a:solidFill>
                <a:latin typeface="Times New Roman" panose="02020603050405020304" pitchFamily="18" charset="0"/>
                <a:cs typeface="Times New Roman" panose="02020603050405020304" pitchFamily="18" charset="0"/>
              </a:rPr>
              <a:t>PHẦN 3</a:t>
            </a:r>
          </a:p>
          <a:p>
            <a:pPr algn="ctr"/>
            <a:r>
              <a:rPr lang="en-US" sz="2800" b="1" dirty="0">
                <a:solidFill>
                  <a:srgbClr val="0000FF"/>
                </a:solidFill>
                <a:latin typeface="Times New Roman" panose="02020603050405020304" pitchFamily="18" charset="0"/>
                <a:cs typeface="Times New Roman" panose="02020603050405020304" pitchFamily="18" charset="0"/>
              </a:rPr>
              <a:t>VẬN DỤNG</a:t>
            </a:r>
          </a:p>
        </p:txBody>
      </p:sp>
      <p:pic>
        <p:nvPicPr>
          <p:cNvPr id="21508" name="Picture 4" descr="Cover">
            <a:extLst>
              <a:ext uri="{FF2B5EF4-FFF2-40B4-BE49-F238E27FC236}">
                <a16:creationId xmlns:a16="http://schemas.microsoft.com/office/drawing/2014/main" id="{4F425F77-3F1B-4A9C-B0C6-520598F470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4604" y="2116819"/>
            <a:ext cx="3310237" cy="234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49043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0587269" y="5549342"/>
            <a:ext cx="1753917" cy="1103684"/>
          </a:xfrm>
          <a:prstGeom prst="rect">
            <a:avLst/>
          </a:prstGeom>
        </p:spPr>
      </p:pic>
      <p:sp>
        <p:nvSpPr>
          <p:cNvPr id="7" name="Rectangle 4"/>
          <p:cNvSpPr>
            <a:spLocks noChangeArrowheads="1"/>
          </p:cNvSpPr>
          <p:nvPr/>
        </p:nvSpPr>
        <p:spPr bwMode="auto">
          <a:xfrm>
            <a:off x="353242" y="281075"/>
            <a:ext cx="11391083" cy="954107"/>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lvl="0" algn="just" defTabSz="914400" fontAlgn="base">
              <a:spcBef>
                <a:spcPct val="0"/>
              </a:spcBef>
              <a:spcAft>
                <a:spcPct val="0"/>
              </a:spcAft>
            </a:pPr>
            <a:r>
              <a:rPr kumimoji="0" lang="en-US" sz="2800" b="1" i="0" u="sng" strike="noStrike" cap="none" normalizeH="0" baseline="0" err="1">
                <a:ln>
                  <a:noFill/>
                </a:ln>
                <a:effectLst/>
                <a:latin typeface="Times New Roman" pitchFamily="18" charset="0"/>
                <a:ea typeface="Times New Roman" pitchFamily="18" charset="0"/>
                <a:cs typeface="Times New Roman" pitchFamily="18" charset="0"/>
              </a:rPr>
              <a:t>Bài</a:t>
            </a:r>
            <a:r>
              <a:rPr kumimoji="0" lang="en-US" sz="2800" b="1" i="0" u="sng" strike="noStrike" cap="none" normalizeH="0" baseline="0">
                <a:ln>
                  <a:noFill/>
                </a:ln>
                <a:effectLst/>
                <a:latin typeface="Times New Roman" pitchFamily="18" charset="0"/>
                <a:ea typeface="Times New Roman" pitchFamily="18" charset="0"/>
                <a:cs typeface="Times New Roman" pitchFamily="18" charset="0"/>
              </a:rPr>
              <a:t> 4.</a:t>
            </a:r>
            <a:r>
              <a:rPr kumimoji="0" lang="en-US" sz="2800" b="0" i="0" u="none" strike="noStrike" cap="none" normalizeH="0" baseline="0">
                <a:ln>
                  <a:noFill/>
                </a:ln>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effectLst/>
                <a:latin typeface="Times New Roman" pitchFamily="18" charset="0"/>
                <a:ea typeface="Times New Roman" pitchFamily="18" charset="0"/>
                <a:cs typeface="Times New Roman" pitchFamily="18" charset="0"/>
              </a:rPr>
              <a:t>Kết</a:t>
            </a:r>
            <a:r>
              <a:rPr kumimoji="0" lang="en-US" sz="2800" b="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effectLst/>
                <a:latin typeface="Times New Roman" pitchFamily="18" charset="0"/>
                <a:ea typeface="Times New Roman" pitchFamily="18" charset="0"/>
                <a:cs typeface="Times New Roman" pitchFamily="18" charset="0"/>
              </a:rPr>
              <a:t>quả</a:t>
            </a:r>
            <a:r>
              <a:rPr kumimoji="0" lang="en-US" sz="2800" b="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effectLst/>
                <a:latin typeface="Times New Roman" pitchFamily="18" charset="0"/>
                <a:ea typeface="Times New Roman" pitchFamily="18" charset="0"/>
                <a:cs typeface="Times New Roman" pitchFamily="18" charset="0"/>
              </a:rPr>
              <a:t>tìm</a:t>
            </a:r>
            <a:r>
              <a:rPr kumimoji="0" lang="en-US" sz="2800" b="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effectLst/>
                <a:latin typeface="Times New Roman" pitchFamily="18" charset="0"/>
                <a:ea typeface="Times New Roman" pitchFamily="18" charset="0"/>
                <a:cs typeface="Times New Roman" pitchFamily="18" charset="0"/>
              </a:rPr>
              <a:t>hiểu</a:t>
            </a:r>
            <a:r>
              <a:rPr kumimoji="0" lang="en-US" sz="2800" b="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effectLst/>
                <a:latin typeface="Times New Roman" pitchFamily="18" charset="0"/>
                <a:ea typeface="Times New Roman" pitchFamily="18" charset="0"/>
                <a:cs typeface="Times New Roman" pitchFamily="18" charset="0"/>
              </a:rPr>
              <a:t>về</a:t>
            </a:r>
            <a:r>
              <a:rPr kumimoji="0" lang="en-US" sz="2800" b="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effectLst/>
                <a:latin typeface="Times New Roman" pitchFamily="18" charset="0"/>
                <a:ea typeface="Times New Roman" pitchFamily="18" charset="0"/>
                <a:cs typeface="Times New Roman" pitchFamily="18" charset="0"/>
              </a:rPr>
              <a:t>khả</a:t>
            </a:r>
            <a:r>
              <a:rPr kumimoji="0" lang="en-US" sz="2800" b="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effectLst/>
                <a:latin typeface="Times New Roman" pitchFamily="18" charset="0"/>
                <a:ea typeface="Times New Roman" pitchFamily="18" charset="0"/>
                <a:cs typeface="Times New Roman" pitchFamily="18" charset="0"/>
              </a:rPr>
              <a:t>năng</a:t>
            </a:r>
            <a:r>
              <a:rPr kumimoji="0" lang="en-US" sz="2800" b="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effectLst/>
                <a:latin typeface="Times New Roman" pitchFamily="18" charset="0"/>
                <a:ea typeface="Times New Roman" pitchFamily="18" charset="0"/>
                <a:cs typeface="Times New Roman" pitchFamily="18" charset="0"/>
              </a:rPr>
              <a:t>bơi</a:t>
            </a:r>
            <a:r>
              <a:rPr kumimoji="0" lang="en-US" sz="2800" b="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effectLst/>
                <a:latin typeface="Times New Roman" pitchFamily="18" charset="0"/>
                <a:ea typeface="Times New Roman" pitchFamily="18" charset="0"/>
                <a:cs typeface="Times New Roman" pitchFamily="18" charset="0"/>
              </a:rPr>
              <a:t>lội</a:t>
            </a:r>
            <a:r>
              <a:rPr kumimoji="0" lang="en-US" sz="2800" b="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effectLst/>
                <a:latin typeface="Times New Roman" pitchFamily="18" charset="0"/>
                <a:ea typeface="Times New Roman" pitchFamily="18" charset="0"/>
                <a:cs typeface="Times New Roman" pitchFamily="18" charset="0"/>
              </a:rPr>
              <a:t>bạn</a:t>
            </a:r>
            <a:r>
              <a:rPr kumimoji="0" lang="en-US" sz="2800" b="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effectLst/>
                <a:latin typeface="Times New Roman" pitchFamily="18" charset="0"/>
                <a:ea typeface="Times New Roman" pitchFamily="18" charset="0"/>
                <a:cs typeface="Times New Roman" pitchFamily="18" charset="0"/>
              </a:rPr>
              <a:t>học</a:t>
            </a:r>
            <a:r>
              <a:rPr kumimoji="0" lang="en-US" sz="2800" b="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effectLst/>
                <a:latin typeface="Times New Roman" pitchFamily="18" charset="0"/>
                <a:ea typeface="Times New Roman" pitchFamily="18" charset="0"/>
                <a:cs typeface="Times New Roman" pitchFamily="18" charset="0"/>
              </a:rPr>
              <a:t>sinh</a:t>
            </a:r>
            <a:r>
              <a:rPr kumimoji="0" lang="en-US" sz="2800" b="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effectLst/>
                <a:latin typeface="Times New Roman" pitchFamily="18" charset="0"/>
                <a:ea typeface="Times New Roman" pitchFamily="18" charset="0"/>
                <a:cs typeface="Times New Roman" pitchFamily="18" charset="0"/>
              </a:rPr>
              <a:t>lớp</a:t>
            </a:r>
            <a:r>
              <a:rPr kumimoji="0" lang="en-US" sz="2800" b="0" i="0" u="none" strike="noStrike" cap="none" normalizeH="0" baseline="0" dirty="0">
                <a:ln>
                  <a:noFill/>
                </a:ln>
                <a:effectLst/>
                <a:latin typeface="Times New Roman" pitchFamily="18" charset="0"/>
                <a:ea typeface="Times New Roman" pitchFamily="18" charset="0"/>
                <a:cs typeface="Times New Roman" pitchFamily="18" charset="0"/>
              </a:rPr>
              <a:t> 7A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bởi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kê</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a:t>
            </a: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0902" y="1400303"/>
            <a:ext cx="7123113" cy="14246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Digit 18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3243" y="5619471"/>
            <a:ext cx="1785464" cy="83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a:spLocks noChangeArrowheads="1"/>
          </p:cNvSpPr>
          <p:nvPr/>
        </p:nvSpPr>
        <p:spPr bwMode="auto">
          <a:xfrm>
            <a:off x="353243" y="2889762"/>
            <a:ext cx="8342522" cy="52322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kê</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a:t>
            </a:r>
          </a:p>
        </p:txBody>
      </p:sp>
      <p:sp>
        <p:nvSpPr>
          <p:cNvPr id="12" name="Rectangle 4"/>
          <p:cNvSpPr>
            <a:spLocks noChangeArrowheads="1"/>
          </p:cNvSpPr>
          <p:nvPr/>
        </p:nvSpPr>
        <p:spPr bwMode="auto">
          <a:xfrm>
            <a:off x="353243" y="3672030"/>
            <a:ext cx="10762992" cy="954107"/>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Dữ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hay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a:t>
            </a:r>
            <a:r>
              <a:rPr kumimoji="0" lang="en-US" sz="2800" b="0" i="0" u="none" strike="noStrike" cap="none" normalizeH="0" baseline="0" dirty="0">
                <a:ln>
                  <a:noFill/>
                </a:ln>
                <a:effectLst/>
                <a:latin typeface="Times New Roman" pitchFamily="18" charset="0"/>
                <a:ea typeface="Times New Roman" pitchFamily="18" charset="0"/>
                <a:cs typeface="Times New Roman" pitchFamily="18" charset="0"/>
              </a:rPr>
              <a:t> </a:t>
            </a:r>
            <a:endParaRPr kumimoji="0" lang="en-US" sz="2800" b="0" i="0" u="none" strike="noStrike" cap="none" normalizeH="0" baseline="0" dirty="0">
              <a:ln>
                <a:noFill/>
              </a:ln>
              <a:effectLst/>
              <a:latin typeface="Times New Roman" pitchFamily="18" charset="0"/>
              <a:cs typeface="Times New Roman" pitchFamily="18" charset="0"/>
            </a:endParaRPr>
          </a:p>
        </p:txBody>
      </p:sp>
    </p:spTree>
    <p:extLst>
      <p:ext uri="{BB962C8B-B14F-4D97-AF65-F5344CB8AC3E}">
        <p14:creationId xmlns:p14="http://schemas.microsoft.com/office/powerpoint/2010/main" val="3921597507"/>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9"/>
                                        </p:tgtEl>
                                        <p:attrNameLst>
                                          <p:attrName>ppt_w</p:attrName>
                                        </p:attrNameLst>
                                      </p:cBhvr>
                                      <p:tavLst>
                                        <p:tav tm="0">
                                          <p:val>
                                            <p:strVal val="ppt_w"/>
                                          </p:val>
                                        </p:tav>
                                        <p:tav tm="100000">
                                          <p:val>
                                            <p:fltVal val="0"/>
                                          </p:val>
                                        </p:tav>
                                      </p:tavLst>
                                    </p:anim>
                                    <p:anim calcmode="lin" valueType="num">
                                      <p:cBhvr>
                                        <p:cTn id="12" dur="1000"/>
                                        <p:tgtEl>
                                          <p:spTgt spid="9"/>
                                        </p:tgtEl>
                                        <p:attrNameLst>
                                          <p:attrName>ppt_h</p:attrName>
                                        </p:attrNameLst>
                                      </p:cBhvr>
                                      <p:tavLst>
                                        <p:tav tm="0">
                                          <p:val>
                                            <p:strVal val="ppt_h"/>
                                          </p:val>
                                        </p:tav>
                                        <p:tav tm="100000">
                                          <p:val>
                                            <p:fltVal val="0"/>
                                          </p:val>
                                        </p:tav>
                                      </p:tavLst>
                                    </p:anim>
                                    <p:anim calcmode="lin" valueType="num">
                                      <p:cBhvr>
                                        <p:cTn id="13" dur="1000"/>
                                        <p:tgtEl>
                                          <p:spTgt spid="9"/>
                                        </p:tgtEl>
                                        <p:attrNameLst>
                                          <p:attrName>style.rotation</p:attrName>
                                        </p:attrNameLst>
                                      </p:cBhvr>
                                      <p:tavLst>
                                        <p:tav tm="0">
                                          <p:val>
                                            <p:fltVal val="0"/>
                                          </p:val>
                                        </p:tav>
                                        <p:tav tm="100000">
                                          <p:val>
                                            <p:fltVal val="90"/>
                                          </p:val>
                                        </p:tav>
                                      </p:tavLst>
                                    </p:anim>
                                    <p:animEffect transition="out" filter="fade">
                                      <p:cBhvr>
                                        <p:cTn id="14" dur="1000"/>
                                        <p:tgtEl>
                                          <p:spTgt spid="9"/>
                                        </p:tgtEl>
                                      </p:cBhvr>
                                    </p:animEffect>
                                    <p:set>
                                      <p:cBhvr>
                                        <p:cTn id="15"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353243" y="281075"/>
            <a:ext cx="11537244" cy="954107"/>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pPr>
            <a:r>
              <a:rPr lang="en-US" sz="2800" b="1" u="sng" err="1">
                <a:solidFill>
                  <a:srgbClr val="000000"/>
                </a:solidFill>
                <a:latin typeface="Times New Roman" pitchFamily="18" charset="0"/>
                <a:ea typeface="Times New Roman" pitchFamily="18" charset="0"/>
                <a:cs typeface="Times New Roman" pitchFamily="18" charset="0"/>
              </a:rPr>
              <a:t>Bài</a:t>
            </a:r>
            <a:r>
              <a:rPr lang="en-US" sz="2800" b="1" u="sng">
                <a:solidFill>
                  <a:srgbClr val="000000"/>
                </a:solidFill>
                <a:latin typeface="Times New Roman" pitchFamily="18" charset="0"/>
                <a:ea typeface="Times New Roman" pitchFamily="18" charset="0"/>
                <a:cs typeface="Times New Roman" pitchFamily="18" charset="0"/>
              </a:rPr>
              <a:t> 4.</a:t>
            </a:r>
            <a:r>
              <a:rPr lang="en-US" sz="280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Kết</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quả</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tìm</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hiểu</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về</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khả</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năng</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bơi</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lội</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của</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các</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bạn</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học</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sinh</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lớp</a:t>
            </a:r>
            <a:r>
              <a:rPr lang="en-US" sz="2800" dirty="0">
                <a:solidFill>
                  <a:srgbClr val="000000"/>
                </a:solidFill>
                <a:latin typeface="Times New Roman" pitchFamily="18" charset="0"/>
                <a:ea typeface="Times New Roman" pitchFamily="18" charset="0"/>
                <a:cs typeface="Times New Roman" pitchFamily="18" charset="0"/>
              </a:rPr>
              <a:t> 7A </a:t>
            </a:r>
            <a:r>
              <a:rPr lang="en-US" sz="2800" dirty="0" err="1">
                <a:solidFill>
                  <a:srgbClr val="000000"/>
                </a:solidFill>
                <a:latin typeface="Times New Roman" pitchFamily="18" charset="0"/>
                <a:cs typeface="Times New Roman" pitchFamily="18" charset="0"/>
              </a:rPr>
              <a:t>được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bởi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bảng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thống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kê</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sau</a:t>
            </a:r>
            <a:r>
              <a:rPr lang="en-US" sz="2800" dirty="0">
                <a:solidFill>
                  <a:srgbClr val="000000"/>
                </a:solidFill>
                <a:latin typeface="Times New Roman" pitchFamily="18" charset="0"/>
                <a:cs typeface="Times New Roman" pitchFamily="18" charset="0"/>
              </a:rPr>
              <a:t>:</a:t>
            </a:r>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0902" y="1400303"/>
            <a:ext cx="7123113" cy="142462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p:cNvSpPr>
            <a:spLocks noChangeArrowheads="1"/>
          </p:cNvSpPr>
          <p:nvPr/>
        </p:nvSpPr>
        <p:spPr bwMode="auto">
          <a:xfrm>
            <a:off x="353243" y="2889762"/>
            <a:ext cx="10442872" cy="52322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r>
              <a:rPr lang="en-US" sz="2800" dirty="0">
                <a:solidFill>
                  <a:srgbClr val="000000"/>
                </a:solidFill>
                <a:latin typeface="Times New Roman" pitchFamily="18" charset="0"/>
                <a:cs typeface="Times New Roman" pitchFamily="18" charset="0"/>
              </a:rPr>
              <a:t>a) </a:t>
            </a:r>
            <a:r>
              <a:rPr lang="en-US" sz="2800" dirty="0" err="1">
                <a:solidFill>
                  <a:srgbClr val="000000"/>
                </a:solidFill>
                <a:latin typeface="Times New Roman" pitchFamily="18" charset="0"/>
                <a:cs typeface="Times New Roman" pitchFamily="18" charset="0"/>
              </a:rPr>
              <a:t>Hãy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phân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loại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dữ</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liệu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trong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bảng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thống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kê</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trên</a:t>
            </a:r>
            <a:r>
              <a:rPr lang="en-US" sz="2800" dirty="0">
                <a:solidFill>
                  <a:srgbClr val="000000"/>
                </a:solidFill>
                <a:latin typeface="Times New Roman" pitchFamily="18" charset="0"/>
                <a:cs typeface="Times New Roman" pitchFamily="18" charset="0"/>
              </a:rPr>
              <a:t>.</a:t>
            </a:r>
          </a:p>
        </p:txBody>
      </p:sp>
      <p:sp>
        <p:nvSpPr>
          <p:cNvPr id="12" name="Rectangle 4"/>
          <p:cNvSpPr>
            <a:spLocks noChangeArrowheads="1"/>
          </p:cNvSpPr>
          <p:nvPr/>
        </p:nvSpPr>
        <p:spPr bwMode="auto">
          <a:xfrm>
            <a:off x="521153" y="3572722"/>
            <a:ext cx="1487659" cy="52322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r>
              <a:rPr lang="en-US" sz="2800" b="1" dirty="0" err="1">
                <a:solidFill>
                  <a:srgbClr val="0328DF"/>
                </a:solidFill>
                <a:latin typeface="Times New Roman" pitchFamily="18" charset="0"/>
                <a:cs typeface="Times New Roman" pitchFamily="18" charset="0"/>
              </a:rPr>
              <a:t>Giải</a:t>
            </a:r>
            <a:endParaRPr lang="en-US" sz="2800" b="1" dirty="0">
              <a:solidFill>
                <a:srgbClr val="0328DF"/>
              </a:solidFill>
              <a:latin typeface="Times New Roman" pitchFamily="18" charset="0"/>
              <a:cs typeface="Times New Roman" pitchFamily="18" charset="0"/>
            </a:endParaRPr>
          </a:p>
        </p:txBody>
      </p:sp>
      <p:sp>
        <p:nvSpPr>
          <p:cNvPr id="10" name="Rectangle 9"/>
          <p:cNvSpPr/>
          <p:nvPr/>
        </p:nvSpPr>
        <p:spPr>
          <a:xfrm>
            <a:off x="353243" y="4118306"/>
            <a:ext cx="11811000" cy="1015663"/>
          </a:xfrm>
          <a:prstGeom prst="rect">
            <a:avLst/>
          </a:prstGeom>
        </p:spPr>
        <p:txBody>
          <a:bodyPr wrap="square">
            <a:spAutoFit/>
          </a:bodyPr>
          <a:lstStyle/>
          <a:p>
            <a:pPr algn="just"/>
            <a:r>
              <a:rPr lang="en-US" sz="3000">
                <a:solidFill>
                  <a:srgbClr val="0328DF"/>
                </a:solidFill>
                <a:latin typeface="Times New Roman" pitchFamily="18" charset="0"/>
                <a:cs typeface="Times New Roman" pitchFamily="18" charset="0"/>
              </a:rPr>
              <a:t>a) Dữ </a:t>
            </a:r>
            <a:r>
              <a:rPr lang="en-US" sz="3000" dirty="0" err="1">
                <a:solidFill>
                  <a:srgbClr val="0328DF"/>
                </a:solidFill>
                <a:latin typeface="Times New Roman" pitchFamily="18" charset="0"/>
                <a:cs typeface="Times New Roman" pitchFamily="18" charset="0"/>
              </a:rPr>
              <a:t>liệu</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không</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phải</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là</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số</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Khả</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năng</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bơi</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chưa</a:t>
            </a:r>
            <a:r>
              <a:rPr lang="en-US" sz="3000" dirty="0">
                <a:solidFill>
                  <a:srgbClr val="0328DF"/>
                </a:solidFill>
                <a:latin typeface="Times New Roman" pitchFamily="18" charset="0"/>
                <a:cs typeface="Times New Roman" pitchFamily="18" charset="0"/>
              </a:rPr>
              <a:t> </a:t>
            </a:r>
            <a:r>
              <a:rPr lang="en-US" sz="3000" err="1">
                <a:solidFill>
                  <a:srgbClr val="0328DF"/>
                </a:solidFill>
                <a:latin typeface="Times New Roman" pitchFamily="18" charset="0"/>
                <a:cs typeface="Times New Roman" pitchFamily="18" charset="0"/>
              </a:rPr>
              <a:t>biết</a:t>
            </a:r>
            <a:r>
              <a:rPr lang="en-US" sz="3000">
                <a:solidFill>
                  <a:srgbClr val="0328DF"/>
                </a:solidFill>
                <a:latin typeface="Times New Roman" pitchFamily="18" charset="0"/>
                <a:cs typeface="Times New Roman" pitchFamily="18" charset="0"/>
              </a:rPr>
              <a:t> bơi, </a:t>
            </a:r>
            <a:r>
              <a:rPr lang="en-US" sz="3000" err="1">
                <a:solidFill>
                  <a:srgbClr val="0328DF"/>
                </a:solidFill>
                <a:latin typeface="Times New Roman" pitchFamily="18" charset="0"/>
                <a:cs typeface="Times New Roman" pitchFamily="18" charset="0"/>
              </a:rPr>
              <a:t>biết</a:t>
            </a:r>
            <a:r>
              <a:rPr lang="en-US" sz="3000">
                <a:solidFill>
                  <a:srgbClr val="0328DF"/>
                </a:solidFill>
                <a:latin typeface="Times New Roman" pitchFamily="18" charset="0"/>
                <a:cs typeface="Times New Roman" pitchFamily="18" charset="0"/>
              </a:rPr>
              <a:t> bơi</a:t>
            </a:r>
            <a:r>
              <a:rPr lang="en-US" sz="3000" dirty="0">
                <a:solidFill>
                  <a:srgbClr val="0328DF"/>
                </a:solidFill>
                <a:latin typeface="Times New Roman" pitchFamily="18" charset="0"/>
                <a:cs typeface="Times New Roman" pitchFamily="18" charset="0"/>
              </a:rPr>
              <a:t>,</a:t>
            </a:r>
            <a:r>
              <a:rPr lang="en-US" sz="300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bơi</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giỏi</a:t>
            </a:r>
            <a:r>
              <a:rPr lang="en-US" sz="3000" dirty="0">
                <a:solidFill>
                  <a:srgbClr val="0328DF"/>
                </a:solidFill>
                <a:latin typeface="Times New Roman" pitchFamily="18" charset="0"/>
                <a:cs typeface="Times New Roman" pitchFamily="18" charset="0"/>
              </a:rPr>
              <a:t>.</a:t>
            </a:r>
          </a:p>
          <a:p>
            <a:pPr algn="just"/>
            <a:r>
              <a:rPr lang="en-US" sz="3000">
                <a:solidFill>
                  <a:srgbClr val="0328DF"/>
                </a:solidFill>
                <a:latin typeface="Times New Roman" pitchFamily="18" charset="0"/>
                <a:cs typeface="Times New Roman" pitchFamily="18" charset="0"/>
              </a:rPr>
              <a:t>    Dữ </a:t>
            </a:r>
            <a:r>
              <a:rPr lang="en-US" sz="3000" dirty="0" err="1">
                <a:solidFill>
                  <a:srgbClr val="0328DF"/>
                </a:solidFill>
                <a:latin typeface="Times New Roman" pitchFamily="18" charset="0"/>
                <a:cs typeface="Times New Roman" pitchFamily="18" charset="0"/>
              </a:rPr>
              <a:t>liệu</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là</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số</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Số</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bạn</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nam</a:t>
            </a:r>
            <a:r>
              <a:rPr lang="en-US" sz="3000" dirty="0">
                <a:solidFill>
                  <a:srgbClr val="0328DF"/>
                </a:solidFill>
                <a:latin typeface="Times New Roman" pitchFamily="18" charset="0"/>
                <a:cs typeface="Times New Roman" pitchFamily="18" charset="0"/>
              </a:rPr>
              <a:t>: 5; 8; 4. </a:t>
            </a:r>
          </a:p>
        </p:txBody>
      </p:sp>
      <p:pic>
        <p:nvPicPr>
          <p:cNvPr id="9" name="Picture 8">
            <a:extLst>
              <a:ext uri="{FF2B5EF4-FFF2-40B4-BE49-F238E27FC236}">
                <a16:creationId xmlns:a16="http://schemas.microsoft.com/office/drawing/2014/main" id="{C7BCD713-F038-6A9C-C3AC-ACCF8A95F2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715048" y="5588000"/>
            <a:ext cx="1663683" cy="1046903"/>
          </a:xfrm>
          <a:prstGeom prst="rect">
            <a:avLst/>
          </a:prstGeom>
        </p:spPr>
      </p:pic>
    </p:spTree>
    <p:extLst>
      <p:ext uri="{BB962C8B-B14F-4D97-AF65-F5344CB8AC3E}">
        <p14:creationId xmlns:p14="http://schemas.microsoft.com/office/powerpoint/2010/main" val="1231921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grpId="0" nodeType="click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250" fill="hold"/>
                                        <p:tgtEl>
                                          <p:spTgt spid="10"/>
                                        </p:tgtEl>
                                        <p:attrNameLst>
                                          <p:attrName>ppt_x</p:attrName>
                                        </p:attrNameLst>
                                      </p:cBhvr>
                                      <p:tavLst>
                                        <p:tav tm="0">
                                          <p:val>
                                            <p:strVal val="0-#ppt_w/2"/>
                                          </p:val>
                                        </p:tav>
                                        <p:tav tm="100000">
                                          <p:val>
                                            <p:strVal val="#ppt_x"/>
                                          </p:val>
                                        </p:tav>
                                      </p:tavLst>
                                    </p:anim>
                                    <p:anim calcmode="lin" valueType="num">
                                      <p:cBhvr additive="base">
                                        <p:cTn id="13"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353243" y="281075"/>
            <a:ext cx="11537244" cy="954107"/>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pPr>
            <a:r>
              <a:rPr lang="en-US" sz="2800" b="1" u="sng" err="1">
                <a:solidFill>
                  <a:srgbClr val="000000"/>
                </a:solidFill>
                <a:latin typeface="Times New Roman" pitchFamily="18" charset="0"/>
                <a:ea typeface="Times New Roman" pitchFamily="18" charset="0"/>
                <a:cs typeface="Times New Roman" pitchFamily="18" charset="0"/>
              </a:rPr>
              <a:t>Bài</a:t>
            </a:r>
            <a:r>
              <a:rPr lang="en-US" sz="2800" b="1" u="sng">
                <a:solidFill>
                  <a:srgbClr val="000000"/>
                </a:solidFill>
                <a:latin typeface="Times New Roman" pitchFamily="18" charset="0"/>
                <a:ea typeface="Times New Roman" pitchFamily="18" charset="0"/>
                <a:cs typeface="Times New Roman" pitchFamily="18" charset="0"/>
              </a:rPr>
              <a:t> 4.</a:t>
            </a:r>
            <a:r>
              <a:rPr lang="en-US" sz="280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Kết</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quả</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tìm</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hiểu</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về</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khả</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năng</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bơi</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lội</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của</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các</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bạn</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học</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sinh</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lớp</a:t>
            </a:r>
            <a:r>
              <a:rPr lang="en-US" sz="2800" dirty="0">
                <a:solidFill>
                  <a:srgbClr val="000000"/>
                </a:solidFill>
                <a:latin typeface="Times New Roman" pitchFamily="18" charset="0"/>
                <a:ea typeface="Times New Roman" pitchFamily="18" charset="0"/>
                <a:cs typeface="Times New Roman" pitchFamily="18" charset="0"/>
              </a:rPr>
              <a:t> 7A </a:t>
            </a:r>
            <a:r>
              <a:rPr lang="en-US" sz="2800" dirty="0" err="1">
                <a:solidFill>
                  <a:srgbClr val="000000"/>
                </a:solidFill>
                <a:latin typeface="Times New Roman" pitchFamily="18" charset="0"/>
                <a:cs typeface="Times New Roman" pitchFamily="18" charset="0"/>
              </a:rPr>
              <a:t>được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bởi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bảng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thống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kê</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sau</a:t>
            </a:r>
            <a:r>
              <a:rPr lang="en-US" sz="2800" dirty="0">
                <a:solidFill>
                  <a:srgbClr val="000000"/>
                </a:solidFill>
                <a:latin typeface="Times New Roman" pitchFamily="18" charset="0"/>
                <a:cs typeface="Times New Roman" pitchFamily="18" charset="0"/>
              </a:rPr>
              <a:t>:</a:t>
            </a:r>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0902" y="1400303"/>
            <a:ext cx="7123113" cy="142462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4"/>
          <p:cNvSpPr>
            <a:spLocks noChangeArrowheads="1"/>
          </p:cNvSpPr>
          <p:nvPr/>
        </p:nvSpPr>
        <p:spPr bwMode="auto">
          <a:xfrm>
            <a:off x="496723" y="3078968"/>
            <a:ext cx="11369334" cy="954107"/>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r>
              <a:rPr lang="en-US" sz="2800" dirty="0">
                <a:solidFill>
                  <a:srgbClr val="000000"/>
                </a:solidFill>
                <a:latin typeface="Times New Roman" pitchFamily="18" charset="0"/>
                <a:cs typeface="Times New Roman" pitchFamily="18" charset="0"/>
              </a:rPr>
              <a:t>b) </a:t>
            </a:r>
            <a:r>
              <a:rPr lang="en-US" sz="2800" dirty="0" err="1">
                <a:solidFill>
                  <a:srgbClr val="000000"/>
                </a:solidFill>
                <a:latin typeface="Times New Roman" pitchFamily="18" charset="0"/>
                <a:cs typeface="Times New Roman" pitchFamily="18" charset="0"/>
              </a:rPr>
              <a:t>Dữ</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liệu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trên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có</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diện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được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khả</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năng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lội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của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bạn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học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sinh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lớp</a:t>
            </a:r>
            <a:r>
              <a:rPr lang="en-US" sz="2800" dirty="0">
                <a:solidFill>
                  <a:srgbClr val="000000"/>
                </a:solidFill>
                <a:latin typeface="Times New Roman" pitchFamily="18" charset="0"/>
                <a:cs typeface="Times New Roman" pitchFamily="18" charset="0"/>
              </a:rPr>
              <a:t> hay </a:t>
            </a:r>
            <a:r>
              <a:rPr lang="en-US" sz="2800" dirty="0" err="1">
                <a:solidFill>
                  <a:srgbClr val="000000"/>
                </a:solidFill>
                <a:latin typeface="Times New Roman" pitchFamily="18" charset="0"/>
                <a:cs typeface="Times New Roman" pitchFamily="18" charset="0"/>
              </a:rPr>
              <a:t>không</a:t>
            </a:r>
            <a:r>
              <a:rPr lang="en-US" sz="2800" dirty="0">
                <a:solidFill>
                  <a:srgbClr val="000000"/>
                </a:solidFill>
                <a:latin typeface="Times New Roman" pitchFamily="18" charset="0"/>
                <a:cs typeface="Times New Roman" pitchFamily="18" charset="0"/>
              </a:rPr>
              <a:t>?</a:t>
            </a:r>
            <a:r>
              <a:rPr lang="en-US" sz="2800" dirty="0">
                <a:solidFill>
                  <a:srgbClr val="000000"/>
                </a:solidFill>
                <a:latin typeface="Times New Roman" pitchFamily="18" charset="0"/>
                <a:ea typeface="Times New Roman" pitchFamily="18" charset="0"/>
                <a:cs typeface="Times New Roman" pitchFamily="18" charset="0"/>
              </a:rPr>
              <a:t> </a:t>
            </a:r>
            <a:endParaRPr lang="en-US" sz="2800" dirty="0">
              <a:solidFill>
                <a:srgbClr val="000000"/>
              </a:solidFill>
              <a:latin typeface="Times New Roman" pitchFamily="18" charset="0"/>
              <a:cs typeface="Times New Roman" pitchFamily="18" charset="0"/>
            </a:endParaRPr>
          </a:p>
        </p:txBody>
      </p:sp>
      <p:sp>
        <p:nvSpPr>
          <p:cNvPr id="10" name="Rectangle 4"/>
          <p:cNvSpPr>
            <a:spLocks noChangeArrowheads="1"/>
          </p:cNvSpPr>
          <p:nvPr/>
        </p:nvSpPr>
        <p:spPr bwMode="auto">
          <a:xfrm>
            <a:off x="496723" y="4138111"/>
            <a:ext cx="1487659" cy="52322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r>
              <a:rPr lang="en-US" sz="2800" b="1" dirty="0" err="1">
                <a:solidFill>
                  <a:srgbClr val="0328DF"/>
                </a:solidFill>
                <a:latin typeface="Times New Roman" pitchFamily="18" charset="0"/>
                <a:cs typeface="Times New Roman" pitchFamily="18" charset="0"/>
              </a:rPr>
              <a:t>Giải</a:t>
            </a:r>
            <a:endParaRPr lang="en-US" sz="2800" b="1" dirty="0">
              <a:solidFill>
                <a:srgbClr val="0328DF"/>
              </a:solidFill>
              <a:latin typeface="Times New Roman" pitchFamily="18" charset="0"/>
              <a:cs typeface="Times New Roman" pitchFamily="18" charset="0"/>
            </a:endParaRPr>
          </a:p>
        </p:txBody>
      </p:sp>
      <p:sp>
        <p:nvSpPr>
          <p:cNvPr id="13" name="Rectangle 12"/>
          <p:cNvSpPr/>
          <p:nvPr/>
        </p:nvSpPr>
        <p:spPr>
          <a:xfrm>
            <a:off x="496723" y="4766367"/>
            <a:ext cx="11174124" cy="1015663"/>
          </a:xfrm>
          <a:prstGeom prst="rect">
            <a:avLst/>
          </a:prstGeom>
        </p:spPr>
        <p:txBody>
          <a:bodyPr wrap="square">
            <a:spAutoFit/>
          </a:bodyPr>
          <a:lstStyle/>
          <a:p>
            <a:pPr algn="just"/>
            <a:r>
              <a:rPr lang="en-US" sz="3000" dirty="0">
                <a:solidFill>
                  <a:srgbClr val="0328DF"/>
                </a:solidFill>
                <a:latin typeface="Times New Roman" pitchFamily="18" charset="0"/>
                <a:cs typeface="Times New Roman" pitchFamily="18" charset="0"/>
              </a:rPr>
              <a:t>b) </a:t>
            </a:r>
            <a:r>
              <a:rPr lang="en-US" sz="3000" dirty="0" err="1">
                <a:solidFill>
                  <a:srgbClr val="0328DF"/>
                </a:solidFill>
                <a:latin typeface="Times New Roman" pitchFamily="18" charset="0"/>
                <a:cs typeface="Times New Roman" pitchFamily="18" charset="0"/>
              </a:rPr>
              <a:t>Dữ</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liệu</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chưa</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có</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tính</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đại</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diện</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cho</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khả</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năng</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bơi</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lội</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của</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các</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bạn</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học</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sinh</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lớp</a:t>
            </a:r>
            <a:r>
              <a:rPr lang="en-US" sz="3000" dirty="0">
                <a:solidFill>
                  <a:srgbClr val="0328DF"/>
                </a:solidFill>
                <a:latin typeface="Times New Roman" pitchFamily="18" charset="0"/>
                <a:cs typeface="Times New Roman" pitchFamily="18" charset="0"/>
              </a:rPr>
              <a:t> 7A </a:t>
            </a:r>
            <a:r>
              <a:rPr lang="en-US" sz="3000" dirty="0" err="1">
                <a:solidFill>
                  <a:srgbClr val="0328DF"/>
                </a:solidFill>
                <a:latin typeface="Times New Roman" pitchFamily="18" charset="0"/>
                <a:cs typeface="Times New Roman" pitchFamily="18" charset="0"/>
              </a:rPr>
              <a:t>vì</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còn</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thiếu</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dữ</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liệu</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về</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học</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sinh</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nữ</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của</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lớp</a:t>
            </a:r>
            <a:r>
              <a:rPr lang="en-US" sz="3000" dirty="0">
                <a:solidFill>
                  <a:srgbClr val="0328DF"/>
                </a:solidFill>
                <a:latin typeface="Times New Roman" pitchFamily="18" charset="0"/>
                <a:cs typeface="Times New Roman" pitchFamily="18" charset="0"/>
              </a:rPr>
              <a:t>.</a:t>
            </a:r>
            <a:endParaRPr lang="en-US" sz="3000" dirty="0">
              <a:solidFill>
                <a:srgbClr val="0328DF"/>
              </a:solidFill>
              <a:latin typeface="Times New Roman" pitchFamily="18" charset="0"/>
              <a:ea typeface="Times New Roman"/>
              <a:cs typeface="Times New Roman" pitchFamily="18" charset="0"/>
            </a:endParaRPr>
          </a:p>
        </p:txBody>
      </p:sp>
      <p:pic>
        <p:nvPicPr>
          <p:cNvPr id="9" name="Picture 8">
            <a:extLst>
              <a:ext uri="{FF2B5EF4-FFF2-40B4-BE49-F238E27FC236}">
                <a16:creationId xmlns:a16="http://schemas.microsoft.com/office/drawing/2014/main" id="{F03D7E00-C71A-6D88-32FA-6A1E3EED81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687535" y="5508978"/>
            <a:ext cx="1823839" cy="1147684"/>
          </a:xfrm>
          <a:prstGeom prst="rect">
            <a:avLst/>
          </a:prstGeom>
        </p:spPr>
      </p:pic>
    </p:spTree>
    <p:extLst>
      <p:ext uri="{BB962C8B-B14F-4D97-AF65-F5344CB8AC3E}">
        <p14:creationId xmlns:p14="http://schemas.microsoft.com/office/powerpoint/2010/main" val="825331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iterate type="lt">
                                    <p:tmPct val="10000"/>
                                  </p:iterate>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250" fill="hold"/>
                                        <p:tgtEl>
                                          <p:spTgt spid="13"/>
                                        </p:tgtEl>
                                        <p:attrNameLst>
                                          <p:attrName>ppt_x</p:attrName>
                                        </p:attrNameLst>
                                      </p:cBhvr>
                                      <p:tavLst>
                                        <p:tav tm="0">
                                          <p:val>
                                            <p:strVal val="#ppt_x"/>
                                          </p:val>
                                        </p:tav>
                                        <p:tav tm="100000">
                                          <p:val>
                                            <p:strVal val="#ppt_x"/>
                                          </p:val>
                                        </p:tav>
                                      </p:tavLst>
                                    </p:anim>
                                    <p:anim calcmode="lin" valueType="num">
                                      <p:cBhvr additive="base">
                                        <p:cTn id="13" dur="2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
          <p:cNvSpPr>
            <a:spLocks noChangeArrowheads="1"/>
          </p:cNvSpPr>
          <p:nvPr/>
        </p:nvSpPr>
        <p:spPr bwMode="auto">
          <a:xfrm>
            <a:off x="382135" y="820271"/>
            <a:ext cx="3815209" cy="3108543"/>
          </a:xfrm>
          <a:prstGeom prst="rect">
            <a:avLst/>
          </a:prstGeom>
          <a:solidFill>
            <a:sysClr val="window" lastClr="FFFFFF"/>
          </a:solidFill>
          <a:ln>
            <a:noFill/>
          </a:ln>
          <a:effectLst/>
        </p:spPr>
        <p:txBody>
          <a:bodyPr vert="horz" wrap="square" lIns="91440" tIns="45720" rIns="91440" bIns="45720" numCol="1" anchor="ctr" anchorCtr="0" compatLnSpc="1">
            <a:prstTxWarp prst="textNoShape">
              <a:avLst/>
            </a:prstTxWarp>
            <a:spAutoFit/>
          </a:bodyPr>
          <a:lstStyle/>
          <a:p>
            <a:pPr algn="just"/>
            <a:r>
              <a:rPr kumimoji="0" lang="en-US" sz="2800" b="1" i="0" u="sng" strike="noStrike" kern="0" cap="none" spc="0" normalizeH="0" baseline="0" noProof="0" err="1">
                <a:ln>
                  <a:noFill/>
                </a:ln>
                <a:solidFill>
                  <a:sysClr val="windowText" lastClr="000000"/>
                </a:solidFill>
                <a:effectLst/>
                <a:uLnTx/>
                <a:uFillTx/>
                <a:latin typeface="Times New Roman" pitchFamily="18" charset="0"/>
                <a:ea typeface="Times New Roman" pitchFamily="18" charset="0"/>
                <a:cs typeface="Times New Roman" pitchFamily="18" charset="0"/>
              </a:rPr>
              <a:t>Bài</a:t>
            </a:r>
            <a:r>
              <a:rPr kumimoji="0" lang="en-US" sz="2800" b="1" i="0" u="sng" strike="noStrike" kern="0" cap="none" spc="0" normalizeH="0" baseline="0" noProof="0">
                <a:ln>
                  <a:noFill/>
                </a:ln>
                <a:solidFill>
                  <a:sysClr val="windowText" lastClr="000000"/>
                </a:solidFill>
                <a:effectLst/>
                <a:uLnTx/>
                <a:uFillTx/>
                <a:latin typeface="Times New Roman" pitchFamily="18" charset="0"/>
                <a:ea typeface="Times New Roman" pitchFamily="18" charset="0"/>
                <a:cs typeface="Times New Roman" pitchFamily="18" charset="0"/>
              </a:rPr>
              <a:t> 5.</a:t>
            </a:r>
            <a:r>
              <a:rPr kumimoji="0" lang="en-US" sz="2800" b="0" i="0" u="none" strike="noStrike" kern="0" cap="none" spc="0" normalizeH="0" baseline="0" noProof="0">
                <a:ln>
                  <a:noFill/>
                </a:ln>
                <a:solidFill>
                  <a:sysClr val="windowText" lastClr="000000"/>
                </a:solidFill>
                <a:effectLst/>
                <a:uLnTx/>
                <a:uFillTx/>
                <a:latin typeface="Times New Roman" pitchFamily="18" charset="0"/>
                <a:ea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kép</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mưa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địa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a:t>
            </a:r>
            <a:r>
              <a:rPr lang="en-US" sz="2800" dirty="0">
                <a:latin typeface="Times New Roman" pitchFamily="18" charset="0"/>
                <a:cs typeface="Times New Roman" pitchFamily="18" charset="0"/>
              </a:rPr>
              <a:t> Minh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mùa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mưa</a:t>
            </a:r>
            <a:r>
              <a:rPr lang="en-US" sz="280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781BE1F1-0E98-E242-DAAE-69AA58FBC1CD}"/>
              </a:ext>
            </a:extLst>
          </p:cNvPr>
          <p:cNvPicPr>
            <a:picLocks noChangeAspect="1"/>
          </p:cNvPicPr>
          <p:nvPr/>
        </p:nvPicPr>
        <p:blipFill>
          <a:blip r:embed="rId2"/>
          <a:stretch>
            <a:fillRect/>
          </a:stretch>
        </p:blipFill>
        <p:spPr>
          <a:xfrm>
            <a:off x="4462595" y="567048"/>
            <a:ext cx="7347270" cy="5401236"/>
          </a:xfrm>
          <a:prstGeom prst="rect">
            <a:avLst/>
          </a:prstGeom>
        </p:spPr>
      </p:pic>
    </p:spTree>
    <p:extLst>
      <p:ext uri="{BB962C8B-B14F-4D97-AF65-F5344CB8AC3E}">
        <p14:creationId xmlns:p14="http://schemas.microsoft.com/office/powerpoint/2010/main" val="27604989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
          <p:cNvSpPr>
            <a:spLocks noChangeArrowheads="1"/>
          </p:cNvSpPr>
          <p:nvPr/>
        </p:nvSpPr>
        <p:spPr bwMode="auto">
          <a:xfrm>
            <a:off x="501929" y="525581"/>
            <a:ext cx="1376809" cy="523220"/>
          </a:xfrm>
          <a:prstGeom prst="rect">
            <a:avLst/>
          </a:prstGeom>
          <a:solidFill>
            <a:sysClr val="window" lastClr="FFFFFF"/>
          </a:solidFill>
          <a:ln>
            <a:noFill/>
          </a:ln>
          <a:effectLst/>
        </p:spPr>
        <p:txBody>
          <a:bodyPr vert="horz" wrap="square" lIns="91440" tIns="45720" rIns="91440" bIns="45720" numCol="1" anchor="ctr" anchorCtr="0" compatLnSpc="1">
            <a:prstTxWarp prst="textNoShape">
              <a:avLst/>
            </a:prstTxWarp>
            <a:spAutoFit/>
          </a:bodyPr>
          <a:lstStyle/>
          <a:p>
            <a:pPr algn="just"/>
            <a:r>
              <a:rPr kumimoji="0" lang="en-US" sz="2800" b="1" i="0" u="sng" strike="noStrike" kern="0" cap="none" spc="0" normalizeH="0" baseline="0" noProof="0" err="1">
                <a:ln>
                  <a:noFill/>
                </a:ln>
                <a:solidFill>
                  <a:sysClr val="windowText" lastClr="000000"/>
                </a:solidFill>
                <a:effectLst/>
                <a:uLnTx/>
                <a:uFillTx/>
                <a:latin typeface="Times New Roman" pitchFamily="18" charset="0"/>
                <a:ea typeface="Times New Roman" pitchFamily="18" charset="0"/>
                <a:cs typeface="Times New Roman" pitchFamily="18" charset="0"/>
              </a:rPr>
              <a:t>Bài</a:t>
            </a:r>
            <a:r>
              <a:rPr kumimoji="0" lang="en-US" sz="2800" b="1" i="0" u="sng" strike="noStrike" kern="0" cap="none" spc="0" normalizeH="0" baseline="0" noProof="0">
                <a:ln>
                  <a:noFill/>
                </a:ln>
                <a:solidFill>
                  <a:sysClr val="windowText" lastClr="000000"/>
                </a:solidFill>
                <a:effectLst/>
                <a:uLnTx/>
                <a:uFillTx/>
                <a:latin typeface="Times New Roman" pitchFamily="18" charset="0"/>
                <a:ea typeface="Times New Roman" pitchFamily="18" charset="0"/>
                <a:cs typeface="Times New Roman" pitchFamily="18" charset="0"/>
              </a:rPr>
              <a:t> 5.</a:t>
            </a:r>
            <a:endParaRPr lang="en-US" sz="2800" dirty="0">
              <a:latin typeface="Times New Roman" pitchFamily="18" charset="0"/>
              <a:cs typeface="Times New Roman" pitchFamily="18" charset="0"/>
            </a:endParaRPr>
          </a:p>
        </p:txBody>
      </p:sp>
      <p:sp>
        <p:nvSpPr>
          <p:cNvPr id="16" name="Rectangle 4"/>
          <p:cNvSpPr>
            <a:spLocks noChangeArrowheads="1"/>
          </p:cNvSpPr>
          <p:nvPr/>
        </p:nvSpPr>
        <p:spPr bwMode="auto">
          <a:xfrm>
            <a:off x="409293" y="1313376"/>
            <a:ext cx="4238390" cy="1384995"/>
          </a:xfrm>
          <a:prstGeom prst="rect">
            <a:avLst/>
          </a:prstGeom>
          <a:solidFill>
            <a:sysClr val="window" lastClr="FFFFFF"/>
          </a:solidFill>
          <a:ln>
            <a:noFill/>
          </a:ln>
          <a:effectLst/>
        </p:spPr>
        <p:txBody>
          <a:bodyPr vert="horz" wrap="square" lIns="91440" tIns="45720" rIns="91440" bIns="45720" numCol="1" anchor="ctr" anchorCtr="0" compatLnSpc="1">
            <a:prstTxWarp prst="textNoShape">
              <a:avLst/>
            </a:prstTxWarp>
            <a:spAutoFit/>
          </a:bodyPr>
          <a:lstStyle/>
          <a:p>
            <a:pPr algn="just"/>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Tổng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mưa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địa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nhiêu</a:t>
            </a:r>
            <a:r>
              <a:rPr lang="en-US" sz="2800" dirty="0">
                <a:latin typeface="Times New Roman" pitchFamily="18" charset="0"/>
                <a:cs typeface="Times New Roman" pitchFamily="18" charset="0"/>
              </a:rPr>
              <a:t> mi-li-</a:t>
            </a:r>
            <a:r>
              <a:rPr lang="en-US" sz="2800" dirty="0" err="1">
                <a:latin typeface="Times New Roman" pitchFamily="18" charset="0"/>
                <a:cs typeface="Times New Roman" pitchFamily="18" charset="0"/>
              </a:rPr>
              <a:t>mét</a:t>
            </a:r>
            <a:r>
              <a:rPr lang="en-US" sz="2800" dirty="0">
                <a:latin typeface="Times New Roman" pitchFamily="18" charset="0"/>
                <a:cs typeface="Times New Roman" pitchFamily="18" charset="0"/>
              </a:rPr>
              <a:t>?</a:t>
            </a:r>
          </a:p>
        </p:txBody>
      </p:sp>
      <p:sp>
        <p:nvSpPr>
          <p:cNvPr id="17" name="Rectangle 4"/>
          <p:cNvSpPr>
            <a:spLocks noChangeArrowheads="1"/>
          </p:cNvSpPr>
          <p:nvPr/>
        </p:nvSpPr>
        <p:spPr bwMode="auto">
          <a:xfrm>
            <a:off x="409292" y="2902029"/>
            <a:ext cx="4238391" cy="1384995"/>
          </a:xfrm>
          <a:prstGeom prst="rect">
            <a:avLst/>
          </a:prstGeom>
          <a:solidFill>
            <a:sysClr val="window" lastClr="FFFFFF"/>
          </a:solidFill>
          <a:ln>
            <a:noFill/>
          </a:ln>
          <a:effectLst/>
        </p:spPr>
        <p:txBody>
          <a:bodyPr vert="horz" wrap="square" lIns="91440" tIns="45720" rIns="91440" bIns="45720" numCol="1" anchor="ctr" anchorCtr="0" compatLnSpc="1">
            <a:prstTxWarp prst="textNoShape">
              <a:avLst/>
            </a:prstTxWarp>
            <a:spAutoFit/>
          </a:bodyPr>
          <a:lstStyle/>
          <a:p>
            <a:pPr algn="just"/>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mưa</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Huế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nhiêu</a:t>
            </a:r>
            <a:r>
              <a:rPr lang="en-US" sz="2800" dirty="0">
                <a:latin typeface="Times New Roman" pitchFamily="18" charset="0"/>
                <a:cs typeface="Times New Roman" pitchFamily="18" charset="0"/>
              </a:rPr>
              <a:t> mi-li-</a:t>
            </a:r>
            <a:r>
              <a:rPr lang="en-US" sz="2800" dirty="0" err="1">
                <a:latin typeface="Times New Roman" pitchFamily="18" charset="0"/>
                <a:cs typeface="Times New Roman" pitchFamily="18" charset="0"/>
              </a:rPr>
              <a:t>mét</a:t>
            </a:r>
            <a:r>
              <a:rPr lang="en-US" sz="2800" dirty="0">
                <a:latin typeface="Times New Roman" pitchFamily="18" charset="0"/>
                <a:cs typeface="Times New Roman" pitchFamily="18" charset="0"/>
              </a:rPr>
              <a:t>?</a:t>
            </a:r>
          </a:p>
        </p:txBody>
      </p:sp>
      <p:pic>
        <p:nvPicPr>
          <p:cNvPr id="2" name="Picture 1">
            <a:extLst>
              <a:ext uri="{FF2B5EF4-FFF2-40B4-BE49-F238E27FC236}">
                <a16:creationId xmlns:a16="http://schemas.microsoft.com/office/drawing/2014/main" id="{781BE1F1-0E98-E242-DAAE-69AA58FBC1CD}"/>
              </a:ext>
            </a:extLst>
          </p:cNvPr>
          <p:cNvPicPr>
            <a:picLocks noChangeAspect="1"/>
          </p:cNvPicPr>
          <p:nvPr/>
        </p:nvPicPr>
        <p:blipFill>
          <a:blip r:embed="rId2"/>
          <a:stretch>
            <a:fillRect/>
          </a:stretch>
        </p:blipFill>
        <p:spPr>
          <a:xfrm>
            <a:off x="4795084" y="311229"/>
            <a:ext cx="7048500" cy="5181600"/>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224DD1E0-FC88-45FD-99FF-BDEDCA527B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1303" y="5202493"/>
            <a:ext cx="1376898" cy="1463194"/>
          </a:xfrm>
          <a:prstGeom prst="rect">
            <a:avLst/>
          </a:prstGeom>
        </p:spPr>
      </p:pic>
      <p:sp>
        <p:nvSpPr>
          <p:cNvPr id="19" name="Rectangle 4"/>
          <p:cNvSpPr>
            <a:spLocks noChangeArrowheads="1"/>
          </p:cNvSpPr>
          <p:nvPr/>
        </p:nvSpPr>
        <p:spPr bwMode="auto">
          <a:xfrm>
            <a:off x="409292" y="4584888"/>
            <a:ext cx="4533193" cy="1815882"/>
          </a:xfrm>
          <a:prstGeom prst="rect">
            <a:avLst/>
          </a:prstGeom>
          <a:solidFill>
            <a:sysClr val="window" lastClr="FFFFFF"/>
          </a:solidFill>
          <a:ln>
            <a:noFill/>
          </a:ln>
          <a:effectLst/>
        </p:spPr>
        <p:txBody>
          <a:bodyPr vert="horz" wrap="square" lIns="91440" tIns="45720" rIns="91440" bIns="45720" numCol="1" anchor="ctr" anchorCtr="0" compatLnSpc="1">
            <a:prstTxWarp prst="textNoShape">
              <a:avLst/>
            </a:prstTxWarp>
            <a:spAutoFit/>
          </a:bodyPr>
          <a:lstStyle/>
          <a:p>
            <a:pPr algn="just"/>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Cân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ẩm</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nơi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mưa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hơi</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1654245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anim calcmode="lin" valueType="num">
                                      <p:cBhvr>
                                        <p:cTn id="23" dur="2000" fill="hold"/>
                                        <p:tgtEl>
                                          <p:spTgt spid="13"/>
                                        </p:tgtEl>
                                        <p:attrNameLst>
                                          <p:attrName>ppt_w</p:attrName>
                                        </p:attrNameLst>
                                      </p:cBhvr>
                                      <p:tavLst>
                                        <p:tav tm="0" fmla="#ppt_w*sin(2.5*pi*$)">
                                          <p:val>
                                            <p:fltVal val="0"/>
                                          </p:val>
                                        </p:tav>
                                        <p:tav tm="100000">
                                          <p:val>
                                            <p:fltVal val="1"/>
                                          </p:val>
                                        </p:tav>
                                      </p:tavLst>
                                    </p:anim>
                                    <p:anim calcmode="lin" valueType="num">
                                      <p:cBhvr>
                                        <p:cTn id="24"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
          <p:cNvSpPr>
            <a:spLocks noChangeArrowheads="1"/>
          </p:cNvSpPr>
          <p:nvPr/>
        </p:nvSpPr>
        <p:spPr bwMode="auto">
          <a:xfrm>
            <a:off x="501929" y="525581"/>
            <a:ext cx="1376809" cy="523220"/>
          </a:xfrm>
          <a:prstGeom prst="rect">
            <a:avLst/>
          </a:prstGeom>
          <a:solidFill>
            <a:sysClr val="window" lastClr="FFFFFF"/>
          </a:solidFill>
          <a:ln>
            <a:noFill/>
          </a:ln>
          <a:effectLst/>
        </p:spPr>
        <p:txBody>
          <a:bodyPr vert="horz" wrap="square" lIns="91440" tIns="45720" rIns="91440" bIns="45720" numCol="1" anchor="ctr" anchorCtr="0" compatLnSpc="1">
            <a:prstTxWarp prst="textNoShape">
              <a:avLst/>
            </a:prstTxWarp>
            <a:spAutoFit/>
          </a:bodyPr>
          <a:lstStyle/>
          <a:p>
            <a:pPr algn="just"/>
            <a:r>
              <a:rPr kumimoji="0" lang="en-US" sz="2800" b="1" i="0" u="sng" strike="noStrike" kern="0" cap="none" spc="0" normalizeH="0" baseline="0" noProof="0" err="1">
                <a:ln>
                  <a:noFill/>
                </a:ln>
                <a:solidFill>
                  <a:sysClr val="windowText" lastClr="000000"/>
                </a:solidFill>
                <a:effectLst/>
                <a:uLnTx/>
                <a:uFillTx/>
                <a:latin typeface="Times New Roman" pitchFamily="18" charset="0"/>
                <a:ea typeface="Times New Roman" pitchFamily="18" charset="0"/>
                <a:cs typeface="Times New Roman" pitchFamily="18" charset="0"/>
              </a:rPr>
              <a:t>Bài</a:t>
            </a:r>
            <a:r>
              <a:rPr kumimoji="0" lang="en-US" sz="2800" b="1" i="0" u="sng" strike="noStrike" kern="0" cap="none" spc="0" normalizeH="0" baseline="0" noProof="0">
                <a:ln>
                  <a:noFill/>
                </a:ln>
                <a:solidFill>
                  <a:sysClr val="windowText" lastClr="000000"/>
                </a:solidFill>
                <a:effectLst/>
                <a:uLnTx/>
                <a:uFillTx/>
                <a:latin typeface="Times New Roman" pitchFamily="18" charset="0"/>
                <a:ea typeface="Times New Roman" pitchFamily="18" charset="0"/>
                <a:cs typeface="Times New Roman" pitchFamily="18" charset="0"/>
              </a:rPr>
              <a:t> 5.</a:t>
            </a:r>
            <a:endParaRPr lang="en-US" sz="2800" dirty="0">
              <a:latin typeface="Times New Roman" pitchFamily="18" charset="0"/>
              <a:cs typeface="Times New Roman" pitchFamily="18" charset="0"/>
            </a:endParaRPr>
          </a:p>
        </p:txBody>
      </p:sp>
      <p:sp>
        <p:nvSpPr>
          <p:cNvPr id="16" name="Rectangle 4"/>
          <p:cNvSpPr>
            <a:spLocks noChangeArrowheads="1"/>
          </p:cNvSpPr>
          <p:nvPr/>
        </p:nvSpPr>
        <p:spPr bwMode="auto">
          <a:xfrm>
            <a:off x="409293" y="1313376"/>
            <a:ext cx="4238390" cy="1384995"/>
          </a:xfrm>
          <a:prstGeom prst="rect">
            <a:avLst/>
          </a:prstGeom>
          <a:solidFill>
            <a:sysClr val="window" lastClr="FFFFFF"/>
          </a:solidFill>
          <a:ln>
            <a:noFill/>
          </a:ln>
          <a:effectLst/>
        </p:spPr>
        <p:txBody>
          <a:bodyPr vert="horz" wrap="square" lIns="91440" tIns="45720" rIns="91440" bIns="45720" numCol="1" anchor="ctr" anchorCtr="0" compatLnSpc="1">
            <a:prstTxWarp prst="textNoShape">
              <a:avLst/>
            </a:prstTxWarp>
            <a:spAutoFit/>
          </a:bodyPr>
          <a:lstStyle/>
          <a:p>
            <a:pPr algn="just"/>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Tổng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mưa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địa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nhiêu</a:t>
            </a:r>
            <a:r>
              <a:rPr lang="en-US" sz="2800" dirty="0">
                <a:latin typeface="Times New Roman" pitchFamily="18" charset="0"/>
                <a:cs typeface="Times New Roman" pitchFamily="18" charset="0"/>
              </a:rPr>
              <a:t> mi-li-</a:t>
            </a:r>
            <a:r>
              <a:rPr lang="en-US" sz="2800" dirty="0" err="1">
                <a:latin typeface="Times New Roman" pitchFamily="18" charset="0"/>
                <a:cs typeface="Times New Roman" pitchFamily="18" charset="0"/>
              </a:rPr>
              <a:t>mét</a:t>
            </a:r>
            <a:r>
              <a:rPr lang="en-US" sz="2800" dirty="0">
                <a:latin typeface="Times New Roman" pitchFamily="18" charset="0"/>
                <a:cs typeface="Times New Roman" pitchFamily="18" charset="0"/>
              </a:rPr>
              <a:t>?</a:t>
            </a:r>
          </a:p>
        </p:txBody>
      </p:sp>
      <p:pic>
        <p:nvPicPr>
          <p:cNvPr id="2" name="Picture 1">
            <a:extLst>
              <a:ext uri="{FF2B5EF4-FFF2-40B4-BE49-F238E27FC236}">
                <a16:creationId xmlns:a16="http://schemas.microsoft.com/office/drawing/2014/main" id="{781BE1F1-0E98-E242-DAAE-69AA58FBC1CD}"/>
              </a:ext>
            </a:extLst>
          </p:cNvPr>
          <p:cNvPicPr>
            <a:picLocks noChangeAspect="1"/>
          </p:cNvPicPr>
          <p:nvPr/>
        </p:nvPicPr>
        <p:blipFill>
          <a:blip r:embed="rId2"/>
          <a:stretch>
            <a:fillRect/>
          </a:stretch>
        </p:blipFill>
        <p:spPr>
          <a:xfrm>
            <a:off x="4866521" y="298805"/>
            <a:ext cx="7048500" cy="5181600"/>
          </a:xfrm>
          <a:prstGeom prst="rect">
            <a:avLst/>
          </a:prstGeom>
        </p:spPr>
      </p:pic>
      <p:sp>
        <p:nvSpPr>
          <p:cNvPr id="9" name="Rectangle 4">
            <a:extLst>
              <a:ext uri="{FF2B5EF4-FFF2-40B4-BE49-F238E27FC236}">
                <a16:creationId xmlns:a16="http://schemas.microsoft.com/office/drawing/2014/main" id="{CD9A84A8-3B1D-C3FF-5B5F-5D8C0D953CBB}"/>
              </a:ext>
            </a:extLst>
          </p:cNvPr>
          <p:cNvSpPr>
            <a:spLocks noChangeArrowheads="1"/>
          </p:cNvSpPr>
          <p:nvPr/>
        </p:nvSpPr>
        <p:spPr bwMode="auto">
          <a:xfrm>
            <a:off x="409293" y="4589930"/>
            <a:ext cx="1054189" cy="523220"/>
          </a:xfrm>
          <a:prstGeom prst="rect">
            <a:avLst/>
          </a:prstGeom>
          <a:solidFill>
            <a:sysClr val="window" lastClr="FFFFFF"/>
          </a:solidFill>
          <a:ln>
            <a:noFill/>
          </a:ln>
          <a:effectLst/>
        </p:spPr>
        <p:txBody>
          <a:bodyPr vert="horz" wrap="square" lIns="91440" tIns="45720" rIns="91440" bIns="45720" numCol="1" anchor="ctr" anchorCtr="0" compatLnSpc="1">
            <a:prstTxWarp prst="textNoShape">
              <a:avLst/>
            </a:prstTxWarp>
            <a:spAutoFit/>
          </a:bodyPr>
          <a:lstStyle/>
          <a:p>
            <a:pPr algn="just"/>
            <a:r>
              <a:rPr lang="en-US" sz="2800" b="1" dirty="0" err="1">
                <a:solidFill>
                  <a:srgbClr val="0328DF"/>
                </a:solidFill>
                <a:latin typeface="Times New Roman" pitchFamily="18" charset="0"/>
                <a:cs typeface="Times New Roman" pitchFamily="18" charset="0"/>
              </a:rPr>
              <a:t>Giải</a:t>
            </a:r>
            <a:endParaRPr lang="en-US" sz="2800" b="1" dirty="0">
              <a:solidFill>
                <a:srgbClr val="0328DF"/>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95B1A48E-15CE-3457-7C58-B892E8FDF5C9}"/>
              </a:ext>
            </a:extLst>
          </p:cNvPr>
          <p:cNvSpPr/>
          <p:nvPr/>
        </p:nvSpPr>
        <p:spPr>
          <a:xfrm>
            <a:off x="409293" y="5203406"/>
            <a:ext cx="7048500" cy="553998"/>
          </a:xfrm>
          <a:prstGeom prst="rect">
            <a:avLst/>
          </a:prstGeom>
        </p:spPr>
        <p:txBody>
          <a:bodyPr wrap="square">
            <a:spAutoFit/>
          </a:bodyPr>
          <a:lstStyle/>
          <a:p>
            <a:r>
              <a:rPr lang="en-US" sz="3000" dirty="0">
                <a:solidFill>
                  <a:srgbClr val="0328DF"/>
                </a:solidFill>
                <a:latin typeface="Times New Roman" pitchFamily="18" charset="0"/>
                <a:cs typeface="Times New Roman" pitchFamily="18" charset="0"/>
              </a:rPr>
              <a:t>a) </a:t>
            </a:r>
            <a:r>
              <a:rPr lang="en-US" sz="3000" dirty="0" err="1">
                <a:solidFill>
                  <a:srgbClr val="0328DF"/>
                </a:solidFill>
                <a:latin typeface="Times New Roman" pitchFamily="18" charset="0"/>
                <a:cs typeface="Times New Roman" pitchFamily="18" charset="0"/>
              </a:rPr>
              <a:t>Tổng</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lượng</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mưa</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của</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ba</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địa</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điểm</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trên</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là</a:t>
            </a:r>
            <a:r>
              <a:rPr lang="en-US" sz="3000" dirty="0">
                <a:solidFill>
                  <a:srgbClr val="0328DF"/>
                </a:solidFill>
                <a:latin typeface="Times New Roman" pitchFamily="18" charset="0"/>
                <a:cs typeface="Times New Roman" pitchFamily="18" charset="0"/>
              </a:rPr>
              <a:t>:  </a:t>
            </a:r>
          </a:p>
        </p:txBody>
      </p:sp>
      <p:sp>
        <p:nvSpPr>
          <p:cNvPr id="11" name="Rectangle 10">
            <a:extLst>
              <a:ext uri="{FF2B5EF4-FFF2-40B4-BE49-F238E27FC236}">
                <a16:creationId xmlns:a16="http://schemas.microsoft.com/office/drawing/2014/main" id="{B115A43E-1F29-A2E1-C4DF-DB828263EE07}"/>
              </a:ext>
            </a:extLst>
          </p:cNvPr>
          <p:cNvSpPr/>
          <p:nvPr/>
        </p:nvSpPr>
        <p:spPr>
          <a:xfrm>
            <a:off x="936387" y="5758019"/>
            <a:ext cx="5700600" cy="553998"/>
          </a:xfrm>
          <a:prstGeom prst="rect">
            <a:avLst/>
          </a:prstGeom>
        </p:spPr>
        <p:txBody>
          <a:bodyPr wrap="square">
            <a:spAutoFit/>
          </a:bodyPr>
          <a:lstStyle/>
          <a:p>
            <a:r>
              <a:rPr lang="en-US" sz="3000">
                <a:solidFill>
                  <a:srgbClr val="0328DF"/>
                </a:solidFill>
                <a:latin typeface="Times New Roman" pitchFamily="18" charset="0"/>
                <a:cs typeface="Times New Roman" pitchFamily="18" charset="0"/>
              </a:rPr>
              <a:t>1667 + 2868 + 1931 = 6466 (mm).  </a:t>
            </a:r>
            <a:endParaRPr lang="en-US" sz="3000" dirty="0">
              <a:solidFill>
                <a:srgbClr val="0328DF"/>
              </a:solidFill>
              <a:latin typeface="Times New Roman" pitchFamily="18" charset="0"/>
              <a:cs typeface="Times New Roman" pitchFamily="18" charset="0"/>
            </a:endParaRPr>
          </a:p>
        </p:txBody>
      </p:sp>
      <p:pic>
        <p:nvPicPr>
          <p:cNvPr id="12" name="Picture 11" descr="A picture containing toy, doll&#10;&#10;Description automatically generated">
            <a:extLst>
              <a:ext uri="{FF2B5EF4-FFF2-40B4-BE49-F238E27FC236}">
                <a16:creationId xmlns:a16="http://schemas.microsoft.com/office/drawing/2014/main" id="{15111B38-4AD4-9DFE-C051-C79957B37F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8123" y="5203406"/>
            <a:ext cx="1376898" cy="1463194"/>
          </a:xfrm>
          <a:prstGeom prst="rect">
            <a:avLst/>
          </a:prstGeom>
        </p:spPr>
      </p:pic>
    </p:spTree>
    <p:extLst>
      <p:ext uri="{BB962C8B-B14F-4D97-AF65-F5344CB8AC3E}">
        <p14:creationId xmlns:p14="http://schemas.microsoft.com/office/powerpoint/2010/main" val="973678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
          <p:cNvSpPr>
            <a:spLocks noChangeArrowheads="1"/>
          </p:cNvSpPr>
          <p:nvPr/>
        </p:nvSpPr>
        <p:spPr bwMode="auto">
          <a:xfrm>
            <a:off x="501929" y="525581"/>
            <a:ext cx="1376809" cy="523220"/>
          </a:xfrm>
          <a:prstGeom prst="rect">
            <a:avLst/>
          </a:prstGeom>
          <a:solidFill>
            <a:sysClr val="window" lastClr="FFFFFF"/>
          </a:solidFill>
          <a:ln>
            <a:noFill/>
          </a:ln>
          <a:effectLst/>
        </p:spPr>
        <p:txBody>
          <a:bodyPr vert="horz" wrap="square" lIns="91440" tIns="45720" rIns="91440" bIns="45720" numCol="1" anchor="ctr" anchorCtr="0" compatLnSpc="1">
            <a:prstTxWarp prst="textNoShape">
              <a:avLst/>
            </a:prstTxWarp>
            <a:spAutoFit/>
          </a:bodyPr>
          <a:lstStyle/>
          <a:p>
            <a:pPr algn="just"/>
            <a:r>
              <a:rPr kumimoji="0" lang="en-US" sz="2800" b="1" i="0" u="sng" strike="noStrike" kern="0" cap="none" spc="0" normalizeH="0" baseline="0" noProof="0" err="1">
                <a:ln>
                  <a:noFill/>
                </a:ln>
                <a:solidFill>
                  <a:sysClr val="windowText" lastClr="000000"/>
                </a:solidFill>
                <a:effectLst/>
                <a:uLnTx/>
                <a:uFillTx/>
                <a:latin typeface="Times New Roman" pitchFamily="18" charset="0"/>
                <a:ea typeface="Times New Roman" pitchFamily="18" charset="0"/>
                <a:cs typeface="Times New Roman" pitchFamily="18" charset="0"/>
              </a:rPr>
              <a:t>Bài</a:t>
            </a:r>
            <a:r>
              <a:rPr kumimoji="0" lang="en-US" sz="2800" b="1" i="0" u="sng" strike="noStrike" kern="0" cap="none" spc="0" normalizeH="0" baseline="0" noProof="0">
                <a:ln>
                  <a:noFill/>
                </a:ln>
                <a:solidFill>
                  <a:sysClr val="windowText" lastClr="000000"/>
                </a:solidFill>
                <a:effectLst/>
                <a:uLnTx/>
                <a:uFillTx/>
                <a:latin typeface="Times New Roman" pitchFamily="18" charset="0"/>
                <a:ea typeface="Times New Roman" pitchFamily="18" charset="0"/>
                <a:cs typeface="Times New Roman" pitchFamily="18" charset="0"/>
              </a:rPr>
              <a:t> 5.</a:t>
            </a:r>
            <a:endParaRPr lang="en-US" sz="2800" dirty="0">
              <a:latin typeface="Times New Roman" pitchFamily="18" charset="0"/>
              <a:cs typeface="Times New Roman" pitchFamily="18" charset="0"/>
            </a:endParaRPr>
          </a:p>
        </p:txBody>
      </p:sp>
      <p:sp>
        <p:nvSpPr>
          <p:cNvPr id="17" name="Rectangle 4"/>
          <p:cNvSpPr>
            <a:spLocks noChangeArrowheads="1"/>
          </p:cNvSpPr>
          <p:nvPr/>
        </p:nvSpPr>
        <p:spPr bwMode="auto">
          <a:xfrm>
            <a:off x="420213" y="1418866"/>
            <a:ext cx="4238391" cy="1384995"/>
          </a:xfrm>
          <a:prstGeom prst="rect">
            <a:avLst/>
          </a:prstGeom>
          <a:solidFill>
            <a:sysClr val="window" lastClr="FFFFFF"/>
          </a:solidFill>
          <a:ln>
            <a:noFill/>
          </a:ln>
          <a:effectLst/>
        </p:spPr>
        <p:txBody>
          <a:bodyPr vert="horz" wrap="square" lIns="91440" tIns="45720" rIns="91440" bIns="45720" numCol="1" anchor="ctr" anchorCtr="0" compatLnSpc="1">
            <a:prstTxWarp prst="textNoShape">
              <a:avLst/>
            </a:prstTxWarp>
            <a:spAutoFit/>
          </a:bodyPr>
          <a:lstStyle/>
          <a:p>
            <a:pPr algn="just"/>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mưa</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Huế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nhiêu</a:t>
            </a:r>
            <a:r>
              <a:rPr lang="en-US" sz="2800" dirty="0">
                <a:latin typeface="Times New Roman" pitchFamily="18" charset="0"/>
                <a:cs typeface="Times New Roman" pitchFamily="18" charset="0"/>
              </a:rPr>
              <a:t> mi-li-</a:t>
            </a:r>
            <a:r>
              <a:rPr lang="en-US" sz="2800" dirty="0" err="1">
                <a:latin typeface="Times New Roman" pitchFamily="18" charset="0"/>
                <a:cs typeface="Times New Roman" pitchFamily="18" charset="0"/>
              </a:rPr>
              <a:t>mét</a:t>
            </a:r>
            <a:r>
              <a:rPr lang="en-US" sz="2800" dirty="0">
                <a:latin typeface="Times New Roman" pitchFamily="18" charset="0"/>
                <a:cs typeface="Times New Roman" pitchFamily="18" charset="0"/>
              </a:rPr>
              <a:t>?</a:t>
            </a:r>
          </a:p>
        </p:txBody>
      </p:sp>
      <p:pic>
        <p:nvPicPr>
          <p:cNvPr id="2" name="Picture 1">
            <a:extLst>
              <a:ext uri="{FF2B5EF4-FFF2-40B4-BE49-F238E27FC236}">
                <a16:creationId xmlns:a16="http://schemas.microsoft.com/office/drawing/2014/main" id="{781BE1F1-0E98-E242-DAAE-69AA58FBC1CD}"/>
              </a:ext>
            </a:extLst>
          </p:cNvPr>
          <p:cNvPicPr>
            <a:picLocks noChangeAspect="1"/>
          </p:cNvPicPr>
          <p:nvPr/>
        </p:nvPicPr>
        <p:blipFill>
          <a:blip r:embed="rId2"/>
          <a:stretch>
            <a:fillRect/>
          </a:stretch>
        </p:blipFill>
        <p:spPr>
          <a:xfrm>
            <a:off x="4898538" y="213061"/>
            <a:ext cx="7048500" cy="5181600"/>
          </a:xfrm>
          <a:prstGeom prst="rect">
            <a:avLst/>
          </a:prstGeom>
        </p:spPr>
      </p:pic>
      <p:sp>
        <p:nvSpPr>
          <p:cNvPr id="7" name="Rectangle 4">
            <a:extLst>
              <a:ext uri="{FF2B5EF4-FFF2-40B4-BE49-F238E27FC236}">
                <a16:creationId xmlns:a16="http://schemas.microsoft.com/office/drawing/2014/main" id="{7BDFE77C-F091-606C-153F-C5D16D8C1DA7}"/>
              </a:ext>
            </a:extLst>
          </p:cNvPr>
          <p:cNvSpPr>
            <a:spLocks noChangeArrowheads="1"/>
          </p:cNvSpPr>
          <p:nvPr/>
        </p:nvSpPr>
        <p:spPr bwMode="auto">
          <a:xfrm>
            <a:off x="495197" y="4558922"/>
            <a:ext cx="916964" cy="523220"/>
          </a:xfrm>
          <a:prstGeom prst="rect">
            <a:avLst/>
          </a:prstGeom>
          <a:solidFill>
            <a:sysClr val="window" lastClr="FFFFFF"/>
          </a:solidFill>
          <a:ln>
            <a:noFill/>
          </a:ln>
          <a:effectLst/>
        </p:spPr>
        <p:txBody>
          <a:bodyPr vert="horz" wrap="square" lIns="91440" tIns="45720" rIns="91440" bIns="45720" numCol="1" anchor="ctr" anchorCtr="0" compatLnSpc="1">
            <a:prstTxWarp prst="textNoShape">
              <a:avLst/>
            </a:prstTxWarp>
            <a:spAutoFit/>
          </a:bodyPr>
          <a:lstStyle/>
          <a:p>
            <a:pPr algn="just"/>
            <a:r>
              <a:rPr lang="en-US" sz="2800" b="1" dirty="0" err="1">
                <a:solidFill>
                  <a:srgbClr val="0328DF"/>
                </a:solidFill>
                <a:latin typeface="Times New Roman" pitchFamily="18" charset="0"/>
                <a:cs typeface="Times New Roman" pitchFamily="18" charset="0"/>
              </a:rPr>
              <a:t>Giải</a:t>
            </a:r>
            <a:endParaRPr lang="en-US" sz="2800" b="1" dirty="0">
              <a:solidFill>
                <a:srgbClr val="0328DF"/>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37B45B68-2FFE-C8AE-D341-20040F6216D6}"/>
              </a:ext>
            </a:extLst>
          </p:cNvPr>
          <p:cNvSpPr/>
          <p:nvPr/>
        </p:nvSpPr>
        <p:spPr>
          <a:xfrm>
            <a:off x="420213" y="5063442"/>
            <a:ext cx="6482066" cy="553998"/>
          </a:xfrm>
          <a:prstGeom prst="rect">
            <a:avLst/>
          </a:prstGeom>
        </p:spPr>
        <p:txBody>
          <a:bodyPr wrap="square">
            <a:spAutoFit/>
          </a:bodyPr>
          <a:lstStyle/>
          <a:p>
            <a:r>
              <a:rPr lang="en-US" sz="3000" dirty="0">
                <a:solidFill>
                  <a:srgbClr val="0328DF"/>
                </a:solidFill>
                <a:latin typeface="Times New Roman" pitchFamily="18" charset="0"/>
                <a:cs typeface="Times New Roman" pitchFamily="18" charset="0"/>
              </a:rPr>
              <a:t>b) </a:t>
            </a:r>
            <a:r>
              <a:rPr lang="en-US" sz="3000" dirty="0" err="1">
                <a:solidFill>
                  <a:srgbClr val="0328DF"/>
                </a:solidFill>
                <a:latin typeface="Times New Roman" pitchFamily="18" charset="0"/>
                <a:cs typeface="Times New Roman" pitchFamily="18" charset="0"/>
              </a:rPr>
              <a:t>Lượng</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mưa</a:t>
            </a:r>
            <a:r>
              <a:rPr lang="en-US" sz="3000" dirty="0">
                <a:solidFill>
                  <a:srgbClr val="0328DF"/>
                </a:solidFill>
                <a:latin typeface="Times New Roman" pitchFamily="18" charset="0"/>
                <a:cs typeface="Times New Roman" pitchFamily="18" charset="0"/>
              </a:rPr>
              <a:t> ở </a:t>
            </a:r>
            <a:r>
              <a:rPr lang="en-US" sz="3000" dirty="0" err="1">
                <a:solidFill>
                  <a:srgbClr val="0328DF"/>
                </a:solidFill>
                <a:latin typeface="Times New Roman" pitchFamily="18" charset="0"/>
                <a:cs typeface="Times New Roman" pitchFamily="18" charset="0"/>
              </a:rPr>
              <a:t>Huế</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cao</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hơn</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Hà</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Nội</a:t>
            </a:r>
            <a:r>
              <a:rPr lang="en-US" sz="3000" dirty="0">
                <a:solidFill>
                  <a:srgbClr val="0328DF"/>
                </a:solidFill>
                <a:latin typeface="Times New Roman" pitchFamily="18" charset="0"/>
                <a:cs typeface="Times New Roman" pitchFamily="18" charset="0"/>
              </a:rPr>
              <a:t> </a:t>
            </a:r>
            <a:r>
              <a:rPr lang="en-US" sz="3000" dirty="0" err="1">
                <a:solidFill>
                  <a:srgbClr val="0328DF"/>
                </a:solidFill>
                <a:latin typeface="Times New Roman" pitchFamily="18" charset="0"/>
                <a:cs typeface="Times New Roman" pitchFamily="18" charset="0"/>
              </a:rPr>
              <a:t>là</a:t>
            </a:r>
            <a:r>
              <a:rPr lang="en-US" sz="3000" dirty="0">
                <a:solidFill>
                  <a:srgbClr val="0328DF"/>
                </a:solidFill>
                <a:latin typeface="Times New Roman" pitchFamily="18" charset="0"/>
                <a:cs typeface="Times New Roman" pitchFamily="18" charset="0"/>
              </a:rPr>
              <a:t>:   </a:t>
            </a:r>
          </a:p>
        </p:txBody>
      </p:sp>
      <p:sp>
        <p:nvSpPr>
          <p:cNvPr id="9" name="Rectangle 8">
            <a:extLst>
              <a:ext uri="{FF2B5EF4-FFF2-40B4-BE49-F238E27FC236}">
                <a16:creationId xmlns:a16="http://schemas.microsoft.com/office/drawing/2014/main" id="{8729ECD8-404E-2743-C384-4342B8EFE77D}"/>
              </a:ext>
            </a:extLst>
          </p:cNvPr>
          <p:cNvSpPr/>
          <p:nvPr/>
        </p:nvSpPr>
        <p:spPr>
          <a:xfrm>
            <a:off x="1218348" y="5660818"/>
            <a:ext cx="4350078" cy="553998"/>
          </a:xfrm>
          <a:prstGeom prst="rect">
            <a:avLst/>
          </a:prstGeom>
        </p:spPr>
        <p:txBody>
          <a:bodyPr wrap="square">
            <a:spAutoFit/>
          </a:bodyPr>
          <a:lstStyle/>
          <a:p>
            <a:r>
              <a:rPr lang="en-US" sz="3000">
                <a:solidFill>
                  <a:srgbClr val="0328DF"/>
                </a:solidFill>
                <a:latin typeface="Times New Roman" pitchFamily="18" charset="0"/>
                <a:cs typeface="Times New Roman" pitchFamily="18" charset="0"/>
              </a:rPr>
              <a:t>2868 – 1667 = 1201 (mm).   </a:t>
            </a:r>
            <a:endParaRPr lang="en-US" sz="3000" dirty="0">
              <a:solidFill>
                <a:srgbClr val="0328DF"/>
              </a:solidFill>
              <a:latin typeface="Times New Roman" pitchFamily="18" charset="0"/>
              <a:cs typeface="Times New Roman" pitchFamily="18" charset="0"/>
            </a:endParaRPr>
          </a:p>
        </p:txBody>
      </p:sp>
      <p:pic>
        <p:nvPicPr>
          <p:cNvPr id="10" name="Picture 9" descr="A picture containing toy, doll&#10;&#10;Description automatically generated">
            <a:extLst>
              <a:ext uri="{FF2B5EF4-FFF2-40B4-BE49-F238E27FC236}">
                <a16:creationId xmlns:a16="http://schemas.microsoft.com/office/drawing/2014/main" id="{6D52D146-DCA0-6CDD-30E7-CA6A696793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0140" y="5206220"/>
            <a:ext cx="1376898" cy="1463194"/>
          </a:xfrm>
          <a:prstGeom prst="rect">
            <a:avLst/>
          </a:prstGeom>
        </p:spPr>
      </p:pic>
    </p:spTree>
    <p:extLst>
      <p:ext uri="{BB962C8B-B14F-4D97-AF65-F5344CB8AC3E}">
        <p14:creationId xmlns:p14="http://schemas.microsoft.com/office/powerpoint/2010/main" val="1884354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
          <p:cNvSpPr>
            <a:spLocks noChangeArrowheads="1"/>
          </p:cNvSpPr>
          <p:nvPr/>
        </p:nvSpPr>
        <p:spPr bwMode="auto">
          <a:xfrm>
            <a:off x="501929" y="525581"/>
            <a:ext cx="1376809" cy="523220"/>
          </a:xfrm>
          <a:prstGeom prst="rect">
            <a:avLst/>
          </a:prstGeom>
          <a:solidFill>
            <a:sysClr val="window" lastClr="FFFFFF"/>
          </a:solidFill>
          <a:ln>
            <a:noFill/>
          </a:ln>
          <a:effectLst/>
        </p:spPr>
        <p:txBody>
          <a:bodyPr vert="horz" wrap="square" lIns="91440" tIns="45720" rIns="91440" bIns="45720" numCol="1" anchor="ctr" anchorCtr="0" compatLnSpc="1">
            <a:prstTxWarp prst="textNoShape">
              <a:avLst/>
            </a:prstTxWarp>
            <a:spAutoFit/>
          </a:bodyPr>
          <a:lstStyle/>
          <a:p>
            <a:pPr algn="just"/>
            <a:r>
              <a:rPr kumimoji="0" lang="en-US" sz="2800" b="1" i="0" u="sng" strike="noStrike" kern="0" cap="none" spc="0" normalizeH="0" baseline="0" noProof="0" err="1">
                <a:ln>
                  <a:noFill/>
                </a:ln>
                <a:solidFill>
                  <a:sysClr val="windowText" lastClr="000000"/>
                </a:solidFill>
                <a:effectLst/>
                <a:uLnTx/>
                <a:uFillTx/>
                <a:latin typeface="Times New Roman" pitchFamily="18" charset="0"/>
                <a:ea typeface="Times New Roman" pitchFamily="18" charset="0"/>
                <a:cs typeface="Times New Roman" pitchFamily="18" charset="0"/>
              </a:rPr>
              <a:t>Bài</a:t>
            </a:r>
            <a:r>
              <a:rPr kumimoji="0" lang="en-US" sz="2800" b="1" i="0" u="sng" strike="noStrike" kern="0" cap="none" spc="0" normalizeH="0" baseline="0" noProof="0">
                <a:ln>
                  <a:noFill/>
                </a:ln>
                <a:solidFill>
                  <a:sysClr val="windowText" lastClr="000000"/>
                </a:solidFill>
                <a:effectLst/>
                <a:uLnTx/>
                <a:uFillTx/>
                <a:latin typeface="Times New Roman" pitchFamily="18" charset="0"/>
                <a:ea typeface="Times New Roman" pitchFamily="18" charset="0"/>
                <a:cs typeface="Times New Roman" pitchFamily="18" charset="0"/>
              </a:rPr>
              <a:t> 5.</a:t>
            </a:r>
            <a:endParaRPr lang="en-US" sz="2800" dirty="0">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781BE1F1-0E98-E242-DAAE-69AA58FBC1CD}"/>
              </a:ext>
            </a:extLst>
          </p:cNvPr>
          <p:cNvPicPr>
            <a:picLocks noChangeAspect="1"/>
          </p:cNvPicPr>
          <p:nvPr/>
        </p:nvPicPr>
        <p:blipFill>
          <a:blip r:embed="rId2"/>
          <a:stretch>
            <a:fillRect/>
          </a:stretch>
        </p:blipFill>
        <p:spPr>
          <a:xfrm>
            <a:off x="6413519" y="311228"/>
            <a:ext cx="5430064" cy="3991831"/>
          </a:xfrm>
          <a:prstGeom prst="rect">
            <a:avLst/>
          </a:prstGeom>
        </p:spPr>
      </p:pic>
      <p:sp>
        <p:nvSpPr>
          <p:cNvPr id="19" name="Rectangle 4"/>
          <p:cNvSpPr>
            <a:spLocks noChangeArrowheads="1"/>
          </p:cNvSpPr>
          <p:nvPr/>
        </p:nvSpPr>
        <p:spPr bwMode="auto">
          <a:xfrm>
            <a:off x="532146" y="1220135"/>
            <a:ext cx="5747584" cy="1384995"/>
          </a:xfrm>
          <a:prstGeom prst="rect">
            <a:avLst/>
          </a:prstGeom>
          <a:solidFill>
            <a:sysClr val="window" lastClr="FFFFFF"/>
          </a:solidFill>
          <a:ln>
            <a:noFill/>
          </a:ln>
          <a:effectLst/>
        </p:spPr>
        <p:txBody>
          <a:bodyPr vert="horz" wrap="square" lIns="91440" tIns="45720" rIns="91440" bIns="45720" numCol="1" anchor="ctr" anchorCtr="0" compatLnSpc="1">
            <a:prstTxWarp prst="textNoShape">
              <a:avLst/>
            </a:prstTxWarp>
            <a:spAutoFit/>
          </a:bodyPr>
          <a:lstStyle/>
          <a:p>
            <a:pPr algn="just"/>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Cân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ẩm</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nơi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mưa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hơi</a:t>
            </a:r>
            <a:r>
              <a:rPr lang="en-US" sz="2800" dirty="0">
                <a:latin typeface="Times New Roman" pitchFamily="18" charset="0"/>
                <a:cs typeface="Times New Roman" pitchFamily="18" charset="0"/>
              </a:rPr>
              <a:t>.</a:t>
            </a:r>
          </a:p>
        </p:txBody>
      </p:sp>
      <p:sp>
        <p:nvSpPr>
          <p:cNvPr id="7" name="Rectangle 4">
            <a:extLst>
              <a:ext uri="{FF2B5EF4-FFF2-40B4-BE49-F238E27FC236}">
                <a16:creationId xmlns:a16="http://schemas.microsoft.com/office/drawing/2014/main" id="{9AF34D92-4108-9ECD-C7F2-18414E84EE01}"/>
              </a:ext>
            </a:extLst>
          </p:cNvPr>
          <p:cNvSpPr>
            <a:spLocks noChangeArrowheads="1"/>
          </p:cNvSpPr>
          <p:nvPr/>
        </p:nvSpPr>
        <p:spPr bwMode="auto">
          <a:xfrm>
            <a:off x="348417" y="3481542"/>
            <a:ext cx="1229371" cy="523220"/>
          </a:xfrm>
          <a:prstGeom prst="rect">
            <a:avLst/>
          </a:prstGeom>
          <a:solidFill>
            <a:sysClr val="window" lastClr="FFFFFF"/>
          </a:solidFill>
          <a:ln>
            <a:noFill/>
          </a:ln>
          <a:effectLst/>
        </p:spPr>
        <p:txBody>
          <a:bodyPr vert="horz" wrap="square" lIns="91440" tIns="45720" rIns="91440" bIns="45720" numCol="1" anchor="ctr" anchorCtr="0" compatLnSpc="1">
            <a:prstTxWarp prst="textNoShape">
              <a:avLst/>
            </a:prstTxWarp>
            <a:spAutoFit/>
          </a:bodyPr>
          <a:lstStyle/>
          <a:p>
            <a:pPr algn="just"/>
            <a:r>
              <a:rPr lang="en-US" sz="2800" b="1" dirty="0" err="1">
                <a:solidFill>
                  <a:srgbClr val="0328DF"/>
                </a:solidFill>
                <a:latin typeface="Times New Roman" pitchFamily="18" charset="0"/>
                <a:cs typeface="Times New Roman" pitchFamily="18" charset="0"/>
              </a:rPr>
              <a:t>Giải</a:t>
            </a:r>
            <a:endParaRPr lang="en-US" sz="2800" b="1" dirty="0">
              <a:solidFill>
                <a:srgbClr val="0328DF"/>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992CCF42-DCA9-4A13-1186-E4E5A7C9DC21}"/>
              </a:ext>
            </a:extLst>
          </p:cNvPr>
          <p:cNvSpPr/>
          <p:nvPr/>
        </p:nvSpPr>
        <p:spPr>
          <a:xfrm>
            <a:off x="271390" y="3997703"/>
            <a:ext cx="7678954" cy="523220"/>
          </a:xfrm>
          <a:prstGeom prst="rect">
            <a:avLst/>
          </a:prstGeom>
        </p:spPr>
        <p:txBody>
          <a:bodyPr wrap="square">
            <a:spAutoFit/>
          </a:bodyPr>
          <a:lstStyle/>
          <a:p>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Cân</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bằng</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ẩm</a:t>
            </a:r>
            <a:r>
              <a:rPr lang="en-US" sz="2800" dirty="0">
                <a:solidFill>
                  <a:srgbClr val="0328DF"/>
                </a:solidFill>
                <a:latin typeface="Times New Roman" pitchFamily="18" charset="0"/>
                <a:cs typeface="Times New Roman" pitchFamily="18" charset="0"/>
              </a:rPr>
              <a:t> ở </a:t>
            </a:r>
            <a:r>
              <a:rPr lang="en-US" sz="2800" dirty="0" err="1">
                <a:solidFill>
                  <a:srgbClr val="0328DF"/>
                </a:solidFill>
                <a:latin typeface="Times New Roman" pitchFamily="18" charset="0"/>
                <a:cs typeface="Times New Roman" pitchFamily="18" charset="0"/>
              </a:rPr>
              <a:t>Hà</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Nội</a:t>
            </a:r>
            <a:r>
              <a:rPr lang="en-US" sz="2800" dirty="0">
                <a:solidFill>
                  <a:srgbClr val="0328DF"/>
                </a:solidFill>
                <a:latin typeface="Times New Roman" pitchFamily="18" charset="0"/>
                <a:cs typeface="Times New Roman" pitchFamily="18" charset="0"/>
              </a:rPr>
              <a:t> </a:t>
            </a:r>
            <a:r>
              <a:rPr lang="en-US" sz="2800" err="1">
                <a:solidFill>
                  <a:srgbClr val="0328DF"/>
                </a:solidFill>
                <a:latin typeface="Times New Roman" pitchFamily="18" charset="0"/>
                <a:cs typeface="Times New Roman" pitchFamily="18" charset="0"/>
              </a:rPr>
              <a:t>là</a:t>
            </a:r>
            <a:r>
              <a:rPr lang="en-US" sz="2800">
                <a:solidFill>
                  <a:srgbClr val="0328DF"/>
                </a:solidFill>
                <a:latin typeface="Times New Roman" pitchFamily="18" charset="0"/>
                <a:cs typeface="Times New Roman" pitchFamily="18" charset="0"/>
              </a:rPr>
              <a:t>: 1667 – 989 = 678 (mm).    </a:t>
            </a:r>
            <a:endParaRPr lang="en-US" sz="2800" dirty="0">
              <a:solidFill>
                <a:srgbClr val="0328DF"/>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584D8257-B7B1-D1F7-4DF5-99F165874142}"/>
              </a:ext>
            </a:extLst>
          </p:cNvPr>
          <p:cNvSpPr/>
          <p:nvPr/>
        </p:nvSpPr>
        <p:spPr>
          <a:xfrm>
            <a:off x="281701" y="4520923"/>
            <a:ext cx="7678954" cy="523220"/>
          </a:xfrm>
          <a:prstGeom prst="rect">
            <a:avLst/>
          </a:prstGeom>
        </p:spPr>
        <p:txBody>
          <a:bodyPr wrap="square">
            <a:spAutoFit/>
          </a:bodyPr>
          <a:lstStyle/>
          <a:p>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Cân</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bằng</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ẩm</a:t>
            </a:r>
            <a:r>
              <a:rPr lang="en-US" sz="2800" dirty="0">
                <a:solidFill>
                  <a:srgbClr val="0328DF"/>
                </a:solidFill>
                <a:latin typeface="Times New Roman" pitchFamily="18" charset="0"/>
                <a:cs typeface="Times New Roman" pitchFamily="18" charset="0"/>
              </a:rPr>
              <a:t> ở </a:t>
            </a:r>
            <a:r>
              <a:rPr lang="en-US" sz="2800" dirty="0" err="1">
                <a:solidFill>
                  <a:srgbClr val="0328DF"/>
                </a:solidFill>
                <a:latin typeface="Times New Roman" pitchFamily="18" charset="0"/>
                <a:cs typeface="Times New Roman" pitchFamily="18" charset="0"/>
              </a:rPr>
              <a:t>Huế</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là</a:t>
            </a:r>
            <a:r>
              <a:rPr lang="en-US" sz="2800">
                <a:solidFill>
                  <a:srgbClr val="0328DF"/>
                </a:solidFill>
                <a:latin typeface="Times New Roman" pitchFamily="18" charset="0"/>
                <a:cs typeface="Times New Roman" pitchFamily="18" charset="0"/>
              </a:rPr>
              <a:t>: 2868 – 1000 = 1868 (mm).  </a:t>
            </a:r>
            <a:endParaRPr lang="en-US" sz="2800" dirty="0">
              <a:solidFill>
                <a:srgbClr val="0328DF"/>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AFE7410C-2AAA-42A9-0863-00056552B8C9}"/>
              </a:ext>
            </a:extLst>
          </p:cNvPr>
          <p:cNvSpPr/>
          <p:nvPr/>
        </p:nvSpPr>
        <p:spPr>
          <a:xfrm>
            <a:off x="304346" y="5038990"/>
            <a:ext cx="6561765" cy="954107"/>
          </a:xfrm>
          <a:prstGeom prst="rect">
            <a:avLst/>
          </a:prstGeom>
        </p:spPr>
        <p:txBody>
          <a:bodyPr wrap="square">
            <a:spAutoFit/>
          </a:bodyPr>
          <a:lstStyle/>
          <a:p>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Cân</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bằng</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ẩm</a:t>
            </a:r>
            <a:r>
              <a:rPr lang="en-US" sz="2800" dirty="0">
                <a:solidFill>
                  <a:srgbClr val="0328DF"/>
                </a:solidFill>
                <a:latin typeface="Times New Roman" pitchFamily="18" charset="0"/>
                <a:cs typeface="Times New Roman" pitchFamily="18" charset="0"/>
              </a:rPr>
              <a:t> ở </a:t>
            </a:r>
            <a:r>
              <a:rPr lang="en-US" sz="2800" dirty="0" err="1">
                <a:solidFill>
                  <a:srgbClr val="0328DF"/>
                </a:solidFill>
                <a:latin typeface="Times New Roman" pitchFamily="18" charset="0"/>
                <a:cs typeface="Times New Roman" pitchFamily="18" charset="0"/>
              </a:rPr>
              <a:t>Thành</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phố</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Hồ</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Chí</a:t>
            </a:r>
            <a:r>
              <a:rPr lang="en-US" sz="2800" dirty="0">
                <a:solidFill>
                  <a:srgbClr val="0328DF"/>
                </a:solidFill>
                <a:latin typeface="Times New Roman" pitchFamily="18" charset="0"/>
                <a:cs typeface="Times New Roman" pitchFamily="18" charset="0"/>
              </a:rPr>
              <a:t> Minh </a:t>
            </a:r>
            <a:r>
              <a:rPr lang="en-US" sz="2800" dirty="0" err="1">
                <a:solidFill>
                  <a:srgbClr val="0328DF"/>
                </a:solidFill>
                <a:latin typeface="Times New Roman" pitchFamily="18" charset="0"/>
                <a:cs typeface="Times New Roman" pitchFamily="18" charset="0"/>
              </a:rPr>
              <a:t>là</a:t>
            </a:r>
            <a:r>
              <a:rPr lang="en-US" sz="2800">
                <a:solidFill>
                  <a:srgbClr val="0328DF"/>
                </a:solidFill>
                <a:latin typeface="Times New Roman" pitchFamily="18" charset="0"/>
                <a:cs typeface="Times New Roman" pitchFamily="18" charset="0"/>
              </a:rPr>
              <a:t>: </a:t>
            </a:r>
          </a:p>
          <a:p>
            <a:r>
              <a:rPr lang="en-US" sz="2800">
                <a:solidFill>
                  <a:srgbClr val="0328DF"/>
                </a:solidFill>
                <a:latin typeface="Times New Roman" pitchFamily="18" charset="0"/>
                <a:cs typeface="Times New Roman" pitchFamily="18" charset="0"/>
              </a:rPr>
              <a:t>           1931 – 1686 = 245 (mm).  </a:t>
            </a:r>
            <a:endParaRPr lang="en-US" sz="2800" dirty="0">
              <a:solidFill>
                <a:srgbClr val="0328DF"/>
              </a:solidFill>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FCFA3A58-68CE-5012-914E-0949F2383301}"/>
              </a:ext>
            </a:extLst>
          </p:cNvPr>
          <p:cNvSpPr/>
          <p:nvPr/>
        </p:nvSpPr>
        <p:spPr>
          <a:xfrm>
            <a:off x="304346" y="5907975"/>
            <a:ext cx="8545931" cy="523220"/>
          </a:xfrm>
          <a:prstGeom prst="rect">
            <a:avLst/>
          </a:prstGeom>
        </p:spPr>
        <p:txBody>
          <a:bodyPr wrap="square">
            <a:spAutoFit/>
          </a:bodyPr>
          <a:lstStyle/>
          <a:p>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Vậy</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cân</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bằng</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ẩm</a:t>
            </a:r>
            <a:r>
              <a:rPr lang="en-US" sz="2800" dirty="0">
                <a:solidFill>
                  <a:srgbClr val="0328DF"/>
                </a:solidFill>
                <a:latin typeface="Times New Roman" pitchFamily="18" charset="0"/>
                <a:cs typeface="Times New Roman" pitchFamily="18" charset="0"/>
              </a:rPr>
              <a:t> ở </a:t>
            </a:r>
            <a:r>
              <a:rPr lang="en-US" sz="2800" dirty="0" err="1">
                <a:solidFill>
                  <a:srgbClr val="0328DF"/>
                </a:solidFill>
                <a:latin typeface="Times New Roman" pitchFamily="18" charset="0"/>
                <a:cs typeface="Times New Roman" pitchFamily="18" charset="0"/>
              </a:rPr>
              <a:t>Thành</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phố</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Hồ</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Chí</a:t>
            </a:r>
            <a:r>
              <a:rPr lang="en-US" sz="2800" dirty="0">
                <a:solidFill>
                  <a:srgbClr val="0328DF"/>
                </a:solidFill>
                <a:latin typeface="Times New Roman" pitchFamily="18" charset="0"/>
                <a:cs typeface="Times New Roman" pitchFamily="18" charset="0"/>
              </a:rPr>
              <a:t> Minh </a:t>
            </a:r>
            <a:r>
              <a:rPr lang="en-US" sz="2800" dirty="0" err="1">
                <a:solidFill>
                  <a:srgbClr val="0328DF"/>
                </a:solidFill>
                <a:latin typeface="Times New Roman" pitchFamily="18" charset="0"/>
                <a:cs typeface="Times New Roman" pitchFamily="18" charset="0"/>
              </a:rPr>
              <a:t>là</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thấp</a:t>
            </a:r>
            <a:r>
              <a:rPr lang="en-US" sz="2800" dirty="0">
                <a:solidFill>
                  <a:srgbClr val="0328DF"/>
                </a:solidFill>
                <a:latin typeface="Times New Roman" pitchFamily="18" charset="0"/>
                <a:cs typeface="Times New Roman" pitchFamily="18" charset="0"/>
              </a:rPr>
              <a:t> </a:t>
            </a:r>
            <a:r>
              <a:rPr lang="en-US" sz="2800" dirty="0" err="1">
                <a:solidFill>
                  <a:srgbClr val="0328DF"/>
                </a:solidFill>
                <a:latin typeface="Times New Roman" pitchFamily="18" charset="0"/>
                <a:cs typeface="Times New Roman" pitchFamily="18" charset="0"/>
              </a:rPr>
              <a:t>nhất</a:t>
            </a:r>
            <a:r>
              <a:rPr lang="en-US" sz="2800" dirty="0">
                <a:solidFill>
                  <a:srgbClr val="0328DF"/>
                </a:solidFill>
                <a:latin typeface="Times New Roman" pitchFamily="18" charset="0"/>
                <a:cs typeface="Times New Roman" pitchFamily="18" charset="0"/>
              </a:rPr>
              <a:t>.   </a:t>
            </a:r>
          </a:p>
        </p:txBody>
      </p:sp>
      <p:pic>
        <p:nvPicPr>
          <p:cNvPr id="12" name="Picture 11" descr="A picture containing toy, doll&#10;&#10;Description automatically generated">
            <a:extLst>
              <a:ext uri="{FF2B5EF4-FFF2-40B4-BE49-F238E27FC236}">
                <a16:creationId xmlns:a16="http://schemas.microsoft.com/office/drawing/2014/main" id="{B88CC211-9619-0021-1638-137E67A005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0363" y="5176378"/>
            <a:ext cx="1376898" cy="1463194"/>
          </a:xfrm>
          <a:prstGeom prst="rect">
            <a:avLst/>
          </a:prstGeom>
        </p:spPr>
      </p:pic>
    </p:spTree>
    <p:extLst>
      <p:ext uri="{BB962C8B-B14F-4D97-AF65-F5344CB8AC3E}">
        <p14:creationId xmlns:p14="http://schemas.microsoft.com/office/powerpoint/2010/main" val="2509664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25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25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3920"/>
            <a:endParaRPr lang="en-US">
              <a:solidFill>
                <a:prstClr val="white"/>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Freeform: Shape 11">
            <a:extLst>
              <a:ext uri="{FF2B5EF4-FFF2-40B4-BE49-F238E27FC236}">
                <a16:creationId xmlns:a16="http://schemas.microsoft.com/office/drawing/2014/main" id="{8393A647-F1D0-4A88-8DF7-6E5578A89569}"/>
              </a:ext>
            </a:extLst>
          </p:cNvPr>
          <p:cNvSpPr/>
          <p:nvPr/>
        </p:nvSpPr>
        <p:spPr>
          <a:xfrm rot="5400000">
            <a:off x="200819" y="473720"/>
            <a:ext cx="3103562" cy="2743200"/>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rgbClr val="8F2D3D"/>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91392" tIns="45696" rIns="91392" bIns="45696" rtlCol="0" anchor="ctr">
            <a:noAutofit/>
          </a:bodyPr>
          <a:lstStyle/>
          <a:p>
            <a:pPr algn="ctr" defTabSz="913920"/>
            <a:endParaRPr lang="en-US">
              <a:solidFill>
                <a:prstClr val="white"/>
              </a:solidFill>
            </a:endParaRPr>
          </a:p>
        </p:txBody>
      </p:sp>
      <p:pic>
        <p:nvPicPr>
          <p:cNvPr id="25" name="Picture 24">
            <a:extLst>
              <a:ext uri="{FF2B5EF4-FFF2-40B4-BE49-F238E27FC236}">
                <a16:creationId xmlns:a16="http://schemas.microsoft.com/office/drawing/2014/main" id="{BB3C0A70-E41F-49EF-8AFE-0ADD98F3B81C}"/>
              </a:ext>
            </a:extLst>
          </p:cNvPr>
          <p:cNvPicPr>
            <a:picLocks noChangeAspect="1"/>
          </p:cNvPicPr>
          <p:nvPr/>
        </p:nvPicPr>
        <p:blipFill>
          <a:blip r:embed="rId3"/>
          <a:stretch>
            <a:fillRect/>
          </a:stretch>
        </p:blipFill>
        <p:spPr>
          <a:xfrm rot="18669872">
            <a:off x="41702" y="1106914"/>
            <a:ext cx="2733847" cy="693963"/>
          </a:xfrm>
          <a:prstGeom prst="rect">
            <a:avLst/>
          </a:prstGeom>
        </p:spPr>
      </p:pic>
      <p:sp>
        <p:nvSpPr>
          <p:cNvPr id="30" name="Freeform 29"/>
          <p:cNvSpPr/>
          <p:nvPr/>
        </p:nvSpPr>
        <p:spPr>
          <a:xfrm>
            <a:off x="3106773" y="770660"/>
            <a:ext cx="6165187" cy="1325544"/>
          </a:xfrm>
          <a:custGeom>
            <a:avLst/>
            <a:gdLst>
              <a:gd name="connsiteX0" fmla="*/ 0 w 6165187"/>
              <a:gd name="connsiteY0" fmla="*/ 0 h 1325542"/>
              <a:gd name="connsiteX1" fmla="*/ 5502416 w 6165187"/>
              <a:gd name="connsiteY1" fmla="*/ 0 h 1325542"/>
              <a:gd name="connsiteX2" fmla="*/ 6165187 w 6165187"/>
              <a:gd name="connsiteY2" fmla="*/ 662771 h 1325542"/>
              <a:gd name="connsiteX3" fmla="*/ 5502416 w 6165187"/>
              <a:gd name="connsiteY3" fmla="*/ 1325542 h 1325542"/>
              <a:gd name="connsiteX4" fmla="*/ 0 w 6165187"/>
              <a:gd name="connsiteY4" fmla="*/ 1325542 h 1325542"/>
              <a:gd name="connsiteX5" fmla="*/ 0 w 6165187"/>
              <a:gd name="connsiteY5" fmla="*/ 0 h 132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5187" h="1325542">
                <a:moveTo>
                  <a:pt x="6165187" y="1325541"/>
                </a:moveTo>
                <a:lnTo>
                  <a:pt x="662771" y="1325541"/>
                </a:lnTo>
                <a:lnTo>
                  <a:pt x="0" y="662771"/>
                </a:lnTo>
                <a:lnTo>
                  <a:pt x="662771" y="1"/>
                </a:lnTo>
                <a:lnTo>
                  <a:pt x="6165187" y="1"/>
                </a:lnTo>
                <a:lnTo>
                  <a:pt x="6165187" y="1325541"/>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915432" tIns="121857" rIns="227464" bIns="121857" numCol="1" spcCol="1270" anchor="ctr" anchorCtr="0">
            <a:noAutofit/>
          </a:bodyPr>
          <a:lstStyle/>
          <a:p>
            <a:pPr algn="r" defTabSz="1421654">
              <a:lnSpc>
                <a:spcPct val="90000"/>
              </a:lnSpc>
              <a:spcBef>
                <a:spcPct val="0"/>
              </a:spcBef>
              <a:spcAft>
                <a:spcPct val="35000"/>
              </a:spcAft>
            </a:pPr>
            <a:r>
              <a:rPr lang="en-US" sz="3200" b="1" dirty="0">
                <a:solidFill>
                  <a:prstClr val="white"/>
                </a:solidFill>
                <a:latin typeface="Times New Roman" panose="02020603050405020304" pitchFamily="18" charset="0"/>
                <a:cs typeface="Times New Roman" panose="02020603050405020304" pitchFamily="18" charset="0"/>
              </a:rPr>
              <a:t>HOẠT ĐỘNG CÁ NHÂN</a:t>
            </a:r>
          </a:p>
        </p:txBody>
      </p:sp>
      <p:sp>
        <p:nvSpPr>
          <p:cNvPr id="31" name="Oval 30"/>
          <p:cNvSpPr/>
          <p:nvPr/>
        </p:nvSpPr>
        <p:spPr>
          <a:xfrm>
            <a:off x="2626580" y="688789"/>
            <a:ext cx="1641525" cy="1489286"/>
          </a:xfrm>
          <a:prstGeom prst="ellipse">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hemeClr val="accent3">
              <a:tint val="50000"/>
              <a:hueOff val="0"/>
              <a:satOff val="0"/>
              <a:lumOff val="0"/>
              <a:alphaOff val="0"/>
            </a:schemeClr>
          </a:fillRef>
          <a:effectRef idx="1">
            <a:schemeClr val="accent3">
              <a:tint val="50000"/>
              <a:hueOff val="0"/>
              <a:satOff val="0"/>
              <a:lumOff val="0"/>
              <a:alphaOff val="0"/>
            </a:schemeClr>
          </a:effectRef>
          <a:fontRef idx="minor">
            <a:schemeClr val="lt1">
              <a:hueOff val="0"/>
              <a:satOff val="0"/>
              <a:lumOff val="0"/>
              <a:alphaOff val="0"/>
            </a:schemeClr>
          </a:fontRef>
        </p:style>
      </p:sp>
      <p:sp>
        <p:nvSpPr>
          <p:cNvPr id="32" name="Freeform 31"/>
          <p:cNvSpPr/>
          <p:nvPr/>
        </p:nvSpPr>
        <p:spPr>
          <a:xfrm>
            <a:off x="3122749" y="2651042"/>
            <a:ext cx="6165187" cy="1325543"/>
          </a:xfrm>
          <a:custGeom>
            <a:avLst/>
            <a:gdLst>
              <a:gd name="connsiteX0" fmla="*/ 0 w 6165187"/>
              <a:gd name="connsiteY0" fmla="*/ 0 h 1325542"/>
              <a:gd name="connsiteX1" fmla="*/ 5502416 w 6165187"/>
              <a:gd name="connsiteY1" fmla="*/ 0 h 1325542"/>
              <a:gd name="connsiteX2" fmla="*/ 6165187 w 6165187"/>
              <a:gd name="connsiteY2" fmla="*/ 662771 h 1325542"/>
              <a:gd name="connsiteX3" fmla="*/ 5502416 w 6165187"/>
              <a:gd name="connsiteY3" fmla="*/ 1325542 h 1325542"/>
              <a:gd name="connsiteX4" fmla="*/ 0 w 6165187"/>
              <a:gd name="connsiteY4" fmla="*/ 1325542 h 1325542"/>
              <a:gd name="connsiteX5" fmla="*/ 0 w 6165187"/>
              <a:gd name="connsiteY5" fmla="*/ 0 h 132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5187" h="1325542">
                <a:moveTo>
                  <a:pt x="6165187" y="1325541"/>
                </a:moveTo>
                <a:lnTo>
                  <a:pt x="662771" y="1325541"/>
                </a:lnTo>
                <a:lnTo>
                  <a:pt x="0" y="662771"/>
                </a:lnTo>
                <a:lnTo>
                  <a:pt x="662771" y="1"/>
                </a:lnTo>
                <a:lnTo>
                  <a:pt x="6165187" y="1"/>
                </a:lnTo>
                <a:lnTo>
                  <a:pt x="6165187" y="1325541"/>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355300"/>
              <a:satOff val="50000"/>
              <a:lumOff val="-7353"/>
              <a:alphaOff val="0"/>
            </a:schemeClr>
          </a:fillRef>
          <a:effectRef idx="2">
            <a:schemeClr val="accent3">
              <a:hueOff val="1355300"/>
              <a:satOff val="50000"/>
              <a:lumOff val="-7353"/>
              <a:alphaOff val="0"/>
            </a:schemeClr>
          </a:effectRef>
          <a:fontRef idx="minor">
            <a:schemeClr val="lt1"/>
          </a:fontRef>
        </p:style>
        <p:txBody>
          <a:bodyPr spcFirstLastPara="0" vert="horz" wrap="square" lIns="915432" tIns="121857" rIns="227464" bIns="121856" numCol="1" spcCol="1270" anchor="ctr" anchorCtr="0">
            <a:noAutofit/>
          </a:bodyPr>
          <a:lstStyle/>
          <a:p>
            <a:pPr algn="r" defTabSz="1421654">
              <a:lnSpc>
                <a:spcPct val="90000"/>
              </a:lnSpc>
              <a:spcBef>
                <a:spcPct val="0"/>
              </a:spcBef>
              <a:spcAft>
                <a:spcPct val="35000"/>
              </a:spcAft>
            </a:pPr>
            <a:r>
              <a:rPr lang="en-US" sz="3200" b="1" dirty="0">
                <a:solidFill>
                  <a:prstClr val="white"/>
                </a:solidFill>
                <a:latin typeface="Times New Roman" panose="02020603050405020304" pitchFamily="18" charset="0"/>
                <a:cs typeface="Times New Roman" panose="02020603050405020304" pitchFamily="18" charset="0"/>
              </a:rPr>
              <a:t>HOẠT ĐỘNG CẶP ĐÔI</a:t>
            </a:r>
            <a:endParaRPr lang="en-US" sz="3200" dirty="0">
              <a:solidFill>
                <a:prstClr val="white"/>
              </a:solidFill>
            </a:endParaRPr>
          </a:p>
        </p:txBody>
      </p:sp>
      <p:sp>
        <p:nvSpPr>
          <p:cNvPr id="33" name="Oval 32"/>
          <p:cNvSpPr/>
          <p:nvPr/>
        </p:nvSpPr>
        <p:spPr>
          <a:xfrm>
            <a:off x="2637973" y="2573762"/>
            <a:ext cx="1705443" cy="1479968"/>
          </a:xfrm>
          <a:prstGeom prst="ellipse">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hemeClr val="accent3">
              <a:tint val="50000"/>
              <a:hueOff val="1037118"/>
              <a:satOff val="50000"/>
              <a:lumOff val="991"/>
              <a:alphaOff val="0"/>
            </a:schemeClr>
          </a:fillRef>
          <a:effectRef idx="1">
            <a:schemeClr val="accent3">
              <a:tint val="50000"/>
              <a:hueOff val="1037118"/>
              <a:satOff val="50000"/>
              <a:lumOff val="991"/>
              <a:alphaOff val="0"/>
            </a:schemeClr>
          </a:effectRef>
          <a:fontRef idx="minor">
            <a:schemeClr val="lt1">
              <a:hueOff val="0"/>
              <a:satOff val="0"/>
              <a:lumOff val="0"/>
              <a:alphaOff val="0"/>
            </a:schemeClr>
          </a:fontRef>
        </p:style>
      </p:sp>
      <p:sp>
        <p:nvSpPr>
          <p:cNvPr id="34" name="Freeform 33"/>
          <p:cNvSpPr/>
          <p:nvPr/>
        </p:nvSpPr>
        <p:spPr>
          <a:xfrm>
            <a:off x="3249107" y="4614710"/>
            <a:ext cx="6024872" cy="1325543"/>
          </a:xfrm>
          <a:custGeom>
            <a:avLst/>
            <a:gdLst>
              <a:gd name="connsiteX0" fmla="*/ 0 w 6024871"/>
              <a:gd name="connsiteY0" fmla="*/ 0 h 1325542"/>
              <a:gd name="connsiteX1" fmla="*/ 5362100 w 6024871"/>
              <a:gd name="connsiteY1" fmla="*/ 0 h 1325542"/>
              <a:gd name="connsiteX2" fmla="*/ 6024871 w 6024871"/>
              <a:gd name="connsiteY2" fmla="*/ 662771 h 1325542"/>
              <a:gd name="connsiteX3" fmla="*/ 5362100 w 6024871"/>
              <a:gd name="connsiteY3" fmla="*/ 1325542 h 1325542"/>
              <a:gd name="connsiteX4" fmla="*/ 0 w 6024871"/>
              <a:gd name="connsiteY4" fmla="*/ 1325542 h 1325542"/>
              <a:gd name="connsiteX5" fmla="*/ 0 w 6024871"/>
              <a:gd name="connsiteY5" fmla="*/ 0 h 132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4871" h="1325542">
                <a:moveTo>
                  <a:pt x="6024871" y="1325541"/>
                </a:moveTo>
                <a:lnTo>
                  <a:pt x="662771" y="1325541"/>
                </a:lnTo>
                <a:lnTo>
                  <a:pt x="0" y="662771"/>
                </a:lnTo>
                <a:lnTo>
                  <a:pt x="662771" y="1"/>
                </a:lnTo>
                <a:lnTo>
                  <a:pt x="6024871" y="1"/>
                </a:lnTo>
                <a:lnTo>
                  <a:pt x="6024871" y="1325541"/>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2710599"/>
              <a:satOff val="100000"/>
              <a:lumOff val="-14706"/>
              <a:alphaOff val="0"/>
            </a:schemeClr>
          </a:fillRef>
          <a:effectRef idx="2">
            <a:schemeClr val="accent3">
              <a:hueOff val="2710599"/>
              <a:satOff val="100000"/>
              <a:lumOff val="-14706"/>
              <a:alphaOff val="0"/>
            </a:schemeClr>
          </a:effectRef>
          <a:fontRef idx="minor">
            <a:schemeClr val="lt1"/>
          </a:fontRef>
        </p:style>
        <p:txBody>
          <a:bodyPr spcFirstLastPara="0" vert="horz" wrap="square" lIns="915432" tIns="121857" rIns="227467" bIns="121856" numCol="1" spcCol="1270" anchor="ctr" anchorCtr="0">
            <a:noAutofit/>
          </a:bodyPr>
          <a:lstStyle/>
          <a:p>
            <a:pPr algn="ctr" defTabSz="1421654">
              <a:lnSpc>
                <a:spcPct val="90000"/>
              </a:lnSpc>
              <a:spcBef>
                <a:spcPct val="0"/>
              </a:spcBef>
              <a:spcAft>
                <a:spcPct val="35000"/>
              </a:spcAft>
            </a:pPr>
            <a:r>
              <a:rPr lang="en-US" sz="3200" b="1" dirty="0">
                <a:solidFill>
                  <a:prstClr val="white"/>
                </a:solidFill>
                <a:latin typeface="Times New Roman" panose="02020603050405020304" pitchFamily="18" charset="0"/>
                <a:cs typeface="Times New Roman" panose="02020603050405020304" pitchFamily="18" charset="0"/>
              </a:rPr>
              <a:t>HOẠT ĐỘNG NHÓM</a:t>
            </a:r>
            <a:endParaRPr lang="en-US" sz="3200" dirty="0">
              <a:solidFill>
                <a:prstClr val="white"/>
              </a:solidFill>
            </a:endParaRPr>
          </a:p>
        </p:txBody>
      </p:sp>
      <p:sp>
        <p:nvSpPr>
          <p:cNvPr id="35" name="Oval 34"/>
          <p:cNvSpPr/>
          <p:nvPr/>
        </p:nvSpPr>
        <p:spPr>
          <a:xfrm>
            <a:off x="2664023" y="4449486"/>
            <a:ext cx="1789920" cy="1655999"/>
          </a:xfrm>
          <a:prstGeom prst="ellipse">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hemeClr val="accent3">
              <a:tint val="50000"/>
              <a:hueOff val="2074236"/>
              <a:satOff val="100000"/>
              <a:lumOff val="1983"/>
              <a:alphaOff val="0"/>
            </a:schemeClr>
          </a:fillRef>
          <a:effectRef idx="1">
            <a:schemeClr val="accent3">
              <a:tint val="50000"/>
              <a:hueOff val="2074236"/>
              <a:satOff val="100000"/>
              <a:lumOff val="1983"/>
              <a:alphaOff val="0"/>
            </a:schemeClr>
          </a:effectRef>
          <a:fontRef idx="minor">
            <a:schemeClr val="lt1">
              <a:hueOff val="0"/>
              <a:satOff val="0"/>
              <a:lumOff val="0"/>
              <a:alphaOff val="0"/>
            </a:schemeClr>
          </a:fontRef>
        </p:style>
      </p:sp>
      <p:pic>
        <p:nvPicPr>
          <p:cNvPr id="22" name="Picture 21">
            <a:extLst>
              <a:ext uri="{FF2B5EF4-FFF2-40B4-BE49-F238E27FC236}">
                <a16:creationId xmlns:a16="http://schemas.microsoft.com/office/drawing/2014/main" id="{453B174F-EE32-44C0-AEBD-2414C6D6BB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2286001" y="838202"/>
            <a:ext cx="2231067" cy="1153978"/>
          </a:xfrm>
          <a:prstGeom prst="rect">
            <a:avLst/>
          </a:prstGeom>
        </p:spPr>
      </p:pic>
      <p:pic>
        <p:nvPicPr>
          <p:cNvPr id="23" name="Picture 22">
            <a:extLst>
              <a:ext uri="{FF2B5EF4-FFF2-40B4-BE49-F238E27FC236}">
                <a16:creationId xmlns:a16="http://schemas.microsoft.com/office/drawing/2014/main" id="{F5F0387D-CEB3-4D01-B097-E93181CF9E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800" y="2514674"/>
            <a:ext cx="1017181" cy="1350963"/>
          </a:xfrm>
          <a:prstGeom prst="rect">
            <a:avLst/>
          </a:prstGeom>
        </p:spPr>
      </p:pic>
      <p:pic>
        <p:nvPicPr>
          <p:cNvPr id="21" name="Picture 20"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9403" y="4343474"/>
            <a:ext cx="1414132" cy="1524629"/>
          </a:xfrm>
          <a:prstGeom prst="rect">
            <a:avLst/>
          </a:prstGeom>
        </p:spPr>
      </p:pic>
    </p:spTree>
    <p:extLst>
      <p:ext uri="{BB962C8B-B14F-4D97-AF65-F5344CB8AC3E}">
        <p14:creationId xmlns:p14="http://schemas.microsoft.com/office/powerpoint/2010/main" val="22549912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up)">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353955-4C65-4D2E-B655-E40C7940EF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7" y="-510988"/>
            <a:ext cx="13991948" cy="8054788"/>
          </a:xfrm>
          <a:prstGeom prst="rect">
            <a:avLst/>
          </a:prstGeom>
        </p:spPr>
      </p:pic>
      <p:sp>
        <p:nvSpPr>
          <p:cNvPr id="25608" name="Rectangle 8"/>
          <p:cNvSpPr>
            <a:spLocks noGrp="1" noChangeArrowheads="1"/>
          </p:cNvSpPr>
          <p:nvPr>
            <p:ph idx="1"/>
          </p:nvPr>
        </p:nvSpPr>
        <p:spPr>
          <a:xfrm>
            <a:off x="1401520" y="2081842"/>
            <a:ext cx="9427340" cy="3242327"/>
          </a:xfrm>
        </p:spPr>
        <p:txBody>
          <a:bodyPr>
            <a:noAutofit/>
          </a:bodyPr>
          <a:lstStyle/>
          <a:p>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Ôn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kiến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thức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bài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thông</a:t>
            </a:r>
            <a:r>
              <a:rPr lang="en-US" sz="2800" dirty="0">
                <a:solidFill>
                  <a:schemeClr val="tx1"/>
                </a:solidFill>
                <a:latin typeface="Times New Roman" pitchFamily="18" charset="0"/>
                <a:cs typeface="Times New Roman" pitchFamily="18" charset="0"/>
              </a:rPr>
              <a:t> qua </a:t>
            </a:r>
            <a:r>
              <a:rPr lang="en-US" sz="2800" dirty="0" err="1">
                <a:solidFill>
                  <a:schemeClr val="tx1"/>
                </a:solidFill>
                <a:latin typeface="Times New Roman" pitchFamily="18" charset="0"/>
                <a:cs typeface="Times New Roman" pitchFamily="18" charset="0"/>
              </a:rPr>
              <a:t>sơ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đồ</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tư</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duy</a:t>
            </a:r>
            <a:r>
              <a:rPr lang="en-US" sz="2800" dirty="0">
                <a:solidFill>
                  <a:schemeClr val="tx1"/>
                </a:solidFill>
                <a:latin typeface="Times New Roman" pitchFamily="18" charset="0"/>
                <a:cs typeface="Times New Roman" pitchFamily="18" charset="0"/>
              </a:rPr>
              <a:t>.</a:t>
            </a:r>
          </a:p>
          <a:p>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Xem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pháp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giải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bài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tập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làm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tiết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a:t>
            </a:r>
          </a:p>
          <a:p>
            <a:pPr algn="just"/>
            <a:r>
              <a:rPr lang="vi-VN" sz="2800" dirty="0">
                <a:solidFill>
                  <a:schemeClr val="tx1"/>
                </a:solidFill>
                <a:latin typeface="Times New Roman" pitchFamily="18" charset="0"/>
                <a:cs typeface="Times New Roman" pitchFamily="18" charset="0"/>
              </a:rPr>
              <a:t>- Tìm hình ảnh các biểu đồ cột, biểu đồ tranh, bảng số liệu trên thực tế em gặp để thực hành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luyện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tập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kĩ</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năng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mô</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giải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thích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tính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hợp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dữ</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liệu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giải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việc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thập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phân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loại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dữ</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liệu</a:t>
            </a:r>
            <a:r>
              <a:rPr lang="en-US" sz="2800" dirty="0">
                <a:solidFill>
                  <a:schemeClr val="tx1"/>
                </a:solidFill>
                <a:latin typeface="Times New Roman" pitchFamily="18" charset="0"/>
                <a:cs typeface="Times New Roman" pitchFamily="18" charset="0"/>
              </a:rPr>
              <a:t>.</a:t>
            </a:r>
          </a:p>
          <a:p>
            <a:r>
              <a:rPr lang="en-US" sz="2800" dirty="0">
                <a:solidFill>
                  <a:schemeClr val="tx1"/>
                </a:solidFill>
                <a:latin typeface="Times New Roman" pitchFamily="18" charset="0"/>
                <a:cs typeface="Times New Roman" pitchFamily="18" charset="0"/>
              </a:rPr>
              <a:t>- </a:t>
            </a:r>
            <a:r>
              <a:rPr lang="vi-VN" sz="2800" dirty="0">
                <a:solidFill>
                  <a:schemeClr val="tx1"/>
                </a:solidFill>
                <a:latin typeface="Times New Roman" pitchFamily="18" charset="0"/>
                <a:cs typeface="Times New Roman" pitchFamily="18" charset="0"/>
              </a:rPr>
              <a:t>Chuẩn bị bài mới: </a:t>
            </a:r>
            <a:r>
              <a:rPr lang="en-US" sz="2800" dirty="0" err="1">
                <a:solidFill>
                  <a:schemeClr val="tx1"/>
                </a:solidFill>
                <a:latin typeface="Times New Roman" pitchFamily="18" charset="0"/>
                <a:cs typeface="Times New Roman" pitchFamily="18" charset="0"/>
              </a:rPr>
              <a:t>Đọc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trước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bài</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Phân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tích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dữ</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liệu</a:t>
            </a:r>
            <a:r>
              <a:rPr lang="en-US" sz="2800" dirty="0">
                <a:solidFill>
                  <a:schemeClr val="tx1"/>
                </a:solidFill>
                <a:latin typeface="Times New Roman" pitchFamily="18" charset="0"/>
                <a:cs typeface="Times New Roman" pitchFamily="18" charset="0"/>
              </a:rPr>
              <a:t>.</a:t>
            </a:r>
          </a:p>
        </p:txBody>
      </p:sp>
      <p:sp>
        <p:nvSpPr>
          <p:cNvPr id="4" name="Rectangle 3">
            <a:extLst>
              <a:ext uri="{FF2B5EF4-FFF2-40B4-BE49-F238E27FC236}">
                <a16:creationId xmlns:a16="http://schemas.microsoft.com/office/drawing/2014/main" id="{5C6EE39F-1EF7-497D-8AA6-F8F76639B5DC}"/>
              </a:ext>
            </a:extLst>
          </p:cNvPr>
          <p:cNvSpPr/>
          <p:nvPr/>
        </p:nvSpPr>
        <p:spPr>
          <a:xfrm>
            <a:off x="3408984" y="858416"/>
            <a:ext cx="4967641" cy="646298"/>
          </a:xfrm>
          <a:prstGeom prst="rect">
            <a:avLst/>
          </a:prstGeom>
          <a:noFill/>
        </p:spPr>
        <p:txBody>
          <a:bodyPr wrap="none" lIns="91408" tIns="45704" rIns="91408" bIns="45704">
            <a:spAutoFit/>
          </a:bodyPr>
          <a:lstStyle/>
          <a:p>
            <a:pPr algn="ctr"/>
            <a:r>
              <a:rPr lang="en-US" sz="3600" b="1">
                <a:ln w="22225">
                  <a:solidFill>
                    <a:srgbClr val="DF5327"/>
                  </a:solidFill>
                  <a:prstDash val="solid"/>
                </a:ln>
                <a:solidFill>
                  <a:srgbClr val="DF5327">
                    <a:lumMod val="40000"/>
                    <a:lumOff val="60000"/>
                  </a:srgbClr>
                </a:solidFill>
                <a:latin typeface="Times New Roman" panose="02020603050405020304" pitchFamily="18" charset="0"/>
                <a:cs typeface="Times New Roman" panose="02020603050405020304" pitchFamily="18" charset="0"/>
              </a:rPr>
              <a:t>H</a:t>
            </a:r>
            <a:r>
              <a:rPr lang="vi-VN" sz="3600" b="1">
                <a:ln w="22225">
                  <a:solidFill>
                    <a:srgbClr val="DF5327"/>
                  </a:solidFill>
                  <a:prstDash val="solid"/>
                </a:ln>
                <a:solidFill>
                  <a:srgbClr val="DF5327">
                    <a:lumMod val="40000"/>
                    <a:lumOff val="60000"/>
                  </a:srgbClr>
                </a:solidFill>
                <a:latin typeface="Times New Roman" panose="02020603050405020304" pitchFamily="18" charset="0"/>
                <a:cs typeface="Times New Roman" panose="02020603050405020304" pitchFamily="18" charset="0"/>
              </a:rPr>
              <a:t>ƯỚNG DẪN VỀ NHÀ</a:t>
            </a:r>
            <a:endParaRPr lang="en-US" sz="3600" b="1">
              <a:ln w="22225">
                <a:solidFill>
                  <a:srgbClr val="DF5327"/>
                </a:solidFill>
                <a:prstDash val="solid"/>
              </a:ln>
              <a:solidFill>
                <a:srgbClr val="DF5327">
                  <a:lumMod val="40000"/>
                  <a:lumOff val="60000"/>
                </a:srgbClr>
              </a:solidFill>
              <a:latin typeface="Times New Roman" panose="02020603050405020304" pitchFamily="18" charset="0"/>
              <a:cs typeface="Times New Roman" panose="02020603050405020304" pitchFamily="18" charset="0"/>
            </a:endParaRPr>
          </a:p>
        </p:txBody>
      </p:sp>
      <p:pic>
        <p:nvPicPr>
          <p:cNvPr id="5" name="Picture 2" descr="1️⃣ Hình ảnh dấu chấm hỏi đẹp ™ WikiLaptop.com">
            <a:extLst>
              <a:ext uri="{FF2B5EF4-FFF2-40B4-BE49-F238E27FC236}">
                <a16:creationId xmlns:a16="http://schemas.microsoft.com/office/drawing/2014/main" id="{4D0D27AF-63A7-4209-AAA4-07D9FDFE83F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694" b="89167" l="5556" r="91944">
                        <a14:foregroundMark x1="20139" y1="40972" x2="16667" y2="45000"/>
                        <a14:foregroundMark x1="17083" y1="52917" x2="17778" y2="50556"/>
                        <a14:foregroundMark x1="15556" y1="50139" x2="17778" y2="50139"/>
                        <a14:foregroundMark x1="15833" y1="51806" x2="19583" y2="52500"/>
                        <a14:foregroundMark x1="15972" y1="46111" x2="19722" y2="37639"/>
                        <a14:foregroundMark x1="17361" y1="42917" x2="17361" y2="43750"/>
                        <a14:foregroundMark x1="7917" y1="36250" x2="13611" y2="32361"/>
                        <a14:foregroundMark x1="8750" y1="33750" x2="12778" y2="31944"/>
                        <a14:foregroundMark x1="11389" y1="31944" x2="15972" y2="30694"/>
                        <a14:foregroundMark x1="16944" y1="30000" x2="9722" y2="32222"/>
                        <a14:foregroundMark x1="17361" y1="30694" x2="20556" y2="32222"/>
                        <a14:foregroundMark x1="18889" y1="47222" x2="22639" y2="39861"/>
                        <a14:foregroundMark x1="23611" y1="41528" x2="21111" y2="43472"/>
                        <a14:foregroundMark x1="22778" y1="40278" x2="24306" y2="34306"/>
                        <a14:foregroundMark x1="23194" y1="32639" x2="19583" y2="30694"/>
                        <a14:foregroundMark x1="19583" y1="30417" x2="25833" y2="35278"/>
                        <a14:foregroundMark x1="23611" y1="38333" x2="21667" y2="30417"/>
                        <a14:foregroundMark x1="19583" y1="30139" x2="25139" y2="35278"/>
                        <a14:foregroundMark x1="23056" y1="40417" x2="18194" y2="45972"/>
                        <a14:foregroundMark x1="19306" y1="45972" x2="24722" y2="38056"/>
                        <a14:foregroundMark x1="34167" y1="28472" x2="31806" y2="37778"/>
                        <a14:foregroundMark x1="36944" y1="24306" x2="29722" y2="22083"/>
                        <a14:foregroundMark x1="32639" y1="21944" x2="35694" y2="21667"/>
                        <a14:foregroundMark x1="34444" y1="21389" x2="33056" y2="20417"/>
                        <a14:foregroundMark x1="34583" y1="20417" x2="28889" y2="20417"/>
                        <a14:foregroundMark x1="46389" y1="28611" x2="48750" y2="20556"/>
                        <a14:foregroundMark x1="66111" y1="41389" x2="68750" y2="31111"/>
                        <a14:foregroundMark x1="82500" y1="46389" x2="85278" y2="35000"/>
                        <a14:foregroundMark x1="85694" y1="27361" x2="87222" y2="25417"/>
                        <a14:foregroundMark x1="69722" y1="27639" x2="69167" y2="26250"/>
                        <a14:foregroundMark x1="49861" y1="15833" x2="49028" y2="12083"/>
                        <a14:foregroundMark x1="26111" y1="25972" x2="29167" y2="19306"/>
                      </a14:backgroundRemoval>
                    </a14:imgEffect>
                  </a14:imgLayer>
                </a14:imgProps>
              </a:ext>
              <a:ext uri="{28A0092B-C50C-407E-A947-70E740481C1C}">
                <a14:useLocalDpi xmlns:a14="http://schemas.microsoft.com/office/drawing/2010/main" val="0"/>
              </a:ext>
            </a:extLst>
          </a:blip>
          <a:srcRect l="3197" t="6897" r="7404" b="10699"/>
          <a:stretch/>
        </p:blipFill>
        <p:spPr bwMode="auto">
          <a:xfrm>
            <a:off x="-472886" y="2872195"/>
            <a:ext cx="1885420" cy="17379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9861" y="5666581"/>
            <a:ext cx="3925888" cy="119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ong da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192210">
            <a:off x="10237862" y="289064"/>
            <a:ext cx="1900238"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ong da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3475625">
            <a:off x="46755" y="5085557"/>
            <a:ext cx="191293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7413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iterate type="lt">
                                    <p:tmPct val="10000"/>
                                  </p:iterate>
                                  <p:childTnLst>
                                    <p:set>
                                      <p:cBhvr>
                                        <p:cTn id="10" dur="1" fill="hold">
                                          <p:stCondLst>
                                            <p:cond delay="0"/>
                                          </p:stCondLst>
                                        </p:cTn>
                                        <p:tgtEl>
                                          <p:spTgt spid="25608">
                                            <p:txEl>
                                              <p:pRg st="0" end="0"/>
                                            </p:txEl>
                                          </p:spTgt>
                                        </p:tgtEl>
                                        <p:attrNameLst>
                                          <p:attrName>style.visibility</p:attrName>
                                        </p:attrNameLst>
                                      </p:cBhvr>
                                      <p:to>
                                        <p:strVal val="visible"/>
                                      </p:to>
                                    </p:set>
                                    <p:anim calcmode="lin" valueType="num">
                                      <p:cBhvr additive="base">
                                        <p:cTn id="11" dur="250" fill="hold"/>
                                        <p:tgtEl>
                                          <p:spTgt spid="25608">
                                            <p:txEl>
                                              <p:pRg st="0" end="0"/>
                                            </p:txEl>
                                          </p:spTgt>
                                        </p:tgtEl>
                                        <p:attrNameLst>
                                          <p:attrName>ppt_x</p:attrName>
                                        </p:attrNameLst>
                                      </p:cBhvr>
                                      <p:tavLst>
                                        <p:tav tm="0">
                                          <p:val>
                                            <p:strVal val="#ppt_x"/>
                                          </p:val>
                                        </p:tav>
                                        <p:tav tm="100000">
                                          <p:val>
                                            <p:strVal val="#ppt_x"/>
                                          </p:val>
                                        </p:tav>
                                      </p:tavLst>
                                    </p:anim>
                                    <p:anim calcmode="lin" valueType="num">
                                      <p:cBhvr additive="base">
                                        <p:cTn id="12" dur="250" fill="hold"/>
                                        <p:tgtEl>
                                          <p:spTgt spid="25608">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675"/>
                            </p:stCondLst>
                            <p:childTnLst>
                              <p:par>
                                <p:cTn id="14" presetID="2" presetClass="entr" presetSubtype="4" fill="hold" grpId="0" nodeType="afterEffect">
                                  <p:stCondLst>
                                    <p:cond delay="0"/>
                                  </p:stCondLst>
                                  <p:iterate type="lt">
                                    <p:tmPct val="10000"/>
                                  </p:iterate>
                                  <p:childTnLst>
                                    <p:set>
                                      <p:cBhvr>
                                        <p:cTn id="15" dur="1" fill="hold">
                                          <p:stCondLst>
                                            <p:cond delay="0"/>
                                          </p:stCondLst>
                                        </p:cTn>
                                        <p:tgtEl>
                                          <p:spTgt spid="25608">
                                            <p:txEl>
                                              <p:pRg st="1" end="1"/>
                                            </p:txEl>
                                          </p:spTgt>
                                        </p:tgtEl>
                                        <p:attrNameLst>
                                          <p:attrName>style.visibility</p:attrName>
                                        </p:attrNameLst>
                                      </p:cBhvr>
                                      <p:to>
                                        <p:strVal val="visible"/>
                                      </p:to>
                                    </p:set>
                                    <p:anim calcmode="lin" valueType="num">
                                      <p:cBhvr additive="base">
                                        <p:cTn id="16" dur="250" fill="hold"/>
                                        <p:tgtEl>
                                          <p:spTgt spid="25608">
                                            <p:txEl>
                                              <p:pRg st="1" end="1"/>
                                            </p:txEl>
                                          </p:spTgt>
                                        </p:tgtEl>
                                        <p:attrNameLst>
                                          <p:attrName>ppt_x</p:attrName>
                                        </p:attrNameLst>
                                      </p:cBhvr>
                                      <p:tavLst>
                                        <p:tav tm="0">
                                          <p:val>
                                            <p:strVal val="#ppt_x"/>
                                          </p:val>
                                        </p:tav>
                                        <p:tav tm="100000">
                                          <p:val>
                                            <p:strVal val="#ppt_x"/>
                                          </p:val>
                                        </p:tav>
                                      </p:tavLst>
                                    </p:anim>
                                    <p:anim calcmode="lin" valueType="num">
                                      <p:cBhvr additive="base">
                                        <p:cTn id="17" dur="250" fill="hold"/>
                                        <p:tgtEl>
                                          <p:spTgt spid="25608">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3100"/>
                            </p:stCondLst>
                            <p:childTnLst>
                              <p:par>
                                <p:cTn id="19" presetID="2" presetClass="entr" presetSubtype="4" fill="hold" grpId="0" nodeType="afterEffect">
                                  <p:stCondLst>
                                    <p:cond delay="0"/>
                                  </p:stCondLst>
                                  <p:iterate type="lt">
                                    <p:tmPct val="10000"/>
                                  </p:iterate>
                                  <p:childTnLst>
                                    <p:set>
                                      <p:cBhvr>
                                        <p:cTn id="20" dur="1" fill="hold">
                                          <p:stCondLst>
                                            <p:cond delay="0"/>
                                          </p:stCondLst>
                                        </p:cTn>
                                        <p:tgtEl>
                                          <p:spTgt spid="25608">
                                            <p:txEl>
                                              <p:pRg st="2" end="2"/>
                                            </p:txEl>
                                          </p:spTgt>
                                        </p:tgtEl>
                                        <p:attrNameLst>
                                          <p:attrName>style.visibility</p:attrName>
                                        </p:attrNameLst>
                                      </p:cBhvr>
                                      <p:to>
                                        <p:strVal val="visible"/>
                                      </p:to>
                                    </p:set>
                                    <p:anim calcmode="lin" valueType="num">
                                      <p:cBhvr additive="base">
                                        <p:cTn id="21" dur="250" fill="hold"/>
                                        <p:tgtEl>
                                          <p:spTgt spid="25608">
                                            <p:txEl>
                                              <p:pRg st="2" end="2"/>
                                            </p:txEl>
                                          </p:spTgt>
                                        </p:tgtEl>
                                        <p:attrNameLst>
                                          <p:attrName>ppt_x</p:attrName>
                                        </p:attrNameLst>
                                      </p:cBhvr>
                                      <p:tavLst>
                                        <p:tav tm="0">
                                          <p:val>
                                            <p:strVal val="#ppt_x"/>
                                          </p:val>
                                        </p:tav>
                                        <p:tav tm="100000">
                                          <p:val>
                                            <p:strVal val="#ppt_x"/>
                                          </p:val>
                                        </p:tav>
                                      </p:tavLst>
                                    </p:anim>
                                    <p:anim calcmode="lin" valueType="num">
                                      <p:cBhvr additive="base">
                                        <p:cTn id="22" dur="250" fill="hold"/>
                                        <p:tgtEl>
                                          <p:spTgt spid="25608">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7450"/>
                            </p:stCondLst>
                            <p:childTnLst>
                              <p:par>
                                <p:cTn id="24" presetID="2" presetClass="entr" presetSubtype="4" fill="hold" grpId="0" nodeType="afterEffect">
                                  <p:stCondLst>
                                    <p:cond delay="0"/>
                                  </p:stCondLst>
                                  <p:iterate type="lt">
                                    <p:tmPct val="10000"/>
                                  </p:iterate>
                                  <p:childTnLst>
                                    <p:set>
                                      <p:cBhvr>
                                        <p:cTn id="25" dur="1" fill="hold">
                                          <p:stCondLst>
                                            <p:cond delay="0"/>
                                          </p:stCondLst>
                                        </p:cTn>
                                        <p:tgtEl>
                                          <p:spTgt spid="25608">
                                            <p:txEl>
                                              <p:pRg st="3" end="3"/>
                                            </p:txEl>
                                          </p:spTgt>
                                        </p:tgtEl>
                                        <p:attrNameLst>
                                          <p:attrName>style.visibility</p:attrName>
                                        </p:attrNameLst>
                                      </p:cBhvr>
                                      <p:to>
                                        <p:strVal val="visible"/>
                                      </p:to>
                                    </p:set>
                                    <p:anim calcmode="lin" valueType="num">
                                      <p:cBhvr additive="base">
                                        <p:cTn id="26" dur="250" fill="hold"/>
                                        <p:tgtEl>
                                          <p:spTgt spid="25608">
                                            <p:txEl>
                                              <p:pRg st="3" end="3"/>
                                            </p:txEl>
                                          </p:spTgt>
                                        </p:tgtEl>
                                        <p:attrNameLst>
                                          <p:attrName>ppt_x</p:attrName>
                                        </p:attrNameLst>
                                      </p:cBhvr>
                                      <p:tavLst>
                                        <p:tav tm="0">
                                          <p:val>
                                            <p:strVal val="#ppt_x"/>
                                          </p:val>
                                        </p:tav>
                                        <p:tav tm="100000">
                                          <p:val>
                                            <p:strVal val="#ppt_x"/>
                                          </p:val>
                                        </p:tav>
                                      </p:tavLst>
                                    </p:anim>
                                    <p:anim calcmode="lin" valueType="num">
                                      <p:cBhvr additive="base">
                                        <p:cTn id="27" dur="250" fill="hold"/>
                                        <p:tgtEl>
                                          <p:spTgt spid="2560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10">
            <a:extLst>
              <a:ext uri="{FF2B5EF4-FFF2-40B4-BE49-F238E27FC236}">
                <a16:creationId xmlns:a16="http://schemas.microsoft.com/office/drawing/2014/main" id="{04FADE9C-6EAE-4E8D-87CD-5A5D442F1E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60" y="3200400"/>
            <a:ext cx="779463"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BABE8D0B-29EA-465A-B95E-DCF48706D0EE}"/>
              </a:ext>
            </a:extLst>
          </p:cNvPr>
          <p:cNvGrpSpPr/>
          <p:nvPr/>
        </p:nvGrpSpPr>
        <p:grpSpPr>
          <a:xfrm>
            <a:off x="4350331" y="2442447"/>
            <a:ext cx="6292082" cy="2077838"/>
            <a:chOff x="3524814" y="2902796"/>
            <a:chExt cx="5430458" cy="2077839"/>
          </a:xfrm>
        </p:grpSpPr>
        <p:pic>
          <p:nvPicPr>
            <p:cNvPr id="21510" name="Picture 6" descr="Cover">
              <a:extLst>
                <a:ext uri="{FF2B5EF4-FFF2-40B4-BE49-F238E27FC236}">
                  <a16:creationId xmlns:a16="http://schemas.microsoft.com/office/drawing/2014/main" id="{3BA8B8E2-EB5A-41B0-9578-C5F3532529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4859"/>
            <a:stretch/>
          </p:blipFill>
          <p:spPr bwMode="auto">
            <a:xfrm rot="19155168" flipV="1">
              <a:off x="3524814" y="2902796"/>
              <a:ext cx="1951186" cy="207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479184A6-4EF3-434A-8F67-BE933F8941DC}"/>
                </a:ext>
              </a:extLst>
            </p:cNvPr>
            <p:cNvSpPr/>
            <p:nvPr/>
          </p:nvSpPr>
          <p:spPr>
            <a:xfrm>
              <a:off x="5236557" y="3191638"/>
              <a:ext cx="3718715" cy="1044760"/>
            </a:xfrm>
            <a:prstGeom prst="roundRect">
              <a:avLst/>
            </a:prstGeom>
            <a:solidFill>
              <a:srgbClr val="99FF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FF"/>
                  </a:solidFill>
                  <a:latin typeface="Times New Roman" panose="02020603050405020304" pitchFamily="18" charset="0"/>
                  <a:cs typeface="Times New Roman" panose="02020603050405020304" pitchFamily="18" charset="0"/>
                </a:rPr>
                <a:t>PHẦN 2</a:t>
              </a:r>
            </a:p>
            <a:p>
              <a:pPr algn="ctr"/>
              <a:r>
                <a:rPr lang="en-US" sz="2800" b="1">
                  <a:solidFill>
                    <a:srgbClr val="0000FF"/>
                  </a:solidFill>
                  <a:latin typeface="Times New Roman" panose="02020603050405020304" pitchFamily="18" charset="0"/>
                  <a:cs typeface="Times New Roman" panose="02020603050405020304" pitchFamily="18" charset="0"/>
                </a:rPr>
                <a:t>CỦNG CỐ - LUYỆN TẬP</a:t>
              </a:r>
              <a:endParaRPr lang="en-US" sz="2800" b="1" dirty="0">
                <a:solidFill>
                  <a:srgbClr val="0000FF"/>
                </a:solidFill>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A6593133-7286-4597-BA24-6A7025C27379}"/>
              </a:ext>
            </a:extLst>
          </p:cNvPr>
          <p:cNvGrpSpPr/>
          <p:nvPr/>
        </p:nvGrpSpPr>
        <p:grpSpPr>
          <a:xfrm>
            <a:off x="3178657" y="1371036"/>
            <a:ext cx="6606418" cy="2096501"/>
            <a:chOff x="1918762" y="1402344"/>
            <a:chExt cx="6606418" cy="2096501"/>
          </a:xfrm>
        </p:grpSpPr>
        <p:pic>
          <p:nvPicPr>
            <p:cNvPr id="11" name="Picture 6" descr="image006">
              <a:extLst>
                <a:ext uri="{FF2B5EF4-FFF2-40B4-BE49-F238E27FC236}">
                  <a16:creationId xmlns:a16="http://schemas.microsoft.com/office/drawing/2014/main" id="{ECBC86D0-9839-47AC-96DD-E44AA3B553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562619">
              <a:off x="1918762" y="1772477"/>
              <a:ext cx="4245723" cy="172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Rounded Corners 5">
              <a:extLst>
                <a:ext uri="{FF2B5EF4-FFF2-40B4-BE49-F238E27FC236}">
                  <a16:creationId xmlns:a16="http://schemas.microsoft.com/office/drawing/2014/main" id="{E251AD20-8C98-40FE-AE1B-648D64085EB3}"/>
                </a:ext>
              </a:extLst>
            </p:cNvPr>
            <p:cNvSpPr/>
            <p:nvPr/>
          </p:nvSpPr>
          <p:spPr>
            <a:xfrm>
              <a:off x="5060906" y="1402344"/>
              <a:ext cx="3464274" cy="1044760"/>
            </a:xfrm>
            <a:prstGeom prst="round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FF"/>
                  </a:solidFill>
                  <a:latin typeface="Times New Roman" panose="02020603050405020304" pitchFamily="18" charset="0"/>
                  <a:cs typeface="Times New Roman" panose="02020603050405020304" pitchFamily="18" charset="0"/>
                </a:rPr>
                <a:t>PHẦN 1</a:t>
              </a:r>
            </a:p>
            <a:p>
              <a:pPr algn="ctr"/>
              <a:r>
                <a:rPr lang="en-US" sz="2800" b="1">
                  <a:solidFill>
                    <a:srgbClr val="0000FF"/>
                  </a:solidFill>
                  <a:latin typeface="Times New Roman" panose="02020603050405020304" pitchFamily="18" charset="0"/>
                  <a:cs typeface="Times New Roman" panose="02020603050405020304" pitchFamily="18" charset="0"/>
                </a:rPr>
                <a:t>KHỞI ĐỘNG</a:t>
              </a:r>
              <a:endParaRPr lang="en-US" sz="2800" b="1" dirty="0">
                <a:solidFill>
                  <a:srgbClr val="0000FF"/>
                </a:solidFill>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9E8385C7-7C6C-4CF8-9E6E-CA234E0AD858}"/>
              </a:ext>
            </a:extLst>
          </p:cNvPr>
          <p:cNvGrpSpPr/>
          <p:nvPr/>
        </p:nvGrpSpPr>
        <p:grpSpPr>
          <a:xfrm rot="21203836">
            <a:off x="4226873" y="2522582"/>
            <a:ext cx="5462364" cy="2739378"/>
            <a:chOff x="2987109" y="3280858"/>
            <a:chExt cx="5462363" cy="2739378"/>
          </a:xfrm>
        </p:grpSpPr>
        <p:pic>
          <p:nvPicPr>
            <p:cNvPr id="13" name="Picture 2" descr="image002">
              <a:extLst>
                <a:ext uri="{FF2B5EF4-FFF2-40B4-BE49-F238E27FC236}">
                  <a16:creationId xmlns:a16="http://schemas.microsoft.com/office/drawing/2014/main" id="{A66B888C-A75C-43C7-B012-14396F3DCF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780176" flipH="1">
              <a:off x="2987109" y="3280858"/>
              <a:ext cx="2450163" cy="2739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Rounded Corners 15">
              <a:extLst>
                <a:ext uri="{FF2B5EF4-FFF2-40B4-BE49-F238E27FC236}">
                  <a16:creationId xmlns:a16="http://schemas.microsoft.com/office/drawing/2014/main" id="{B21158E3-24C7-4623-9214-961993ED201B}"/>
                </a:ext>
              </a:extLst>
            </p:cNvPr>
            <p:cNvSpPr/>
            <p:nvPr/>
          </p:nvSpPr>
          <p:spPr>
            <a:xfrm rot="396164">
              <a:off x="4990211" y="4973729"/>
              <a:ext cx="3459261" cy="1009777"/>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FF"/>
                  </a:solidFill>
                  <a:latin typeface="Times New Roman" panose="02020603050405020304" pitchFamily="18" charset="0"/>
                  <a:cs typeface="Times New Roman" panose="02020603050405020304" pitchFamily="18" charset="0"/>
                </a:rPr>
                <a:t>PHẦN 3</a:t>
              </a:r>
            </a:p>
            <a:p>
              <a:pPr algn="ctr"/>
              <a:r>
                <a:rPr lang="en-US" sz="2800" b="1">
                  <a:solidFill>
                    <a:srgbClr val="0000FF"/>
                  </a:solidFill>
                  <a:latin typeface="Times New Roman" panose="02020603050405020304" pitchFamily="18" charset="0"/>
                  <a:cs typeface="Times New Roman" panose="02020603050405020304" pitchFamily="18" charset="0"/>
                </a:rPr>
                <a:t>VẬN </a:t>
              </a:r>
              <a:r>
                <a:rPr lang="en-US" sz="2800" b="1" dirty="0">
                  <a:solidFill>
                    <a:srgbClr val="0000FF"/>
                  </a:solidFill>
                  <a:latin typeface="Times New Roman" panose="02020603050405020304" pitchFamily="18" charset="0"/>
                  <a:cs typeface="Times New Roman" panose="02020603050405020304" pitchFamily="18" charset="0"/>
                </a:rPr>
                <a:t>DỤNG</a:t>
              </a:r>
            </a:p>
          </p:txBody>
        </p:sp>
      </p:grpSp>
      <p:pic>
        <p:nvPicPr>
          <p:cNvPr id="21508" name="Picture 4" descr="Cover">
            <a:extLst>
              <a:ext uri="{FF2B5EF4-FFF2-40B4-BE49-F238E27FC236}">
                <a16:creationId xmlns:a16="http://schemas.microsoft.com/office/drawing/2014/main" id="{4F425F77-3F1B-4A9C-B0C6-520598F470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4604" y="2116819"/>
            <a:ext cx="3310237" cy="234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718821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6215" y="-55929"/>
            <a:ext cx="12192000" cy="6847114"/>
            <a:chOff x="0" y="10886"/>
            <a:chExt cx="12192000" cy="6847114"/>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6956"/>
            <a:stretch>
              <a:fillRect/>
            </a:stretch>
          </p:blipFill>
          <p:spPr>
            <a:xfrm flipH="1">
              <a:off x="0" y="40278"/>
              <a:ext cx="10058400" cy="5264331"/>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88734" b="6956"/>
            <a:stretch>
              <a:fillRect/>
            </a:stretch>
          </p:blipFill>
          <p:spPr>
            <a:xfrm flipH="1">
              <a:off x="0" y="5142411"/>
              <a:ext cx="10058400" cy="243839"/>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88734" b="6956"/>
            <a:stretch>
              <a:fillRect/>
            </a:stretch>
          </p:blipFill>
          <p:spPr>
            <a:xfrm flipH="1">
              <a:off x="0" y="5304609"/>
              <a:ext cx="10058400" cy="243839"/>
            </a:xfrm>
            <a:prstGeom prst="rect">
              <a:avLst/>
            </a:prstGeom>
          </p:spPr>
        </p:pic>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88734" b="6956"/>
            <a:stretch>
              <a:fillRect/>
            </a:stretch>
          </p:blipFill>
          <p:spPr>
            <a:xfrm flipH="1">
              <a:off x="0" y="5363393"/>
              <a:ext cx="10058400" cy="243839"/>
            </a:xfrm>
            <a:prstGeom prst="rect">
              <a:avLst/>
            </a:prstGeom>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t="88734" b="6956"/>
            <a:stretch>
              <a:fillRect/>
            </a:stretch>
          </p:blipFill>
          <p:spPr>
            <a:xfrm flipH="1">
              <a:off x="0" y="5546272"/>
              <a:ext cx="10058400" cy="243839"/>
            </a:xfrm>
            <a:prstGeom prst="rect">
              <a:avLst/>
            </a:prstGeom>
          </p:spPr>
        </p:pic>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88734" b="6956"/>
            <a:stretch>
              <a:fillRect/>
            </a:stretch>
          </p:blipFill>
          <p:spPr>
            <a:xfrm flipH="1">
              <a:off x="0" y="5722621"/>
              <a:ext cx="10058400" cy="243839"/>
            </a:xfrm>
            <a:prstGeom prst="rect">
              <a:avLst/>
            </a:prstGeom>
          </p:spPr>
        </p:pic>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88734" b="6956"/>
            <a:stretch>
              <a:fillRect/>
            </a:stretch>
          </p:blipFill>
          <p:spPr>
            <a:xfrm flipH="1">
              <a:off x="0" y="5891349"/>
              <a:ext cx="10058400" cy="243839"/>
            </a:xfrm>
            <a:prstGeom prst="rect">
              <a:avLst/>
            </a:prstGeom>
          </p:spPr>
        </p:pic>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t="88734" b="6956"/>
            <a:stretch>
              <a:fillRect/>
            </a:stretch>
          </p:blipFill>
          <p:spPr>
            <a:xfrm flipH="1">
              <a:off x="0" y="6083487"/>
              <a:ext cx="10058400" cy="243839"/>
            </a:xfrm>
            <a:prstGeom prst="rect">
              <a:avLst/>
            </a:prstGeom>
          </p:spPr>
        </p:pic>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t="88734" b="6956"/>
            <a:stretch>
              <a:fillRect/>
            </a:stretch>
          </p:blipFill>
          <p:spPr>
            <a:xfrm flipH="1">
              <a:off x="0" y="6236426"/>
              <a:ext cx="10058400" cy="243839"/>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t="88734" b="6956"/>
            <a:stretch>
              <a:fillRect/>
            </a:stretch>
          </p:blipFill>
          <p:spPr>
            <a:xfrm flipH="1">
              <a:off x="0" y="6369231"/>
              <a:ext cx="10058400" cy="243839"/>
            </a:xfrm>
            <a:prstGeom prst="rect">
              <a:avLst/>
            </a:prstGeom>
          </p:spPr>
        </p:pic>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t="88734" b="6956"/>
            <a:stretch>
              <a:fillRect/>
            </a:stretch>
          </p:blipFill>
          <p:spPr>
            <a:xfrm flipH="1">
              <a:off x="0" y="6492238"/>
              <a:ext cx="10058400" cy="243839"/>
            </a:xfrm>
            <a:prstGeom prst="rect">
              <a:avLst/>
            </a:prstGeom>
          </p:spPr>
        </p:pic>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t="88734" b="6956"/>
            <a:stretch>
              <a:fillRect/>
            </a:stretch>
          </p:blipFill>
          <p:spPr>
            <a:xfrm flipH="1">
              <a:off x="0" y="6614161"/>
              <a:ext cx="10058400" cy="243839"/>
            </a:xfrm>
            <a:prstGeom prst="rect">
              <a:avLst/>
            </a:prstGeom>
          </p:spPr>
        </p:pic>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r="78788" b="6956"/>
            <a:stretch>
              <a:fillRect/>
            </a:stretch>
          </p:blipFill>
          <p:spPr>
            <a:xfrm flipH="1">
              <a:off x="10058400" y="10886"/>
              <a:ext cx="2133600" cy="5264331"/>
            </a:xfrm>
            <a:prstGeom prst="rect">
              <a:avLst/>
            </a:prstGeom>
          </p:spPr>
        </p:pic>
        <p:pic>
          <p:nvPicPr>
            <p:cNvPr id="24" name="Picture 23"/>
            <p:cNvPicPr>
              <a:picLocks noChangeAspect="1"/>
            </p:cNvPicPr>
            <p:nvPr/>
          </p:nvPicPr>
          <p:blipFill rotWithShape="1">
            <a:blip r:embed="rId2">
              <a:extLst>
                <a:ext uri="{28A0092B-C50C-407E-A947-70E740481C1C}">
                  <a14:useLocalDpi xmlns:a14="http://schemas.microsoft.com/office/drawing/2010/main" val="0"/>
                </a:ext>
              </a:extLst>
            </a:blip>
            <a:srcRect r="78788" b="6956"/>
            <a:stretch>
              <a:fillRect/>
            </a:stretch>
          </p:blipFill>
          <p:spPr>
            <a:xfrm flipH="1">
              <a:off x="10058400" y="1593669"/>
              <a:ext cx="2133600" cy="5264331"/>
            </a:xfrm>
            <a:prstGeom prst="rect">
              <a:avLst/>
            </a:prstGeom>
          </p:spPr>
        </p:pic>
      </p:grpSp>
      <p:sp>
        <p:nvSpPr>
          <p:cNvPr id="10" name="TextBox 9">
            <a:extLst>
              <a:ext uri="{FF2B5EF4-FFF2-40B4-BE49-F238E27FC236}">
                <a16:creationId xmlns:a16="http://schemas.microsoft.com/office/drawing/2014/main" id="{777244F3-0D22-4CCE-8E60-DEBB59C029D9}"/>
              </a:ext>
            </a:extLst>
          </p:cNvPr>
          <p:cNvSpPr txBox="1"/>
          <p:nvPr/>
        </p:nvSpPr>
        <p:spPr>
          <a:xfrm>
            <a:off x="643758" y="3726071"/>
            <a:ext cx="1337441" cy="523188"/>
          </a:xfrm>
          <a:prstGeom prst="rect">
            <a:avLst/>
          </a:prstGeom>
          <a:noFill/>
        </p:spPr>
        <p:txBody>
          <a:bodyPr wrap="square" lIns="91408" tIns="45704" rIns="91408" bIns="45704" rtlCol="0">
            <a:spAutoFit/>
          </a:bodyPr>
          <a:lstStyle/>
          <a:p>
            <a:r>
              <a:rPr lang="en-US" sz="2800" b="1" dirty="0">
                <a:solidFill>
                  <a:srgbClr val="FF0066"/>
                </a:solidFill>
                <a:latin typeface="Times New Roman" panose="02020603050405020304" pitchFamily="18" charset="0"/>
                <a:cs typeface="Times New Roman" panose="02020603050405020304" pitchFamily="18" charset="0"/>
              </a:rPr>
              <a:t>3 </a:t>
            </a:r>
            <a:r>
              <a:rPr lang="en-US" sz="2800" b="1" dirty="0" err="1">
                <a:solidFill>
                  <a:srgbClr val="FF0066"/>
                </a:solidFill>
                <a:latin typeface="Times New Roman" panose="02020603050405020304" pitchFamily="18" charset="0"/>
                <a:cs typeface="Times New Roman" panose="02020603050405020304" pitchFamily="18" charset="0"/>
              </a:rPr>
              <a:t>phút</a:t>
            </a:r>
            <a:endParaRPr lang="en-US" sz="2800" b="1" dirty="0">
              <a:solidFill>
                <a:srgbClr val="FF0066"/>
              </a:solidFill>
              <a:latin typeface="Times New Roman" panose="02020603050405020304" pitchFamily="18" charset="0"/>
              <a:cs typeface="Times New Roman" panose="02020603050405020304" pitchFamily="18" charset="0"/>
            </a:endParaRPr>
          </a:p>
        </p:txBody>
      </p:sp>
      <p:sp>
        <p:nvSpPr>
          <p:cNvPr id="31" name="Thought Bubble: Cloud 30">
            <a:extLst>
              <a:ext uri="{FF2B5EF4-FFF2-40B4-BE49-F238E27FC236}">
                <a16:creationId xmlns:a16="http://schemas.microsoft.com/office/drawing/2014/main" id="{E9017A84-DABE-494D-B1CB-9CD51D5E5C39}"/>
              </a:ext>
            </a:extLst>
          </p:cNvPr>
          <p:cNvSpPr/>
          <p:nvPr/>
        </p:nvSpPr>
        <p:spPr>
          <a:xfrm>
            <a:off x="2206341" y="593324"/>
            <a:ext cx="9931343" cy="4746249"/>
          </a:xfrm>
          <a:prstGeom prst="cloudCallout">
            <a:avLst>
              <a:gd name="adj1" fmla="val 45517"/>
              <a:gd name="adj2" fmla="val 78310"/>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91408" tIns="45704" rIns="91408" bIns="45704" rtlCol="0" anchor="ctr"/>
          <a:lstStyle/>
          <a:p>
            <a:pPr algn="ctr">
              <a:spcBef>
                <a:spcPts val="300"/>
              </a:spcBef>
              <a:spcAft>
                <a:spcPts val="300"/>
              </a:spcAft>
            </a:pPr>
            <a:r>
              <a:rPr lang="en-US" sz="3200" b="1" u="sng" dirty="0" err="1">
                <a:solidFill>
                  <a:schemeClr val="tx1"/>
                </a:solidFill>
                <a:latin typeface="Times New Roman" panose="02020603050405020304" pitchFamily="18" charset="0"/>
                <a:cs typeface="Times New Roman" panose="02020603050405020304" pitchFamily="18" charset="0"/>
              </a:rPr>
              <a:t>Yêu</a:t>
            </a:r>
            <a:r>
              <a:rPr lang="en-US" sz="3200" b="1" u="sng" dirty="0">
                <a:solidFill>
                  <a:schemeClr val="tx1"/>
                </a:solidFill>
                <a:latin typeface="Times New Roman" panose="02020603050405020304" pitchFamily="18" charset="0"/>
                <a:cs typeface="Times New Roman" panose="02020603050405020304" pitchFamily="18" charset="0"/>
              </a:rPr>
              <a:t> </a:t>
            </a:r>
            <a:r>
              <a:rPr lang="en-US" sz="3200" b="1" u="sng" dirty="0" err="1">
                <a:solidFill>
                  <a:schemeClr val="tx1"/>
                </a:solidFill>
                <a:latin typeface="Times New Roman" panose="02020603050405020304" pitchFamily="18" charset="0"/>
                <a:cs typeface="Times New Roman" panose="02020603050405020304" pitchFamily="18" charset="0"/>
              </a:rPr>
              <a:t>cầu</a:t>
            </a:r>
            <a:r>
              <a:rPr lang="en-US" sz="3200" b="1" u="sng" dirty="0">
                <a:solidFill>
                  <a:schemeClr val="tx1"/>
                </a:solidFill>
                <a:latin typeface="Times New Roman" panose="02020603050405020304" pitchFamily="18" charset="0"/>
                <a:cs typeface="Times New Roman" panose="02020603050405020304" pitchFamily="18" charset="0"/>
              </a:rPr>
              <a:t>:</a:t>
            </a:r>
          </a:p>
          <a:p>
            <a:pPr algn="ctr">
              <a:spcBef>
                <a:spcPts val="300"/>
              </a:spcBef>
              <a:spcAft>
                <a:spcPts val="300"/>
              </a:spcAft>
            </a:pP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em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hãy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cùng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a:t>
            </a:r>
            <a:r>
              <a:rPr lang="en-US" sz="3200" dirty="0" err="1">
                <a:solidFill>
                  <a:schemeClr val="tx1"/>
                </a:solidFill>
                <a:latin typeface="Times New Roman"/>
                <a:ea typeface="Times New Roman"/>
              </a:rPr>
              <a:t>ham</a:t>
            </a:r>
            <a:r>
              <a:rPr lang="en-US" sz="3200" dirty="0">
                <a:solidFill>
                  <a:schemeClr val="tx1"/>
                </a:solidFill>
                <a:latin typeface="Times New Roman"/>
                <a:ea typeface="Times New Roman"/>
              </a:rPr>
              <a:t> </a:t>
            </a:r>
            <a:r>
              <a:rPr lang="en-US" sz="3200" dirty="0" err="1">
                <a:solidFill>
                  <a:schemeClr val="tx1"/>
                </a:solidFill>
                <a:latin typeface="Times New Roman"/>
                <a:ea typeface="Times New Roman"/>
              </a:rPr>
              <a:t>gia</a:t>
            </a:r>
            <a:r>
              <a:rPr lang="en-US" sz="3200" dirty="0">
                <a:solidFill>
                  <a:schemeClr val="tx1"/>
                </a:solidFill>
                <a:latin typeface="Times New Roman"/>
                <a:ea typeface="Times New Roman"/>
              </a:rPr>
              <a:t> </a:t>
            </a:r>
            <a:r>
              <a:rPr lang="en-US" sz="3200" dirty="0" err="1">
                <a:solidFill>
                  <a:schemeClr val="tx1"/>
                </a:solidFill>
                <a:latin typeface="Times New Roman"/>
                <a:ea typeface="Times New Roman"/>
              </a:rPr>
              <a:t>trò</a:t>
            </a:r>
            <a:r>
              <a:rPr lang="en-US" sz="3200" dirty="0">
                <a:solidFill>
                  <a:schemeClr val="tx1"/>
                </a:solidFill>
                <a:latin typeface="Times New Roman"/>
                <a:ea typeface="Times New Roman"/>
              </a:rPr>
              <a:t> </a:t>
            </a:r>
            <a:r>
              <a:rPr lang="en-US" sz="3200" dirty="0" err="1">
                <a:solidFill>
                  <a:schemeClr val="tx1"/>
                </a:solidFill>
                <a:latin typeface="Times New Roman"/>
                <a:ea typeface="Times New Roman"/>
              </a:rPr>
              <a:t>chơi</a:t>
            </a:r>
            <a:r>
              <a:rPr lang="en-US" sz="3200" dirty="0">
                <a:solidFill>
                  <a:schemeClr val="tx1"/>
                </a:solidFill>
                <a:latin typeface="Times New Roman"/>
                <a:ea typeface="Times New Roman"/>
              </a:rPr>
              <a:t> “Du </a:t>
            </a:r>
            <a:r>
              <a:rPr lang="en-US" sz="3200" dirty="0" err="1">
                <a:solidFill>
                  <a:schemeClr val="tx1"/>
                </a:solidFill>
                <a:latin typeface="Times New Roman"/>
                <a:ea typeface="Times New Roman"/>
              </a:rPr>
              <a:t>hành</a:t>
            </a:r>
            <a:r>
              <a:rPr lang="en-US" sz="3200" dirty="0">
                <a:solidFill>
                  <a:schemeClr val="tx1"/>
                </a:solidFill>
                <a:latin typeface="Times New Roman"/>
                <a:ea typeface="Times New Roman"/>
              </a:rPr>
              <a:t> </a:t>
            </a:r>
            <a:r>
              <a:rPr lang="en-US" sz="3200" dirty="0" err="1">
                <a:solidFill>
                  <a:schemeClr val="tx1"/>
                </a:solidFill>
                <a:latin typeface="Times New Roman"/>
                <a:ea typeface="Times New Roman"/>
              </a:rPr>
              <a:t>vũ</a:t>
            </a:r>
            <a:r>
              <a:rPr lang="en-US" sz="3200" dirty="0">
                <a:solidFill>
                  <a:schemeClr val="tx1"/>
                </a:solidFill>
                <a:latin typeface="Times New Roman"/>
                <a:ea typeface="Times New Roman"/>
              </a:rPr>
              <a:t> </a:t>
            </a:r>
            <a:r>
              <a:rPr lang="en-US" sz="3200" dirty="0" err="1">
                <a:solidFill>
                  <a:schemeClr val="tx1"/>
                </a:solidFill>
                <a:latin typeface="Times New Roman"/>
                <a:ea typeface="Times New Roman"/>
              </a:rPr>
              <a:t>trụ</a:t>
            </a:r>
            <a:r>
              <a:rPr lang="en-US" sz="3200" dirty="0">
                <a:solidFill>
                  <a:schemeClr val="tx1"/>
                </a:solidFill>
                <a:latin typeface="Times New Roman"/>
                <a:ea typeface="Times New Roman"/>
              </a:rPr>
              <a:t>”. </a:t>
            </a:r>
          </a:p>
          <a:p>
            <a:pPr algn="ctr">
              <a:spcBef>
                <a:spcPts val="300"/>
              </a:spcBef>
              <a:spcAft>
                <a:spcPts val="300"/>
              </a:spcAft>
            </a:pPr>
            <a:r>
              <a:rPr lang="en-US" sz="3200" dirty="0">
                <a:solidFill>
                  <a:schemeClr val="tx1"/>
                </a:solidFill>
                <a:latin typeface="Times New Roman"/>
                <a:ea typeface="Times New Roman"/>
              </a:rPr>
              <a:t>- </a:t>
            </a:r>
            <a:r>
              <a:rPr lang="en-US" sz="3200" dirty="0" err="1">
                <a:solidFill>
                  <a:schemeClr val="tx1"/>
                </a:solidFill>
                <a:latin typeface="Times New Roman"/>
                <a:ea typeface="Times New Roman"/>
              </a:rPr>
              <a:t>Hoạt</a:t>
            </a:r>
            <a:r>
              <a:rPr lang="en-US" sz="3200" dirty="0">
                <a:solidFill>
                  <a:schemeClr val="tx1"/>
                </a:solidFill>
                <a:latin typeface="Times New Roman"/>
                <a:ea typeface="Times New Roman"/>
              </a:rPr>
              <a:t> </a:t>
            </a:r>
            <a:r>
              <a:rPr lang="en-US" sz="3200" dirty="0" err="1">
                <a:solidFill>
                  <a:schemeClr val="tx1"/>
                </a:solidFill>
                <a:latin typeface="Times New Roman"/>
                <a:ea typeface="Times New Roman"/>
              </a:rPr>
              <a:t>động</a:t>
            </a:r>
            <a:r>
              <a:rPr lang="en-US" sz="3200" dirty="0">
                <a:solidFill>
                  <a:schemeClr val="tx1"/>
                </a:solidFill>
                <a:latin typeface="Times New Roman"/>
                <a:ea typeface="Times New Roman"/>
              </a:rPr>
              <a:t> </a:t>
            </a:r>
            <a:r>
              <a:rPr lang="en-US" sz="3200" dirty="0" err="1">
                <a:solidFill>
                  <a:schemeClr val="tx1"/>
                </a:solidFill>
                <a:latin typeface="Times New Roman"/>
                <a:ea typeface="Times New Roman"/>
              </a:rPr>
              <a:t>cá</a:t>
            </a:r>
            <a:r>
              <a:rPr lang="en-US" sz="3200" dirty="0">
                <a:solidFill>
                  <a:schemeClr val="tx1"/>
                </a:solidFill>
                <a:latin typeface="Times New Roman"/>
                <a:ea typeface="Times New Roman"/>
              </a:rPr>
              <a:t> </a:t>
            </a:r>
            <a:r>
              <a:rPr lang="en-US" sz="3200" dirty="0" err="1">
                <a:solidFill>
                  <a:schemeClr val="tx1"/>
                </a:solidFill>
                <a:latin typeface="Times New Roman"/>
                <a:ea typeface="Times New Roman"/>
              </a:rPr>
              <a:t>nhân</a:t>
            </a:r>
            <a:r>
              <a:rPr lang="en-US" sz="3200" dirty="0">
                <a:solidFill>
                  <a:schemeClr val="tx1"/>
                </a:solidFill>
                <a:latin typeface="Times New Roman"/>
                <a:ea typeface="Times New Roman"/>
              </a:rPr>
              <a:t> </a:t>
            </a:r>
            <a:r>
              <a:rPr lang="en-US" sz="3200" dirty="0" err="1">
                <a:solidFill>
                  <a:schemeClr val="tx1"/>
                </a:solidFill>
                <a:latin typeface="Times New Roman"/>
                <a:ea typeface="Times New Roman"/>
              </a:rPr>
              <a:t>suy</a:t>
            </a:r>
            <a:r>
              <a:rPr lang="en-US" sz="3200" dirty="0">
                <a:solidFill>
                  <a:schemeClr val="tx1"/>
                </a:solidFill>
                <a:latin typeface="Times New Roman"/>
                <a:ea typeface="Times New Roman"/>
              </a:rPr>
              <a:t> </a:t>
            </a:r>
            <a:r>
              <a:rPr lang="en-US" sz="3200" dirty="0" err="1">
                <a:solidFill>
                  <a:schemeClr val="tx1"/>
                </a:solidFill>
                <a:latin typeface="Times New Roman"/>
                <a:ea typeface="Times New Roman"/>
              </a:rPr>
              <a:t>nghĩ</a:t>
            </a:r>
            <a:r>
              <a:rPr lang="en-US" sz="3200" dirty="0">
                <a:solidFill>
                  <a:schemeClr val="tx1"/>
                </a:solidFill>
                <a:latin typeface="Times New Roman"/>
                <a:ea typeface="Times New Roman"/>
              </a:rPr>
              <a:t>, </a:t>
            </a:r>
            <a:r>
              <a:rPr lang="en-US" sz="3200" dirty="0" err="1">
                <a:solidFill>
                  <a:schemeClr val="tx1"/>
                </a:solidFill>
                <a:latin typeface="Times New Roman"/>
                <a:ea typeface="Times New Roman"/>
              </a:rPr>
              <a:t>trả</a:t>
            </a:r>
            <a:r>
              <a:rPr lang="en-US" sz="3200" dirty="0">
                <a:solidFill>
                  <a:schemeClr val="tx1"/>
                </a:solidFill>
                <a:latin typeface="Times New Roman"/>
                <a:ea typeface="Times New Roman"/>
              </a:rPr>
              <a:t> </a:t>
            </a:r>
            <a:r>
              <a:rPr lang="en-US" sz="3200" dirty="0" err="1">
                <a:solidFill>
                  <a:schemeClr val="tx1"/>
                </a:solidFill>
                <a:latin typeface="Times New Roman"/>
                <a:ea typeface="Times New Roman"/>
              </a:rPr>
              <a:t>lời</a:t>
            </a:r>
            <a:r>
              <a:rPr lang="en-US" sz="3200" dirty="0">
                <a:solidFill>
                  <a:schemeClr val="tx1"/>
                </a:solidFill>
                <a:latin typeface="Times New Roman"/>
                <a:ea typeface="Times New Roman"/>
              </a:rPr>
              <a:t> </a:t>
            </a:r>
            <a:r>
              <a:rPr lang="en-US" sz="3200" dirty="0" err="1">
                <a:solidFill>
                  <a:schemeClr val="tx1"/>
                </a:solidFill>
                <a:latin typeface="Times New Roman"/>
                <a:ea typeface="Times New Roman"/>
              </a:rPr>
              <a:t>các</a:t>
            </a:r>
            <a:r>
              <a:rPr lang="en-US" sz="3200" dirty="0">
                <a:solidFill>
                  <a:schemeClr val="tx1"/>
                </a:solidFill>
                <a:latin typeface="Times New Roman"/>
                <a:ea typeface="Times New Roman"/>
              </a:rPr>
              <a:t> </a:t>
            </a:r>
            <a:r>
              <a:rPr lang="en-US" sz="3200" dirty="0" err="1">
                <a:solidFill>
                  <a:schemeClr val="tx1"/>
                </a:solidFill>
                <a:latin typeface="Times New Roman"/>
                <a:ea typeface="Times New Roman"/>
              </a:rPr>
              <a:t>câu</a:t>
            </a:r>
            <a:r>
              <a:rPr lang="en-US" sz="3200" dirty="0">
                <a:solidFill>
                  <a:schemeClr val="tx1"/>
                </a:solidFill>
                <a:latin typeface="Times New Roman"/>
                <a:ea typeface="Times New Roman"/>
              </a:rPr>
              <a:t> </a:t>
            </a:r>
            <a:r>
              <a:rPr lang="en-US" sz="3200" dirty="0" err="1">
                <a:solidFill>
                  <a:schemeClr val="tx1"/>
                </a:solidFill>
                <a:latin typeface="Times New Roman"/>
                <a:ea typeface="Times New Roman"/>
              </a:rPr>
              <a:t>hỏi</a:t>
            </a:r>
            <a:r>
              <a:rPr lang="en-US" sz="3200" dirty="0">
                <a:solidFill>
                  <a:schemeClr val="tx1"/>
                </a:solidFill>
                <a:latin typeface="Times New Roman"/>
                <a:ea typeface="Times New Roman"/>
              </a:rPr>
              <a:t> </a:t>
            </a:r>
            <a:r>
              <a:rPr lang="en-US" sz="3200" dirty="0" err="1">
                <a:solidFill>
                  <a:schemeClr val="tx1"/>
                </a:solidFill>
                <a:latin typeface="Times New Roman"/>
                <a:ea typeface="Times New Roman"/>
              </a:rPr>
              <a:t>trong</a:t>
            </a:r>
            <a:r>
              <a:rPr lang="en-US" sz="3200" dirty="0">
                <a:solidFill>
                  <a:schemeClr val="tx1"/>
                </a:solidFill>
                <a:latin typeface="Times New Roman"/>
                <a:ea typeface="Times New Roman"/>
              </a:rPr>
              <a:t> </a:t>
            </a:r>
            <a:r>
              <a:rPr lang="en-US" sz="3200" dirty="0" err="1">
                <a:solidFill>
                  <a:schemeClr val="tx1"/>
                </a:solidFill>
                <a:latin typeface="Times New Roman"/>
                <a:ea typeface="Times New Roman"/>
              </a:rPr>
              <a:t>trò</a:t>
            </a:r>
            <a:r>
              <a:rPr lang="en-US" sz="3200" dirty="0">
                <a:solidFill>
                  <a:schemeClr val="tx1"/>
                </a:solidFill>
                <a:latin typeface="Times New Roman"/>
                <a:ea typeface="Times New Roman"/>
              </a:rPr>
              <a:t> </a:t>
            </a:r>
            <a:r>
              <a:rPr lang="en-US" sz="3200" dirty="0" err="1">
                <a:solidFill>
                  <a:schemeClr val="tx1"/>
                </a:solidFill>
                <a:latin typeface="Times New Roman"/>
                <a:ea typeface="Times New Roman"/>
              </a:rPr>
              <a:t>chơi</a:t>
            </a:r>
            <a:r>
              <a:rPr lang="en-US" sz="3200" dirty="0">
                <a:solidFill>
                  <a:schemeClr val="tx1"/>
                </a:solidFill>
                <a:latin typeface="Times New Roman"/>
                <a:ea typeface="Times New Roman"/>
              </a:rPr>
              <a:t>. </a:t>
            </a:r>
          </a:p>
          <a:p>
            <a:pPr algn="ctr">
              <a:spcBef>
                <a:spcPts val="300"/>
              </a:spcBef>
              <a:spcAft>
                <a:spcPts val="300"/>
              </a:spcAft>
            </a:pP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gian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tương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ứng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mỗi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câu</a:t>
            </a:r>
            <a:r>
              <a:rPr lang="en-US" sz="3200" dirty="0">
                <a:solidFill>
                  <a:schemeClr val="tx1"/>
                </a:solidFill>
                <a:latin typeface="Times New Roman" panose="02020603050405020304" pitchFamily="18" charset="0"/>
                <a:cs typeface="Times New Roman" panose="02020603050405020304" pitchFamily="18" charset="0"/>
              </a:rPr>
              <a:t>: 30 </a:t>
            </a:r>
            <a:r>
              <a:rPr lang="en-US" sz="3200" dirty="0" err="1">
                <a:solidFill>
                  <a:schemeClr val="tx1"/>
                </a:solidFill>
                <a:latin typeface="Times New Roman" panose="02020603050405020304" pitchFamily="18" charset="0"/>
                <a:cs typeface="Times New Roman" panose="02020603050405020304" pitchFamily="18" charset="0"/>
              </a:rPr>
              <a:t>giây</a:t>
            </a:r>
            <a:r>
              <a:rPr lang="en-US" sz="3200" dirty="0">
                <a:solidFill>
                  <a:schemeClr val="tx1"/>
                </a:solidFill>
                <a:latin typeface="Times New Roman" panose="02020603050405020304" pitchFamily="18" charset="0"/>
                <a:cs typeface="Times New Roman" panose="02020603050405020304" pitchFamily="18" charset="0"/>
              </a:rPr>
              <a:t> </a:t>
            </a:r>
          </a:p>
        </p:txBody>
      </p:sp>
      <p:sp>
        <p:nvSpPr>
          <p:cNvPr id="45" name="Oval 44"/>
          <p:cNvSpPr/>
          <p:nvPr/>
        </p:nvSpPr>
        <p:spPr>
          <a:xfrm>
            <a:off x="256961" y="3044206"/>
            <a:ext cx="2105450" cy="1863784"/>
          </a:xfrm>
          <a:prstGeom prst="ellipse">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hemeClr val="accent3">
              <a:tint val="50000"/>
              <a:hueOff val="1037118"/>
              <a:satOff val="50000"/>
              <a:lumOff val="991"/>
              <a:alphaOff val="0"/>
            </a:schemeClr>
          </a:fillRef>
          <a:effectRef idx="1">
            <a:schemeClr val="accent3">
              <a:tint val="50000"/>
              <a:hueOff val="1037118"/>
              <a:satOff val="50000"/>
              <a:lumOff val="991"/>
              <a:alphaOff val="0"/>
            </a:schemeClr>
          </a:effectRef>
          <a:fontRef idx="minor">
            <a:schemeClr val="lt1">
              <a:hueOff val="0"/>
              <a:satOff val="0"/>
              <a:lumOff val="0"/>
              <a:alphaOff val="0"/>
            </a:schemeClr>
          </a:fontRef>
        </p:style>
      </p:sp>
      <p:pic>
        <p:nvPicPr>
          <p:cNvPr id="33" name="Picture 32">
            <a:extLst>
              <a:ext uri="{FF2B5EF4-FFF2-40B4-BE49-F238E27FC236}">
                <a16:creationId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38884" y="3196315"/>
            <a:ext cx="2384888" cy="1453252"/>
          </a:xfrm>
          <a:prstGeom prst="rect">
            <a:avLst/>
          </a:prstGeom>
        </p:spPr>
      </p:pic>
      <p:sp>
        <p:nvSpPr>
          <p:cNvPr id="26" name="Rectángulo redondeado 5">
            <a:hlinkClick r:id="rId4" action="ppaction://hlinksldjump"/>
          </p:cNvPr>
          <p:cNvSpPr/>
          <p:nvPr/>
        </p:nvSpPr>
        <p:spPr>
          <a:xfrm>
            <a:off x="2362411" y="-19050"/>
            <a:ext cx="3139147" cy="102197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s-MX" sz="3200" b="1" dirty="0">
                <a:solidFill>
                  <a:prstClr val="black"/>
                </a:solidFill>
                <a:latin typeface="Times New Roman" pitchFamily="18" charset="0"/>
                <a:cs typeface="Times New Roman" pitchFamily="18" charset="0"/>
              </a:rPr>
              <a:t>HƯỚNG DẪN</a:t>
            </a:r>
            <a:endParaRPr lang="es-CL" sz="3200" b="1" dirty="0">
              <a:solidFill>
                <a:prstClr val="black"/>
              </a:solidFill>
              <a:latin typeface="Times New Roman" pitchFamily="18" charset="0"/>
              <a:cs typeface="Times New Roman" pitchFamily="18" charset="0"/>
            </a:endParaRPr>
          </a:p>
        </p:txBody>
      </p:sp>
      <p:sp>
        <p:nvSpPr>
          <p:cNvPr id="27" name="TextBox 26">
            <a:extLst>
              <a:ext uri="{FF2B5EF4-FFF2-40B4-BE49-F238E27FC236}">
                <a16:creationId xmlns:a16="http://schemas.microsoft.com/office/drawing/2014/main" id="{B0C253EB-0CAC-452B-86CA-B4CB79EE9048}"/>
              </a:ext>
            </a:extLst>
          </p:cNvPr>
          <p:cNvSpPr txBox="1"/>
          <p:nvPr/>
        </p:nvSpPr>
        <p:spPr>
          <a:xfrm>
            <a:off x="32435" y="1078801"/>
            <a:ext cx="2628901" cy="584743"/>
          </a:xfrm>
          <a:prstGeom prst="rect">
            <a:avLst/>
          </a:prstGeom>
          <a:noFill/>
        </p:spPr>
        <p:txBody>
          <a:bodyPr wrap="square" lIns="91408" tIns="45704" rIns="91408" bIns="45704" rtlCol="0">
            <a:spAutoFit/>
          </a:bodyPr>
          <a:lstStyle/>
          <a:p>
            <a:pPr algn="ctr"/>
            <a:r>
              <a:rPr lang="en-US" sz="3200" b="1" dirty="0">
                <a:solidFill>
                  <a:srgbClr val="0328DF"/>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9255912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ángulo redondeado 4">
            <a:hlinkClick r:id="rId3" action="ppaction://hlinksldjump"/>
          </p:cNvPr>
          <p:cNvSpPr/>
          <p:nvPr/>
        </p:nvSpPr>
        <p:spPr>
          <a:xfrm>
            <a:off x="7525743" y="2918012"/>
            <a:ext cx="2026024" cy="102197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s-MX" sz="3200" b="1" dirty="0">
                <a:solidFill>
                  <a:prstClr val="black"/>
                </a:solidFill>
              </a:rPr>
              <a:t>BẮT ĐẦU</a:t>
            </a:r>
            <a:endParaRPr lang="es-CL" sz="3200" b="1" dirty="0">
              <a:solidFill>
                <a:prstClr val="black"/>
              </a:solidFill>
            </a:endParaRPr>
          </a:p>
        </p:txBody>
      </p:sp>
      <p:sp>
        <p:nvSpPr>
          <p:cNvPr id="6" name="Rectángulo redondeado 5">
            <a:hlinkClick r:id="rId4" action="ppaction://hlinksldjump"/>
          </p:cNvPr>
          <p:cNvSpPr/>
          <p:nvPr/>
        </p:nvSpPr>
        <p:spPr>
          <a:xfrm>
            <a:off x="7023757" y="4374224"/>
            <a:ext cx="3139147" cy="102197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s-MX" sz="3200" b="1" dirty="0">
                <a:solidFill>
                  <a:prstClr val="black"/>
                </a:solidFill>
              </a:rPr>
              <a:t>HƯỚNG DẪN</a:t>
            </a:r>
            <a:endParaRPr lang="es-CL" sz="3200" b="1" dirty="0">
              <a:solidFill>
                <a:prstClr val="black"/>
              </a:solidFill>
            </a:endParaRPr>
          </a:p>
        </p:txBody>
      </p:sp>
      <p:pic>
        <p:nvPicPr>
          <p:cNvPr id="7" name="PLANETA 3" descr="Resultado de imagen para PLANETA PNG"/>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895783" y="489566"/>
            <a:ext cx="2267120" cy="17003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670552"/>
            <a:ext cx="4367579" cy="4039634"/>
          </a:xfrm>
          <a:prstGeom prst="rect">
            <a:avLst/>
          </a:prstGeom>
        </p:spPr>
      </p:pic>
      <p:sp>
        <p:nvSpPr>
          <p:cNvPr id="8" name="TextBox 7"/>
          <p:cNvSpPr txBox="1"/>
          <p:nvPr/>
        </p:nvSpPr>
        <p:spPr>
          <a:xfrm>
            <a:off x="773723" y="703385"/>
            <a:ext cx="4114800" cy="60016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defTabSz="914400"/>
            <a:r>
              <a:rPr lang="en-US" sz="3300" dirty="0">
                <a:solidFill>
                  <a:prstClr val="black"/>
                </a:solidFill>
                <a:latin typeface="Times New Roman" pitchFamily="18" charset="0"/>
                <a:cs typeface="Times New Roman" pitchFamily="18" charset="0"/>
              </a:rPr>
              <a:t>DU HÀNH VŨ TRỤ</a:t>
            </a:r>
          </a:p>
        </p:txBody>
      </p:sp>
    </p:spTree>
    <p:extLst>
      <p:ext uri="{BB962C8B-B14F-4D97-AF65-F5344CB8AC3E}">
        <p14:creationId xmlns:p14="http://schemas.microsoft.com/office/powerpoint/2010/main" val="60761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dissolve">
                                      <p:cBhvr>
                                        <p:cTn id="7" dur="5000"/>
                                        <p:tgtEl>
                                          <p:spTgt spid="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dissolve">
                                      <p:cBhvr>
                                        <p:cTn id="10" dur="5000"/>
                                        <p:tgtEl>
                                          <p:spTgt spid="5">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dissolve">
                                      <p:cBhvr>
                                        <p:cTn id="13" dur="5000"/>
                                        <p:tgtEl>
                                          <p:spTgt spid="6">
                                            <p:bg/>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dissolve">
                                      <p:cBhvr>
                                        <p:cTn id="16" dur="5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pSp>
        <p:nvGrpSpPr>
          <p:cNvPr id="4" name="NAVE"/>
          <p:cNvGrpSpPr/>
          <p:nvPr/>
        </p:nvGrpSpPr>
        <p:grpSpPr>
          <a:xfrm>
            <a:off x="380437" y="4236779"/>
            <a:ext cx="2194560" cy="1830600"/>
            <a:chOff x="473051" y="4548249"/>
            <a:chExt cx="1634866" cy="1630483"/>
          </a:xfrm>
        </p:grpSpPr>
        <p:pic>
          <p:nvPicPr>
            <p:cNvPr id="5" name="Picture 4" descr="Resultado de imagen para ovni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051" y="4548249"/>
              <a:ext cx="1634866" cy="16304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Resultado de imagen para marciano  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5936"/>
            <a:stretch/>
          </p:blipFill>
          <p:spPr bwMode="auto">
            <a:xfrm>
              <a:off x="977431" y="4823225"/>
              <a:ext cx="626106" cy="540265"/>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LANETA 1" descr="Resultado de imagen para PLANETA PNG"/>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18979" y="971698"/>
            <a:ext cx="1717479" cy="12799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LANETA 2" descr="Resultado de imagen para PLANETA PNG"/>
          <p:cNvPicPr>
            <a:picLocks noChangeAspect="1" noChangeArrowheads="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878540" y="615427"/>
            <a:ext cx="2050075" cy="1537556"/>
          </a:xfrm>
          <a:prstGeom prst="rect">
            <a:avLst/>
          </a:prstGeom>
          <a:noFill/>
          <a:extLst>
            <a:ext uri="{909E8E84-426E-40DD-AFC4-6F175D3DCCD1}">
              <a14:hiddenFill xmlns:a14="http://schemas.microsoft.com/office/drawing/2010/main">
                <a:solidFill>
                  <a:srgbClr val="FFFFFF"/>
                </a:solidFill>
              </a14:hiddenFill>
            </a:ext>
          </a:extLst>
        </p:spPr>
      </p:pic>
      <p:pic>
        <p:nvPicPr>
          <p:cNvPr id="9" name="PLANETA 3" descr="Resultado de imagen para PLANETA PNG"/>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832099" y="4236779"/>
            <a:ext cx="2267120" cy="1700340"/>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TA 4" descr="Resultado de imagen para PLANETA PNG"/>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65931" y="4197027"/>
            <a:ext cx="1821036" cy="1365777"/>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a:hlinkClick r:id="rId7" action="ppaction://hlinksldjump"/>
          </p:cNvPr>
          <p:cNvSpPr/>
          <p:nvPr/>
        </p:nvSpPr>
        <p:spPr>
          <a:xfrm>
            <a:off x="1070743" y="1232453"/>
            <a:ext cx="758056" cy="794164"/>
          </a:xfrm>
          <a:prstGeom prst="ellipse">
            <a:avLst/>
          </a:prstGeom>
          <a:solidFill>
            <a:srgbClr val="5C819C"/>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s-MX" sz="1600" b="1" dirty="0">
                <a:solidFill>
                  <a:prstClr val="white"/>
                </a:solidFill>
              </a:rPr>
              <a:t>Sao Kim</a:t>
            </a:r>
            <a:endParaRPr lang="es-CL" sz="1600" b="1" dirty="0">
              <a:solidFill>
                <a:prstClr val="white"/>
              </a:solidFill>
            </a:endParaRPr>
          </a:p>
        </p:txBody>
      </p:sp>
      <p:sp>
        <p:nvSpPr>
          <p:cNvPr id="13" name="Elipse 12">
            <a:hlinkClick r:id="rId8" action="ppaction://hlinksldjump"/>
          </p:cNvPr>
          <p:cNvSpPr/>
          <p:nvPr/>
        </p:nvSpPr>
        <p:spPr>
          <a:xfrm>
            <a:off x="5453575" y="971694"/>
            <a:ext cx="900000" cy="900000"/>
          </a:xfrm>
          <a:prstGeom prst="ellipse">
            <a:avLst/>
          </a:prstGeom>
          <a:solidFill>
            <a:srgbClr val="8EBC7A"/>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s-MX" sz="1600" b="1" dirty="0">
                <a:solidFill>
                  <a:prstClr val="white"/>
                </a:solidFill>
              </a:rPr>
              <a:t>Sao </a:t>
            </a:r>
            <a:r>
              <a:rPr lang="es-MX" sz="1600" b="1" dirty="0" err="1">
                <a:solidFill>
                  <a:prstClr val="white"/>
                </a:solidFill>
              </a:rPr>
              <a:t>Mộc</a:t>
            </a:r>
            <a:endParaRPr lang="es-CL" sz="1600" b="1" dirty="0">
              <a:solidFill>
                <a:prstClr val="white"/>
              </a:solidFill>
            </a:endParaRPr>
          </a:p>
        </p:txBody>
      </p:sp>
      <p:sp>
        <p:nvSpPr>
          <p:cNvPr id="11" name="Elipse 10">
            <a:hlinkClick r:id="rId9" action="ppaction://hlinksldjump"/>
          </p:cNvPr>
          <p:cNvSpPr/>
          <p:nvPr/>
        </p:nvSpPr>
        <p:spPr>
          <a:xfrm>
            <a:off x="3515659" y="4702078"/>
            <a:ext cx="900000" cy="900000"/>
          </a:xfrm>
          <a:prstGeom prst="ellipse">
            <a:avLst/>
          </a:prstGeom>
          <a:solidFill>
            <a:srgbClr val="969CA8"/>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s-MX" sz="1600" b="1" dirty="0">
                <a:solidFill>
                  <a:prstClr val="white"/>
                </a:solidFill>
              </a:rPr>
              <a:t>Sao </a:t>
            </a:r>
            <a:r>
              <a:rPr lang="es-MX" sz="1600" b="1" dirty="0" err="1">
                <a:solidFill>
                  <a:prstClr val="white"/>
                </a:solidFill>
              </a:rPr>
              <a:t>Thủy</a:t>
            </a:r>
            <a:endParaRPr lang="es-MX" sz="1600" b="1" dirty="0">
              <a:solidFill>
                <a:prstClr val="white"/>
              </a:solidFill>
            </a:endParaRPr>
          </a:p>
        </p:txBody>
      </p:sp>
      <p:sp>
        <p:nvSpPr>
          <p:cNvPr id="12" name="Elipse 11">
            <a:hlinkClick r:id="rId10" action="ppaction://hlinksldjump"/>
          </p:cNvPr>
          <p:cNvSpPr/>
          <p:nvPr/>
        </p:nvSpPr>
        <p:spPr>
          <a:xfrm>
            <a:off x="7826447" y="4429911"/>
            <a:ext cx="900000" cy="900000"/>
          </a:xfrm>
          <a:prstGeom prst="ellipse">
            <a:avLst/>
          </a:prstGeom>
          <a:solidFill>
            <a:srgbClr val="DBAA34"/>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s-MX" sz="1600" b="1" dirty="0">
                <a:solidFill>
                  <a:prstClr val="white"/>
                </a:solidFill>
              </a:rPr>
              <a:t>Sao </a:t>
            </a:r>
            <a:r>
              <a:rPr lang="es-MX" sz="1600" b="1" dirty="0" err="1">
                <a:solidFill>
                  <a:prstClr val="white"/>
                </a:solidFill>
              </a:rPr>
              <a:t>Hỏa</a:t>
            </a:r>
            <a:endParaRPr lang="es-CL" sz="1600" b="1" dirty="0">
              <a:solidFill>
                <a:prstClr val="white"/>
              </a:solidFill>
            </a:endParaRPr>
          </a:p>
        </p:txBody>
      </p:sp>
      <p:pic>
        <p:nvPicPr>
          <p:cNvPr id="14" name="PLANETA 2" descr="Resultado de imagen para PLANETA PNG"/>
          <p:cNvPicPr>
            <a:picLocks noChangeAspect="1" noChangeArrowheads="1"/>
          </p:cNvPicPr>
          <p:nvPr/>
        </p:nvPicPr>
        <p:blipFill>
          <a:blip r:embed="rId11">
            <a:duotone>
              <a:prstClr val="black"/>
              <a:schemeClr val="accent2">
                <a:tint val="45000"/>
                <a:satMod val="400000"/>
              </a:schemeClr>
            </a:duotone>
            <a:extLst>
              <a:ext uri="{BEBA8EAE-BF5A-486C-A8C5-ECC9F3942E4B}">
                <a14:imgProps xmlns:a14="http://schemas.microsoft.com/office/drawing/2010/main">
                  <a14:imgLayer r:embed="rId12">
                    <a14:imgEffect>
                      <a14:sharpenSoften amount="5000"/>
                    </a14:imgEffect>
                    <a14:imgEffect>
                      <a14:brightnessContrast bright="5000" contrast="5000"/>
                    </a14:imgEffect>
                  </a14:imgLayer>
                </a14:imgProps>
              </a:ext>
              <a:ext uri="{28A0092B-C50C-407E-A947-70E740481C1C}">
                <a14:useLocalDpi xmlns:a14="http://schemas.microsoft.com/office/drawing/2010/main" val="0"/>
              </a:ext>
            </a:extLst>
          </a:blip>
          <a:srcRect/>
          <a:stretch>
            <a:fillRect/>
          </a:stretch>
        </p:blipFill>
        <p:spPr bwMode="auto">
          <a:xfrm>
            <a:off x="9227376" y="662027"/>
            <a:ext cx="2050075" cy="1537556"/>
          </a:xfrm>
          <a:prstGeom prst="rect">
            <a:avLst/>
          </a:prstGeom>
          <a:noFill/>
          <a:extLst>
            <a:ext uri="{909E8E84-426E-40DD-AFC4-6F175D3DCCD1}">
              <a14:hiddenFill xmlns:a14="http://schemas.microsoft.com/office/drawing/2010/main">
                <a:solidFill>
                  <a:srgbClr val="FFFFFF"/>
                </a:solidFill>
              </a14:hiddenFill>
            </a:ext>
          </a:extLst>
        </p:spPr>
      </p:pic>
      <p:sp>
        <p:nvSpPr>
          <p:cNvPr id="15" name="Elipse 12">
            <a:hlinkClick r:id="rId13" action="ppaction://hlinksldjump"/>
          </p:cNvPr>
          <p:cNvSpPr/>
          <p:nvPr/>
        </p:nvSpPr>
        <p:spPr>
          <a:xfrm>
            <a:off x="9823119" y="1013292"/>
            <a:ext cx="900000" cy="900000"/>
          </a:xfrm>
          <a:prstGeom prst="ellipse">
            <a:avLst/>
          </a:prstGeom>
          <a:solidFill>
            <a:schemeClr val="accent4">
              <a:lumMod val="5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s-MX" sz="1600" b="1">
                <a:solidFill>
                  <a:prstClr val="white"/>
                </a:solidFill>
              </a:rPr>
              <a:t>Sao Thổ</a:t>
            </a:r>
            <a:endParaRPr lang="es-CL" sz="1600" b="1" dirty="0">
              <a:solidFill>
                <a:prstClr val="white"/>
              </a:solidFill>
            </a:endParaRPr>
          </a:p>
        </p:txBody>
      </p:sp>
    </p:spTree>
    <p:extLst>
      <p:ext uri="{BB962C8B-B14F-4D97-AF65-F5344CB8AC3E}">
        <p14:creationId xmlns:p14="http://schemas.microsoft.com/office/powerpoint/2010/main" val="2833621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withEffect">
                                  <p:stCondLst>
                                    <p:cond delay="0"/>
                                  </p:stCondLst>
                                  <p:childTnLst>
                                    <p:animMotion origin="layout" path="M -3.54167E-6 4.44444E-6 L 0.00196 -0.3507 " pathEditMode="relative" rAng="0" ptsTypes="AA">
                                      <p:cBhvr>
                                        <p:cTn id="6" dur="2000" fill="hold"/>
                                        <p:tgtEl>
                                          <p:spTgt spid="4"/>
                                        </p:tgtEl>
                                        <p:attrNameLst>
                                          <p:attrName>ppt_x</p:attrName>
                                          <p:attrName>ppt_y</p:attrName>
                                        </p:attrNameLst>
                                      </p:cBhvr>
                                      <p:rCtr x="91" y="-17546"/>
                                    </p:animMotion>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5118 -0.42183 L 0.05482 -0.42299 C 0.05664 -0.40911 0.06615 -0.39616 0.07162 -0.38321 C 0.07019 -0.37951 0.07383 -0.37812 0.07513 -0.37558 C 0.07579 -0.37373 0.07618 -0.3728 0.07631 -0.37003 L 0.14935 -0.19958 C 0.15092 -0.19542 0.15625 -0.18339 0.15795 -0.179 C 0.1586 -0.17738 0.15638 -0.1753 0.1599 -0.17484 C 0.16133 -0.17137 0.15977 -0.16697 0.1612 -0.1635 " pathEditMode="relative" rAng="3187806" ptsTypes="AAAAAAAAA">
                                      <p:cBhvr>
                                        <p:cTn id="15" dur="2000" fill="hold"/>
                                        <p:tgtEl>
                                          <p:spTgt spid="4"/>
                                        </p:tgtEl>
                                        <p:attrNameLst>
                                          <p:attrName>ppt_x</p:attrName>
                                          <p:attrName>ppt_y</p:attrName>
                                        </p:attrNameLst>
                                      </p:cBhvr>
                                      <p:rCtr x="5599" y="12766"/>
                                    </p:animMotion>
                                  </p:childTnLst>
                                </p:cTn>
                              </p:par>
                              <p:par>
                                <p:cTn id="16" presetID="53"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24427 -0.15125 L 0.24441 -0.15125 C 0.24597 -0.15564 0.24805 -0.16003 0.24987 -0.16443 C 0.25052 -0.16651 0.25079 -0.16859 0.2517 -0.1709 C 0.25222 -0.17275 0.25313 -0.17345 0.25352 -0.17484 C 0.25495 -0.18015 0.25625 -0.18339 0.25717 -0.18779 L 0.25847 -0.19403 C 0.26472 -0.20513 0.25795 -0.19056 0.26316 -0.20444 C 0.26381 -0.20606 0.26433 -0.20675 0.26524 -0.20906 C 0.26654 -0.21276 0.26758 -0.21739 0.26875 -0.22086 L 0.27071 -0.22733 L 0.27253 -0.23358 C 0.27748 -0.24375 0.27123 -0.23057 0.27709 -0.24491 C 0.27774 -0.24653 0.27865 -0.24792 0.27943 -0.24907 C 0.28321 -0.25925 0.28034 -0.25324 0.28399 -0.26225 C 0.28477 -0.2648 0.28581 -0.26734 0.28646 -0.26966 C 0.28672 -0.26966 0.29076 -0.28492 0.29193 -0.28793 L 0.29323 -0.2944 C 0.29427 -0.29556 0.29506 -0.29671 0.29584 -0.29903 C 0.29675 -0.30203 0.29909 -0.31082 0.29948 -0.31082 C 0.30339 -0.31868 0.30118 -0.3136 0.30469 -0.32701 L 0.30612 -0.33395 L 0.30834 -0.33973 C 0.31381 -0.35037 0.3073 -0.33672 0.31159 -0.35222 C 0.3142 -0.36101 0.31628 -0.35199 0.31771 -0.36864 L 0.31797 -0.37558 " pathEditMode="relative" rAng="14422836" ptsTypes="AAAAAAAAAAAAAAAAAAAAAAAAAA">
                                      <p:cBhvr>
                                        <p:cTn id="24" dur="2000" fill="hold"/>
                                        <p:tgtEl>
                                          <p:spTgt spid="4"/>
                                        </p:tgtEl>
                                        <p:attrNameLst>
                                          <p:attrName>ppt_x</p:attrName>
                                          <p:attrName>ppt_y</p:attrName>
                                        </p:attrNameLst>
                                      </p:cBhvr>
                                      <p:rCtr x="3685" y="-11216"/>
                                    </p:animMotion>
                                  </p:childTnLst>
                                </p:cTn>
                              </p:par>
                              <p:par>
                                <p:cTn id="25" presetID="53"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39662 -0.43085 L 0.39649 -0.43085 C 0.40912 -0.41073 0.39922 -0.429 0.40664 -0.41188 C 0.40756 -0.4098 0.40899 -0.40795 0.40977 -0.40564 C 0.41055 -0.40402 0.41081 -0.40148 0.41146 -0.39986 C 0.41407 -0.39246 0.41433 -0.395 0.41719 -0.38899 C 0.41823 -0.38714 0.41862 -0.38529 0.41941 -0.38274 C 0.42032 -0.38066 0.42162 -0.37881 0.42357 -0.3765 C 0.42357 -0.37511 0.42448 -0.37373 0.42526 -0.37211 C 0.42696 -0.36818 0.42852 -0.36401 0.42995 -0.36008 L 0.4323 -0.35407 C 0.43529 -0.35106 0.43711 -0.35106 0.43894 -0.34644 C 0.43842 -0.34505 0.43907 -0.34274 0.44037 -0.34065 C 0.44089 -0.33904 0.44193 -0.33811 0.44297 -0.33626 C 0.4448 -0.3314 0.44519 -0.3284 0.44701 -0.32262 C 0.45 -0.3173 0.45248 -0.31406 0.45456 -0.30596 L 0.4573 -0.29463 C 0.46211 -0.28446 0.46016 -0.29047 0.46498 -0.27659 C 0.46563 -0.27405 0.46615 -0.27151 0.46732 -0.26989 C 0.47383 -0.26133 0.4681 -0.26966 0.47305 -0.25948 C 0.47722 -0.25023 0.47435 -0.25948 0.47709 -0.24884 C 0.48399 -0.24213 0.47592 -0.25139 0.48112 -0.24052 C 0.48204 -0.2389 0.48308 -0.23913 0.48373 -0.23797 C 0.48477 -0.23612 0.48529 -0.23358 0.48633 -0.23265 C 0.48698 -0.23011 0.48802 -0.22918 0.48868 -0.22733 C 0.48946 -0.22571 0.49011 -0.22317 0.49128 -0.22132 C 0.49219 -0.2197 0.4931 -0.21855 0.49349 -0.21669 C 0.49441 -0.21508 0.49506 -0.21253 0.49584 -0.21114 C 0.49675 -0.20906 0.49779 -0.20791 0.4987 -0.20629 C 0.49909 -0.20467 0.49974 -0.20259 0.49987 -0.20051 C 0.50105 -0.19981 0.50235 -0.19935 0.50261 -0.19773 C 0.50612 -0.19079 0.50235 -0.19264 0.50495 -0.19195 " pathEditMode="relative" rAng="6051966" ptsTypes="AAAAAAAAAAAAAAAAAAAAAAAAAAAAAAAA">
                                      <p:cBhvr>
                                        <p:cTn id="33" dur="2000" fill="hold"/>
                                        <p:tgtEl>
                                          <p:spTgt spid="4"/>
                                        </p:tgtEl>
                                        <p:attrNameLst>
                                          <p:attrName>ppt_x</p:attrName>
                                          <p:attrName>ppt_y</p:attrName>
                                        </p:attrNameLst>
                                      </p:cBhvr>
                                      <p:rCtr x="5469" y="12003"/>
                                    </p:animMotion>
                                  </p:childTnLst>
                                </p:cTn>
                              </p:par>
                              <p:par>
                                <p:cTn id="34" presetID="53" presetClass="entr" presetSubtype="16"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56" presetClass="path" presetSubtype="0" accel="50000" decel="50000" fill="hold" nodeType="clickEffect">
                                  <p:stCondLst>
                                    <p:cond delay="0"/>
                                  </p:stCondLst>
                                  <p:childTnLst>
                                    <p:animMotion origin="layout" path="M 0.60586 -0.10384 L 0.70144 -0.35199 " pathEditMode="relative" rAng="0" ptsTypes="AA">
                                      <p:cBhvr>
                                        <p:cTn id="42" dur="2000" fill="hold"/>
                                        <p:tgtEl>
                                          <p:spTgt spid="4"/>
                                        </p:tgtEl>
                                        <p:attrNameLst>
                                          <p:attrName>ppt_x</p:attrName>
                                          <p:attrName>ppt_y</p:attrName>
                                        </p:attrNameLst>
                                      </p:cBhvr>
                                      <p:rCtr x="4779" y="-12419"/>
                                    </p:animMotion>
                                  </p:childTnLst>
                                </p:cTn>
                              </p:par>
                              <p:par>
                                <p:cTn id="43" presetID="53" presetClass="entr" presetSubtype="16"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childTnLst>
                    </p:cTn>
                  </p:par>
                </p:childTnLst>
              </p:cTn>
              <p:nextCondLst>
                <p:cond evt="onClick" delay="0">
                  <p:tgtEl>
                    <p:spTgt spid="4"/>
                  </p:tgtEl>
                </p:cond>
              </p:nextCondLst>
            </p:seq>
          </p:childTnLst>
        </p:cTn>
      </p:par>
    </p:tnLst>
    <p:bldLst>
      <p:bldP spid="7" grpId="0" animBg="1"/>
      <p:bldP spid="13" grpId="0" animBg="1"/>
      <p:bldP spid="11" grpId="0" animBg="1"/>
      <p:bldP spid="12"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Resultado de imagen para ARBOL 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696" y="3052640"/>
            <a:ext cx="2717725" cy="27384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esultado de imagen para marciano  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1420" y="3621072"/>
            <a:ext cx="2251696" cy="303289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o 8"/>
          <p:cNvGrpSpPr/>
          <p:nvPr/>
        </p:nvGrpSpPr>
        <p:grpSpPr>
          <a:xfrm>
            <a:off x="8192239" y="791863"/>
            <a:ext cx="3021288" cy="2912425"/>
            <a:chOff x="7198843" y="1036948"/>
            <a:chExt cx="3021288" cy="2912425"/>
          </a:xfrm>
        </p:grpSpPr>
        <p:pic>
          <p:nvPicPr>
            <p:cNvPr id="6" name="Picture 4" descr="Resultado de imagen para ovni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98843" y="1036948"/>
              <a:ext cx="3021288" cy="2912425"/>
            </a:xfrm>
            <a:prstGeom prst="rect">
              <a:avLst/>
            </a:prstGeom>
            <a:noFill/>
            <a:extLst>
              <a:ext uri="{909E8E84-426E-40DD-AFC4-6F175D3DCCD1}">
                <a14:hiddenFill xmlns:a14="http://schemas.microsoft.com/office/drawing/2010/main">
                  <a:solidFill>
                    <a:srgbClr val="FFFFFF"/>
                  </a:solidFill>
                </a14:hiddenFill>
              </a:ext>
            </a:extLst>
          </p:spPr>
        </p:pic>
        <p:pic>
          <p:nvPicPr>
            <p:cNvPr id="8" name="MARCIANO2" descr="Resultado de imagen para marciano 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9857"/>
            <a:stretch/>
          </p:blipFill>
          <p:spPr bwMode="auto">
            <a:xfrm>
              <a:off x="8229600" y="1428520"/>
              <a:ext cx="876530" cy="111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MARCIANO2" descr="Resultado de imagen para marciano png">
            <a:hlinkClick r:id="rId4"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2909" y="4673258"/>
            <a:ext cx="1091867" cy="1980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sultado de imagen para ARBOL 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59540" y="3465513"/>
            <a:ext cx="2717725" cy="2738426"/>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a:off x="878947" y="327300"/>
            <a:ext cx="7968343" cy="1200329"/>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defTabSz="914400"/>
            <a:r>
              <a:rPr lang="es-MX" sz="3600" b="1" dirty="0" err="1">
                <a:ln w="38100">
                  <a:solidFill>
                    <a:prstClr val="white"/>
                  </a:solidFill>
                </a:ln>
                <a:solidFill>
                  <a:schemeClr val="tx1"/>
                </a:solidFill>
                <a:latin typeface="Times New Roman" pitchFamily="18" charset="0"/>
                <a:cs typeface="Times New Roman" pitchFamily="18" charset="0"/>
              </a:rPr>
              <a:t>Chào</a:t>
            </a:r>
            <a:r>
              <a:rPr lang="es-MX" sz="3600" b="1" dirty="0">
                <a:ln w="38100">
                  <a:solidFill>
                    <a:prstClr val="white"/>
                  </a:solidFill>
                </a:ln>
                <a:solidFill>
                  <a:schemeClr val="tx1"/>
                </a:solidFill>
                <a:latin typeface="Times New Roman" pitchFamily="18" charset="0"/>
                <a:cs typeface="Times New Roman" pitchFamily="18" charset="0"/>
              </a:rPr>
              <a:t> </a:t>
            </a:r>
            <a:r>
              <a:rPr lang="es-MX" sz="3600" b="1" dirty="0" err="1">
                <a:ln w="38100">
                  <a:solidFill>
                    <a:prstClr val="white"/>
                  </a:solidFill>
                </a:ln>
                <a:solidFill>
                  <a:schemeClr val="tx1"/>
                </a:solidFill>
                <a:latin typeface="Times New Roman" pitchFamily="18" charset="0"/>
                <a:cs typeface="Times New Roman" pitchFamily="18" charset="0"/>
              </a:rPr>
              <a:t>mừng</a:t>
            </a:r>
            <a:r>
              <a:rPr lang="es-MX" sz="3600" b="1" dirty="0">
                <a:ln w="38100">
                  <a:solidFill>
                    <a:prstClr val="white"/>
                  </a:solidFill>
                </a:ln>
                <a:solidFill>
                  <a:schemeClr val="tx1"/>
                </a:solidFill>
                <a:latin typeface="Times New Roman" pitchFamily="18" charset="0"/>
                <a:cs typeface="Times New Roman" pitchFamily="18" charset="0"/>
              </a:rPr>
              <a:t> </a:t>
            </a:r>
            <a:r>
              <a:rPr lang="es-MX" sz="3600" b="1" dirty="0" err="1">
                <a:ln w="38100">
                  <a:solidFill>
                    <a:prstClr val="white"/>
                  </a:solidFill>
                </a:ln>
                <a:solidFill>
                  <a:schemeClr val="tx1"/>
                </a:solidFill>
                <a:latin typeface="Times New Roman" pitchFamily="18" charset="0"/>
                <a:cs typeface="Times New Roman" pitchFamily="18" charset="0"/>
              </a:rPr>
              <a:t>bạn</a:t>
            </a:r>
            <a:r>
              <a:rPr lang="es-MX" sz="3600" b="1" dirty="0">
                <a:ln w="38100">
                  <a:solidFill>
                    <a:prstClr val="white"/>
                  </a:solidFill>
                </a:ln>
                <a:solidFill>
                  <a:schemeClr val="tx1"/>
                </a:solidFill>
                <a:latin typeface="Times New Roman" pitchFamily="18" charset="0"/>
                <a:cs typeface="Times New Roman" pitchFamily="18" charset="0"/>
              </a:rPr>
              <a:t> </a:t>
            </a:r>
            <a:r>
              <a:rPr lang="es-MX" sz="3600" b="1" dirty="0" err="1">
                <a:ln w="38100">
                  <a:solidFill>
                    <a:prstClr val="white"/>
                  </a:solidFill>
                </a:ln>
                <a:solidFill>
                  <a:schemeClr val="tx1"/>
                </a:solidFill>
                <a:latin typeface="Times New Roman" pitchFamily="18" charset="0"/>
                <a:cs typeface="Times New Roman" pitchFamily="18" charset="0"/>
              </a:rPr>
              <a:t>đa</a:t>
            </a:r>
            <a:r>
              <a:rPr lang="es-MX" sz="3600" b="1" dirty="0">
                <a:ln w="38100">
                  <a:solidFill>
                    <a:prstClr val="white"/>
                  </a:solidFill>
                </a:ln>
                <a:solidFill>
                  <a:schemeClr val="tx1"/>
                </a:solidFill>
                <a:latin typeface="Times New Roman" pitchFamily="18" charset="0"/>
                <a:cs typeface="Times New Roman" pitchFamily="18" charset="0"/>
              </a:rPr>
              <a:t>̃ </a:t>
            </a:r>
            <a:r>
              <a:rPr lang="es-MX" sz="3600" b="1" dirty="0" err="1">
                <a:ln w="38100">
                  <a:solidFill>
                    <a:prstClr val="white"/>
                  </a:solidFill>
                </a:ln>
                <a:solidFill>
                  <a:schemeClr val="tx1"/>
                </a:solidFill>
                <a:latin typeface="Times New Roman" pitchFamily="18" charset="0"/>
                <a:cs typeface="Times New Roman" pitchFamily="18" charset="0"/>
              </a:rPr>
              <a:t>đến</a:t>
            </a:r>
            <a:r>
              <a:rPr lang="es-MX" sz="3600" b="1" dirty="0">
                <a:ln w="38100">
                  <a:solidFill>
                    <a:prstClr val="white"/>
                  </a:solidFill>
                </a:ln>
                <a:solidFill>
                  <a:schemeClr val="tx1"/>
                </a:solidFill>
                <a:latin typeface="Times New Roman" pitchFamily="18" charset="0"/>
                <a:cs typeface="Times New Roman" pitchFamily="18" charset="0"/>
              </a:rPr>
              <a:t> </a:t>
            </a:r>
            <a:r>
              <a:rPr lang="es-MX" sz="3600" b="1" dirty="0" err="1">
                <a:ln w="38100">
                  <a:solidFill>
                    <a:prstClr val="white"/>
                  </a:solidFill>
                </a:ln>
                <a:solidFill>
                  <a:schemeClr val="tx1"/>
                </a:solidFill>
                <a:latin typeface="Times New Roman" pitchFamily="18" charset="0"/>
                <a:cs typeface="Times New Roman" pitchFamily="18" charset="0"/>
              </a:rPr>
              <a:t>với</a:t>
            </a:r>
            <a:r>
              <a:rPr lang="es-MX" sz="3600" b="1" dirty="0">
                <a:ln w="38100">
                  <a:solidFill>
                    <a:prstClr val="white"/>
                  </a:solidFill>
                </a:ln>
                <a:solidFill>
                  <a:schemeClr val="tx1"/>
                </a:solidFill>
                <a:latin typeface="Times New Roman" pitchFamily="18" charset="0"/>
                <a:cs typeface="Times New Roman" pitchFamily="18" charset="0"/>
              </a:rPr>
              <a:t> </a:t>
            </a:r>
            <a:r>
              <a:rPr lang="es-MX" sz="3600" b="1" dirty="0" err="1">
                <a:ln w="38100">
                  <a:solidFill>
                    <a:prstClr val="white"/>
                  </a:solidFill>
                </a:ln>
                <a:solidFill>
                  <a:schemeClr val="tx1"/>
                </a:solidFill>
                <a:latin typeface="Times New Roman" pitchFamily="18" charset="0"/>
                <a:cs typeface="Times New Roman" pitchFamily="18" charset="0"/>
              </a:rPr>
              <a:t>hành</a:t>
            </a:r>
            <a:r>
              <a:rPr lang="es-MX" sz="3600" b="1" dirty="0">
                <a:ln w="38100">
                  <a:solidFill>
                    <a:prstClr val="white"/>
                  </a:solidFill>
                </a:ln>
                <a:solidFill>
                  <a:schemeClr val="tx1"/>
                </a:solidFill>
                <a:latin typeface="Times New Roman" pitchFamily="18" charset="0"/>
                <a:cs typeface="Times New Roman" pitchFamily="18" charset="0"/>
              </a:rPr>
              <a:t> </a:t>
            </a:r>
            <a:r>
              <a:rPr lang="es-MX" sz="3600" b="1" dirty="0" err="1">
                <a:ln w="38100">
                  <a:solidFill>
                    <a:prstClr val="white"/>
                  </a:solidFill>
                </a:ln>
                <a:solidFill>
                  <a:schemeClr val="tx1"/>
                </a:solidFill>
                <a:latin typeface="Times New Roman" pitchFamily="18" charset="0"/>
                <a:cs typeface="Times New Roman" pitchFamily="18" charset="0"/>
              </a:rPr>
              <a:t>tinh</a:t>
            </a:r>
            <a:r>
              <a:rPr lang="es-MX" sz="3600" b="1" dirty="0">
                <a:ln w="38100">
                  <a:solidFill>
                    <a:prstClr val="white"/>
                  </a:solidFill>
                </a:ln>
                <a:solidFill>
                  <a:schemeClr val="tx1"/>
                </a:solidFill>
                <a:latin typeface="Times New Roman" pitchFamily="18" charset="0"/>
                <a:cs typeface="Times New Roman" pitchFamily="18" charset="0"/>
              </a:rPr>
              <a:t> </a:t>
            </a:r>
            <a:r>
              <a:rPr lang="es-MX" sz="3600" b="1" dirty="0" err="1">
                <a:ln w="38100">
                  <a:solidFill>
                    <a:prstClr val="white"/>
                  </a:solidFill>
                </a:ln>
                <a:solidFill>
                  <a:schemeClr val="tx1"/>
                </a:solidFill>
                <a:latin typeface="Times New Roman" pitchFamily="18" charset="0"/>
                <a:cs typeface="Times New Roman" pitchFamily="18" charset="0"/>
              </a:rPr>
              <a:t>của</a:t>
            </a:r>
            <a:r>
              <a:rPr lang="es-MX" sz="3600" b="1" dirty="0">
                <a:ln w="38100">
                  <a:solidFill>
                    <a:prstClr val="white"/>
                  </a:solidFill>
                </a:ln>
                <a:solidFill>
                  <a:schemeClr val="tx1"/>
                </a:solidFill>
                <a:latin typeface="Times New Roman" pitchFamily="18" charset="0"/>
                <a:cs typeface="Times New Roman" pitchFamily="18" charset="0"/>
              </a:rPr>
              <a:t> </a:t>
            </a:r>
            <a:r>
              <a:rPr lang="es-MX" sz="3600" b="1" err="1">
                <a:ln w="38100">
                  <a:solidFill>
                    <a:prstClr val="white"/>
                  </a:solidFill>
                </a:ln>
                <a:solidFill>
                  <a:schemeClr val="tx1"/>
                </a:solidFill>
                <a:latin typeface="Times New Roman" pitchFamily="18" charset="0"/>
                <a:cs typeface="Times New Roman" pitchFamily="18" charset="0"/>
              </a:rPr>
              <a:t>chúng</a:t>
            </a:r>
            <a:r>
              <a:rPr lang="es-MX" sz="3600" b="1">
                <a:ln w="38100">
                  <a:solidFill>
                    <a:prstClr val="white"/>
                  </a:solidFill>
                </a:ln>
                <a:solidFill>
                  <a:schemeClr val="tx1"/>
                </a:solidFill>
                <a:latin typeface="Times New Roman" pitchFamily="18" charset="0"/>
                <a:cs typeface="Times New Roman" pitchFamily="18" charset="0"/>
              </a:rPr>
              <a:t> mình</a:t>
            </a:r>
            <a:r>
              <a:rPr lang="es-MX" sz="3600" b="1" dirty="0">
                <a:ln w="38100">
                  <a:solidFill>
                    <a:prstClr val="white"/>
                  </a:solidFill>
                </a:ln>
                <a:solidFill>
                  <a:schemeClr val="tx1"/>
                </a:solidFill>
                <a:latin typeface="Times New Roman" pitchFamily="18" charset="0"/>
                <a:cs typeface="Times New Roman" pitchFamily="18" charset="0"/>
              </a:rPr>
              <a:t>!</a:t>
            </a:r>
            <a:endParaRPr lang="es-CL" sz="3600" b="1" dirty="0">
              <a:ln w="38100">
                <a:solidFill>
                  <a:prstClr val="white"/>
                </a:solidFill>
              </a:ln>
              <a:solidFill>
                <a:schemeClr val="tx1"/>
              </a:solidFill>
              <a:latin typeface="Times New Roman" pitchFamily="18" charset="0"/>
              <a:cs typeface="Times New Roman" pitchFamily="18" charset="0"/>
            </a:endParaRPr>
          </a:p>
        </p:txBody>
      </p:sp>
      <p:sp>
        <p:nvSpPr>
          <p:cNvPr id="13" name="Rectángulo redondeado 12">
            <a:hlinkClick r:id="" action="ppaction://hlinkshowjump?jump=endshow"/>
          </p:cNvPr>
          <p:cNvSpPr/>
          <p:nvPr/>
        </p:nvSpPr>
        <p:spPr>
          <a:xfrm>
            <a:off x="9786938" y="156758"/>
            <a:ext cx="2190329" cy="770709"/>
          </a:xfrm>
          <a:prstGeom prst="roundRect">
            <a:avLst/>
          </a:prstGeom>
          <a:solidFill>
            <a:schemeClr val="accent6">
              <a:lumMod val="75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s-MX" sz="2800" b="1" u="sng" dirty="0">
                <a:solidFill>
                  <a:prstClr val="white"/>
                </a:solidFill>
                <a:latin typeface="Times New Roman" panose="02020603050405020304" pitchFamily="18" charset="0"/>
                <a:cs typeface="Times New Roman" panose="02020603050405020304" pitchFamily="18" charset="0"/>
              </a:rPr>
              <a:t>TẠM </a:t>
            </a:r>
            <a:r>
              <a:rPr lang="es-MX" sz="2800" b="1" u="sng" dirty="0">
                <a:solidFill>
                  <a:schemeClr val="bg1"/>
                </a:solidFill>
                <a:latin typeface="Times New Roman" panose="02020603050405020304" pitchFamily="18"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BIỆT</a:t>
            </a:r>
            <a:endParaRPr lang="es-CL" sz="2800" b="1" u="sng"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395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1"/>
                                        </p:tgtEl>
                                        <p:attrNameLst>
                                          <p:attrName>ppt_y</p:attrName>
                                        </p:attrNameLst>
                                      </p:cBhvr>
                                      <p:tavLst>
                                        <p:tav tm="0">
                                          <p:val>
                                            <p:strVal val="#ppt_y"/>
                                          </p:val>
                                        </p:tav>
                                        <p:tav tm="100000">
                                          <p:val>
                                            <p:strVal val="#ppt_y"/>
                                          </p:val>
                                        </p:tav>
                                      </p:tavLst>
                                    </p:anim>
                                    <p:anim calcmode="lin" valueType="num">
                                      <p:cBhvr>
                                        <p:cTn id="9" dur="20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1"/>
                                        </p:tgtEl>
                                      </p:cBhvr>
                                    </p:animEffect>
                                  </p:childTnLst>
                                </p:cTn>
                              </p:par>
                              <p:par>
                                <p:cTn id="12" presetID="2" presetClass="entr" presetSubtype="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3000" fill="hold"/>
                                        <p:tgtEl>
                                          <p:spTgt spid="4"/>
                                        </p:tgtEl>
                                        <p:attrNameLst>
                                          <p:attrName>ppt_x</p:attrName>
                                        </p:attrNameLst>
                                      </p:cBhvr>
                                      <p:tavLst>
                                        <p:tav tm="0">
                                          <p:val>
                                            <p:strVal val="0-#ppt_w/2"/>
                                          </p:val>
                                        </p:tav>
                                        <p:tav tm="100000">
                                          <p:val>
                                            <p:strVal val="#ppt_x"/>
                                          </p:val>
                                        </p:tav>
                                      </p:tavLst>
                                    </p:anim>
                                    <p:anim calcmode="lin" valueType="num">
                                      <p:cBhvr additive="base">
                                        <p:cTn id="15" dur="3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3000" fill="hold"/>
                                        <p:tgtEl>
                                          <p:spTgt spid="10"/>
                                        </p:tgtEl>
                                        <p:attrNameLst>
                                          <p:attrName>ppt_x</p:attrName>
                                        </p:attrNameLst>
                                      </p:cBhvr>
                                      <p:tavLst>
                                        <p:tav tm="0">
                                          <p:val>
                                            <p:strVal val="0-#ppt_w/2"/>
                                          </p:val>
                                        </p:tav>
                                        <p:tav tm="100000">
                                          <p:val>
                                            <p:strVal val="#ppt_x"/>
                                          </p:val>
                                        </p:tav>
                                      </p:tavLst>
                                    </p:anim>
                                    <p:anim calcmode="lin" valueType="num">
                                      <p:cBhvr additive="base">
                                        <p:cTn id="19" dur="3000" fill="hold"/>
                                        <p:tgtEl>
                                          <p:spTgt spid="10"/>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0" fill="hold"/>
                                        <p:tgtEl>
                                          <p:spTgt spid="9"/>
                                        </p:tgtEl>
                                        <p:attrNameLst>
                                          <p:attrName>ppt_x</p:attrName>
                                        </p:attrNameLst>
                                      </p:cBhvr>
                                      <p:tavLst>
                                        <p:tav tm="0">
                                          <p:val>
                                            <p:strVal val="0-#ppt_w/2"/>
                                          </p:val>
                                        </p:tav>
                                        <p:tav tm="100000">
                                          <p:val>
                                            <p:strVal val="#ppt_x"/>
                                          </p:val>
                                        </p:tav>
                                      </p:tavLst>
                                    </p:anim>
                                    <p:anim calcmode="lin" valueType="num">
                                      <p:cBhvr additive="base">
                                        <p:cTn id="23" dur="5000" fill="hold"/>
                                        <p:tgtEl>
                                          <p:spTgt spid="9"/>
                                        </p:tgtEl>
                                        <p:attrNameLst>
                                          <p:attrName>ppt_y</p:attrName>
                                        </p:attrNameLst>
                                      </p:cBhvr>
                                      <p:tavLst>
                                        <p:tav tm="0">
                                          <p:val>
                                            <p:strVal val="#ppt_y"/>
                                          </p:val>
                                        </p:tav>
                                        <p:tav tm="100000">
                                          <p:val>
                                            <p:strVal val="#ppt_y"/>
                                          </p:val>
                                        </p:tav>
                                      </p:tavLst>
                                    </p:anim>
                                  </p:childTnLst>
                                </p:cTn>
                              </p:par>
                              <p:par>
                                <p:cTn id="24" presetID="53" presetClass="exit" presetSubtype="32" fill="hold" nodeType="withEffect">
                                  <p:stCondLst>
                                    <p:cond delay="4000"/>
                                  </p:stCondLst>
                                  <p:childTnLst>
                                    <p:anim calcmode="lin" valueType="num">
                                      <p:cBhvr>
                                        <p:cTn id="25" dur="5000"/>
                                        <p:tgtEl>
                                          <p:spTgt spid="9"/>
                                        </p:tgtEl>
                                        <p:attrNameLst>
                                          <p:attrName>ppt_w</p:attrName>
                                        </p:attrNameLst>
                                      </p:cBhvr>
                                      <p:tavLst>
                                        <p:tav tm="0">
                                          <p:val>
                                            <p:strVal val="ppt_w"/>
                                          </p:val>
                                        </p:tav>
                                        <p:tav tm="100000">
                                          <p:val>
                                            <p:fltVal val="0"/>
                                          </p:val>
                                        </p:tav>
                                      </p:tavLst>
                                    </p:anim>
                                    <p:anim calcmode="lin" valueType="num">
                                      <p:cBhvr>
                                        <p:cTn id="26" dur="5000"/>
                                        <p:tgtEl>
                                          <p:spTgt spid="9"/>
                                        </p:tgtEl>
                                        <p:attrNameLst>
                                          <p:attrName>ppt_h</p:attrName>
                                        </p:attrNameLst>
                                      </p:cBhvr>
                                      <p:tavLst>
                                        <p:tav tm="0">
                                          <p:val>
                                            <p:strVal val="ppt_h"/>
                                          </p:val>
                                        </p:tav>
                                        <p:tav tm="100000">
                                          <p:val>
                                            <p:fltVal val="0"/>
                                          </p:val>
                                        </p:tav>
                                      </p:tavLst>
                                    </p:anim>
                                    <p:animEffect transition="out" filter="fade">
                                      <p:cBhvr>
                                        <p:cTn id="27" dur="5000"/>
                                        <p:tgtEl>
                                          <p:spTgt spid="9"/>
                                        </p:tgtEl>
                                      </p:cBhvr>
                                    </p:animEffect>
                                    <p:set>
                                      <p:cBhvr>
                                        <p:cTn id="28" dur="1" fill="hold">
                                          <p:stCondLst>
                                            <p:cond delay="4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19263821"/>
</p:tagLst>
</file>

<file path=ppt/tags/tag2.xml><?xml version="1.0" encoding="utf-8"?>
<p:tagLst xmlns:a="http://schemas.openxmlformats.org/drawingml/2006/main" xmlns:r="http://schemas.openxmlformats.org/officeDocument/2006/relationships" xmlns:p="http://schemas.openxmlformats.org/presentationml/2006/main">
  <p:tag name="GENSWF_SLIDE_TITLE" val="CẤU TRÚC BÀI HỌC"/>
  <p:tag name="ISPRING_SLIDE_INDENT_LEVEL" val="0"/>
  <p:tag name="ISPRING_CUSTOM_TIMING_USED" val="1"/>
  <p:tag name="ISPRING_PRESENTER_ID" val="{7257E5D0-9D30-4FF0-97B0-8B144157FD3C}"/>
  <p:tag name="TIMING" val="|0.812|1.705|3.123|2.079|2.655|4.942|5.061|5.042|3.648"/>
  <p:tag name="GENSWF_ADVANCE_TIME" val="34.93"/>
  <p:tag name="ISPRING_SLIDE_ID_2" val="{4CB09DEB-4BB4-49E2-A360-8AEB62F89126}"/>
</p:tagLst>
</file>

<file path=ppt/tags/tag3.xml><?xml version="1.0" encoding="utf-8"?>
<p:tagLst xmlns:a="http://schemas.openxmlformats.org/drawingml/2006/main" xmlns:r="http://schemas.openxmlformats.org/officeDocument/2006/relationships" xmlns:p="http://schemas.openxmlformats.org/presentationml/2006/main">
  <p:tag name="GENSWF_SLIDE_TITLE" val="CẤU TRÚC BÀI HỌC"/>
  <p:tag name="ISPRING_SLIDE_INDENT_LEVEL" val="0"/>
  <p:tag name="ISPRING_CUSTOM_TIMING_USED" val="1"/>
  <p:tag name="ISPRING_PRESENTER_ID" val="{7257E5D0-9D30-4FF0-97B0-8B144157FD3C}"/>
  <p:tag name="TIMING" val="|0.812|1.705|3.123|2.079|2.655|4.942|5.061|5.042|3.648"/>
  <p:tag name="GENSWF_ADVANCE_TIME" val="34.93"/>
  <p:tag name="ISPRING_SLIDE_ID_2" val="{4CB09DEB-4BB4-49E2-A360-8AEB62F89126}"/>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10.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8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17.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18.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nTime"/>
        <a:ea typeface=""/>
        <a:cs typeface=""/>
      </a:majorFont>
      <a:minorFont>
        <a:latin typeface=".VnTim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nTime" panose="020B7200000000000000"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nTime" panose="020B7200000000000000"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6.xml><?xml version="1.0" encoding="utf-8"?>
<a:theme xmlns:a="http://schemas.openxmlformats.org/drawingml/2006/main" name="6_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xml>ID15 2022 CD STT 135 nguyenthuylinh080796@gmail.com
</file>

<file path=docProps/app.xml><?xml version="1.0" encoding="utf-8"?>
<Properties xmlns="http://schemas.openxmlformats.org/officeDocument/2006/extended-properties" xmlns:vt="http://schemas.openxmlformats.org/officeDocument/2006/docPropsVTypes">
  <Template>Organic</Template>
  <TotalTime>2175</TotalTime>
  <Words>2590</Words>
  <Application>Microsoft Office PowerPoint</Application>
  <PresentationFormat>Widescreen</PresentationFormat>
  <Paragraphs>287</Paragraphs>
  <Slides>40</Slides>
  <Notes>3</Notes>
  <HiddenSlides>0</HiddenSlides>
  <MMClips>1</MMClips>
  <ScaleCrop>false</ScaleCrop>
  <HeadingPairs>
    <vt:vector size="6" baseType="variant">
      <vt:variant>
        <vt:lpstr>Fonts Used</vt:lpstr>
      </vt:variant>
      <vt:variant>
        <vt:i4>13</vt:i4>
      </vt:variant>
      <vt:variant>
        <vt:lpstr>Theme</vt:lpstr>
      </vt:variant>
      <vt:variant>
        <vt:i4>19</vt:i4>
      </vt:variant>
      <vt:variant>
        <vt:lpstr>Slide Titles</vt:lpstr>
      </vt:variant>
      <vt:variant>
        <vt:i4>40</vt:i4>
      </vt:variant>
    </vt:vector>
  </HeadingPairs>
  <TitlesOfParts>
    <vt:vector size="72" baseType="lpstr">
      <vt:lpstr>.VnTime</vt:lpstr>
      <vt:lpstr>A3.OpenSans-San</vt:lpstr>
      <vt:lpstr>Arial</vt:lpstr>
      <vt:lpstr>Calibri</vt:lpstr>
      <vt:lpstr>Calibri Light</vt:lpstr>
      <vt:lpstr>Century Gothic</vt:lpstr>
      <vt:lpstr>Corbel</vt:lpstr>
      <vt:lpstr>Garamond</vt:lpstr>
      <vt:lpstr>Tahoma</vt:lpstr>
      <vt:lpstr>Times New Roman</vt:lpstr>
      <vt:lpstr>Wingdings</vt:lpstr>
      <vt:lpstr>Wingdings 3</vt:lpstr>
      <vt:lpstr>思源黑体 Heavy</vt:lpstr>
      <vt:lpstr>Organic</vt:lpstr>
      <vt:lpstr>Basis</vt:lpstr>
      <vt:lpstr>Default Design</vt:lpstr>
      <vt:lpstr>3_Office Theme</vt:lpstr>
      <vt:lpstr>1_Basis</vt:lpstr>
      <vt:lpstr>6_Basis</vt:lpstr>
      <vt:lpstr>Tema de Office</vt:lpstr>
      <vt:lpstr>1_Tema de Office</vt:lpstr>
      <vt:lpstr>2_Tema de Office</vt:lpstr>
      <vt:lpstr>3_Tema de Office</vt:lpstr>
      <vt:lpstr>4_Tema de Office</vt:lpstr>
      <vt:lpstr>5_Tema de Office</vt:lpstr>
      <vt:lpstr>6_Tema de Office</vt:lpstr>
      <vt:lpstr>7_Tema de Office</vt:lpstr>
      <vt:lpstr>8_Tema de Office</vt:lpstr>
      <vt:lpstr>Wisp</vt:lpstr>
      <vt:lpstr>1_Organic</vt:lpstr>
      <vt:lpstr>1_Wisp</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Hoa, Duong Khanh</dc:creator>
  <cp:lastModifiedBy>Nguyen Thuy</cp:lastModifiedBy>
  <cp:revision>242</cp:revision>
  <dcterms:created xsi:type="dcterms:W3CDTF">2021-07-15T01:39:45Z</dcterms:created>
  <dcterms:modified xsi:type="dcterms:W3CDTF">2023-06-01T18:05:53Z</dcterms:modified>
</cp:coreProperties>
</file>