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92cc9eb08a934876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</p:sldMasterIdLst>
  <p:notesMasterIdLst>
    <p:notesMasterId r:id="rId19"/>
  </p:notesMasterIdLst>
  <p:sldIdLst>
    <p:sldId id="1195" r:id="rId3"/>
    <p:sldId id="347" r:id="rId4"/>
    <p:sldId id="1199" r:id="rId5"/>
    <p:sldId id="348" r:id="rId6"/>
    <p:sldId id="352" r:id="rId7"/>
    <p:sldId id="353" r:id="rId8"/>
    <p:sldId id="354" r:id="rId9"/>
    <p:sldId id="355" r:id="rId10"/>
    <p:sldId id="356" r:id="rId11"/>
    <p:sldId id="349" r:id="rId12"/>
    <p:sldId id="339" r:id="rId13"/>
    <p:sldId id="1186" r:id="rId14"/>
    <p:sldId id="357" r:id="rId15"/>
    <p:sldId id="1188" r:id="rId16"/>
    <p:sldId id="1201" r:id="rId17"/>
    <p:sldId id="360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1A93"/>
    <a:srgbClr val="DCE028"/>
    <a:srgbClr val="FF0000"/>
    <a:srgbClr val="FFFF00"/>
    <a:srgbClr val="800000"/>
    <a:srgbClr val="00FFFF"/>
    <a:srgbClr val="FFFFCC"/>
    <a:srgbClr val="CCFF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89116" autoAdjust="0"/>
  </p:normalViewPr>
  <p:slideViewPr>
    <p:cSldViewPr>
      <p:cViewPr varScale="1">
        <p:scale>
          <a:sx n="72" d="100"/>
          <a:sy n="72" d="100"/>
        </p:scale>
        <p:origin x="1046" y="67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6FA60C0-1E92-4523-B58B-BE2D678011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AF49527-3FE5-424E-AF6C-F674893017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092539-0177-452F-9BBB-8EEDEB223947}" type="datetimeFigureOut">
              <a:rPr lang="en-US"/>
              <a:pPr>
                <a:defRPr/>
              </a:pPr>
              <a:t>6/1/2023</a:t>
            </a:fld>
            <a:endParaRPr lang="en-US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69790BDD-EB70-49DE-87A9-955D8DD1EE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641F757F-334B-4009-98D4-06C5E859D08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38643A2C-26C7-4561-8EFB-4A094E89226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7DD619D8-A8F5-499C-8C33-39F1614BCD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6FE25B01-273F-4198-A7CA-BFCB1AF69CB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8901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209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5B01-273F-4198-A7CA-BFCB1AF69CB7}" type="slidenum">
              <a:rPr lang="en-US" altLang="vi-VN" smtClean="0">
                <a:solidFill>
                  <a:srgbClr val="000000"/>
                </a:solidFill>
              </a:rPr>
              <a:pPr/>
              <a:t>3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0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5B01-273F-4198-A7CA-BFCB1AF69CB7}" type="slidenum">
              <a:rPr lang="en-US" altLang="vi-VN" smtClean="0"/>
              <a:pPr/>
              <a:t>4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27333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5B01-273F-4198-A7CA-BFCB1AF69CB7}" type="slidenum">
              <a:rPr lang="en-US" altLang="vi-VN" smtClean="0"/>
              <a:pPr/>
              <a:t>5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80791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5B01-273F-4198-A7CA-BFCB1AF69CB7}" type="slidenum">
              <a:rPr lang="en-US" altLang="vi-VN" smtClean="0"/>
              <a:pPr/>
              <a:t>6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2154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5B01-273F-4198-A7CA-BFCB1AF69CB7}" type="slidenum">
              <a:rPr lang="en-US" altLang="vi-VN" smtClean="0"/>
              <a:pPr/>
              <a:t>7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04199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5B01-273F-4198-A7CA-BFCB1AF69CB7}" type="slidenum">
              <a:rPr lang="en-US" altLang="vi-VN" smtClean="0"/>
              <a:pPr/>
              <a:t>8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4476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5B01-273F-4198-A7CA-BFCB1AF69CB7}" type="slidenum">
              <a:rPr lang="en-US" altLang="vi-VN" smtClean="0"/>
              <a:pPr/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770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7B8237-EDEB-4D31-A1CA-4715D0E1D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BC212-B0BD-4CF9-99E3-5DBE96A617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8ECDE8-E79D-4D64-A4F5-A7C642C8DB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B3993-0A9A-4C23-8296-23882E1EC18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51148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8AB0EF-6C49-48C7-B536-A1E637B07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4F6D23-46ED-49AE-A221-119D8158D0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5C566B-46C1-4255-A496-6E8A2BA5DA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DDCDF0-7A2A-4014-8DCD-61018D573A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3861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DD62D4-59F3-4F80-BC84-D19037DB2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2B45C5-5AD2-47C3-A0D1-5582D719C9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F2FA27-E50C-450B-A37A-974BF0685F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1D0C8-A2AD-4D02-957B-E3C267C064D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030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E15A84-7C14-4C52-81DA-EBEFCB14C5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989F04-B154-4F30-B6CC-4144E74056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1DD917-1DEC-4FCE-8945-F7CF44C36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80851-D478-4F25-AFE5-FB3C69153C2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0008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5C5DFD-8024-447B-9603-07B8DC628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151A213-B13C-483B-8A9F-ECF0EC2A5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DFB91B-991B-4340-8A3E-8EEA0D1C6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C1731D-9AE1-4ED9-9485-C566C7ADC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606224-F8ED-4461-96FB-7778DD54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33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659435-4D84-4044-BC40-0D7E86EA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A5D717A-3285-49A7-BA0E-2ECA3139A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48B136-3C62-45F5-9868-39FCC715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FB38CD-3EE6-4501-80FC-EF7D902E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3EB42F-D9BC-43AC-B429-3CB50ED9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11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4067CF-BEF1-4AEC-AFF9-2EC71DC2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D89270E-4C34-4A6D-9A83-AB47F3A45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47CA3-141C-4544-B83A-3DD9E471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9A52CF-DB36-4B63-8831-8A6C9E91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6D287B0-CDA4-4B28-99B6-7A576EE3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3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87F55-06A5-4D5E-8C01-020997EE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448E94-4C35-491D-9FE8-4EE33662C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D6DEDAA-3D7B-4E46-A320-5E722AC11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2A465C-C659-4143-9DC8-D4F8940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EB5651E-6A21-4E1B-A7EE-8AEA7438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AEE87B8-1269-44B5-BD16-1E4F5051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51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AF9779-B4D2-49C3-8EB0-65BA529F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1A2E169-DC7C-4FBE-9AB9-0194E7816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01BA2FF-47FA-4A7C-8729-A7646E63E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78C81B-A44B-4410-A873-185983D51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40D4FE-176A-4300-8AE3-4BC27E10C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6E6586-EB27-48B0-AA15-AFF16C7B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1EE0E8-902E-40EE-9B87-B0225A62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E946CAD-4920-403C-B997-A6E7AC26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02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DC4117-E4CA-4949-B0AD-FB7918E9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B7FA75C-D515-4E52-9CD9-68242691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F4DB48-C8E9-4F35-8941-A4D9D523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1D3146-8D48-4ABB-BC09-BE85046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94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BF45057-3339-4152-BAB4-893D073C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2E61D1E-633E-4FAB-8972-211A5B2C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B8C1E68-0EBC-4FCB-AC66-0CBA355F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4B3C74-0392-43FA-B0C5-C3E47751AB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EDE338-C871-4ADE-B507-9FEEB0B294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94E56A-FD8A-473A-91CC-E161D3C253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96244-9D9A-4029-BB6C-69E883A8D0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2074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EF288D-7A42-4681-A359-1C022278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994ABC-4677-4401-A76F-7B3C49A63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EDF34EA-DCC7-49E7-AC5C-B28F53348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B78394-AE51-488D-BC7E-01447BCE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FF95052-0744-4D0E-8048-50275DA4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A347B69-6FF5-4335-93BA-421608CE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92AC78-9C64-4B66-8AB3-BBA1DE66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817543E-DAAD-45FC-ACBE-90EDDF84D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AEA7B36-8FD7-4994-8B01-4A999BF1D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6E4F8B6-8598-4BD0-BF70-0DD5B8B0C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D6BCB1-58A3-46F7-B72E-FABAFD5F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826ADE-B609-49F5-90DD-76437B61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92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47F93A-9E26-4900-8A62-E2086891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A8502F7-7FDF-4E99-AEB7-A258283B1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EFF8CC-BD67-4DF0-9B8B-B68211F0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65A2FB-47A0-46F7-9CA7-9D2877BC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76A0B1-D034-4FE3-A3CE-F405057E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99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CB35EAC-E752-4304-9301-DDBF0B89A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997F1FD-6A28-476F-88B4-D23FEF983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337770-5516-4913-B69F-2D14744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CA38C34-CA0F-47E6-95FE-BB24E2E9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4161F-D6B1-4E53-B1F9-9297A2B9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4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4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756816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EDFB3A-7B1C-43AD-B3CD-27EE441E3C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FDFF3C-51CC-41EC-AA81-65FBE2C724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4483CB-ABFF-4D06-98A4-6BF33C467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F5E388-A372-405B-B5E6-1CD69E7F8F8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662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CDD0A3-A557-4213-BAA2-35CF9FE78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3AA8B2-BED7-49DF-8E73-0CF4EE1E18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A113F-26AD-48B8-8952-D4BDA49877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97026-28C4-46F8-9CC6-ADC3F68617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970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B02741-0C1C-4F3B-9B68-5C74D622FE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AC9E54-A1A0-4F82-A45B-07D1E75497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2A9A621-5E12-4BCA-8F9F-C0C49476A5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1BAA6-4DDE-4908-9E6E-1CB154BAD1D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257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1EA0B1-8A0A-40BC-94D3-439B369A5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7D120-CA20-41ED-97C1-3291320459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BBF7C1-E579-42E5-A392-8F8FF4CC5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72C0B-9706-430B-A73B-A4651B4D967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1032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9366F58-6B4E-4CED-AAFB-E7E59C54B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4A1BE7-347B-4F96-9387-13FDB39CFC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4D6A87-B5B2-40EC-9D97-A82A34D28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274AB-3646-4EF8-8E55-9015DD8DFA1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7686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F7E92C-EDDC-42F7-B0A5-E8C21B1440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9BDE0-04B9-4680-9DB8-1A011B98F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E76B0F-40F1-4264-B226-C73489C664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09209-0EAF-46DE-94F8-AD29B2AF97F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6868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B23A57-2641-47D3-A9C7-0C87834409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556211-94A0-4FFA-83EA-217D6C2424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CFCBB-1A53-476D-8F2C-0B208D952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EEFA3-7631-40F4-80D4-9DEEAFEF30E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3086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78221B6-C340-43D2-8A5D-7D80A12F4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67A6629-C7ED-4D23-8D9B-E63BC3A38F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3A37EFA-AA0A-48CD-B9E2-E5CA9C90CE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1C73E3-3F99-4C13-8BA1-60A233B692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B6B8209-5218-40BE-ABE3-A09C7E22EA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5137916-C7C3-41D9-9B0E-FDED3A85C650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BC8DF3E-AA79-46B5-9131-C5764C6C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6FA126A-3EBF-476D-822D-45501A1F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E0ABBC-91DB-4FC1-9CA1-93C16F3DE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B52655-2F6B-4FE8-91CA-B301DA267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DE660-47C2-456D-A3A0-21567E7F5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4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thuocdantoc.vn/benh/me-an-gi-de-con-khong-bi-tao-bo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C&#212;NG%20TH&#7912;C%20TO&#192;N%20PH&#7892;I%20CHU&#7848;N.xls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C&#212;NG%20TH&#7912;C%20TO&#192;N%20PH&#7892;I%20CHU&#7848;N.xls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683DA3E-0400-40CA-B90E-F82E4ED03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CA284665-EFBC-4BC5-8C0A-222AB35C940A}"/>
              </a:ext>
            </a:extLst>
          </p:cNvPr>
          <p:cNvSpPr/>
          <p:nvPr/>
        </p:nvSpPr>
        <p:spPr>
          <a:xfrm>
            <a:off x="518803" y="0"/>
            <a:ext cx="10765269" cy="4937199"/>
          </a:xfrm>
          <a:custGeom>
            <a:avLst/>
            <a:gdLst>
              <a:gd name="connsiteX0" fmla="*/ 836950 w 10222689"/>
              <a:gd name="connsiteY0" fmla="*/ 2091855 h 3694505"/>
              <a:gd name="connsiteX1" fmla="*/ 4870331 w 10222689"/>
              <a:gd name="connsiteY1" fmla="*/ 8 h 3694505"/>
              <a:gd name="connsiteX2" fmla="*/ 9993476 w 10222689"/>
              <a:gd name="connsiteY2" fmla="*/ 2066803 h 3694505"/>
              <a:gd name="connsiteX3" fmla="*/ 8452774 w 10222689"/>
              <a:gd name="connsiteY3" fmla="*/ 3507296 h 3694505"/>
              <a:gd name="connsiteX4" fmla="*/ 699163 w 10222689"/>
              <a:gd name="connsiteY4" fmla="*/ 3519822 h 3694505"/>
              <a:gd name="connsiteX5" fmla="*/ 836950 w 10222689"/>
              <a:gd name="connsiteY5" fmla="*/ 2091855 h 369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689" h="3694505">
                <a:moveTo>
                  <a:pt x="836950" y="2091855"/>
                </a:moveTo>
                <a:cubicBezTo>
                  <a:pt x="1532145" y="1505219"/>
                  <a:pt x="3344243" y="4183"/>
                  <a:pt x="4870331" y="8"/>
                </a:cubicBezTo>
                <a:cubicBezTo>
                  <a:pt x="6396419" y="-4167"/>
                  <a:pt x="9396402" y="1482255"/>
                  <a:pt x="9993476" y="2066803"/>
                </a:cubicBezTo>
                <a:cubicBezTo>
                  <a:pt x="10590550" y="2651351"/>
                  <a:pt x="10001826" y="3265126"/>
                  <a:pt x="8452774" y="3507296"/>
                </a:cubicBezTo>
                <a:cubicBezTo>
                  <a:pt x="6903722" y="3749466"/>
                  <a:pt x="1966379" y="3759904"/>
                  <a:pt x="699163" y="3519822"/>
                </a:cubicBezTo>
                <a:cubicBezTo>
                  <a:pt x="-568053" y="3279740"/>
                  <a:pt x="141755" y="2678491"/>
                  <a:pt x="836950" y="2091855"/>
                </a:cubicBezTo>
                <a:close/>
              </a:path>
            </a:pathLst>
          </a:custGeom>
          <a:solidFill>
            <a:srgbClr val="FCDFF8"/>
          </a:solidFill>
          <a:ln>
            <a:solidFill>
              <a:srgbClr val="FE0048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9D5BD8F3-9884-4B8F-A4DE-583E1BCD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9369" y="6218757"/>
            <a:ext cx="639244" cy="639244"/>
          </a:xfrm>
          <a:prstGeom prst="rect">
            <a:avLst/>
          </a:prstGeom>
        </p:spPr>
      </p:pic>
      <p:sp>
        <p:nvSpPr>
          <p:cNvPr id="13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272238" y="268177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4E0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64670" y="375736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8623729">
            <a:off x="-493894" y="874681"/>
            <a:ext cx="3152209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CHƯƠNG VII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89" y="5"/>
            <a:ext cx="2235015" cy="240568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BA728DF-65D0-47CE-910A-7022149C9E23}"/>
              </a:ext>
            </a:extLst>
          </p:cNvPr>
          <p:cNvSpPr txBox="1"/>
          <p:nvPr/>
        </p:nvSpPr>
        <p:spPr>
          <a:xfrm>
            <a:off x="1399900" y="1564444"/>
            <a:ext cx="9300752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THTN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6400" b="1" dirty="0"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3-Tiết 138</a:t>
            </a:r>
            <a:r>
              <a:rPr lang="vi-VN" altLang="zh-CN" sz="6400" b="1" dirty="0"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DUNG TÍCH PHỔI</a:t>
            </a:r>
            <a:endParaRPr lang="zh-CN" altLang="en-US" sz="6400" b="1" dirty="0"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30AF2F5-7E0B-C0F6-74F6-7B33CC5AA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081" y="887413"/>
            <a:ext cx="9377447" cy="51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7" tIns="40819" rIns="81637" bIns="40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THCS NGỌC THỤY</a:t>
            </a:r>
          </a:p>
        </p:txBody>
      </p:sp>
    </p:spTree>
    <p:extLst>
      <p:ext uri="{BB962C8B-B14F-4D97-AF65-F5344CB8AC3E}">
        <p14:creationId xmlns:p14="http://schemas.microsoft.com/office/powerpoint/2010/main" val="12988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8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ết quả hình ảnh cho hình nền pp đẹp">
            <a:extLst>
              <a:ext uri="{FF2B5EF4-FFF2-40B4-BE49-F238E27FC236}">
                <a16:creationId xmlns:a16="http://schemas.microsoft.com/office/drawing/2014/main" id="{888CA771-E6A7-4160-A3C4-4592132C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85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D4ADCFD-5243-47D6-8308-BB309A658C43}"/>
              </a:ext>
            </a:extLst>
          </p:cNvPr>
          <p:cNvSpPr txBox="1"/>
          <p:nvPr/>
        </p:nvSpPr>
        <p:spPr>
          <a:xfrm>
            <a:off x="623392" y="530122"/>
            <a:ext cx="10441160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Công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endParaRPr lang="vi-V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EED8F78-8CA9-44AF-986B-558CEF4DFCF9}"/>
              </a:ext>
            </a:extLst>
          </p:cNvPr>
          <p:cNvSpPr txBox="1"/>
          <p:nvPr/>
        </p:nvSpPr>
        <p:spPr>
          <a:xfrm>
            <a:off x="1027292" y="1449958"/>
            <a:ext cx="101092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Công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sinh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14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mm</a:t>
            </a:r>
            <a:r>
              <a:rPr lang="vi-VN" sz="32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khi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cao H (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cân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 (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  <a:endParaRPr lang="vi-VN" sz="3200" b="1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E12473F-CAAA-45E5-912E-A869DD9E9E50}"/>
              </a:ext>
            </a:extLst>
          </p:cNvPr>
          <p:cNvSpPr txBox="1"/>
          <p:nvPr/>
        </p:nvSpPr>
        <p:spPr>
          <a:xfrm>
            <a:off x="1055440" y="3114300"/>
            <a:ext cx="838842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nam: 30,7H + 29,35W – 2545  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FF1AB6A0-6B05-408D-B75C-97A95DA1B4CF}"/>
              </a:ext>
            </a:extLst>
          </p:cNvPr>
          <p:cNvSpPr txBox="1"/>
          <p:nvPr/>
        </p:nvSpPr>
        <p:spPr>
          <a:xfrm>
            <a:off x="1055440" y="3941746"/>
            <a:ext cx="838842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30H + 31,31W – 2536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92" y="2810017"/>
            <a:ext cx="3042168" cy="183505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Kết quả hình ảnh cho hình nền pp đẹp">
            <a:extLst>
              <a:ext uri="{FF2B5EF4-FFF2-40B4-BE49-F238E27FC236}">
                <a16:creationId xmlns:a16="http://schemas.microsoft.com/office/drawing/2014/main" id="{1F2AF5AA-A8C8-4595-B03D-1844B37A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3A84111B-EC2A-4087-A020-867E19188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230" y="426398"/>
            <a:ext cx="96490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vi-VN" altLang="vi-VN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alt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alt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cân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42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158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endParaRPr lang="vi-VN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14E5D5D-533D-42AE-9756-09F631F44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230" y="1531705"/>
            <a:ext cx="9233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cân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1,5m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F698505-C4A3-7661-7DBF-76C859EC6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03" y="2120880"/>
            <a:ext cx="9649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vi-VN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31211B7-1D8B-4136-E1B9-FD06DE4D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32" y="2644742"/>
            <a:ext cx="964907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alt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0" hangingPunct="0"/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H=158cm, W= 42kg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hangingPunct="0"/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30,71H + 29,35W – 2545 ta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30,71.158 + 29,35.42 – 2545 = 3539,88 (ml)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6B649A-84C6-BADF-66AD-FEF9CCF18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230" y="4706845"/>
            <a:ext cx="964907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alt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0" hangingPunct="0"/>
            <a:r>
              <a:rPr lang="en-US" alt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H=150cm, W= 40kg </a:t>
            </a:r>
            <a:r>
              <a:rPr lang="en-US" alt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hangingPunct="0"/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30H + 31,31W – 2536 ta </a:t>
            </a:r>
            <a:r>
              <a:rPr lang="en-US" alt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30.150 + 31,31.40 – 2536 = 3216,4 (ml)</a:t>
            </a:r>
          </a:p>
        </p:txBody>
      </p:sp>
      <p:pic>
        <p:nvPicPr>
          <p:cNvPr id="11" name="Hình ảnh 5">
            <a:extLst>
              <a:ext uri="{FF2B5EF4-FFF2-40B4-BE49-F238E27FC236}">
                <a16:creationId xmlns:a16="http://schemas.microsoft.com/office/drawing/2014/main" id="{ED1F6AA2-5036-C2DA-E0CB-61E42E1D1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21" y="2027478"/>
            <a:ext cx="1962337" cy="1505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ết quả hình ảnh cho hình nền pp đẹp">
            <a:extLst>
              <a:ext uri="{FF2B5EF4-FFF2-40B4-BE49-F238E27FC236}">
                <a16:creationId xmlns:a16="http://schemas.microsoft.com/office/drawing/2014/main" id="{888CA771-E6A7-4160-A3C4-4592132C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4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D4ADCFD-5243-47D6-8308-BB309A658C43}"/>
              </a:ext>
            </a:extLst>
          </p:cNvPr>
          <p:cNvSpPr txBox="1"/>
          <p:nvPr/>
        </p:nvSpPr>
        <p:spPr>
          <a:xfrm>
            <a:off x="695400" y="654047"/>
            <a:ext cx="9001000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4. Ý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đo dung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endParaRPr lang="vi-V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D229575-C75A-4BC1-B56E-1DCEDA1160B8}"/>
              </a:ext>
            </a:extLst>
          </p:cNvPr>
          <p:cNvSpPr txBox="1"/>
          <p:nvPr/>
        </p:nvSpPr>
        <p:spPr>
          <a:xfrm>
            <a:off x="911424" y="1532819"/>
            <a:ext cx="10081120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(SGK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8),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6A3D43-192E-ACFB-316E-8B97DFC8C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23088"/>
          <a:stretch/>
        </p:blipFill>
        <p:spPr bwMode="auto">
          <a:xfrm>
            <a:off x="889044" y="3284984"/>
            <a:ext cx="10413911" cy="33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DE710C1-EA69-474A-B033-5FE4356E4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203" y="278074"/>
            <a:ext cx="2197241" cy="132794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4F980D-4B67-9ADE-9466-DF0165C8FC2E}"/>
              </a:ext>
            </a:extLst>
          </p:cNvPr>
          <p:cNvSpPr/>
          <p:nvPr/>
        </p:nvSpPr>
        <p:spPr>
          <a:xfrm>
            <a:off x="2495600" y="4005064"/>
            <a:ext cx="6804756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Dung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năng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56680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ết quả hình ảnh cho hình nền pp đẹp">
            <a:extLst>
              <a:ext uri="{FF2B5EF4-FFF2-40B4-BE49-F238E27FC236}">
                <a16:creationId xmlns:a16="http://schemas.microsoft.com/office/drawing/2014/main" id="{888CA771-E6A7-4160-A3C4-4592132C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D4ADCFD-5243-47D6-8308-BB309A658C43}"/>
              </a:ext>
            </a:extLst>
          </p:cNvPr>
          <p:cNvSpPr txBox="1"/>
          <p:nvPr/>
        </p:nvSpPr>
        <p:spPr>
          <a:xfrm>
            <a:off x="695400" y="654047"/>
            <a:ext cx="9001000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4. Ý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đo dung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endParaRPr lang="vi-V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D229575-C75A-4BC1-B56E-1DCEDA1160B8}"/>
              </a:ext>
            </a:extLst>
          </p:cNvPr>
          <p:cNvSpPr txBox="1"/>
          <p:nvPr/>
        </p:nvSpPr>
        <p:spPr>
          <a:xfrm>
            <a:off x="911424" y="1532819"/>
            <a:ext cx="1008112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Dung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năng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sau 20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AED22B7-4FB5-48B4-A8DC-E0D7B51D35EA}"/>
              </a:ext>
            </a:extLst>
          </p:cNvPr>
          <p:cNvSpPr txBox="1"/>
          <p:nvPr/>
        </p:nvSpPr>
        <p:spPr>
          <a:xfrm>
            <a:off x="911424" y="2847672"/>
            <a:ext cx="10081120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Đo dung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dõi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thông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7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57" y="4584107"/>
            <a:ext cx="3042257" cy="183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132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ết quả hình ảnh cho hình nền pp đẹp">
            <a:hlinkClick r:id="rId2" action="ppaction://hlinkfile"/>
            <a:extLst>
              <a:ext uri="{FF2B5EF4-FFF2-40B4-BE49-F238E27FC236}">
                <a16:creationId xmlns:a16="http://schemas.microsoft.com/office/drawing/2014/main" id="{888CA771-E6A7-4160-A3C4-4592132C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AED22B7-4FB5-48B4-A8DC-E0D7B51D35EA}"/>
              </a:ext>
            </a:extLst>
          </p:cNvPr>
          <p:cNvSpPr txBox="1"/>
          <p:nvPr/>
        </p:nvSpPr>
        <p:spPr>
          <a:xfrm>
            <a:off x="1811524" y="1901422"/>
            <a:ext cx="8568952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CÙNG TÍNH DUNG TÍCH PHỔI CHUẨN CỦA MỘT BẠN TRONG LỚP NHÉ!</a:t>
            </a:r>
            <a:endParaRPr lang="vi-V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38C0D2CC-E177-3D15-172E-0909C61F5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548680"/>
            <a:ext cx="1697246" cy="197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70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ết quả hình ảnh cho hình nền pp đẹp">
            <a:hlinkClick r:id="rId2" action="ppaction://hlinkfile"/>
            <a:extLst>
              <a:ext uri="{FF2B5EF4-FFF2-40B4-BE49-F238E27FC236}">
                <a16:creationId xmlns:a16="http://schemas.microsoft.com/office/drawing/2014/main" id="{888CA771-E6A7-4160-A3C4-4592132C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AED22B7-4FB5-48B4-A8DC-E0D7B51D35EA}"/>
              </a:ext>
            </a:extLst>
          </p:cNvPr>
          <p:cNvSpPr txBox="1"/>
          <p:nvPr/>
        </p:nvSpPr>
        <p:spPr>
          <a:xfrm>
            <a:off x="479376" y="404664"/>
            <a:ext cx="11202302" cy="730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B1: Thu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(H)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cm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		+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(W)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kg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B2: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H, W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+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Với nam: 30,7H + 29,35W – 2545  </a:t>
            </a: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Với nữ: 30H + 31,31W – 2536  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38C0D2CC-E177-3D15-172E-0909C61F5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692696"/>
            <a:ext cx="1697246" cy="197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548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ết quả hình ảnh cho hình nền pp đẹp">
            <a:extLst>
              <a:ext uri="{FF2B5EF4-FFF2-40B4-BE49-F238E27FC236}">
                <a16:creationId xmlns:a16="http://schemas.microsoft.com/office/drawing/2014/main" id="{888CA771-E6A7-4160-A3C4-4592132C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98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043C699-D16B-4191-935C-19629FFFB01B}"/>
              </a:ext>
            </a:extLst>
          </p:cNvPr>
          <p:cNvSpPr txBox="1"/>
          <p:nvPr/>
        </p:nvSpPr>
        <p:spPr>
          <a:xfrm>
            <a:off x="630878" y="669514"/>
            <a:ext cx="10930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Yêu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cầu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nhà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chuẩn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bị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cho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sau:</a:t>
            </a:r>
            <a:endParaRPr lang="vi-VN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F540BD-9848-4393-AFDE-CC7CA42A3569}"/>
              </a:ext>
            </a:extLst>
          </p:cNvPr>
          <p:cNvSpPr txBox="1"/>
          <p:nvPr/>
        </p:nvSpPr>
        <p:spPr>
          <a:xfrm>
            <a:off x="1199456" y="1370504"/>
            <a:ext cx="9865096" cy="4516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Ghi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hô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chung.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cao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thân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đo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cao, cân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thân,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thân,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14.</a:t>
            </a:r>
            <a:endParaRPr lang="vi-VN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58" y="379868"/>
            <a:ext cx="84741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408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ết quả hình ảnh cho hình nền pp đẹp">
            <a:extLst>
              <a:ext uri="{FF2B5EF4-FFF2-40B4-BE49-F238E27FC236}">
                <a16:creationId xmlns:a16="http://schemas.microsoft.com/office/drawing/2014/main" id="{B162058B-0E9A-41A0-8FA4-AAA83ACC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6C47D18-BB3A-4166-B01A-FFEA57D85309}"/>
              </a:ext>
            </a:extLst>
          </p:cNvPr>
          <p:cNvSpPr txBox="1"/>
          <p:nvPr/>
        </p:nvSpPr>
        <p:spPr>
          <a:xfrm>
            <a:off x="911424" y="980728"/>
            <a:ext cx="10081120" cy="3598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Nín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ngưng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khi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khi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đi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trung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nín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ăn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2AB751-5366-C305-DDBF-2BE636C03C17}"/>
              </a:ext>
            </a:extLst>
          </p:cNvPr>
          <p:cNvSpPr/>
          <p:nvPr/>
        </p:nvSpPr>
        <p:spPr>
          <a:xfrm>
            <a:off x="1467609" y="4783146"/>
            <a:ext cx="9649072" cy="1368152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9405C-C725-9D97-F0F8-7DE22CDDA361}"/>
              </a:ext>
            </a:extLst>
          </p:cNvPr>
          <p:cNvSpPr txBox="1"/>
          <p:nvPr/>
        </p:nvSpPr>
        <p:spPr>
          <a:xfrm>
            <a:off x="1611625" y="4877702"/>
            <a:ext cx="9361040" cy="117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chức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năng quan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trọng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phổi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đối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cơ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thể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chúng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ta. 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6F358C9-5BB4-2788-C70D-FC9857AD7AFD}"/>
              </a:ext>
            </a:extLst>
          </p:cNvPr>
          <p:cNvSpPr/>
          <p:nvPr/>
        </p:nvSpPr>
        <p:spPr>
          <a:xfrm>
            <a:off x="335360" y="5129182"/>
            <a:ext cx="1080120" cy="676082"/>
          </a:xfrm>
          <a:prstGeom prst="righ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6" y="435233"/>
            <a:ext cx="1008112" cy="11387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ình nền pp đẹp">
            <a:extLst>
              <a:ext uri="{FF2B5EF4-FFF2-40B4-BE49-F238E27FC236}">
                <a16:creationId xmlns:a16="http://schemas.microsoft.com/office/drawing/2014/main" id="{092BE353-A965-4ED0-B87F-3969409D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8E18757-E1D4-43E3-A14C-1DE99CD2E8E2}"/>
              </a:ext>
            </a:extLst>
          </p:cNvPr>
          <p:cNvSpPr txBox="1"/>
          <p:nvPr/>
        </p:nvSpPr>
        <p:spPr>
          <a:xfrm>
            <a:off x="2063552" y="722084"/>
            <a:ext cx="8424936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D32DEF-469A-410A-B583-6A3B4E6D069E}"/>
              </a:ext>
            </a:extLst>
          </p:cNvPr>
          <p:cNvSpPr txBox="1"/>
          <p:nvPr/>
        </p:nvSpPr>
        <p:spPr>
          <a:xfrm>
            <a:off x="839416" y="1615087"/>
            <a:ext cx="9941306" cy="2434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BT1.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video..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BT2.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46" y="4007089"/>
            <a:ext cx="2358148" cy="19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964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ình nền pp đẹp">
            <a:extLst>
              <a:ext uri="{FF2B5EF4-FFF2-40B4-BE49-F238E27FC236}">
                <a16:creationId xmlns:a16="http://schemas.microsoft.com/office/drawing/2014/main" id="{092BE353-A965-4ED0-B87F-3969409D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8E18757-E1D4-43E3-A14C-1DE99CD2E8E2}"/>
              </a:ext>
            </a:extLst>
          </p:cNvPr>
          <p:cNvSpPr txBox="1"/>
          <p:nvPr/>
        </p:nvSpPr>
        <p:spPr>
          <a:xfrm>
            <a:off x="695400" y="548680"/>
            <a:ext cx="8424936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năng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endParaRPr lang="vi-V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D32DEF-469A-410A-B583-6A3B4E6D069E}"/>
              </a:ext>
            </a:extLst>
          </p:cNvPr>
          <p:cNvSpPr txBox="1"/>
          <p:nvPr/>
        </p:nvSpPr>
        <p:spPr>
          <a:xfrm>
            <a:off x="839416" y="1615087"/>
            <a:ext cx="9941306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431BFC6-938A-4EF1-8B41-8842BE9395A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87888" y="2413869"/>
            <a:ext cx="4968552" cy="3922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48" y="3068335"/>
            <a:ext cx="2255716" cy="262150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ình nền pp đẹp">
            <a:extLst>
              <a:ext uri="{FF2B5EF4-FFF2-40B4-BE49-F238E27FC236}">
                <a16:creationId xmlns:a16="http://schemas.microsoft.com/office/drawing/2014/main" id="{092BE353-A965-4ED0-B87F-3969409D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77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00B169-B85D-40C2-BB9B-EB165B358B0B}"/>
              </a:ext>
            </a:extLst>
          </p:cNvPr>
          <p:cNvSpPr txBox="1"/>
          <p:nvPr/>
        </p:nvSpPr>
        <p:spPr>
          <a:xfrm>
            <a:off x="911424" y="1599801"/>
            <a:ext cx="6552728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Chức năng: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carbonic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4FCC9DD-489C-42CC-9794-2528B4CFD609}"/>
              </a:ext>
            </a:extLst>
          </p:cNvPr>
          <p:cNvSpPr txBox="1"/>
          <p:nvPr/>
        </p:nvSpPr>
        <p:spPr>
          <a:xfrm>
            <a:off x="911424" y="3957470"/>
            <a:ext cx="65527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Phổi dễ bị tổn thương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ễ viêm, nhiễm khuẩn…</a:t>
            </a:r>
            <a:endParaRPr lang="vi-VN" sz="3200" b="1" dirty="0"/>
          </a:p>
        </p:txBody>
      </p:sp>
      <p:sp>
        <p:nvSpPr>
          <p:cNvPr id="6" name="Hộp Văn bản 13">
            <a:extLst>
              <a:ext uri="{FF2B5EF4-FFF2-40B4-BE49-F238E27FC236}">
                <a16:creationId xmlns:a16="http://schemas.microsoft.com/office/drawing/2014/main" id="{7792B47D-5EEE-552E-8958-C421F1E976EE}"/>
              </a:ext>
            </a:extLst>
          </p:cNvPr>
          <p:cNvSpPr txBox="1"/>
          <p:nvPr/>
        </p:nvSpPr>
        <p:spPr>
          <a:xfrm>
            <a:off x="695400" y="548680"/>
            <a:ext cx="8424936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năng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endParaRPr lang="vi-V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45C92F-29FB-2341-BB40-247CBA03CD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98" t="12200" r="29328" b="5900"/>
          <a:stretch/>
        </p:blipFill>
        <p:spPr>
          <a:xfrm>
            <a:off x="7459244" y="1945438"/>
            <a:ext cx="3697088" cy="4282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2571" y="320581"/>
            <a:ext cx="1871383" cy="217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287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ình nền pp đẹp">
            <a:extLst>
              <a:ext uri="{FF2B5EF4-FFF2-40B4-BE49-F238E27FC236}">
                <a16:creationId xmlns:a16="http://schemas.microsoft.com/office/drawing/2014/main" id="{092BE353-A965-4ED0-B87F-3969409D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2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2CC6795-9B7E-4E7F-AE0F-2D21B68579E8}"/>
              </a:ext>
            </a:extLst>
          </p:cNvPr>
          <p:cNvSpPr txBox="1"/>
          <p:nvPr/>
        </p:nvSpPr>
        <p:spPr>
          <a:xfrm>
            <a:off x="695400" y="1415673"/>
            <a:ext cx="10801200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thở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xuyên;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ngăn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ngừa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sinh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dinh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Hộp Văn bản 13">
            <a:extLst>
              <a:ext uri="{FF2B5EF4-FFF2-40B4-BE49-F238E27FC236}">
                <a16:creationId xmlns:a16="http://schemas.microsoft.com/office/drawing/2014/main" id="{5282BFA1-2BB8-C95F-384F-1A1AD9E60C8C}"/>
              </a:ext>
            </a:extLst>
          </p:cNvPr>
          <p:cNvSpPr txBox="1"/>
          <p:nvPr/>
        </p:nvSpPr>
        <p:spPr>
          <a:xfrm>
            <a:off x="695400" y="548680"/>
            <a:ext cx="8424936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năng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endParaRPr lang="vi-V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Những F0 có triệu chứng nhẹ khi cách ly tại nhà nên kết hợp tập các bài tập thở để nhanh chóng hồi phục sức khỏe">
            <a:extLst>
              <a:ext uri="{FF2B5EF4-FFF2-40B4-BE49-F238E27FC236}">
                <a16:creationId xmlns:a16="http://schemas.microsoft.com/office/drawing/2014/main" id="{5760FACF-7917-F9B2-5EE1-736CFD864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30160" r="2899" b="3313"/>
          <a:stretch/>
        </p:blipFill>
        <p:spPr bwMode="auto">
          <a:xfrm>
            <a:off x="5663992" y="3429000"/>
            <a:ext cx="6264696" cy="285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6F66A7-39B1-6171-AC74-7F2A0D090DA0}"/>
              </a:ext>
            </a:extLst>
          </p:cNvPr>
          <p:cNvSpPr txBox="1"/>
          <p:nvPr/>
        </p:nvSpPr>
        <p:spPr>
          <a:xfrm>
            <a:off x="695400" y="3213695"/>
            <a:ext cx="47525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tra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trong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đo dung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tra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năng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tra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năng hô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7497" y="401164"/>
            <a:ext cx="1129103" cy="13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18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ình nền pp đẹp">
            <a:extLst>
              <a:ext uri="{FF2B5EF4-FFF2-40B4-BE49-F238E27FC236}">
                <a16:creationId xmlns:a16="http://schemas.microsoft.com/office/drawing/2014/main" id="{092BE353-A965-4ED0-B87F-3969409D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8E18757-E1D4-43E3-A14C-1DE99CD2E8E2}"/>
              </a:ext>
            </a:extLst>
          </p:cNvPr>
          <p:cNvSpPr txBox="1"/>
          <p:nvPr/>
        </p:nvSpPr>
        <p:spPr>
          <a:xfrm>
            <a:off x="623392" y="476672"/>
            <a:ext cx="8064896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endParaRPr lang="vi-V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6CE2C11-031D-4201-9C78-50AB32751B54}"/>
              </a:ext>
            </a:extLst>
          </p:cNvPr>
          <p:cNvSpPr txBox="1"/>
          <p:nvPr/>
        </p:nvSpPr>
        <p:spPr>
          <a:xfrm>
            <a:off x="623392" y="1220145"/>
            <a:ext cx="1044116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Dung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C1C818-9ED7-EC1D-EE7B-962C6A724C1E}"/>
              </a:ext>
            </a:extLst>
          </p:cNvPr>
          <p:cNvSpPr txBox="1"/>
          <p:nvPr/>
        </p:nvSpPr>
        <p:spPr>
          <a:xfrm>
            <a:off x="623392" y="3132898"/>
            <a:ext cx="4608512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Đo dung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dõi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E9962C2-2ED8-306D-991B-5B5120C4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2510300"/>
            <a:ext cx="6504298" cy="387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91FC42-33C6-6C79-E609-DA10D75C535E}"/>
              </a:ext>
            </a:extLst>
          </p:cNvPr>
          <p:cNvSpPr txBox="1"/>
          <p:nvPr/>
        </p:nvSpPr>
        <p:spPr>
          <a:xfrm>
            <a:off x="9801532" y="4273932"/>
            <a:ext cx="95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(VC)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F6EC9-1264-838A-7C32-68F6043AFF8A}"/>
              </a:ext>
            </a:extLst>
          </p:cNvPr>
          <p:cNvSpPr txBox="1"/>
          <p:nvPr/>
        </p:nvSpPr>
        <p:spPr>
          <a:xfrm>
            <a:off x="10799265" y="4417948"/>
            <a:ext cx="123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(TLC)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A96645-96E2-B116-8B85-834363973F81}"/>
              </a:ext>
            </a:extLst>
          </p:cNvPr>
          <p:cNvSpPr txBox="1"/>
          <p:nvPr/>
        </p:nvSpPr>
        <p:spPr>
          <a:xfrm>
            <a:off x="9840416" y="5311661"/>
            <a:ext cx="1068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(RV)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19A56-4574-52AE-9049-5AD00D47ABC2}"/>
              </a:ext>
            </a:extLst>
          </p:cNvPr>
          <p:cNvSpPr txBox="1"/>
          <p:nvPr/>
        </p:nvSpPr>
        <p:spPr>
          <a:xfrm>
            <a:off x="9260999" y="5373216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669" y="378601"/>
            <a:ext cx="942249" cy="10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641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3" grpId="0"/>
      <p:bldP spid="10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ình nền pp đẹp">
            <a:extLst>
              <a:ext uri="{FF2B5EF4-FFF2-40B4-BE49-F238E27FC236}">
                <a16:creationId xmlns:a16="http://schemas.microsoft.com/office/drawing/2014/main" id="{092BE353-A965-4ED0-B87F-3969409D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CA1BE62-8DA8-499E-A9B8-489C489A1F09}"/>
              </a:ext>
            </a:extLst>
          </p:cNvPr>
          <p:cNvSpPr txBox="1"/>
          <p:nvPr/>
        </p:nvSpPr>
        <p:spPr>
          <a:xfrm>
            <a:off x="952952" y="1307805"/>
            <a:ext cx="9865096" cy="186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Quy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Dung tích toàn phổi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TLC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Tổng toàn bộ thể tích của các khí trong phổi sau khi đã hít vào tối đa. 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5C1BE8A-688B-4501-B181-E1861A5CD4EE}"/>
              </a:ext>
            </a:extLst>
          </p:cNvPr>
          <p:cNvSpPr txBox="1"/>
          <p:nvPr/>
        </p:nvSpPr>
        <p:spPr>
          <a:xfrm>
            <a:off x="983432" y="3218272"/>
            <a:ext cx="98650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Dung tích sống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Lượng khí thở ra tối đa sau khi đã hít vào tối đa.</a:t>
            </a:r>
            <a:endParaRPr lang="vi-VN" sz="3200" b="1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10934C68-651C-4552-B87D-6C7E1493E193}"/>
              </a:ext>
            </a:extLst>
          </p:cNvPr>
          <p:cNvSpPr txBox="1"/>
          <p:nvPr/>
        </p:nvSpPr>
        <p:spPr>
          <a:xfrm>
            <a:off x="983432" y="4295490"/>
            <a:ext cx="98650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Thể tích cặn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RV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Lượng khí còn lại trong phổi sau khi thở ra tối đa.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4659E26-2E9A-469B-ABEC-1144E112B262}"/>
              </a:ext>
            </a:extLst>
          </p:cNvPr>
          <p:cNvSpPr txBox="1"/>
          <p:nvPr/>
        </p:nvSpPr>
        <p:spPr>
          <a:xfrm>
            <a:off x="2908898" y="5563008"/>
            <a:ext cx="63742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vi-V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TLC = VC + RV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Hộp Văn bản 13">
            <a:extLst>
              <a:ext uri="{FF2B5EF4-FFF2-40B4-BE49-F238E27FC236}">
                <a16:creationId xmlns:a16="http://schemas.microsoft.com/office/drawing/2014/main" id="{2942BC63-6F90-0019-D4EE-E0EEC8430A71}"/>
              </a:ext>
            </a:extLst>
          </p:cNvPr>
          <p:cNvSpPr txBox="1"/>
          <p:nvPr/>
        </p:nvSpPr>
        <p:spPr>
          <a:xfrm>
            <a:off x="623392" y="476672"/>
            <a:ext cx="8064896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endParaRPr lang="vi-V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018" y="406598"/>
            <a:ext cx="1400059" cy="16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527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ình nền pp đẹp">
            <a:extLst>
              <a:ext uri="{FF2B5EF4-FFF2-40B4-BE49-F238E27FC236}">
                <a16:creationId xmlns:a16="http://schemas.microsoft.com/office/drawing/2014/main" id="{092BE353-A965-4ED0-B87F-3969409D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90AB8BE-979F-4800-A1A4-D043ECE3AA82}"/>
              </a:ext>
            </a:extLst>
          </p:cNvPr>
          <p:cNvSpPr txBox="1"/>
          <p:nvPr/>
        </p:nvSpPr>
        <p:spPr>
          <a:xfrm>
            <a:off x="767408" y="1315675"/>
            <a:ext cx="106571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Đo dung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chuyên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cơ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chẩn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năng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4059044-17BA-473F-A41D-FF653EC8ECA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352171" y="2614826"/>
            <a:ext cx="4976077" cy="2520981"/>
          </a:xfrm>
          <a:prstGeom prst="rect">
            <a:avLst/>
          </a:prstGeom>
        </p:spPr>
      </p:pic>
      <p:sp>
        <p:nvSpPr>
          <p:cNvPr id="6" name="Hộp Văn bản 13">
            <a:extLst>
              <a:ext uri="{FF2B5EF4-FFF2-40B4-BE49-F238E27FC236}">
                <a16:creationId xmlns:a16="http://schemas.microsoft.com/office/drawing/2014/main" id="{48139290-6B37-2586-22DA-5239992B5056}"/>
              </a:ext>
            </a:extLst>
          </p:cNvPr>
          <p:cNvSpPr txBox="1"/>
          <p:nvPr/>
        </p:nvSpPr>
        <p:spPr>
          <a:xfrm>
            <a:off x="551145" y="488515"/>
            <a:ext cx="10153367" cy="80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Giới thiệu về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dung tích toàn phổi</a:t>
            </a:r>
            <a:endParaRPr lang="vi-V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13">
            <a:extLst>
              <a:ext uri="{FF2B5EF4-FFF2-40B4-BE49-F238E27FC236}">
                <a16:creationId xmlns:a16="http://schemas.microsoft.com/office/drawing/2014/main" id="{48139290-6B37-2586-22DA-5239992B5056}"/>
              </a:ext>
            </a:extLst>
          </p:cNvPr>
          <p:cNvSpPr txBox="1"/>
          <p:nvPr/>
        </p:nvSpPr>
        <p:spPr>
          <a:xfrm>
            <a:off x="1121755" y="5361140"/>
            <a:ext cx="936673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dung tích toàn phổi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vi-VN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432" y="2783301"/>
            <a:ext cx="1573098" cy="18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470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5491</TotalTime>
  <Words>981</Words>
  <Application>Microsoft Office PowerPoint</Application>
  <PresentationFormat>Widescreen</PresentationFormat>
  <Paragraphs>76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字魂59号-创粗黑</vt:lpstr>
      <vt:lpstr>思源黑体 Heavy</vt:lpstr>
      <vt:lpstr>Default Design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Hong</dc:creator>
  <cp:lastModifiedBy>Nguyen Thuy</cp:lastModifiedBy>
  <cp:revision>185</cp:revision>
  <dcterms:created xsi:type="dcterms:W3CDTF">2010-10-31T03:51:42Z</dcterms:created>
  <dcterms:modified xsi:type="dcterms:W3CDTF">2023-06-01T07:19:57Z</dcterms:modified>
</cp:coreProperties>
</file>